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17" autoAdjust="0"/>
    <p:restoredTop sz="94660" autoAdjust="0"/>
  </p:normalViewPr>
  <p:slideViewPr>
    <p:cSldViewPr>
      <p:cViewPr varScale="1">
        <p:scale>
          <a:sx n="101" d="100"/>
          <a:sy n="101" d="100"/>
        </p:scale>
        <p:origin x="-2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2B454-3193-46AE-9E40-100DACC4EF45}" type="datetimeFigureOut">
              <a:rPr lang="en-US" smtClean="0"/>
              <a:t>7/20/2010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61385-B5D4-4B6A-8648-65E03EE2761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61385-B5D4-4B6A-8648-65E03EE2761F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4BB65-6BB2-43A1-A034-3B2CCD4E22DC}" type="datetimeFigureOut">
              <a:rPr lang="en-US" smtClean="0"/>
              <a:t>7/13/2010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8431-8D1E-4404-AC8B-73994D8D223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Boosted Decision Trees for </a:t>
            </a:r>
            <a:r>
              <a:rPr lang="en-GB" dirty="0" err="1" smtClean="0"/>
              <a:t>Supersymmetry</a:t>
            </a:r>
            <a:r>
              <a:rPr lang="en-GB" dirty="0" smtClean="0"/>
              <a:t> Searches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Timothy Brooks</a:t>
            </a:r>
            <a:endParaRPr lang="en-GB" dirty="0" smtClean="0"/>
          </a:p>
          <a:p>
            <a:r>
              <a:rPr lang="en-GB" dirty="0" smtClean="0"/>
              <a:t>Year 1  PhD Student</a:t>
            </a:r>
            <a:endParaRPr lang="en-GB" dirty="0" smtClean="0"/>
          </a:p>
          <a:p>
            <a:r>
              <a:rPr lang="en-GB" dirty="0" smtClean="0"/>
              <a:t>Royal Holloway University of London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Boosted Decision Tree</a:t>
            </a:r>
            <a:br>
              <a:rPr lang="en-GB" dirty="0" smtClean="0"/>
            </a:br>
            <a:r>
              <a:rPr lang="en-GB" dirty="0" smtClean="0"/>
              <a:t>Separation</a:t>
            </a:r>
            <a:endParaRPr lang="en-GB" dirty="0"/>
          </a:p>
        </p:txBody>
      </p:sp>
      <p:pic>
        <p:nvPicPr>
          <p:cNvPr id="7" name="Content Placeholder 6" descr="finaldata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5050" y="1383167"/>
            <a:ext cx="5111750" cy="3632878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dirty="0" smtClean="0"/>
              <a:t> SU4 </a:t>
            </a:r>
            <a:r>
              <a:rPr lang="en-GB" dirty="0" err="1" smtClean="0"/>
              <a:t>mSUGRA</a:t>
            </a:r>
            <a:r>
              <a:rPr lang="en-GB" dirty="0" smtClean="0"/>
              <a:t> Point</a:t>
            </a:r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dirty="0" smtClean="0"/>
              <a:t> Backgrounds considered:</a:t>
            </a:r>
          </a:p>
          <a:p>
            <a:pPr lvl="1">
              <a:buFont typeface="Arial" charset="0"/>
              <a:buChar char="•"/>
            </a:pPr>
            <a:r>
              <a:rPr lang="en-GB" dirty="0" smtClean="0"/>
              <a:t> </a:t>
            </a:r>
            <a:r>
              <a:rPr lang="en-GB" dirty="0" err="1" smtClean="0"/>
              <a:t>Ttbar</a:t>
            </a:r>
            <a:r>
              <a:rPr lang="en-GB" dirty="0" smtClean="0"/>
              <a:t> production</a:t>
            </a:r>
          </a:p>
          <a:p>
            <a:pPr lvl="1">
              <a:buFont typeface="Arial" charset="0"/>
              <a:buChar char="•"/>
            </a:pPr>
            <a:r>
              <a:rPr lang="en-GB" dirty="0" smtClean="0"/>
              <a:t> W+Z production</a:t>
            </a:r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Comparisons made to Multi-lepton cuts.</a:t>
            </a:r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dirty="0" smtClean="0"/>
              <a:t> </a:t>
            </a:r>
            <a:r>
              <a:rPr lang="en-GB" dirty="0" err="1" smtClean="0"/>
              <a:t>Precut</a:t>
            </a:r>
            <a:r>
              <a:rPr lang="en-GB" dirty="0" smtClean="0"/>
              <a:t> requires </a:t>
            </a:r>
            <a:r>
              <a:rPr lang="en-GB" dirty="0" err="1" smtClean="0"/>
              <a:t>N</a:t>
            </a:r>
            <a:r>
              <a:rPr lang="en-GB" baseline="-25000" dirty="0" err="1" smtClean="0"/>
              <a:t>Leptons</a:t>
            </a:r>
            <a:r>
              <a:rPr lang="en-GB" dirty="0" smtClean="0"/>
              <a:t> &gt;= 3 </a:t>
            </a:r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dirty="0" smtClean="0"/>
              <a:t> Trained on full MC sample (without cuts) to maximise training sample.</a:t>
            </a:r>
          </a:p>
          <a:p>
            <a:pPr>
              <a:buFont typeface="Arial" charset="0"/>
              <a:buChar char="•"/>
            </a:pPr>
            <a:endParaRPr lang="en-GB" dirty="0" smtClean="0"/>
          </a:p>
          <a:p>
            <a:pPr>
              <a:buFont typeface="Arial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400 trees used here.</a:t>
            </a:r>
          </a:p>
          <a:p>
            <a:pPr lvl="1">
              <a:buFont typeface="Arial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s = 63.4</a:t>
            </a:r>
          </a:p>
          <a:p>
            <a:pPr lvl="1">
              <a:buFont typeface="Arial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b = 32.8</a:t>
            </a:r>
          </a:p>
          <a:p>
            <a:pPr lvl="1">
              <a:buFont typeface="Arial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Z = 8.96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357686" y="5214950"/>
          <a:ext cx="1905000" cy="508000"/>
        </p:xfrm>
        <a:graphic>
          <a:graphicData uri="http://schemas.openxmlformats.org/presentationml/2006/ole">
            <p:oleObj spid="_x0000_s2051" name="Equation" r:id="rId4" imgW="1904760" imgH="50796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14612" y="3643314"/>
          <a:ext cx="609600" cy="215900"/>
        </p:xfrm>
        <a:graphic>
          <a:graphicData uri="http://schemas.openxmlformats.org/presentationml/2006/ole">
            <p:oleObj spid="_x0000_s2052" name="Equation" r:id="rId5" imgW="609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Boosted Decision Tree</a:t>
            </a:r>
            <a:br>
              <a:rPr lang="en-GB" dirty="0" smtClean="0"/>
            </a:br>
            <a:r>
              <a:rPr lang="en-GB" dirty="0" smtClean="0"/>
              <a:t>Significance</a:t>
            </a:r>
            <a:endParaRPr lang="en-GB" dirty="0"/>
          </a:p>
        </p:txBody>
      </p:sp>
      <p:pic>
        <p:nvPicPr>
          <p:cNvPr id="5" name="Content Placeholder 4" descr="finalsignif.pn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575050" y="1383167"/>
            <a:ext cx="5111750" cy="363287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5 </a:t>
            </a:r>
            <a:r>
              <a:rPr lang="el-GR" dirty="0" smtClean="0"/>
              <a:t>σ</a:t>
            </a:r>
            <a:r>
              <a:rPr lang="en-GB" dirty="0" smtClean="0"/>
              <a:t> excess at 31.15 pb</a:t>
            </a:r>
            <a:r>
              <a:rPr lang="en-GB" baseline="30000" dirty="0" smtClean="0"/>
              <a:t>-1</a:t>
            </a:r>
          </a:p>
          <a:p>
            <a:pPr>
              <a:buFont typeface="Arial" pitchFamily="34" charset="0"/>
              <a:buChar char="•"/>
            </a:pPr>
            <a:endParaRPr lang="en-GB" baseline="30000" dirty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Effect of over boosting investigated.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Significance estimation needs to include background uncertainties.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Need to move to Di-lepton + 4 jet analysis.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Aim is to investigate if a BDT run on control and </a:t>
            </a:r>
            <a:r>
              <a:rPr lang="en-GB" dirty="0" smtClean="0"/>
              <a:t>expected signal regions can extract the top component in the signal region</a:t>
            </a:r>
            <a:r>
              <a:rPr lang="en-GB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GB" baseline="30000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To recover higher statistics, channels with jet multiplicities lower than 4 will be investigated.</a:t>
            </a:r>
            <a:endParaRPr lang="en-GB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57688" y="5214938"/>
          <a:ext cx="1905000" cy="508000"/>
        </p:xfrm>
        <a:graphic>
          <a:graphicData uri="http://schemas.openxmlformats.org/presentationml/2006/ole">
            <p:oleObj spid="_x0000_s1028" name="Equation" r:id="rId5" imgW="19047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11309</TotalTime>
  <Words>160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Microsoft Equation 3.0</vt:lpstr>
      <vt:lpstr>Boosted Decision Trees for Supersymmetry Searches</vt:lpstr>
      <vt:lpstr>Boosted Decision Tree Separation</vt:lpstr>
      <vt:lpstr>Boosted Decision Tree Significance</vt:lpstr>
    </vt:vector>
  </TitlesOfParts>
  <Company>RHUL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736</cp:revision>
  <dcterms:created xsi:type="dcterms:W3CDTF">2010-07-13T14:00:24Z</dcterms:created>
  <dcterms:modified xsi:type="dcterms:W3CDTF">2010-07-21T10:29:28Z</dcterms:modified>
</cp:coreProperties>
</file>