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0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59" r:id="rId1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-13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8A0AD8A-6175-BA45-B7A6-2C3707D77F72}" type="datetimeFigureOut">
              <a:rPr lang="en-US"/>
              <a:pPr>
                <a:defRPr/>
              </a:pPr>
              <a:t>20/10/17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8ACD9B0-D231-FE49-81CB-64F8C3634C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7974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E85BA98-68FF-844C-BF25-1E2D4E0C9AB9}" type="datetimeFigureOut">
              <a:rPr lang="en-US"/>
              <a:pPr>
                <a:defRPr/>
              </a:pPr>
              <a:t>20/10/17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56549BF-B062-CB42-8684-FA34A4C9B1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549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FF"/>
                </a:solidFill>
                <a:latin typeface="Times New Roman"/>
              </a:defRPr>
            </a:lvl1pPr>
          </a:lstStyle>
          <a:p>
            <a:pPr>
              <a:defRPr/>
            </a:pPr>
            <a:r>
              <a:rPr lang="en-US" smtClean="0"/>
              <a:t>G. Cowan / RHUL Physics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FF"/>
                </a:solidFill>
                <a:latin typeface="Times New Roman"/>
              </a:defRPr>
            </a:lvl1pPr>
          </a:lstStyle>
          <a:p>
            <a:pPr>
              <a:defRPr/>
            </a:pPr>
            <a:r>
              <a:rPr lang="en-US" smtClean="0"/>
              <a:t>PH3010 Statistical Data Analysis / Machine Learning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FF"/>
                </a:solidFill>
              </a:defRPr>
            </a:lvl1pPr>
          </a:lstStyle>
          <a:p>
            <a:pPr>
              <a:defRPr/>
            </a:pPr>
            <a:fld id="{86D87C89-CC84-2B45-8CD2-B033AD812D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508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1600" y="64801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G. Cowan / RHUL Physics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58392" y="6480175"/>
            <a:ext cx="36050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PH3010 Statistical Data Analysis / Machine Learning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94513" y="64801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82BA2C1-ED4F-8E4D-98C5-E3F481D6CD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Statistical Data Analysis / Machine Learning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F128E0B5-F4C2-6B4D-A6EF-AA0C8A29B1F7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5123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124" name="Rectangle 2"/>
          <p:cNvSpPr txBox="1">
            <a:spLocks noChangeArrowheads="1"/>
          </p:cNvSpPr>
          <p:nvPr/>
        </p:nvSpPr>
        <p:spPr bwMode="auto">
          <a:xfrm>
            <a:off x="685800" y="589611"/>
            <a:ext cx="7772400" cy="233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spcAft>
                <a:spcPts val="1200"/>
              </a:spcAft>
            </a:pPr>
            <a:r>
              <a:rPr lang="en-GB" sz="4400" dirty="0" smtClean="0">
                <a:solidFill>
                  <a:srgbClr val="CC3300"/>
                </a:solidFill>
                <a:latin typeface="Times New Roman" charset="0"/>
              </a:rPr>
              <a:t>PH3010 </a:t>
            </a:r>
            <a:r>
              <a:rPr lang="en-GB" sz="4400" dirty="0">
                <a:solidFill>
                  <a:srgbClr val="CC3300"/>
                </a:solidFill>
                <a:latin typeface="Times New Roman" charset="0"/>
              </a:rPr>
              <a:t>/ </a:t>
            </a:r>
            <a:r>
              <a:rPr lang="en-GB" sz="4400" dirty="0" err="1" smtClean="0">
                <a:solidFill>
                  <a:srgbClr val="CC3300"/>
                </a:solidFill>
                <a:latin typeface="Times New Roman" charset="0"/>
              </a:rPr>
              <a:t>MSci</a:t>
            </a:r>
            <a:r>
              <a:rPr lang="en-GB" sz="4400" dirty="0" smtClean="0">
                <a:solidFill>
                  <a:srgbClr val="CC3300"/>
                </a:solidFill>
                <a:latin typeface="Times New Roman" charset="0"/>
              </a:rPr>
              <a:t> Skills</a:t>
            </a:r>
          </a:p>
          <a:p>
            <a:pPr algn="ctr">
              <a:spcAft>
                <a:spcPts val="1200"/>
              </a:spcAft>
            </a:pPr>
            <a:r>
              <a:rPr lang="en-GB" sz="4400" dirty="0" smtClean="0">
                <a:solidFill>
                  <a:srgbClr val="CC3300"/>
                </a:solidFill>
                <a:latin typeface="Times New Roman" charset="0"/>
              </a:rPr>
              <a:t>Statistical Data Analysis</a:t>
            </a:r>
          </a:p>
          <a:p>
            <a:pPr algn="ctr">
              <a:spcAft>
                <a:spcPts val="1200"/>
              </a:spcAft>
            </a:pPr>
            <a:r>
              <a:rPr lang="en-GB" sz="3200" dirty="0" smtClean="0">
                <a:solidFill>
                  <a:srgbClr val="CC3300"/>
                </a:solidFill>
                <a:latin typeface="Times New Roman" charset="0"/>
              </a:rPr>
              <a:t>Lecture </a:t>
            </a:r>
            <a:r>
              <a:rPr lang="en-GB" sz="3200" dirty="0" smtClean="0">
                <a:solidFill>
                  <a:srgbClr val="CC3300"/>
                </a:solidFill>
                <a:latin typeface="Times New Roman" charset="0"/>
              </a:rPr>
              <a:t>3:  Introduction to Machine Learning</a:t>
            </a:r>
            <a:endParaRPr lang="en-GB" sz="3200" dirty="0" smtClean="0">
              <a:solidFill>
                <a:srgbClr val="CC3300"/>
              </a:solidFill>
              <a:latin typeface="Times New Roman" charset="0"/>
            </a:endParaRPr>
          </a:p>
          <a:p>
            <a:pPr algn="ctr">
              <a:spcAft>
                <a:spcPts val="4800"/>
              </a:spcAft>
            </a:pPr>
            <a:r>
              <a:rPr lang="en-GB" sz="3200" dirty="0" smtClean="0">
                <a:solidFill>
                  <a:srgbClr val="CC3300"/>
                </a:solidFill>
                <a:latin typeface="Times New Roman" charset="0"/>
              </a:rPr>
              <a:t>Autumn </a:t>
            </a:r>
            <a:r>
              <a:rPr lang="en-GB" sz="3200" dirty="0">
                <a:solidFill>
                  <a:srgbClr val="CC3300"/>
                </a:solidFill>
                <a:latin typeface="Times New Roman" charset="0"/>
              </a:rPr>
              <a:t>term </a:t>
            </a:r>
            <a:r>
              <a:rPr lang="en-GB" sz="3200" dirty="0" smtClean="0">
                <a:solidFill>
                  <a:srgbClr val="CC3300"/>
                </a:solidFill>
                <a:latin typeface="Times New Roman" charset="0"/>
              </a:rPr>
              <a:t>2017</a:t>
            </a:r>
            <a:endParaRPr lang="en-GB" sz="32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3574196" y="3367771"/>
            <a:ext cx="21849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0000FF"/>
                </a:solidFill>
              </a:rPr>
              <a:t>Glen D. Cowan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0000FF"/>
                </a:solidFill>
              </a:rPr>
              <a:t>RHUL Physics</a:t>
            </a: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434" y="4631449"/>
            <a:ext cx="2879996" cy="1439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Statistical Data Analysis / Machine Learning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title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33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Statistical Data Analysis / Machine Learning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91405" y="11957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Extra slides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159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Statistical Data Analysis / Machine Learning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Outline – lecture 2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8206" y="1034874"/>
            <a:ext cx="6859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goodness-of-fit, fitting correlated data, more exercises</a:t>
            </a:r>
          </a:p>
        </p:txBody>
      </p:sp>
    </p:spTree>
    <p:extLst>
      <p:ext uri="{BB962C8B-B14F-4D97-AF65-F5344CB8AC3E}">
        <p14:creationId xmlns:p14="http://schemas.microsoft.com/office/powerpoint/2010/main" val="579070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Statistical Data Analysis / Machine Learning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title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275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Statistical Data Analysis / Machine Learning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title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33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Statistical Data Analysis / Machine Learning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title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33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Statistical Data Analysis / Machine Learning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title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33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Statistical Data Analysis / Machine Learning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title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33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Statistical Data Analysis / Machine Learning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title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33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PH3010 Statistical Data Analysis / Machine Learning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C495E43-60C3-634C-80DB-A2A6931649E6}" type="slidenum">
              <a:rPr lang="en-US" sz="1200">
                <a:solidFill>
                  <a:srgbClr val="0000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sz="1200">
              <a:solidFill>
                <a:srgbClr val="0000FF"/>
              </a:solidFill>
            </a:endParaRPr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FF"/>
                </a:solidFill>
                <a:latin typeface="Times New Roman" charset="0"/>
              </a:rPr>
              <a:t>G. Cowan / RHUL Physics</a:t>
            </a:r>
            <a:endParaRPr lang="en-US" sz="120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475727" y="2450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GB" sz="3600" dirty="0" smtClean="0">
                <a:solidFill>
                  <a:srgbClr val="CC3300"/>
                </a:solidFill>
                <a:latin typeface="Times New Roman" charset="0"/>
              </a:rPr>
              <a:t>title</a:t>
            </a:r>
            <a:endParaRPr lang="en-GB" sz="3600" dirty="0">
              <a:solidFill>
                <a:srgbClr val="CC33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33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solidFill>
              <a:srgbClr val="0000FF"/>
            </a:solidFill>
            <a:latin typeface="Times New Roman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1266</TotalTime>
  <Words>203</Words>
  <Application>Microsoft Macintosh PowerPoint</Application>
  <PresentationFormat>On-screen Show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RHUL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Glen Cowan</dc:creator>
  <cp:lastModifiedBy>Glen Cowan</cp:lastModifiedBy>
  <cp:revision>117</cp:revision>
  <dcterms:created xsi:type="dcterms:W3CDTF">2012-09-11T21:02:00Z</dcterms:created>
  <dcterms:modified xsi:type="dcterms:W3CDTF">2017-10-20T17:23:31Z</dcterms:modified>
</cp:coreProperties>
</file>