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457" r:id="rId2"/>
    <p:sldId id="1403" r:id="rId3"/>
    <p:sldId id="1436" r:id="rId4"/>
    <p:sldId id="1472" r:id="rId5"/>
    <p:sldId id="1473" r:id="rId6"/>
    <p:sldId id="1474" r:id="rId7"/>
    <p:sldId id="1440" r:id="rId8"/>
    <p:sldId id="1441" r:id="rId9"/>
    <p:sldId id="1442" r:id="rId10"/>
    <p:sldId id="1443" r:id="rId11"/>
    <p:sldId id="1444" r:id="rId12"/>
    <p:sldId id="1445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7:56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0 150 6064,'0'5'297,"0"-2"168,0-3-420,1-3 44,0 1-50,0-2 6,0 4 778,-1 0-800,0-2-18,3 1-5,2-1 0,3-1 6,8-1-6,-1 1 22,6-1-16,-6 1-6,2 1 22,7-2-22,-6 3 0,6-2 11,-8 3-5,0 0 5,1 0-11,6 0 6,-4 0 16,5 2 23,-5-1 39,2 1-6,1-2 29,13 0-102,-7 0 18,9 0-18,-12 0-5,0 1 6,10 1 28,-8 1-29,10 1 12,-10-1 5,2 1 23,0-2 34,18 1-57,-10-1 23,13 1-28,-14-2 5,1 0 0,0 1-16,14 0 11,-12 1-12,9 1 1,-15-2 22,-1 1 45,18 0-51,-10-1-5,13-1 5,-16-1-16,0 0-6,-1 0 34,15 0-12,-11 0 0,13 0 18,-16 0-6,3 0-12,2 0 18,20-2-40,-13 0 0,16-1 5,-18 0-5,2 1-3386,24-2 3414,-17 2-28,18 0-6,-26 1 6,1 1 6,-2 0-6,18 0 0,-17 0 17,12 0-17,-21 0 0,-2 0 3403,0 0-3403,13 0 0,-12 0 0,10 0 5,-17 0-5,2-2 28,28-3-28,-21 0 6,22-3 0,-30 3 22,0 0-28,14-2-34,-11 2 34,10 0 0,-17 3 0,-1 1 0,0 1 0,11-2 0,-7 1 0,11 0 6,-10-2-6,3 1 0,18 0 0,-11 0 5,13 2-5,-15-2 0,-1 2 0,1-2 0,15 2 6,-14 0-6,14 0-6,-17-1 6,1 1 0,2-1 11,17 1-11,-12 0 6,12 0 22,-18 0-28,1 0 11,36 0-11,-27 0 0,28 0-11,-39 0 11,1 0-6,17 0 6,-13 0 6,14 0-6,-20 1 6,0 0-6,-1-1 0,14 3 5,-12-3 1,9 2-6,-14-2 0,-1 2 0,16-1 0,-10 1 11,12 0-11,-14-2 6,0 1-1,0-1 23,13 1-28,-12 0 23,8 1-23,-15-2 0,-2 1 0,0 0 28,11-1-23,-10 0-5,9 0 0,-12 0 0,0 0 17,26 0-17,-18 0-28,19 0 28,-26 0 0,0-1 0,17-3 0,-8 2 0,13-1 6,-14 0-6,1 1 5,30 0-5,-25 1 0,24 1 0,-34 0 6,2 0 16,-2 0-11,17 0-5,-10 0 0,13-1-1,-11 1 1,0-1 67,21-2-73,-13 1 50,13-2-44,-18 1 38,-2 1-16,-1 1 0,0-1 6,13 1-34,-11 0 0,-1 1 0,5 0-6,1 0 20,-3-1 0,0 1 14,13 0-28,-12-1 0,-2 1 0,3 0 0,0 0 28,17 0-28,-16 0 12,12 0 21,-21 0-33,0 0 67,31-1-61,-25 0 22,25 1 17,-34-1-12,0 1-27,15 0 56,-12 0-62,11 0 0,-17 0 5,-2 0 1,-1 0-6,8-1 5,-11 0-5,7 0-5,-13-1 5,0 0 0,20-2 0,-12 2 0,17-2 0,-20 3 28,0 0-23,11-1-5,-10 1 6,6-1-6,-11 1 0,-1 0 34,0-1-34,14 0 5,-8 1 1,11-1-6,-12 0 0,2 1 5,20-1-5,-18 1 0,14-1 0,-24 1 0,-1 1 28,36-2-28,-30 1-33,30 0 33,-44 1-6,-1 0 1,-7 0-29,-1 0-1546,-2 0 309,0-2-185,-4 0 1456,-2-3 0,2 3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3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25 6031,'-18'-6'442,"5"0"-296,12 7 1483,1-1-1607,5 0 18,0 0 32,9-2-38,-4 0-17,4-1 0,-5 1-12,0 0 23,6 1-5,-5 0-18,5 1-5,-8 0 6,1 0 11,3 0 22,0 0 6,2 0 11,-1 0 0,-1 0-34,1 0 34,5 3-34,-4 1 34,5 2-11,-5-1-17,-1 0 11,5 1-21,-4-1 38,2 0 34,-3-3-18,0-1-21,1-1-46,4 0 1,-5 0-6,3 0-17,-8 0-145,-2 0-91,0 0-475,1 0 308,0 0 62,0 0 22,-1 0 134,-1 2-352,-3 2 27,-3-1 527,-3 1 0,1-4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4.3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168 127 5952,'-3'-2'476,"1"1"-381,2 1 516,-1 0-544,1-3-39,15-8-28,-3 2 0,14-6 6,-8 7-6,1-1 0,8-3 0,-7 2 5,6-3 6,-10 5 1,-1 0-7,-3 1-5,-1 2 0,-6 2 6,-1 1-6,-4 2 17,0 0-6,-2 0 11,-2 2 45,-5 3-27,1 2 38,-3 2-17,3-4-27,0 2 0,-1-2 78,-2 3-62,3-2-22,-3 1-6,3 0-5,-1 0 45,-2 3-34,2-4-6,-1 2 17,5-4-11,1-1-5,0 1-23,-4 3 17,2-2-17,-4 3 5,4-3-5,-1 1 17,1-1 33,-1 1-27,2-1 5,-1 0-6,2-2-5,0-1 33,-1 2-27,-2 0-23,-1 1 0,0-2 0,-1 2 0,-1-1 5,-2 2-5,4-1 0,-1 0 0,4-2 0,0 0 0,0-1 0,-4 2-61,2-1-174,-3 2-292,1-2-257,-4 3 784,-1-1 0,4 0 0,3-3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5.9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94 6120,'-11'-13'851,"2"2"-733,9 11 168,0 0-180,0 6-11,-1 2-17,0 6-5,-1 1-17,-1 1 73,-1 10-90,1-6 12,-1 6-7,2-9 1,1 0-6,1 0 1,0 4-12,0-7 0,0 2 5,0-9 23,3-2 73,2-3 45,8-1-152,-1-6 6,7-3-28,-4-6 6,1-4-23,6-7 17,-7 6-6,3-5-11,-8 11 17,-3 2 0,0 3-11,0 1 11,-3 3-22,1 1 5,-3 2-5,2 1-1,0 0 6,4 1 17,0 3 0,2 1 56,1 4-11,-2 0 73,6 4-62,-4-5-6,3 2 62,-4-8 18,0 0-29,0-2-23,7-6-56,-4-1-22,4-6-95,-7-1-28,0-1-23,-2-2-174,2-9 141,-5 6 22,1-7 62,-4 10 50,-2 2-11,0-1 45,0 6 11,0-1 0,0 8 28,0 0 101,0 2-90,4 1 56,3 0 23,7 0-51,4 0-22,8 0-45,-6 0-6,4 1-162,-11-1-302,-1 1 470,3-1 0,-8 0 0,3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6.9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1 346 5919,'8'4'481,"-2"0"-346,-6-3 1348,0-1-1427,5-6-11,0-1-17,15-24-28,-7 11 6,8-14-6,-8 14 0,-2-3 0,8-15 0,-7 8-39,6-9 33,-7 12 0,-1 5 6,-1 2-5,-1 3 5,-5 7 0,1 2 0,-4 6-101,1 2 101,0 3 11,0 7 6,1 1 22,-2 5-5,1-4-6,-1 0 33,0 4-16,1-3-6,-1 3-39,0-5 23,1-2-23,0-2 28,2-1-6,0-4 6,2 0 11,0-3-39,4-5-408,13-19 279,-7 6 28,8-12-22,-13 17 44,-3 5 51,0 1 6,-4 3-6,1 2 0,-4 2 6,1 1 167,-1 6-61,0 1-45,1 5-5,1 0-34,2-1 0,27 19 0,-22-19 0,19 12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33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858 0 5975,'4'4'375,"-1"-1"-286,-3-3 1821,0 0-1860,-3-2-50,0 2 0,-2-1 17,0 1-11,1 0 38,-9 17-16,2-2 28,-8 18 12,4 0 27,-3 7 53,-6 13 1,-3 3-121,7-18 0,-2 0-466,-16 28 1,-5 1 440,8-23 0,-6-1-1032,-11 6 1,-7 4-1,4-5 981,6-5 1,1-1-86,-1-1 0,-4 2 1,10-10-501,0-5-352,9-14 468,8-10 0,19 0 0,8-3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8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1 1494,'9'0'314,"-1"1"1757,-8-1-1315,0 1 31,-2-1-787,-1 1 421,-3 0-421,-1 0 1392,0 2-1392,-1 1 28,-9 6-17,6-2 0,-6 6 0,8-5-5,2 0-6,-3 5-28,4-4-174,0 2-201,4-8-387,2-1 790,1-3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8.7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1 4610,'14'4'460,"-3"0"284,-11-4-531,0 0 94,-3 6-239,-1 0 160,-5 7-133,0 0 325,-1 1-353,-1 1 6,-6 8-67,7-6-6,-4 2 0,9-9-62,1-5-453,2-1 168,1-4-174,1 1 521,3-1 0,-2 0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0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0 6210,'15'10'403,"-2"-2"-341,-13-8 33,0 0 73,-6 8-51,-1 0 1,-6 8-51,0-1-11,-1 2 45,-12 15-73,9-11-22,-6 10-6,14-20 0,3-1-286,2-5-117,4-2-292,6-7 695,3-4 0,-1 1 0,-2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11 5991,'15'-5'387,"-4"2"-359,-9 1 112,-1 2-45,0 3 17,-3 3-22,-3 3 128,-10 9-140,2-3 1,-7 5-23,6-4-23,1-1-21,2-1-7,1 2-5,5-6-17,-1-1-83,5-7-124,1-1 224,18-17 0,-14 12 0,15-12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0 6143,'5'27'812,"-1"-6"-656,-6-6-77,-1-3 5,-3 1 17,-1 3-6,-2 0 28,0 4 39,-1 0 17,-1 2-50,-1 0-34,2-2-50,0 3-45,5-10-39,1 0-39,4-10-242,6-3 320,46-30 0,-32 22 0,30-23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3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1713 2723,'11'5'112,"-3"-2"1335,-5-4-1447,-2-1 540,1 1-333,-1 0 121,-1 1-328,1-1 903,-1-1-903,2 0 17,-2 1 11,1 0 6,-1 0 22,2 0 184,-1 0-184,0 0-22,0-1-17,1 2-17,-1 0 0,1 0 0,1 0 0,-1 0 0,1 0-6,-2 0-397,1 1 263,-1 0 28,0 0 50,-1 1 23,0-1 22,1 0 29,0 0 21,1-1 23,0 0 101,-1 0-23,0 0-55,0 0 16,1 0 6,-1 0-45,0 0 11,1 0-39,0 0 22,0 0 6,0 0 0,0 0 28,1 0-67,-1 0-6,2 0 1,-2 0-12,-1 0 78,0 0 124,3 0-135,-1-1-34,3-1-16,-3 0-6,0 1-5,2 0-6,-1 0 17,1 0-17,-2 1 39,1-1 11,-1 1 23,3 0-34,-3-2-5,1 2-12,0-1-11,-3 0 6,2 1-17,-2 0-5,0 0 21,1 0-16,0 0 0,2 0 6,-2 0 11,1 0-17,-2 0 5,2 0-5,0 0 6,0 0-6,0 0 0,-1 0 6,3 0-6,-2 0 0,2 0 16,-1 0-10,2 0 11,-1 0 39,4 0-45,-1 0 28,2 0-16,-2 0-18,1 0 23,1 0 39,3 0-55,-2 0 4,2 0 7,-4 0 16,2 0 11,4-1-27,-2 0-23,4-1 0,-4 0 22,0 0-22,0-1 17,5 0-17,-3 0 6,4-1-6,-5 2 22,3-1-22,3 1-6,13-4 34,-7 2-28,11-3 34,-11 2-17,2 0 0,13-4 5,-10 1-22,11-2 0,-13 1 6,0 2-6,1-3 5,13-3 18,-10 2-23,9-3 33,-12 3-27,0-1-1,1 0 18,16-8-6,-9 4-12,12-6-5,-13 6-11,0-1 11,20-7 0,-14 5 6,15-7-12,-18 7 12,2 0-6,-1 1 5,20-11 6,-15 8-11,13-8 0,-19 9 0,-2-1 23,-2 0-1,13-10-22,-12 8 0,10-9 17,-16 10-17,0 0 0,14-11 6,-9 7-6,11-7 0,-14 11 5,-1 1-5,1 0 0,10-7 0,-11 6 6,8-6-6,-16 9 5,0 1-5,-1 0 0,13-9 0,-7 7 0,12-8 0,-11 10 0,2-1-11,27-17 17,-22 13-6,21-11 0,-30 16 0,0 0 5,9-7-5,-9 6 0,7-7 0,-10 8 0,0 0 0,0-1 0,12-11 0,-8 7 0,8-8 0,-13 11 6,-1 0-6,17-13-6,-16 13 6,13-10 0,-19 17 0,0 0 0,8-3-16,-5 3 16,6-2 0,-7 6 0,1-1 5,0 1-5,12-3 0,-6 3 0,8-2 0,-9 5 6,1-1-12,24 0 6,-19 2 0,17 0 0,-25 3 17,2 1-11,17-1-12,-9 1 6,14 0 0,-15 1 6,0 0-1,26 0-5,-23 2 6,17 0-6,-26 3-6,-4 0 6,15 5 0,-14-2 0,10 4 0,-15-5 0,-1 1 28,9 2-5,-6-2-23,6 3 22,-9-3-22,-2-1 62,10 8-57,-9-6 12,6 6-11,-12-7 10,-1 1 29,12 8-22,-7-5 10,8 6 18,-9-8-45,0 2 16,6 5-22,-6-4 0,4 3 23,-7-6-23,-2 1 28,10 7-23,-8-7 18,7 6-23,-9-9 0,1 1 5,4 4-5,-3-1 51,5 3-23,-5-3 5,0-1 7,1 1 49,5 4-83,-3-4 27,2 4-5,-5-5 0,-1-1 90,11 10-84,-6-7-6,8 8-6,-8-10-16,-2 2 27,7 3-33,-5-4 0,5 4 0,-8-4 0,1 0 28,-1 0-22,5 4 27,-4-3-27,3 3-6,-5-6 0,-1 1 39,9 7-11,-6-6-22,6 6-6,-9-9 33,0 0-27,2 1-6,-5-3 0,3 2 6,-5-4-1,0 1 1,0-1 11,6 3-12,-4-1 40,4 1-45,-3-1 6,1 0 27,5 5-27,-5-3-1,4 3 1,-6-4 0,1 0 33,6 4 0,-2-2-33,5 2-1,-4-3 62,1-1-27,1 0-35,6 3-5,-7-2-5,5 2 5,-8-3 39,0-2 6,12 8-45,-8-6 0,10 6 50,-12-7-39,2 1 34,5 3-39,-3-2 5,4 2-6,-7-5 51,1 1-50,-1-1 28,6 3-34,-4-2 39,3 1-39,-5-1 5,-1-2 40,14 7-11,-10-5-34,10 4 5,-15-7 1,0 0 5,0-1-11,-3 0 0,-1 0-5,-4 0 5,0-2-6,0 2 12,3 1-6,1 0 5,3 2 57,-1-2-23,1 0 17,7 1-50,-2-2 5,4 1-6,-5-2 1,-1 1-6,0 0 22,6 2-10,-5-2-12,4 3 0,-7-3 39,0 1-34,0-1-5,3 1 0,-3 0-5,3 0 5,-5-1 5,0 1 1,9 2-6,-6-2 17,5 2-12,-6-4-5,-1 2 23,4-2-12,-4 1 34,2-1-45,-5 0 0,0-1 5,-1 1-16,3 0 11,-3 0 0,2 1-11,-2-1 11,0 1 11,8 2-5,-2 0-1,7 0-5,-4 0 0,2-1 12,2 2 38,12 3-50,-8-3 11,7 3-11,-11-4-11,-3 0 11,0-1 11,2 2-11,-5-2 6,4 1-6,-7-1 0,1 0 17,10 1-12,-8 0 1,9 0 44,-12-3-44,-1 0-1,3 0-5,-3 0 0,2 1 12,-2-1-12,-1 2 0,2-1 11,6 2-11,-3-2 11,5 1-5,-6 0-1,1-3 6,11 5-5,-10-4 5,7 3-11,-12-3 0,-2 1-11,3-1 11,-4 0-6,1 0 6,-3 0 6,-1-1 5,1 0 0,0 1-11,0-1 12,2 0-12,-1 1 56,2 0-45,10 2-6,-6 0 7,7 1-12,-8-3 5,-1 1 23,5-1-28,-4 0 0,2 0 11,-6-2-5,-2 1 5,0-1-5,-1 1-6,0-1 11,-1 1-11,0-1 0,-1 1-11,4-1 11,-2 1 0,3 0-6,-1-1 6,0 2 0,5-2 6,-3 1 5,3-1-11,-4 0 0,2 0 0,0 0 0,3 3 11,-3-3-11,2 1 0,-5 0 6,-1-1-6,0 1 0,-1-1 0,0 0 0,0 0 0,0 0 0,0 0 0,5 1 0,-3-1 0,3 1-6,-3 0 6,0-1 6,6 1-6,-3 0 0,3 0 0,-5 0 0,-1 0 11,5-1 0,-3 0-11,2 0 0,-4 0 0,-1 0-11,4 0 0,-3 1 22,3-1-11,-2 1 0,-1-1 11,6 0-11,-6 0 45,5 0-45,-8 0-22,1 0 16,0 0-5,-1 0 5,2 0 6,-2 1 0,2-1-11,3 1 11,-2 0 0,3 0 0,-4 1-11,-1-2 22,4 1-11,-3-1 0,3 2 0,-2-2 11,-1 1-11,4-1 0,-3 1 6,3-1-6,-3 0 0,-1 0 0,-1 0 11,1 0-11,-2 0 0,0 0-11,-2 0 11,1 0 45,1 0-51,-1 0 6,1 0 0,0 0-22,-1 0 22,3 0 0,0 0 11,2 0-22,-1 0 22,1 0-11,0 0 0,4 0 0,-4 0 0,3 0 0,-5 0 0,1 0 11,4 0-11,-3 0-11,1 0 0,-3 1 11,-1-1 0,3 2-6,-2-2 6,1 1 0,-2-1 0,1 0-11,0 0 11,4 0 11,-2 1-11,3-1 6,-4 0-6,0 0 0,3 0 0,-3 0 0,3 0 0,-5 1 0,1-1-6,1 2 6,-1-2 0,2 1 0,-4-1 0,2 0 0,-1 0 0,1 0 6,-1 1-6,0-1 0,0 1 11,-1-1-22,3 2 11,-2-1 0,3 0 0,-3 0-6,1-1-5,3 2 11,-1-2 0,2 1 0,-1-1 0,1 0 11,0 1-5,1 0-6,-3-1 0,1 1 0,-5-1 11,1 0-22,1 0 5,1 0 6,2 1 0,-3-1 6,0 1-12,-1-1 12,0 1-6,-1-1 0,0 0-6,-1 0-5,0 0 11,-1 1-6,2-1-5,-1 1 11,1-1 11,0 1-11,-1-1 0,0 0 0,0 0-2666,-2 0 1042,5-7 1624,0-2 0,0 0 0,-1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6059,'10'10'756,"-3"1"-331,-14 5-296,-1 1-51,-5 7-33,0-4-45,2 0-285,-2 6-410,5-8 695,-1 2 0,7-14 0,0-2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5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 6635,'-3'1'51,"0"2"-46,3-1 7,-1 0 10,1 0-5,-1-1 61,1 4-44,-1-1-12,1 1 23,-1-2-11,1-2 10,-1 2-21,1-2-18,-1 2 1,0-1 5,1 0 6,-1 2-17,1-2 17,-1 0-17,0 0 11,0 0 0,0 0-11,0 2 6,0-2-6,0 0 17,0 0-1,0-1-16,1 0 45,0 2-28,0 0-6,0 1-11,-1-1 0,1-1 28,-2 1-22,1-1-6,0 0-784,1-2 414,0-3 370,0-7 0,0 5 0,0-5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6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0 5840,'3'12'207,"-1"-2"-100,-2-10 682,0 0-716,0-3 22,0 2-16,0-1 50,0 0-73,0 2 123,-1-1-107,0 0 225,0 1 2106,0 0-2453,-1 0 257,-1 11-156,-1-2 66,-3 10-33,0-5 118,-10 11-152,6-8-44,-8 8 95,8-13 27,1 1-21,-9 9-96,7-9 34,-7 8-45,10-13 33,-1 1-16,-5 4-6,4-5 40,-4 4-51,5-4 0,-13 8-6,9-6 12,-10 6 16,16-11-22,2-2-896,4-2 84,2-1-314,6-2-56,3-1 494,8-4 688,5 0 0,-9 2 0,0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7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74 5930,'-3'-8'414,"-1"2"-319,3 5-39,-1 0-16,0 0 10,-1 0 12,1 0 167,0-4-178,1 2-23,0-2-6,1 2-11,0 0-11,2-3 0,0 3 0,1-1 0,-2 2 17,-1 2 50,1-2-39,-1 0-22,1-1-6,0 0 0,0 1 0,0 0 89,0 0-38,-1 1 161,1-1 3547,0 1-3485,0 1-67,0 0 129,2 1-49,-1 1 21,1 3-96,1-1 197,4 6-224,-3-5-129,1 4-39,-3-5-17,0 0 145,0 1-44,0-1-101,0 1 0,-1-2 112,0-1-39,1 2-73,-2-2 0,2 1 0,-2-2 17,0 2 50,3 1-5,-2-1-62,1 1 0,-2-2 28,1 1 218,0 0-246,1-1 17,-1 1-17,1-1 17,-1 1 229,3 3-229,-2-3 0,2 3 83,-2-4-83,-1 0 280,4 4-314,-2-3 17,2 3 90,-3-3-90,1 1-23,1 2 23,-2-2 0,2 2 135,-2-3-230,2 3 95,-1-3 16,1 3 7,-3-4 89,-1 0-129,2 1 17,-2-1 0,3 1 0,-4-2 0,2 0 0,-1 1 0,0-1 0,1 1 0,0-1 0,-1 1 34,2 0-12,-2-1-5,1 1-17,-2-2 17,1 1-348,0-1-1478,1 0-409,2 0-213,6-6 2431,8-11 0,-8 7 0,4-4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9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355 1 6277,'11'7'829,"-1"-1"-454,-9-9-151,0 2 17,1-2-29,-1 1 842,0 2-1054,-1 5 106,0 4-66,-3 8 172,-13 28-178,1-13 28,-9 21-57,7-23 62,0 0-3431,-9 8 3370,6-11-6,-6 5 6,7-13-6,-1-1-252,-18 7-51,14-12 118,-14 5 56,22-16 3409,0 0-3650,-4-16 258,10 5 84,-3-12-17,11 7-11,0 2 28,2-3 23,0 4 5,1-2 22,4 6 29,2-1 402,22-4-307,-8 5 5,15-3 79,-15 9-56,1 0 291,19 14-252,-13-4-12,16 12 29,-19-6-113,-1-1 35,0 0 27,9 7 0,-9-6 23,7 5-57,-13-6 152,6 6-286,-11-8 40,1 2 49,-11-9-88,-2-4-1183,0 0-868,-1-5 2039,-2-12 0,1 8 0,-1-7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16 5975,'10'6'308,"-2"-2"-230,-8-7 23,0-1-28,0 1 11,0-1 44,0 1-94,0-1 50,0 2-22,0 0 341,0 1-403,-2 6 0,2 1 5,-2 6 23,2-1-22,0 1 5,0 1 17,0 0 0,0 1 11,0 0 23,0 1 61,0 1-78,0 1 28,0-1-12,0 2-27,0-1 5,0 1-5,0 2-12,0 2 90,0 1-90,0 1-5,0-1-17,0-1 45,0-1 11,0-1-28,0 1-11,0-2 67,0 10-84,0-8 5,0 7 51,0-7-28,0-1-28,0 1 51,0 5-12,0-6-39,0 3 0,0-6 45,0 0-45,0 2 0,0 0 0,1 1 17,-1 0 11,1 0-28,-1 12 39,0-7-45,0 8 6,0-11 0,0-1 23,0-2 10,0 0-33,0 0 0,0-1 67,0 1-67,0 0 0,0 1 0,0-1 96,0 2-46,1 10-44,-1-6 66,1 8-32,-1-8-40,0 14 79,0-11-46,0 11-33,-1-14 0,-2 1 73,0 1-17,-2-1-56,2 1 0,-1-3 79,2-2-46,0-3-33,1-1 90,1 3-57,0-4-33,0 3 6,0-7 61,0 0-11,0 1-56,0 1 0,0 2 79,0 9-79,0-5 0,0 6 50,0-9 12,0 1-62,0-1 0,0 1 106,0-1-140,0 0 34,0-1 79,0 5-74,0-7-5,0 4 0,0-7 79,0-1-130,0 1 51,1 4 40,0-3 16,1 5-56,-1-5 0,1 1 39,-1 0-45,1-1 6,0 1 0,-1-1 39,1 1 34,-1 1-73,1 0 67,0 10-72,-1-6 5,0 5 0,-1-7 39,0-1 23,0 0-62,0-1 0,0-1 0,0 3 0,1-6 0,0 3 39,1-5 22,-1-1-61,1 1 0,-2-1 28,2 1-39,-1-1 11,0 3 23,1 4 33,-1-2-56,0 4 0,1-4 16,-2 0-21,1 0 5,0 1 0,-1-2 67,2 3-67,-2-7 0,1 2 28,-1-7-67,0 0 39,0-1 0,0 0-34,0 0 90,0 2-56,0-1 0,0 0 17,0 1-67,0 0 50,0-1 0,0 1 11,0 0 0,0 1-11,0-1 73,0-1-107,0-2-2100,0 0-173,-2-6 2307,-3-2 0,2 0 0,-1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0 120 5947,'7'0'324,"-2"0"-212,-5 0 611,0 0-678,3 0-23,-3 0-22,3 0 0,-2 0 0,0 0 11,2 0 23,1 0-17,2 0-12,1-1-5,1-1 6,0 0-1,-1-1-5,1 1 0,-1 0 6,0 1 11,1-1-17,0 2 0,2-2-6,-1 2-5,3-2 11,0 2 0,0-1 11,2-1 6,0 0-17,0 1 0,2 0 0,-3 0 22,1 0-22,-2 1 0,1 0 62,7 0-45,-4 0-17,6 0 0,-6 0 0,0 0 11,-2 0-11,0 0 11,-3 0 6,6 0-17,-4 0 0,3 0 84,-3 0-23,1-2 29,1 0 22,3-2-112,2-1 106,14-3-94,-6 1 72,11-1-73,-12 1 22,-1 1-27,-3 1 11,-4 1-34,-6 2 11,-3 1 1,-4 1-6,0 0 11,-3 0 5,1 0 23,-2 0-28,0 0 0,2 0 0,0 0 23,1 0-7,4 0-10,-2 0 16,0 0-27,-2 0 5,0 0 0,1 0-17,1 0 34,1 0-17,-1 0 0,1 0 22,0 0-22,-2 0-5,0 0-12,-3 0 17,-1 0 0,0 0 0,0 0 28,0 0-34,1 0 6,0 0-39,5 3 56,-1-2-17,5 3 5,-2-1 40,2-1-45,2 2 0,0-1 0,2 0 34,9 0 16,-5-2 62,7 0-112,-5-1 84,2 0-84,2 0 23,2 0 44,2 0-67,2-2 17,2 1 22,11-2-45,-11 2 6,7 0-11,-15 1-17,-1 0 34,-1 0-6,-2 0 5,-1 0 23,4 0-28,-6 1-11,2 0-17,-8 1 45,-3-1-17,0 0 5,-1 0 29,0-1-34,2 1 0,3 0-50,13 0 55,-4 1-5,10 1 17,-8 0 17,2 1-34,1 0 0,1 0-17,-1 0-6,-1-1 29,-2-1-6,4 0 39,-9 0-39,1 0 0,-9-2-17,-3 1-16,-1 0 50,0 0-17,0 0 89,10 0-89,-1-1 0,10 1 6,-2-1 5,4 0 11,1 0-22,1 0 6,1 0 11,12 0-17,-12 0 0,8 0-34,-16 1 34,-2 1 0,-3 1 17,-1 1 17,-2-1-40,0 1 6,0-1-45,2 2 51,-3-2-6,0 2 11,-6-3 34,-2 1-51,-1-2 6,-1 1 0,0-2-5,3 1 5,-1-1 11,6 0 34,0 1-45,2-1 0,4 1-12,0 0-10,4-1 22,3 1 0,4-1 73,18 1-101,-9 0 28,13 1 0,-14 0 28,0-1-28,0 0 56,0-1 17,1 0-29,-3 0-44,-2 0 6,9 0 0,-12 0 0,6 0-6,-15 0 11,-3 0 51,-3 0-68,-3 0 6,-4 0-11,-1 0-23,-4 0 57,2 0 22,-2 0 11,2 0-56,1 0 0,3 0 5,4 0 51,4 0-56,4 0 219,20 0-113,-8 0-106,17 0 0,-13 0-17,2 0-33,1-2 78,1 1-28,-1-2 0,-2 1 67,-4 1-78,9-1-6,-14 2-50,5-1 95,-14 1-28,-3 0 0,-2 0 67,-2 0-73,-2 0-16,5-1-23,-4 1 73,6-2-28,-3 1 17,1 0 22,1-1-44,1 2 5,0-1-6,1 0-39,2 1 73,13-2 11,-7 1 40,10-1-85,-11 0 6,1 0-17,0-1-39,-1 1 68,0-1 32,10 0 24,-8 2-108,6-2 40,-12 3-11,-1-2-45,-2 2 62,0-2-6,1 1 39,2 0 28,2-1-67,18-1-33,-8-1-23,14-2 61,-15 2-5,2-1 39,0 1 17,-1 0-61,-1 1-12,15-1-39,-12 2 62,10 1-6,-17 1 22,0 0 45,0 0-72,0 0 5,-2 0-28,1 0-23,-1 0 79,13 0 0,-9 0 28,10 0-95,-14 0 39,0 0 0,-3 0-45,-1 0 51,-2 0-6,1 0 17,-3 0 33,11 0-50,-6 0-17,8 0-44,-6 0 66,2 0-5,1 0 45,3 0 22,0 0-72,18 0 5,-11 0-34,13 1 40,-15 0-6,-2 1 50,0 0 34,2 0-84,0 0 0,25-1 56,-13 0-17,20-1-22,-19 0 11,1 0 84,1 0-118,2 0 6,-2-1 0,2 0-56,-2-1 62,19 1 56,-20 0 22,14-1-90,-25 0 6,-3 0-62,-4 1 23,-1 0 73,-1 1-17,15-1 61,-9 1-134,12-2 56,-15 1 0,-1-1-67,-1-1 100,-1 1-33,-2-1 17,-2 2 62,-3-1-107,13 1 11,-8 0-73,10 0 141,-9 0-51,1 0 56,1 0 0,0-1-90,1 1 34,17-2-56,-12 1 95,14-1-39,-16 2 39,0 0 57,-2 1-136,0 0 40,2 0-5,-1 0-79,3 0 145,1 0-61,2 0 96,18 0-130,-15 0 34,11 0 0,-23 0-90,-2 0 124,-2 0-34,-3 0 22,-1 0 34,10 0-56,-8 0-5,9 0-102,-10 0 141,0 0-34,0 0 39,-2 0 56,-3 0-100,3 0-51,-9 0-17,1 0 112,-9 0-39,-2 0 34,-1 0 50,0 0-123,1 0 39,1 0-17,2 0-45,8-3 62,-3 2 51,6-3 16,-6 3-106,-4-1 39,-1 2-84,-4-1 11,-3 1-409,0 0 6,-7 0-79,-4 0-890,-18-1-83,-3 0 1528,-11-4 0,20 4 0,5-3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5779,'5'8'184,"-2"-1"-111,-3-7 319,0 0-381,-1 3-11,1 0 0,-1 2-5,1-1 5,0-2 0,0 2 0,0-1 33,0 2-16,0-1-6,0 2-11,0-1 17,0 1-6,0 0-5,0 0-6,0-1 17,0 0 5,0-1-22,0-1 0,0 0 0,0 0 34,0 1-17,0-1 27,0 2-27,0-3-11,0 1-6,-1 0 11,1-1-11,-1 2 0,0-1 0,1 1 28,-2 1-28,2-1 0,-1 1 6,1-2-1,0 0-5,0 0 0,0 0 17,0 1 0,0 0-17,0-1-6,0 1 6,0-2 0,-1 0 0,1 1 6,-1-1 11,0 2-17,1 0 0,-1 0 0,1 1 0,0-1 0,0-1 22,-1 1-11,1-1-11,-1 0 0,1 1 0,0-1 6,0 1-6,0 0 17,0 1-6,0-2-11,0 0 0,0-1 0,0-1-6,0 1 6,0 1 11,0 1 1,0 1-12,0-1 0,0 0-6,0 0-5,0 2 11,0-1 0,0 1 11,0-1 0,0 0-11,0 0 0,0 2 6,0-3-6,0 1 0,0-2 11,0 0 6,0-1-17,0 2 0,0-1 0,0 3 5,0-2-5,0 1 23,0-1-6,0 1-17,0-1 0,0 2 0,0-1 0,0-1 0,0 2 16,0-1 7,0 0-23,0 0 0,0 0 0,0 1 0,0-1 0,0 0 17,0-1-6,0 1-11,0 0 0,0 1 5,0 0-5,0 1 0,0-2 23,0 0-1,0-3-22,0 0 0,0-1 11,0 2 17,0-1-28,0 2 23,0-1 16,0 2-39,0-1 0,0 0 0,0 0-11,0-2 22,0 1-11,0-1 0,0 0 11,0 2-11,0-1 0,0 1-17,0-2 17,0 0 12,0-1 4,0 1-27,0-1-6,0 1 23,0-1-6,0 1 11,0 0 6,0 0-17,0 1 0,1 0 0,-1-1-11,1-1 11,0 0 0,-1 1 11,1 1 11,-1 0-22,0 0 0,0 0-11,1 0 6,-1 0 5,1 0 0,-1 0 33,0 0-33,0 0 0,0-1-17,1-2 17,-1 2 17,1-1-6,-1 0-11,0 1-16,0-1 16,0 1 28,0-1-28,1 1-17,-1-1 17,1 2 0,-1-1 11,0 1 0,0-1-11,0-1 0,0 1-22,0-1 22,1 0 22,-1 1-22,1-1 0,0 0-5,-1 1-7,1-1 12,-1 1 0,0 0 6,0 1 11,0 0-17,0 0 0,0 1 0,0-1-17,1 0 23,-1 0-6,1 0 5,-1-1 12,0 2-17,1-2-11,-1 2 0,1-2 11,-1 0 5,0 0-16,0-1-140,1 2-191,-1-1-235,2 1 577,-2-1 0,1 0 0,-1-2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84 6327,'1'3'84,"0"1"370,-1-4-348,1 1-72,1-1 28,2 0-62,3 0 11,1 0-6,2 0 7,0 0-12,1-1 0,0 1 5,1-1-16,-1 1 11,0 0 0,1 0 6,-2 0-1,1 0-5,-2 0 0,1 0 0,-1 0-5,0 0 5,0 0 0,0 0 39,7 0 0,-4 0-11,4 0-6,-3 0 18,0 0-40,1 0 0,-1 0 22,1 0-5,3 0-17,-3 0 11,2 0-17,-5 0 6,-2 0 0,0 0 12,-1 0-1,1 0-6,6 1 12,-3-1 50,7 1-61,-4-1 0,0 0 21,-1 0-15,-1 0-12,-1 0 0,-2 0 0,-3 0-12,2 0 12,-3 0 17,5 0 6,-2 0-23,3 0 0,1 0 28,3 0-28,0 0 0,5 0 33,-7 0-16,2 0-17,-5 0 0,-4 0 0,0 0 0,-2 0 0,-2 0 0,1 0 118,-1 0-85,2 0 107,2 0-39,8 0-17,-3 0-73,7-1-5,-3 0 44,0 0-39,0-1-11,5 2 6,-7-1-23,4 1 17,-8 0 0,-1 0 34,-1 0-29,0 0-5,-1 0 0,-1 0 0,0 0-16,2 0 16,-1 0 28,4 0-23,-3 0-5,1 0 0,-1 0 0,0 0 0,0 0 0,0 0 0,2 0 62,6-1-62,-4 0 0,4 0 39,-4-1-33,1 1-6,1 0 0,-1-1 11,-1 2 6,-2-1-17,-1 1-17,3 0 6,-1 0 11,2 0 0,-1 0 16,-1 0-4,3 0-12,0 0 0,4 0-17,9 0 17,-4 0 0,7 0 17,-10 0-1,-1-1-16,-1 1 0,-1-1-16,0 0 4,0 1 12,1-2 34,7-1-23,-6 1-11,5-3 0,-8 3-5,-1-2-7,-2 2 12,-1 0 0,-1 0 23,2 1-23,-3 0 0,1 0-11,-1 0 11,1 0 0,3-1 0,1 0 5,0 1 1,2-1-6,0 2-6,11-2-11,-7 1 17,8-1 0,-10 1 23,0 0-12,0 1-11,2 0 0,1 0-22,10-1 22,-8 0 0,6 1 22,-11 0 0,2 0-22,-2-1 0,3 0-5,-3-1-18,1 1 23,-3 0 28,11 1-28,-9 0 0,8 0 0,-11 0-11,-1 0-6,-2 0 17,-2 0 0,-1 0 34,5 0-34,-4 0 0,3 0-6,-4 0-10,0 0 16,1 0 0,2 0 33,1 0-33,0 0 0,2 0 0,12-1-22,-5-2 22,9 0 0,-9 1 17,-1 1-1,1 1-16,1 0 0,2 0-28,14-1 28,-9-1 0,9 0 23,-13 1 5,-3 0-28,0 1 0,-2-1-39,1 0 22,-1 0 17,-2 0 22,4 1-16,-7 0-6,2 0 0,-7 0-28,-2 0 28,0 0 0,-1 0 0,-2 0 22,3 0-22,-3 0 0,3 1-22,-4 0 5,-1 1 17,1 0 0,-1 0 17,1 0 0,2 0-17,3 1-12,9 2 12,-1-2 0,8 1 0,-5-2 34,2 0-6,-1 1-34,-1 0 6,-2 1-22,0 0 16,-2 0 6,7 2 17,-6-2-11,5 3-6,-8-3 0,1 1-11,0 0-12,-1-1 23,0 0 39,5 2-33,-7-4-6,5 4 0,-8-3-6,-1 0-22,-1 0 28,0 0 0,-1-1 34,0 2-17,0-1-17,4 2-11,-1 0 11,5 1 0,-3-1 0,2 0 67,0-1-39,1 1-34,-1 0-5,6 2-6,-5 0 17,4 1 0,-7-2 28,1 1-11,-1 0-17,-1-1 0,1 2-22,-1-1 22,1 1 0,4 3 28,-2-2 0,3 4-28,-6-5 0,0 0-12,-1-1 12,1 0 0,-2 1 34,5 3-6,-4-2-28,3 0 0,-6-1 0,2-1 0,-1 1 0,1 1 0,0-1 62,0 2-1,0-2-61,7 5 56,-6-4-33,4 3-23,-5-4 0,0 0 67,0 0-39,0 1-28,1 0-11,3 6 5,-2-3 6,2 3 0,-4-6 34,0 1-12,0-1-22,-1 0 0,1 0-22,-2 0 5,1-1 17,1 4 39,-1-3-17,1 3-22,-3-4 0,-1 1 0,1-1 24,1 1-19,0-1 102,5 5-57,-4-4-50,3 4 0,-4-5-11,1 0 0,-1 0 16,1 2-5,-1-2 95,0 1-61,-1 0-34,3 3-39,-3-3 11,3 3 28,-5-4 0,2 0 101,0 0-40,0 0-61,0 0 28,4 3-28,-3-3 0,1 2 0,-2-3 90,-1-1-45,1 2-45,-1-2 0,0 1-68,2 2 68,-2-3 0,1 3 40,-1-3 38,-1 1-78,1 0 0,2 1 45,0 0-51,4 4 6,-1-2 79,0 3-18,-2-3-72,-1 0 11,0 0-45,0 1 12,0-1 38,-1 2-5,1-2 123,1 6-123,-1-4 0,2 4-33,-4-6 5,0 0 28,1 0 0,0 0 50,-1 1-5,5 4-45,-4-4-50,2 4 16,-3-5 34,-1-1 0,1 1 67,-1-2-22,1 1-45,0 1 0,0 0-56,3 6 56,-2-5 0,3 2 106,-5-4-50,0-1-61,0 0 5,0 0-45,0 1 0,0-1 45,0 1 73,2 3-23,-1-2-83,1 2 33,0-2-11,0 0-23,1 1 40,0 1-6,1 0 179,2 5-190,-2-4 11,2 4-34,-3-7-16,0 0 50,0 1 0,-1-1 117,1 2-83,3 3-34,-4-3-51,4 3 7,-4-3 44,1-2 0,0 2 67,0-1-6,0 0-66,0 1 5,0-1-79,2 4 79,-1-5 0,1 2 79,-3-5-29,-2 1-50,-1-2 0,1 1-67,0-2 56,0 2 11,-1-2 61,-1 1 1,0-2-68,-1-2 6,1 1-67,-1-1 17,0 0 50,0 0 0,1 0 89,-1 0-16,1 0-84,0 2-45,-1 0 0,2-1 56,-1 0 0,1 0 50,0 1 12,1 1-62,-1-1-28,0-1-6,-1-1 34,-1 0 0,0 0 90,0 0-45,1 0-45,-1 0 0,2 1-62,-1 0 12,1 1 50,1 3 73,0-3-17,1 3-56,-2-3 0,0 0-68,0 0 29,1 2 39,1-2 95,0 2-16,-2-2-85,1-1 6,-1 1-28,1-1-22,0 0 50,-1 1 0,2-1 112,-2 0-56,2 0-56,1 1-56,-2 1-11,3-1 67,-4 1 0,2-1 89,-2 0-16,3 2-73,-3-3-62,2 1-5,-2-2 67,0 1 0,-1-1 90,1 1-29,-1 0-61,0-1 0,0 1-100,1 1 100,1-2 0,-1 3 56,0-3 5,-1 1-61,0-1 0,1 1-73,-1-1 29,1 1 44,-1-1 84,1 1-28,-1-1-56,0 0 0,-2 0-90,1-1 45,-1 1 45,1 0 0,1 0 67,0 1-11,1 0-56,3 2-78,-3-1 28,3 1 50,-2-1 0,-1 0 89,1 0-44,0 0-45,-1 0-78,3 1 38,-2 1 40,3-2 0,-5 0 90,2-2-45,-2 0-45,0 0 0,0 0-34,-2 0-44,2 0 78,1 2 101,1-2-34,0 3-67,1-2 0,-2 0-28,2 1-17,-2-2 45,2 2 45,-1-1 33,0 0-78,0 1 0,-1-1-73,0 0 29,0 1 44,1-1 0,-1 0 106,1 1-50,0-1-56,0 1-95,0-1 56,0 0 39,-2-1 0,1 0 22,-1 1 96,1-1-124,0 1-89,0 0 33,1 0 62,-1 1 0,1-1 101,-2 0-51,0-1-50,0 0 0,-1 1-123,1 0 123,-1-2 0,1 1 84,-1-1-17,0 0-72,-1 1 5,1-1-84,-1 0 22,0 0 62,1 0 73,0 0-67,0 0-6,1 1 0,0 0-28,-1 0-23,2 0 51,-2 0 0,2 1 79,-1-1-7,1 2-77,0-2 5,-1 1-146,3 0 146,-4-2 0,4 2 84,-3-2-17,1 1-67,0 0-61,2 0-12,-2-1 73,1 1 0,-2-1 45,1 1 50,-1 0-168,0 0 73,-1 0-5,0 0-74,0-1 79,0 1 0,0-2 179,0 3-184,1-2 5,0 2-95,-1-1 27,1 0 68,-1-1 0,0 1 84,-1-2-11,0 2-73,1-1-84,-1 1 28,1-1 56,-2 0 0,2 0 62,-1-1 16,1 1-78,0 0-67,-1-1-6,0 2 152,0-2-7,0 1-72,1 0-151,-1-1 151,1 1 0,-2 0 90,2 0-17,0 0-85,0 1 12,2-2-84,-1 2 23,0-1 61,1 1 0,-2-1 84,2 1-11,-1-1-85,0 0 12,0 1-72,-1-2-1,0 2 73,-1-2 0,1 1 61,0 0-49,4 0-12,-1 1 11,3 0-73,-2 0 62,0 1 0,0 0 101,2-2-17,-1 0-90,3 0-78,-3 1 17,0 0 67,-3-1 0,0 0 90,-1 0-23,0 0-73,-1-1 6,0 1-78,0 0 11,0-1 67,0 0 84,0 0 17,-1 0-113,1 0 12,0 0-106,0 1 44,2 0 62,1 1 101,0-1-34,1 1-78,-1-1 11,0 0-73,-2 0-16,2 0 89,-3-1 0,1 1 89,-1-1-5,2 1-84,1 0-72,2 1-18,-1 0 90,0-1 0,-1 1 34,1-2 106,-1 1-152,4 0-16,-2 0-16,3 1 44,-4-1 0,2 1 151,-2-2-62,0 1-94,-1 0 5,-1-1-67,0 1-12,3 0 79,-3-1 90,4 1 11,-3 0-107,1 0 6,-1 0-67,1 0-34,-2 0 101,3-1 84,-1 1 22,1 0-117,-1-1 11,-2 1-78,0 0-23,-1-1 101,1 1 0,-2-1 90,2 0-79,-1 1-11,1-1 0,2 3-79,-1-2 79,1 2 0,-1-2 51,-1 0 44,-1 0-106,1-1-56,-2 2-23,2-2 90,-2 2 0,2-1 84,-1 0 11,0 1-100,1-2 5,-2 2-84,1-2-17,-1 2 101,0-2 33,1 2 119,-1-2-169,1 2 17,-1-1-67,1 0-23,0 1 90,0-2 0,0 2 174,2-1-264,0 1 90,0 0 0,-1 0-84,-1-1 90,0 1-6,1-1 78,0 1-61,1 0-17,-1 0 0,1-1-95,-2 1 95,1-2 0,-2 2 67,2-2 39,-2 2-117,2-1-67,-2 1-57,2-1 141,-2 1-6,2-2 106,-2 1-16,2 0-96,-1 0 6,1 1-123,0-1 78,2 1 45,-2 0 90,3 1-40,-2-1-50,1 1 0,0-1-17,0 0-72,0 0 89,0 1 0,1 0 162,6 2-162,-3-2 0,2 1-56,-4-2-61,0 0 117,-2 0 0,1 0 61,-1-1 51,1 2-112,-2-2-73,0 1-33,-1 0 112,-1-1-6,2 1 84,0 0 16,1 0-100,0 0 0,-1 0-140,0-1 96,-1 1 55,1-2 78,-2 1 1,0-1-96,-2 1-100,0-1 196,0 1-90,0-1-146,2 0 101,-1 1 45,1-1 0,-1 2 34,-1-2 123,1 1-225,-1 0 68,1-1-5,-1 1-90,1-1 162,-1 0 50,1 0-128,-1 0 11,1 0-67,-1 0-79,1 0 146,-1 1 0,2-1 124,-3 1-24,3-1-100,-2 0 0,1 0-84,0 0 6,-1 0 78,1 0 0,0 0 73,2 0 39,2 0-129,1 0 17,2 0-67,-1 0-12,1 0 79,-1 0 40,0 0 66,-3 0-123,0 0 17,-4 0 11,0 0-11,0 0-67,1 0-28,0 0 95,1 0 0,0 0 73,-1 0 39,0 0-219,0 0 107,1 0 0,0 0-140,1 0 191,0 0-51,1 0 56,-1 0 45,1 0-191,-1 0 90,-1 0-118,1 0 130,-2 0-12,3 0 72,-1 0 57,4 0-174,0 0 45,3 0-44,-1 0-63,0 0 107,-2 0 45,-1 0 84,-2 0-135,-1 0 6,-2 0-173,0 0 173,-1 0 61,0 0 68,1 0-146,1 0 17,1 0-50,2 0-45,2 0 106,1 0-11,2 0 50,1 0 62,1 0-117,3 0 5,1-1-90,2 1 12,0-1 78,-1 1 0,-1 0 67,0 0 39,-2 0-117,-2 0 11,-1 0-95,-4 0 28,-1 0 78,-3 0 56,-1 0 39,-1 0-117,0 0 11,1 0-67,1 0-23,0 0 90,2 0 45,6 0 67,0 0-117,5 0 5,-1 0-51,1 0-55,2 0 111,0 0-5,1 0 28,0 0 101,-1 0-185,1 0-17,-9 0-22,-1 0 95,-8 0 174,0 0-348,-1 0 180,1 0-6,1 0 84,0 0 39,1 0-168,1 0 45,1 0-33,0 0-79,1 0 117,-1 0-5,1 0 56,-1 0 79,0 0-141,0 0 6,-1 0-67,0 0-51,-1 0 124,1 0-6,-1 0 61,1 0 40,0 0-101,-2 0-45,1 0-72,-2 0 128,2 0-11,1 0 62,4 1 55,3 0-122,14 0-46,-3 1-55,9-2 111,-7 1-5,-1-1 51,-1 0 83,-3 0-151,-4 0-61,-4 1-28,-4-1 117,-3 1-11,-4-1 157,0 0-163,1 0 6,0 0-45,3 0-72,2 1 161,2-1-44,2 1 23,1-1 78,-1 0-107,-1 0 6,-2 1-56,-2-1-56,-1 2 112,-2-1 39,3 1 51,-2-1-96,0 0 6,-3-1-2498,0 0 488,0-5 2010,0-6 0,-1 4 0,0-2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60 612 5941,'-9'-4'364,"3"2"-325,5 2 73,0 0-78,0 1 11,0 0 44,-1 1-83,1-1 27,-1 1-33,0-1 12,-1 2-12,0 0 0,-2 1 0,1 1 0,-1-2-34,1 1-5,1-1-6,1-1 0,1-1 28,1 0 34,0 0 34,-2 1-35,2-1 7,-2 0 50,2 1-68,0-1 62,0 0 202,0 0-134,0 1 1214,0 0-1019,5-2-138,1-3-2,7-2 157,2-7-280,3-1-5,0-5-62,2-2-17,-1-3-11,2-3 34,0-1-6,-2-2 73,1 0-12,-2 0-66,-1 1 5,0 1-34,-1 1-39,1 0 101,-2 1-28,0-1 28,-1 2 39,-1 0-95,0 0 28,-2 1-67,3-7 95,-4 8-28,-1-3 39,-4 11 17,-1 3-56,-1 2 0,0 1-33,-2 2-12,2-1 45,-2 3 34,1-1 44,0 2-117,-2 1 0,1 1 39,-1-1-34,0 1 68,1-2-34,0 0 44,1-1 18,0 0-68,-1 1 6,1 1-425,-2 1 369,1 6 5,-1-1 57,0 7-6,0 0 50,0 2-10,-2 2-40,-1 2 0,-1 0-12,-1 2-55,0 1 73,1-1-6,-1 2 61,2-4-5,0 0-56,2-3 0,0-3 0,1-1 17,0-3-17,0-1 28,0-2 67,1 0 51,5 0-146,1-1 6,6-2 27,-1-1 18,2 0-46,1-2 74,1-3-1,0-5-145,1-2 67,1-3-174,5-10 174,-6 6 0,2-7-5,-10 9 49,-1 2-88,-2 1 44,-2 2-6,0 2-56,-1 1 62,0 2 51,-2 1 5,1 2-101,-1 1 45,-1 3-291,1-1 285,-1 7 6,0 2 0,0 7 51,0 3-51,0 3 78,0 2 112,0 1-38,0-1-158,0 0 6,0-3-22,0-2-79,0-2 101,0-2-280,0-2-163,0-2-537,2-1-84,7-4-123,3-1 1187,6-3 0,-9-1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7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43 909,'12'7'235,"-2"-2"1902,-10-8-2097,0 0 866,0 1-794,0 0 430,0 0-463,0 1 1585,0 0-1602,0 0 5,0-2-45,0 0 1,0-1 33,0 0-17,0 0-11,0 0 39,0 0-44,0 1-12,0 1 118,0 2-73,0-2-23,0 1 23,-1-1 39,1 0 51,-1 1 1315,0 0-1461,1 5 0,-1 4 74,1 14 49,0 0 6,0 9-6,0-6-5,0-1 61,-2 18-73,1-16-22,-3 14-50,2-22 33,0-2 40,0 0-57,1-8-11,1-1 51,0-6-1480,0 0-435,4-3 1825,2 0 0,-1 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129 78 6131,'-5'-12'409,"1"2"-342,2 8 68,2 1-74,-1-1 35,0 1 4,1-1-72,-1 0 96,0 0-63,-1 0 1,0 1 78,1-1-140,-1 2 78,1-2-39,0 2-39,-1-1 0,1 1 0,-1 0 11,-1 0 6,1 0-28,-2 0 11,0 0-17,0 1 34,-1 0-17,2 2 45,-1 0-6,2 1-39,-1 0 0,0 1 17,1-1 11,-1 2 28,1 1 17,1-2-17,0 3-56,1-4 0,0 2 28,0-2 39,0 1-50,0 0 44,1-1 85,2 1-79,5 0-67,-1 0 0,4 1 62,-2-3-57,0-1 62,1-1 79,0 0-90,-1 0-34,4-1 23,-3 0 39,3-1-78,-4-2 22,0-1 117,-1-1-66,-2 0-79,1-1 0,-2-4 5,0 3 19,-1-3-13,-1 3 118,-2 1-29,0 0-100,-1 0 0,0 1 6,0-1-51,0 1 45,-4-2 23,-1 1-1,-5-2-44,-1 3 22,-1-1-12,-1 1-21,0 0 33,-1 2-6,-6-1 40,5 2-68,-5 2 23,6 0-214,0 0 7,1 4-381,0 2-129,1 7-118,3 5 846,1 0 0,5-5 0,1-4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0,'12'20'0,"-3"-4"365,-6-15-349,-2 0 1164,0-1-1180,-7 0 0,5 0 0,-4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12 137 801,'-6'-12'627,"1"3"1653,5 9-1490,0 0 412,3 4-766,4 1 469,5 3-703,5-2 1963,2 0-1896,2-3-56,1-1 67,0-1-168,0-2-112,-1-3 0,-1-4-45,6-13 45,-10 4 0,2-7-39,-11 10 72,-3 2-66,-2 4-292,-1 3 218,-1 3-5,0 1 56,0 10 101,-4 3-73,0 12 28,-5 4-33,0 7-18,-2 7 79,1 4-28,-1 2 235,1 22-235,4-18 0,1 11 0,4-26-39,1-5 45,0-6 61,0-3-39,0-11-56,0-2 28,0-9-11,0-1-135,0-4 146,0-7-28,0-9-45,0-10-324,0-7 206,0-6-45,0-5-184,0-26 303,0 16 117,0-13-28,0 27 61,3 6-33,2 6 0,8-1 73,0 11-67,2 0-6,-4 12 22,-1 6-5,1 1-17,6 8 0,-2 4 22,4 6-22,-4 5 51,-3 0 38,2 9-89,-7-9 0,-1 5 0,-5-10-72,-4 1 72,-5-1-532,-21 7-359,0-7 891,-19 3 0,28-13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3 259 6042,'-1'7'397,"0"0"-161,1-7 951,0 0-1159,3-6 5,1 0 46,4-7-68,1 0-11,2-3 56,-1 0-45,2-3-11,-2 0 0,1-1-39,3-10 39,-3 7 0,3-5 39,-6 10-11,-1 5-45,-2 1 17,-1 3 6,-2 3-1,0 1 23,-2 5 381,0 0-437,2 1 28,-2 3 0,2 4 11,-2 2 12,0 2-23,0 1 0,0-1 5,0 1 51,0-1-56,0 2 73,0-5-17,0 1-56,0-5 0,0-3 95,0 0-50,3-2 56,1-1-95,3-3-12,3-3-39,-1-3-67,2-3 51,-1 0 61,-1 0 0,0 0 33,-2 1-27,0 1-6,-1-1-17,-2 4 17,-1 0 0,-3 6-129,0 2 118,0 5 11,0 3 17,0 7 56,0 3 72,0 0-100,0 2-45,0-3 0,0 0-146,0-4 113,0-2-516,0-4-509,3-2-269,4-1 1327,4-3 0,-3 0 0,-1-1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20 6288,'4'9'1008,"-1"-1"-773,-3-9 460,0 1-695,0 5 50,0 0-11,0 9-39,0-4 23,0 5 49,0-5-44,0 1 84,3-1 124,3 0-113,1-2 18,0-2-136,-2-4 219,0-1-190,-1-1 44,2 0 29,-2 0-29,2 0-84,-1 0 6,0-3 0,1-2 28,1-6-28,-1 1 124,0-2-46,-1 2-78,-3 1 0,0 0-50,-1-3 78,-1 4-28,0-4 0,0 4 28,-3 0-28,-1 1 0,-2 0-112,-2 2 44,0 1 68,0 2 0,-3 2-106,0 0-185,-9 6-108,4 1-222,-6 10-18,6 1-268,-1 8 907,3 0 0,4-8 0,5-6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38 6210,'-8'-2'616,"1"0"-403,7 2 1494,0 0-1707,3-2 0,1-2 17,5-2 6,-1-1-23,0 2 0,-1 1-6,-3 1-33,-1 2 67,-2 0-67,0 1 106,2 0-6,1 0-61,3 0 0,0 0 34,1 0-28,0 0-6,0 1 0,0 1 56,0 2-6,0 0-50,-1 1 0,0-1-11,-2 1-28,1-1 39,-1 1 0,0 1 124,5 5-124,-2-2 0,2 2 78,-3-2-33,1-1-45,-2 0 0,2 0 95,-1-3 0,1 2-95,2-4 0,1 2 67,2-3-117,1 1 50,-1-1 0,-1 0-45,0-1-285,-2 0-46,1-1-218,-4 0-290,1 0 133,-2 0 751,-2-2 0,-1 2 0,-2-2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30 6003,'-17'-15'425,"4"3"-363,12 10 537,0 2-526,0 0-23,-1 0 96,-1 0-96,0 0 23,-2 3 16,-1 2-66,0 2 61,-2-1-56,2 1-17,-1 0 118,1 1-124,-1 1 40,0 1-39,-1 1 44,-1 2-11,-1 1-39,-3 2 0,0 1 40,-1 0-7,0 0-33,1 0 0,0-3 11,3 0-33,1-4 22,3-1 0,2-3 62,1-2-62,2-2 0,0 0-12,1-2-27,0 2 22,0-1-722,0 2-481,0-2 1220,0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11 6204,'3'8'465,"-1"-2"-286,-3-7-123,-2 1-17,2-1 1,-3 1 88,3 0 7,-1 0-51,1 0-84,-1 0 61,-1 0-33,1 0-28,-2 0 79,1 0-74,0 0 51,-1 0 0,1 2-33,0 0 10,0 3-33,1 0 0,-1 2 39,1 0-27,1 1 49,1 2-27,0-2 11,0 2 27,1-4-16,4-1 107,2 0-130,4-2 40,0 0-39,1-1 27,-2-1-38,0 0-23,-1-1-11,2 0 50,-4 0-39,4 0 0,-5 0 61,1 0-61,1-3 0,1-2-5,-2-2 44,0 0-39,-3 1 0,-1 0 56,1 0-84,-2 0 28,1 0 0,-2-1-6,0 1 29,-1-2-23,0 2 11,0-2-28,0 3 17,0-1-11,0 3-39,-2-1 50,-3 2 0,-3-1-28,-1 2-79,-9 0 57,4 1-23,-5 0 56,5 0-67,1 0 51,0 0-18,1 1-117,0 1 84,1 1-67,0 1-426,0 4 230,2-3-258,2 6 605,5-4 0,2-2 0,0-1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6199,'11'3'464,"-2"0"-419,-9-3 297,0 0-169,0 5 35,0 3-85,3 6 33,0 3-116,3 4-29,-1 1 62,0 2-73,-2 0 50,0 0 12,-2-2-34,1-1 11,-2-2-39,1-1 0,0-2 22,-1-1-5,2-3 0,-1 0-12,0-3 35,0 0-63,0-3 23,-1 0-11,1-2-34,-1-2 51,0 0-17,0-1 11,2-1-56,0-3 50,3-1-28,0-4 6,2 0-11,0-1 39,2 0 0,0 0-39,0-1 5,0 3 23,-1-1-22,0 3 5,-2 0 5,1 3 23,-2 0 0,1 2 0,-3 0 34,2 0-34,0 0 0,-1 1 73,1 1-73,-1 2 44,-1 1 1,1 1-6,0 1-11,0-1-22,-1 1 16,1 0 57,-2-1-62,1 1 39,-1-2 39,1 1-67,-2-2-28,1 1 0,-2-3 11,0-1 34,0 1 5,0 0 6,0 1-39,-1 0-17,-4 1 0,-2 1-34,-6 0 40,0 2-6,-4-1 0,2 2-106,-3-1 61,0 0-106,-2 0-258,-7 1 45,9-3-112,-4 0-168,16-3 644,1-2 0,5 0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1 5907,'1'6'611,"1"-1"-421,-1-6 969,0 1-828,-1-2-203,0 1 7,0-1-102,0 0-66,-2 2 33,-5-1-17,-3 1-33,-6 0 55,1 0-5,-1 0 6,3 2 11,2-1-34,2 3-6,3-1-5,0 2-16,2-1 44,0 2 0,1-2 0,0 2-6,2-2-28,0 3 29,1-3-18,0 2 40,5-3-17,0 1 11,6-1 23,1 0-56,-1 0 22,2-1-12,-4 2-27,3 1 39,-4 0 0,2 1 34,-5 0-57,0 0 23,0 1-39,2 0 45,-2-1-6,1 0 11,-3 0 28,1-1-56,-2 1 17,1-1-5,-2 0-34,0 0 61,0-2-22,-1 2 28,1-3 34,-1 2-62,0-2 16,0 1 12,-2 0-28,-3-1 0,-5 1-414,-17 0-45,5-2-213,-16 2-3616,10-3 4288,-3 1 0,15-1 0,5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8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6 564 6378,'-3'-6'661,"1"1"-465,2 5-84,1 0 123,7-1 22,0 0-5,7 0-11,-2 0-6,2-1 202,13-3-190,-4-2-118,10-5-79,-5-5 6,3-4-56,5-9 0,-6 3 0,0-2 40,18-19-57,-16 15 0,-1 0 17,10-13-34,-3 1 0,-12 12 1,-2 0 28,3-4-1,7-12 6,-27 35-22,-3 5-18,-1 0 40,-3 4-44,1 1 10,-2 4-184,0 0 194,0 3 24,-3 2 0,-1 5 0,-2 4 6,-1 3 68,-4 15-7,3-5 6,-3 11 16,5-10 1,1-1-62,3-1 50,1 1 1,1-10 16,2-1 0,3-12 6,5-3-101,19-16-123,-3-1-85,14-16-16,-9 3 118,-2 1-6,-3 2 45,-2-2 67,-9 11 0,-3 2 0,-8 10-6,-3 3-191,-1 2 197,0 8 40,0 2 38,0 10 1,-1 1-3404,0 15 3325,0-8-16,2 6-304,4-11-520,8-1 840,15 2 0,-12-11 0,3-1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33 5919,'1'5'397,"0"-7"-374,-1-1 44,0-3-11,0 5 67,0 1-123,0-3 11,0 2-5,0-3 11,0 2 5,0-1 12,0 1-1,0 1 51,0-1-84,-1 1-39,0-1 28,0 0-40,0 1-38,0 0 27,0 1-78,-1 0-173,-1 0 313,0 0 0,1 0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5991,'11'0'544,"-2"0"-393,-9 0 1310,0 0-1461,5 0 0,0 0-28,6 0 28,-2 0-157,3 0-218,3 0-73,1 0 96,2 0-68,4 0-202,-3 0 622,2 0 0,-11 0 0,-2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5790,'1'14'151,"0"-2"-145,-1-11 5,1 0 6,-1 1 27,1-1 208,0 0-5,0 0-236,1-1 101,-1 0-34,1 0 6,1 0 90,1 0-45,4 0-56,1 0 16,2 0-89,1 0 17,1 0-17,-1 0-202,1 0-83,-1 0-292,4 0 577,-3 0 0,-3 0 0,-4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6087,'11'8'554,"-1"-2"-453,-7-6 50,2 0-56,0-1-50,0 0 257,7-2-302,-6 2 0,6-1 0,-7 2-28,2 0 28,1 0-61,1 0-152,4-2-252,6-1 465,0-3 0,-5 3 0,-4-1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6014,'4'8'308,"-1"-2"-280,1-6 95,-1 0-11,2 0-34,1 0 102,2 0-119,0 0-10,1 0 33,0 0-51,-1 0 18,1 0-51,-2 0-62,0 1-33,0 1-202,6-1 297,9 1 0,-10-2 0,5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5986,'12'19'56,"-3"-4"-34,-7-13 51,-2-1-28,2 0 50,-2 0-45,2-1-10,-1 1 66,2-1-16,0 0 16,1 0 12,1 0-79,0 0 50,1 0-38,2 0-34,2 0 55,1 0-72,1 0 17,0 0-17,-1 0-117,-1 0-23,0 0-185,2 2 325,6 3 0,-8-2 0,3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6098,'14'7'526,"-2"-3"-408,-3-5 44,-1-1-5,1 0-84,0 1 5,-1-1-78,1 2 17,1-1-39,-1 1 22,0 0-152,0-1-116,6-1-416,1 0 684,4-2 0,-9 3 0,-3-1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6042,'20'7'358,"-3"-2"-335,-13-5 16,0 0 28,1 0-28,0 0 96,2 0-79,1 0-28,1 0-28,3-1-12,0-1-161,5-1-370,1-1 543,0 0 0,-7 2 0,-4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6031,'12'15'610,"-2"-3"-492,-8-12-40,0 0 84,3 0-50,2 0-33,1 0-29,3 0-27,1 0-23,0 0 0,1 0-12,-2 0-32,-1 0 27,-1 0-101,0 0-22,-1 0-229,2 0 369,5 2 0,-8-1 0,3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5947,'22'14'324,"-3"-3"-262,-11-10-45,1-1 5,-2 0-5,-1 1-17,0-1 17,-2 2 67,2-1-62,1 1 12,1-1-34,3 1-84,2-2 11,2 1-252,6-1 325,-2 0 0,-5 0 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9.6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10 5947,'0'13'392,"0"-3"-320,0-10 259,0 0-18,-8 6-206,4-1-34,-7 6-23,7-3-16,0 0 66,2 4-16,1-3 51,1 3 38,0-4 1,0 0-17,4 0 72,6 1-122,1-2 16,4 0-34,-5-5 46,2 0 84,11-2-180,-8-4-33,9-1-6,-11-5 5,-1-1 1,1-7-6,-4 4 0,-1-6-6,-6 6 6,-1 0-5,-1 1-51,-4 0 33,-2 4 23,-4 2 0,-3 5-28,0 1-40,-12 3 18,9 0-56,-6 3-124,12-1-308,2 1 538,-4 2 0,7-3 0,-4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5879,'7'7'482,"0"-2"-398,-7-5 11,2 0 56,0 0-78,0 0 67,2 0-28,0 0-50,1 0 78,1 0-79,1 0-38,-1 0 16,2 0-17,-2 0-22,1 0 0,0 0 0,0 0-16,1 0 27,0 0-11,0 0 17,1 0-51,5-2-134,-3 1-179,3-2-28,-2 1 375,5 0 0,-9 1 0,2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6047,'6'3'605,"2"0"-465,-5-3-89,4 0-46,-1 0-5,1 0-117,-1 0-135,2 0-432,-1 0 684,2 0 0,-5 0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5924,'3'14'515,"0"-4"-408,-3-10 257,0 0-342,0 3-22,0 0 0,0 4 11,0 1 6,0 0-17,0 2 17,0-1-17,0 1-112,0 0-291,4 1 403,-1 1 0,1-5 0,-1-2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5997,'11'3'498,"-2"-2"-397,-9-1 683,0 0-784,0 5 0,0 0-5,0 4 5,0 2-6,0 0 6,0 3-280,0 0-34,0 1-257,0-1 571,0-3 0,0-4 0,0-3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5868,'2'11'532,"-1"-2"-369,-1-9-135,0 1 50,0 1 0,0 0-22,0 2 124,0-2-113,0 2 0,0-1 56,0 1-112,0 0 17,0 0-28,0 0 23,0 1 10,0-1-33,0 2 0,0-1 28,0 1-28,0 1-56,0 1-184,0 0-119,0 1 359,1 5 0,0-7 0,-1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18 6025,'-5'-10'521,"0"3"-504,5 7 201,0 0-123,0 3-11,0-1-61,0 2 145,0-1-79,0 0-27,0 1 67,0 1-107,0 1-11,0 0-11,0 2 0,0-1 0,0 1 0,0 1-67,0-1-34,0 1-285,1-3-17,5-1 403,0-3 0,1-1 0,-3-1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17 6019,'-4'-10'404,"0"3"-360,3 9 74,0 0-84,1 2-1,-1-1 40,0 0-62,0 0 34,0 0 22,0 3 28,0-2-61,0 4 0,0-4 72,1 3-84,-1-1 46,-1 2-68,1 1 44,0 0-94,1 1 50,0-1-302,0 0-275,0 2 577,0-3 0,0-1 0,0-4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32 6031,'6'-2'498,"-1"0"-408,-7-2-6,1 0 50,-1 0-112,0 1 62,0 0-16,1 2-46,-1-1 376,2 2-63,-1-2 7,1 1-258,0-1 106,-1 1-212,1 10 22,-1 2-17,1 11 28,0 0-11,0 1 45,0 0-6,0-2-39,0-1 0,0-3 0,0-3-78,0-3 78,0-4-325,2-1-341,6-4-611,0 0 1277,8-2 0,-9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1 5986,'5'6'459,"0"-2"-285,-6-4-62,-3 0 89,1 3-66,-5 3-12,2 5 84,-4 4-162,0 3 44,-2 5-10,-2 3-7,0 5 68,-2 2-56,-2 2-5,1 0-51,-1 0 5,3-3-33,1-3 0,2-2-72,2-3 10,2 0-280,2-5-139,2-1-180,2-9 661,1-2 0,1-6 0,0-1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 5963,'-3'6'420,"-1"-1"-324,0-1-24,-2 1-16,0 0 51,0 2-57,-1-1 6,1 1 56,0-2-95,2 0 28,-1-2-28,4-1 296,-1-1-285,8-2-28,1-3 0,7 0 6,1-3 55,0 1-61,0 1 34,-3 1 11,2 2-51,-5 1 6,1 1-17,-4 4-5,-2 2 27,-2 6-5,-2 3 23,0 3-1,0 2-22,-2 1 0,-2-1 0,-4-1-11,-1-3 11,2-2 0,1-3 17,1-3 16,1-1-16,0 2 95,2-1-28,0 0 67,2-1 68,0-4-124,0 0 129,4-1-84,3-1-134,5 0 94,4-1-100,1 0-22,2-1-152,-1-3-576,-2 0-247,0-3 997,-4 2 0,-5 2 0,-2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1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6193,'11'4'812,"0"-2"-510,-5-4 6,1-1-50,-1 0 117,4 0-218,-3 0 235,8-1-258,-7 2-38,5 0 39,-7 1-40,0 0 78,1 1-21,0 0-40,2 0-17,-1 0-11,4 0 5,2 0 208,19 6-151,-3 1-73,12 6-34,-10 1-39,-1 1-11,8 7 11,-13-6-152,6 3-262,-16-8-34,-3-3-22,-3-2-830,-3-1 785,-3-3 27,-2 1 184,-2-3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82 5835,'-15'-17'151,"3"4"-140,10 12 34,0 1 16,-1-1 18,2 0 61,-1 0-56,1-1-11,0 0-73,1 0 11,0 0-6,-1 1 57,0 0-45,-1 1 89,1 0-22,-1 0 163,1 0-141,-1 0 420,1-1 561,-1 1-1071,5-2 35,0 2-1,4-1-11,0 0-39,0 1 0,0-2-5,1 2-34,1-2 61,0 1-22,2-2 6,-1 1 66,2-2-94,-3 2 22,2-2 0,-4 2-45,2-1 51,-4 2-6,1 0 28,-3 1-28,-1 0-84,-1 0 45,-8 0-23,1 0 23,-9 0 39,0 2 0,-2 1 0,-2 1-28,1 1 22,-1-1-39,3-1-61,2 0 72,2-1 34,2 0 0,1 0 0,3-1 45,0 1-67,3-2 22,0 1-67,1-1 352,1 0-268,7 1 84,1-1-73,10 1 50,-2-1-22,4 0 40,1 0-118,1 0 22,-1 0 0,-3-2-39,-3 0 67,-4-1-28,-2 0 11,-4 2 34,0-1-45,-3 2-79,0-1 56,-8 1-22,-1 0-5,-9 0 50,0 1 0,-2 1-6,-1 0-11,0 2-16,2-2 33,0 1-28,3-2-11,3 1 44,4-2-5,2 1 0,3 0 56,1-1 90,1 1-61,10-1-29,2 0 56,11 0 44,3-3-77,4-1-23,2-3-56,-1 0 5,-1-1 23,-6 2 0,-4 0-28,-6 2 0,-6 2-16,-3 1-63,-2 1-1238,-2 0 438,-3 0 879,-13 0 0,9 0 0,-8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398 10 6210,'12'0'946,"-1"-1"-593,-10-2-90,0 0 6,0 1 986,0 1-1317,-3 5 51,-1 3-17,-4 7 56,-4 3-5,-1 3 49,-3 2 40,-1 2-112,-3 1 0,1 1 6,-2 1-17,1-1 39,-1-1-28,0 0 78,0-2-11,0-2-72,-1-1 5,2-1-84,-7 2 84,0-3-39,1-3-90,3-7 67,7-6-89,2-2-79,1 0 230,3-6-180,2-1 102,3-7 78,2-1-207,1-1 184,1 0-33,0 2 12,0 0-12,2 3 56,2 1 0,4 1 106,11-4-3492,-2 3 3447,9-1-55,-5 5 201,5 2-123,1 2 106,3 1 136,1 2-259,3 3 118,2 4-67,17 10 201,-12-4 3151,10 6-3291,-18-7-33,-4 0 11,-4-2-157,-6-1 0,-2-1-6,-1-1 12,-6-2-6,-2-1 56,-6-2 61,0-2-2973,-2 0 1019,-2-7 1837,-1-4 0,0 2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58 6271,'-13'-6'420,"3"2"-296,10 4 268,0 0-303,0-3 12,1 2-45,0-3 101,1 3-57,-1-1 46,0 2 84,0-2-197,0 2 158,0-2-85,2 1-89,0-1 156,3-1-38,3 1-29,0-1-106,2 2 0,-2 0 0,0 1 28,-1 0-28,1 0 0,1 0 0,2 0-409,3-1-403,10-2 812,14-3 0,-18 2 0,6-2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5863,'6'8'235,"-1"-3"-235,-5-4 425,-1-1-380,0 2 778,0-2-683,1 3 6,1-2-146,2 0 28,2 1-39,1-1 11,-1 1-68,1 0-44,-1-1-240,3 1-348,4-2 700,1 1 0,-3-1 0,-3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6182,'17'1'431,"-4"0"-341,-10-2 66,0 1-44,1-2 23,0 2 38,0-1-111,1 1 89,-1-1 28,1 1-67,0-1 101,-1 1-163,2 0 6,0-1 0,1 1-28,1-2-56,1 1-117,3 0-410,0 0-116,4-1-3668,-1 0 4339,1 0 0,-7 1 0,-3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6053,'1'8'616,"2"-1"-526,-1-7 61,3 0-11,-1 0-67,2 0 44,-2 0-55,2 0-1,-1 0 7,1 0-46,1 0-28,0 0 6,1 0-67,0-2 45,1-1-180,0 1-139,1 0-337,1 0 678,1 1 0,-4-1 0,-2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6047,'9'5'829,"-1"0"-638,-8-5-46,2 0-44,-1 0 106,2 0-84,-1 0 40,1 0 77,0 0-60,0 0 128,2 1-68,0 0-139,1-1 253,2 1-315,0-1 6,2 0-34,1 0-11,1 0-22,2 0-315,0 0-1410,13 0 1747,1-2 0,-6 1 0,-6-1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 6288,'10'0'818,"-1"0"-684,-5 0 112,2 0 34,0 0-100,0 0 156,2 0-168,-2 0-17,1 0-34,-1 0-49,0 0-74,0 0 6,1 0-146,0 0 79,1 0-487,2 0-437,4-1-196,0-2 1187,2 0 0,-7 0 0,-3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31 6154,'-2'-12'778,"2"2"-515,4 10-134,0 0 78,1 0 45,0 0-67,0 0 179,2 0-134,-1 0-23,2 0 22,-2 0-166,0 0-86,0 0 23,-1 0-241,2 0-45,2 0-677,7 0-95,3-1 1058,6-2 0,-12 2 0,-3-2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 6171,'8'0'576,"1"0"-396,-3 0 66,2 0-78,2 0 123,1 0-39,2-1-101,2 0 152,0-2-208,0 0-50,-1-1-45,-1 1-286,-2 1-375,0 1-302,2 0 963,1 0 0,-5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1.5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258 29 1880,'-15'-14'448,"2"4"1493,13 7-1840,0 2 1976,-1 1-1959,-1 0 358,2 0-352,-3 0 1323,-2 5-1335,-2 1 22,-3 7-61,-3 3 0,-3 2-16,-4 4 32,-14 15-89,6-7 0,-8 12-112,14-14-465,7 1 577,4 1 0,7-13 0,1-1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6187,'11'11'644,"-2"-2"-498,-9-9 509,0 0-487,3 1 118,-1-1-118,5 1-6,-1-1 23,3 0-129,0 0-112,1 0 56,2 0-319,-1 0-118,3-1-425,6-2 862,11-3 0,-13 2 0,3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6176,'8'9'644,"-2"-2"-397,-2-7-40,2 0 11,-1 0 163,3 0-140,-1 0 16,0 0 96,-1 0-353,0 0 168,-2 0-168,2 0 39,0 0-162,4 0 5,4 0-565,5 0-442,7-2 1125,1 0 0,-9 0 0,-4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6014,'11'5'459,"-2"-2"-325,-9-3 365,0 0-247,2 1 22,1-1-89,3 1 134,1-1-157,2 0 12,1 0 11,3 0-135,1 0-33,0-1-17,2 0-39,-3-2-51,1 1-61,-2-1-319,0 2-141,4 0 611,8 1 0,-10 0 0,3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30 6025,'-11'-1'773,"3"0"-577,8 1-17,1 0 50,1 0-100,1 0 101,1 0-6,0 0-51,1 0 197,1 0-185,3 0 5,1-1 35,1-1-163,2 0-68,0-2 6,1 2-247,1-1 79,0 1-426,1 0-330,7 0-28,-1 0 952,5-1 0,-13 2 0,-3-1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6014,'1'11'521,"1"-2"-404,-1-9 236,-1 0-168,4 0 44,-2 0-139,3 0 83,1 0 23,0 0-67,2 0 185,1 0-135,1 0-45,2 0 29,1 0-107,0-2-112,0 0 56,-2-1-398,-2 1-16,-2 1-448,-1 1 38,-1 0 824,1 0 0,-3 0 0,-1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 7179,'6'-2'683,"1"0"-521,2 2 17,0 0-145,1 0-6,-1 0-28,1-1-62,-1 0 12,2-1-146,0 1-386,1 0-247,0 1 829,-2-1 0,-4 1 0,-2-1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5963,'7'16'566,"-2"-4"-443,-5-12 308,0 0-274,3-2-84,-3 2-23,4-3 6,-4 3-56,1-1 0,-5 1 23,3 0 10,-4 0-33,4 0 1064,0 0-991,1 3 337,0 1-220,0 4-11,1 1 230,1 2-381,1-1 146,1 0-102,0 0 35,0-3 234,-1 0-268,1-2 67,-2 0 73,1-2-95,-1 0-118,-1-2-1369,1 0 1,-1-1-1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6 6014,'-6'-3'588,"2"0"-67,4 4-493,0 1 0,0 1-28,0 2 0,0 0-6,0 2-5,0 0 11,0 3-73,0 0-28,0 3-492,0 2 593,0 2 0,0-6 0,0-4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7470,'0'3'140,"0"0"-157,0-2-274,1 5 44,1-1-61,3 8 308,4 4 0,-4-7 0,1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6378,'0'5'627,"0"0"-386,0-5-224,0 1-23,0 1-89,0 1-112,0 1-1,1 0-167,0 3 17,0 0 358,1 3 0,-2-5 0,1-1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9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0 5969,'2'15'269,"-1"-3"-208,-1-9 12,0 0 6,0 1-7,-1 0-4,1 1 60,0 2-32,-1 1-63,1 0 1,-1-1 16,1-3-5,0 1 78,0 5-95,0-2-11,0 4 0,0-2 5,0 2 85,0 8-68,0-2 17,0 4-28,0-7 5,0-1 79,0 11-67,0-9-6,0 8 0,0-11-5,0 0 33,0 3 6,0-1-11,0 1 10,0-3-10,0 1 5,0-1 17,0 8-56,0-6 0,0 6 0,0-8 0,0 1 28,0 9-33,0-10-23,0 8 28,0-13-23,0 1 46,0 2-51,0-3 0,0 2 50,0-2-22,0 0-6,0 0 51,0 5-45,0-3 17,0 3 0,0-2-6,0-1 79,0 10-85,0-7 6,0 6-21,0-8 16,0-1-6,0 3 5,0-3-27,0 4-1,0-5 23,0 1-16,0 1 49,0 8-38,0-4-1,0 5 40,0-5-23,0-1 56,0 10-50,0-9-6,0 7 6,0-12-12,-1 1 29,0 2-56,0-3-1,0 3-5,-1-5 28,2 1-22,-1 1 39,-1 6 5,0-2-44,0 4 66,0-4-21,1-2-1,-1 9-16,2-9-23,-2 7 23,2-10-34,-1 0 11,1 6-11,0-4 0,0 7 0,-1-5 5,1 2 46,-1 0-51,0 10 39,0-6-5,0 8-29,0-9 23,1 0-11,-3 4-11,3-7 44,-2 4-50,1-5 39,-1-1-22,1 1 56,-1 5-34,1-6 6,0 6-28,1-8-12,-1 1 34,1 1 29,-1 9-63,0-3 34,0 5 79,-1-4-34,1-1 62,0 21-79,0-16-62,1 13 7,0-19-1,0-3 11,0 5-11,0-6-5,0 3 5,0-6 34,0-1-39,0 1-6,0 3-6,0-1 12,0 2-6,0-4 0,0 2 145,-2 20-134,1-11-5,-1 15 50,1-19-45,0-2 40,1 3-40,0-7 0,0 2 6,0-8-17,0 0 0,0-2 5,0 3 7,0-2-12,0 2 0,0-1 11,0-1-6,0 6 12,0-3 67,0 3-84,0-3-11,0-1 11,0 0 0,0 2 0,0-3 11,0 2 45,0-4-56,0 0-11,0 0 0,0 1 11,0-1 0,0 0 0,0-1 11,0 0-11,0 0 11,0 0-11,0 0 6,0-1 5,0 1-11,0-1 6,0-1-6,0 0 0,0 0 0,0 1 11,-1 0 0,1-1-11,-1 1 0,1 0-11,0-1 22,0 2-5,-1 0-6,1 0 0,0 0 0,0-2-353,0 0-812,0-7-639,0-8-3867,0-8 5671,2-9 0,-2 14 0,3 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6059,'8'11'341,"-2"-2"-279,-6-7-45,-1 2 145,1-1-112,-2 7-27,2-4-12,-2 5-157,2 0-593,-1-2 739,1 1 0,0-6 0,0-2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102 609 6053,'-14'-3'280,"2"1"-246,3 4 27,1 0-50,-2 0 51,3 0-17,-1 0-45,3-1 123,0 0-50,0 0 22,1-1-17,0 1-27,0 0-23,2 1 112,0 0-39,1 0 1668,0-2-1259,5-1-291,2-5-124,7-5-50,3-5-45,4-6 0,3-4 17,18-20-17,-10 6 16,14-15 91,-16 15-214,1 0-3285,-4 1 3213,-2 1 101,-4 2 106,3-8 17,-8 13 27,1-6-122,-6 9 50,-4 8-56,0-2 3482,-3 10-3426,-1 5 0,-1 2-62,0 3-392,-1 1 421,0 10 55,0 0-44,0 11 22,0 0 0,-2 4-39,0 1 78,-4 12 34,2-12 5,0 7-84,3-15 6,0-5 0,1-3 12,0-2-12,0-3 33,0-1 68,2-2-129,2-1 28,3 0-241,6-4 191,2-4-181,5-5 58,-2-2 145,1 0-140,-4 2 151,-1-1 17,-8 6-62,0 2 62,-6 5-212,0 1 189,0 7 12,0 3-17,0 7 56,-1 4-28,1 0 0,-1 3-45,1-2-436,0 1-561,2-3 1042,4-2 0,-3-9 0,4-3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5919,'0'8'650,"0"-2"466,0-7-1116,0 4 109,0 1-70,0 6 83,0 0 91,0 2-116,0 0 71,0 5-129,0-4 101,1 2-118,-1-7 29,2 0 33,-2-3-6,2-1-78,-1-1 0,0-2 39,1 0 85,1-1-96,1 0 23,9-3-51,-2-3-102,7-4-587,14-22 673,-17 17 38,9-11-44,-21 24-6,-3 1-17,2 3 62,-1 3-17,1 4 39,0 2 0,1 0-33,0-1-359,5 5-521,4-8-307,3 1 1181,3-7 0,-9-1 0,-2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57 6053,'6'12'599,"-1"-3"-520,-3-9 94,2 0-78,-1 2 23,1 2 11,0 2-101,0 3 95,0 2-28,0 2-67,0 4 101,-1 2-84,1 4 162,-2 16-190,0-8 27,-1 11-44,-1-14 12,0-3 4,0-3 1,0 0 6,0-8 21,0 0-44,0-9 0,0-2 73,0-2-73,0-7-89,0-2 27,0-8-252,0-11 253,0 3-46,0-9 91,0 7-7,0 0-66,0-2-1,3-11 62,3 9 6,3-8 22,2 13 0,0 4 11,0 2 11,0 4-22,0 1 0,0 4 0,1 1 45,-1 3-22,1 2 161,5 2-178,-3 1 89,4 3-67,-6 3 0,0 2 17,0 4-23,1 3 34,-5-2-22,1 3-34,-7-6 0,0-1-73,-6 4 17,-7-2-84,-7 1-78,-7-2-124,-2-1-95,-1-2 437,3-1 0,10-3 0,5-1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3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5941,'3'7'325,"0"-2"-258,-3-5 1714,0 0-1781,0 4 0,0-1 39,0 4-17,0 2-16,0-3 22,0 2 5,1-3-33,0 1 0,1-1-16,1 3 16,-1-2 0,1 3 0,-2-6 22,1 2-39,-2-3 17,1 1 0,-1-2-1506,0 1 901,1 1 605,-1 1 0,1-1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4.1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5930,'3'6'330,"-1"-2"824,-1-5-1082,-1-4 12,0 4 6,0-3-23,0 2 516,0 2-567,0 4-4,0 2 38,0 5-11,0-1-16,0 0-23,0 0 0,0-1 84,0 0-79,0-1 29,0-1 22,0-1 5,0-3-61,0-1-958,0-1 1,0-1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4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6075,'10'7'303,"-2"-2"-124,-6-5 1674,-1 0-1808,0 3-17,0 0 45,-1 3-73,2 0 22,-2 0 96,2 3-73,-2-3-23,1 1 34,-1-5-61,0 0 5,0-1 22,1 1 0,-1 0-22,2-1-89,-2 0-79,2-1-403,-1 0-258,1 0-11,0 0 840,-1 0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5.6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5952,'7'14'325,"-2"-2"-235,-5-12 945,0 0-1018,-3-1-17,3 1 947,-3-1-942,3 4 46,0-2-35,0 2-16,0-1-136,0-2 0,0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8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0 114 5969,'9'5'370,"-1"0"-298,-9-5 841,1 0-902,-2 1 6,1-1 73,-3 1 962,4-1-996,6 0-22,1-2-34,12-2 17,-6-1-34,5 0 17,-5 2 0,0 1 17,0 0 0,10-1-17,-4 0 5,7-1-27,-6 3 22,-3 0 0,1 1 22,-2 0 6,-1 0-28,-1 0 0,0 0 11,0 0-11,2 0 6,10-1 95,-5-2-62,7-1-39,-6-1 0,-1 1 6,0-1 10,5 1-16,-6 2 45,4 0-39,-8 1-6,1 1 0,0-1 56,0 1-23,1-1-16,1 1-17,0-2 113,1 1-57,1-2-50,10-2 55,-6 0-5,9-1-56,-10 1 6,-2 1 50,-2 1-28,5 1-28,-7 1 0,4 1 22,-8 0-16,-1 0 27,0 0 135,1 0-95,-2 0-73,2 0 0,-1-2 62,0 0-113,0-2 57,2-1 61,-4 1-39,2 2-28,-6 1 0,1 1-89,-2 0 61,4 0 28,-2 0 44,4 0-32,-4 0-12,1 0 0,0 1 0,-1 0 56,1 1-56,0 0 0,-1-1-6,1 1 12,-1-2-6,3 2 5,-4-1-38,4 1 33,-5 0 0,-1-1 50,1 1-5,0-2-45,-1 1 11,-1-1-11,-1 0 6,-3 0 302,2 0-432,-8 2 124,-2 3 45,-9 5-45,-3 2 0,-4 5 135,-3 1-130,-1 2-5,-8 6 6,9-7-6,-2 2 0,13-9 11,4-3 174,3-1-34,2-3-151,4-1 129,1-3-471,2-1-481,0-6 100,0-4-78,0-9-78,0-4 224,0-10 655,3-13 0,-3 19 0,3-2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9.2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31 6042,'-14'-10'364,"2"2"-331,6 6-21,0 1 88,1 0-44,0 1 6,-1 0 72,-1 0-55,-1 0 111,-3 4-145,2 0 33,-2 2-55,5-1 10,1-3 57,2 0 33,1 0 2997,1-2-3120,0-2-6,1-1-44,-1-2 44,1 0 6,0 1 0,0 0 107,0 1-51,0 0-56,0 1 308,0 1-308,4 0 0,3 2 313,6 3-128,1 2 0,4 4 173,0 2-201,2 1-157,-2 1 0,1 0 225,-1 0-141,-1-1-23,7 1 219,-7-6-268,3 3-12,-8-8 0,-2 2 33,-1-2-106,-2 0 73,-1 0 0,-1-1 112,-1-1 0,-1 1-112,0-1 0,-2 0-39,1 0 39,-1 0 0,0-1 112,1 2-112,-2-2-22,2 2-191,-2-1 101,1 1 140,-1 0-28,1-1 185,0 1-398,0-2-852,1 1-525,-1-1-399,2-1-211,0-3 2200,0-3 0,-1 2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2.0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23 5969,'-5'-5'336,"0"2"-196,2 3-6,0 0-16,1 0 117,-2 0-173,2 0 16,-2 0-27,1 0 5,1 0 95,-1 0-101,2 0 566,0 0-605,0 0-11,0 0 23,0 0 27,-1 0 404,1 0-292,7 0-95,1 0-39,6 0-28,0 0 0,0 0 11,11 1-11,-9 0 0,8 1 0,-11-1 0,0-1 28,6 0-22,-4 0-6,4 0 6,-7 0-6,0 0 5,-2 0 1,3 0-6,-3 0 0,1 0 5,-3 0-5,-1 0 6,6 0-6,-4 0 6,5 0-6,-6 0 5,2 0-5,2 0 0,-4 0 0,2 0-5,-4 0 10,0 0-10,0 0 5,2 0 0,-2 0 5,1 0-5,-2 0 0,1 0 11,4 0 12,-1 0-1,4 0 17,-1 0-22,0 0 12,1-1-29,5-1 0,-5 0 0,2 0-23,-6 2 23,-2 0-6,0 0 12,1 0-6,-1 0 23,0 0-23,-1 0 22,-2 0-22,4 0 6,-4 0-6,3 0 0,-2 0 0,-1 0 0,1 0 0,0 0 0,-1 0-6,1 0 6,-2-1 0,2 1 0,1 0 0,3-2 6,0 2 0,0-2-6,-1 1 5,0 0 1,0-1-6,-1 0 5,-1 1 1,-2 0-6,-1 1-11,-2 0 11,3 0 0,-2 0 0,2 0 0,-1 0 0,1 0 0,-1 0-6,2 0 6,-1 0 6,2 0-6,-2 0 0,0 0 0,0 0-11,0 0-23,-2 0 34,1 0 0,-2 0-6,2 0 6,0 0 0,0 0 0,0 0 0,-1 0-6,1 0 6,0 0 0,-1 0 0,0 0 6,0 0 6,1 0 4,0 0-10,1 0 0,-2 0-662,0 0-330,-9 0 986,-9 0 0,5 0 0,-4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0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30 234 6462,'-16'-4'677,"2"0"-469,16 4 32,5 0 130,4 0-118,8 0-3443,3 0 3427,3-1-197,0-2 196,4-4-235,-10 1 180,1-1-130,-11 3-38,-3 3 88,0 2 3292,-1 12-3324,0 9-29,1 15 487,2 41-330,-3-12-45,2 27-72,-2-27-79,0-6 5,2 11 135,-2-25-140,-1 4 0,-2-29 0,-2-8-44,0-7 44,0-3-252,0-9 184,0-8-16,0-12 84,-1-12-50,0-12 22,-1-10-118,-1-8-10,-1-7-225,-2-3 269,-1 0-40,0 4 152,-1-13 5,4 30-5,0-7 0,3 36-28,1 8 0,0 7 28,6 7 6,2 6 79,7 9-85,2 8 140,1 9-135,2 5 225,-3 3-185,-4 2-12,-3 0 23,-6-1-56,-1 0-39,-3-1-634,-14 8 186,3-14-280,-13 1-207,7-20 974,3-9 0,6-1 0,3-3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1.2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1 406 6103,'0'16'768,"0"-4"-432,0-12-219,0-1-50,0-5-67,2-6 28,2-9-11,2-6-17,2-3 11,0-5 6,-1-2-17,1-1-11,-2-1-34,3-11 28,-4 16 17,0-7 0,-4 22 6,0 3 5,-1 6-11,0 1 11,0 5 6,0 1 134,0 2-28,0 10 79,0 3 28,0 11-79,0 2 118,0 4-113,0-1 176,4 9-293,0-11 28,2 2-67,0-16-6,-3-4-16,2-5-56,0-2 44,1-8-320,2-6 198,-1-8 10,-2-3 79,1 1 67,-3 4 0,-1 4 11,-1 6 28,-1 4-39,1 3 0,0 2 34,4 11 5,-1 0-39,5 13 0,0-2-17,4 2-733,1 0-98,12 5 0,-15-15 0,7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2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12 6148,'14'16'801,"-4"-3"-543,-10-13 1304,0 0-1517,-2 0 95,0 1-101,-2 0 6,1 1-45,-1 1 62,0 0 67,0 1-129,0 0 129,1 2-96,1-2-66,-1 4 33,3-2 0,-1 2 11,1 2 0,0 6 45,0-3 34,1 4-90,2-6 0,1-3 117,7 0-50,-3-5-5,4 0 196,-2-3-163,1 0-95,-1-5 0,4-6 61,-4 0-61,0-5 12,-5 6 83,-2 0-39,-1 0-56,-1-4 5,-1 3 107,0-2-44,0 5-63,0 1 197,-4-4-230,-1 3 17,-6-2-57,2 4 68,-3-1 0,1 3 84,-7-1-84,5 4-39,-4-1-118,7 2-235,1 0 219,3 0-1054,0 0 107,4 0 657,0 0 0,2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3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17 6255,'16'-1'912,"-4"0"-671,-11-2 73,0 0 61,1 0-162,-1 0 39,0 1 471,0 2 470,0 0-1093,0 3-100,1 5 0,-3 8 118,-5 9-12,-2 6-100,-8 6 0,-4 5 162,-2 1-101,-1-1-67,1-6 0,3-6-6,1-5 17,8-11-11,1-2 79,8-10 5,0-2-84,5 0 45,0-1-45,5-3 0,0-1 274,3 0-112,1 0-162,4 2 0,2 1 124,3 1 301,2 1-55,4 1-84,0 5 705,14 9-644,-10 0-347,9 6 348,-13-9-1,-3-2-330,0-1 509,4-1-509,-10-4-34,0 0-705,-11-4-1210,-4 0 346,-2 0-469,-1-7-578,-1-3 2633,0-8 0,0 8 0,0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4.7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307 1 6288,'15'1'863,"-2"0"-701,-13-1 583,0 0-477,0 5 91,-2 5 11,-2 10 162,-10 22-386,-1-6-45,-8 16 72,1-14-89,-2-2-123,0-2 39,-12 3-162,9-13 162,-7 1-101,11-15 34,2-5-314,-4-2 106,9-7-33,0-4 212,10-4-16,4-6 112,1 2-22,6-5 22,0 6 28,7-1-6,1 7 158,3 2-52,3 1 624,11 2-562,-4 3 247,12 2-6,-5 4-246,3 5 935,18 17-526,-12-4 548,10 9-957,-19-9-67,-2-2-118,-3-5-504,7 0-830,-10-9-990,5-1-1428,-15-14 3752,-3-5 0,-6 2 0,-3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9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63.png"/><Relationship Id="rId21" Type="http://schemas.openxmlformats.org/officeDocument/2006/relationships/image" Target="../media/image54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67.png"/><Relationship Id="rId50" Type="http://schemas.openxmlformats.org/officeDocument/2006/relationships/image" Target="../media/image1.tiff"/><Relationship Id="rId7" Type="http://schemas.openxmlformats.org/officeDocument/2006/relationships/image" Target="../media/image47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58.png"/><Relationship Id="rId11" Type="http://schemas.openxmlformats.org/officeDocument/2006/relationships/image" Target="../media/image49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62.png"/><Relationship Id="rId40" Type="http://schemas.openxmlformats.org/officeDocument/2006/relationships/customXml" Target="../ink/ink20.xml"/><Relationship Id="rId45" Type="http://schemas.openxmlformats.org/officeDocument/2006/relationships/image" Target="../media/image66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68.png"/><Relationship Id="rId10" Type="http://schemas.openxmlformats.org/officeDocument/2006/relationships/customXml" Target="../ink/ink5.xml"/><Relationship Id="rId19" Type="http://schemas.openxmlformats.org/officeDocument/2006/relationships/image" Target="../media/image53.png"/><Relationship Id="rId31" Type="http://schemas.openxmlformats.org/officeDocument/2006/relationships/image" Target="../media/image59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4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57.png"/><Relationship Id="rId30" Type="http://schemas.openxmlformats.org/officeDocument/2006/relationships/customXml" Target="../ink/ink15.xml"/><Relationship Id="rId35" Type="http://schemas.openxmlformats.org/officeDocument/2006/relationships/image" Target="../media/image61.png"/><Relationship Id="rId43" Type="http://schemas.openxmlformats.org/officeDocument/2006/relationships/image" Target="../media/image65.png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3" Type="http://schemas.openxmlformats.org/officeDocument/2006/relationships/image" Target="../media/image45.png"/><Relationship Id="rId12" Type="http://schemas.openxmlformats.org/officeDocument/2006/relationships/customXml" Target="../ink/ink6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.xml"/><Relationship Id="rId21" Type="http://schemas.openxmlformats.org/officeDocument/2006/relationships/customXml" Target="../ink/ink34.xml"/><Relationship Id="rId42" Type="http://schemas.openxmlformats.org/officeDocument/2006/relationships/image" Target="../media/image90.png"/><Relationship Id="rId63" Type="http://schemas.openxmlformats.org/officeDocument/2006/relationships/customXml" Target="../ink/ink55.xml"/><Relationship Id="rId84" Type="http://schemas.openxmlformats.org/officeDocument/2006/relationships/image" Target="../media/image111.png"/><Relationship Id="rId138" Type="http://schemas.openxmlformats.org/officeDocument/2006/relationships/image" Target="../media/image138.png"/><Relationship Id="rId107" Type="http://schemas.openxmlformats.org/officeDocument/2006/relationships/customXml" Target="../ink/ink77.xml"/><Relationship Id="rId11" Type="http://schemas.openxmlformats.org/officeDocument/2006/relationships/customXml" Target="../ink/ink29.xml"/><Relationship Id="rId32" Type="http://schemas.openxmlformats.org/officeDocument/2006/relationships/image" Target="../media/image85.png"/><Relationship Id="rId37" Type="http://schemas.openxmlformats.org/officeDocument/2006/relationships/customXml" Target="../ink/ink42.xml"/><Relationship Id="rId53" Type="http://schemas.openxmlformats.org/officeDocument/2006/relationships/customXml" Target="../ink/ink50.xml"/><Relationship Id="rId58" Type="http://schemas.openxmlformats.org/officeDocument/2006/relationships/image" Target="../media/image98.png"/><Relationship Id="rId74" Type="http://schemas.openxmlformats.org/officeDocument/2006/relationships/image" Target="../media/image106.png"/><Relationship Id="rId79" Type="http://schemas.openxmlformats.org/officeDocument/2006/relationships/customXml" Target="../ink/ink63.xml"/><Relationship Id="rId102" Type="http://schemas.openxmlformats.org/officeDocument/2006/relationships/image" Target="../media/image120.png"/><Relationship Id="rId123" Type="http://schemas.openxmlformats.org/officeDocument/2006/relationships/customXml" Target="../ink/ink85.xml"/><Relationship Id="rId128" Type="http://schemas.openxmlformats.org/officeDocument/2006/relationships/image" Target="../media/image133.png"/><Relationship Id="rId5" Type="http://schemas.openxmlformats.org/officeDocument/2006/relationships/customXml" Target="../ink/ink26.xml"/><Relationship Id="rId90" Type="http://schemas.openxmlformats.org/officeDocument/2006/relationships/image" Target="../media/image114.png"/><Relationship Id="rId95" Type="http://schemas.openxmlformats.org/officeDocument/2006/relationships/customXml" Target="../ink/ink71.xml"/><Relationship Id="rId22" Type="http://schemas.openxmlformats.org/officeDocument/2006/relationships/image" Target="../media/image80.png"/><Relationship Id="rId27" Type="http://schemas.openxmlformats.org/officeDocument/2006/relationships/customXml" Target="../ink/ink37.xml"/><Relationship Id="rId43" Type="http://schemas.openxmlformats.org/officeDocument/2006/relationships/customXml" Target="../ink/ink45.xml"/><Relationship Id="rId48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customXml" Target="../ink/ink58.xml"/><Relationship Id="rId113" Type="http://schemas.openxmlformats.org/officeDocument/2006/relationships/customXml" Target="../ink/ink80.xml"/><Relationship Id="rId118" Type="http://schemas.openxmlformats.org/officeDocument/2006/relationships/image" Target="../media/image128.png"/><Relationship Id="rId134" Type="http://schemas.openxmlformats.org/officeDocument/2006/relationships/image" Target="../media/image136.png"/><Relationship Id="rId139" Type="http://schemas.openxmlformats.org/officeDocument/2006/relationships/customXml" Target="../ink/ink93.xml"/><Relationship Id="rId80" Type="http://schemas.openxmlformats.org/officeDocument/2006/relationships/image" Target="../media/image109.png"/><Relationship Id="rId85" Type="http://schemas.openxmlformats.org/officeDocument/2006/relationships/customXml" Target="../ink/ink66.xml"/><Relationship Id="rId12" Type="http://schemas.openxmlformats.org/officeDocument/2006/relationships/image" Target="../media/image75.png"/><Relationship Id="rId17" Type="http://schemas.openxmlformats.org/officeDocument/2006/relationships/customXml" Target="../ink/ink32.xml"/><Relationship Id="rId33" Type="http://schemas.openxmlformats.org/officeDocument/2006/relationships/customXml" Target="../ink/ink40.xml"/><Relationship Id="rId38" Type="http://schemas.openxmlformats.org/officeDocument/2006/relationships/image" Target="../media/image88.png"/><Relationship Id="rId59" Type="http://schemas.openxmlformats.org/officeDocument/2006/relationships/customXml" Target="../ink/ink53.xml"/><Relationship Id="rId103" Type="http://schemas.openxmlformats.org/officeDocument/2006/relationships/customXml" Target="../ink/ink75.xml"/><Relationship Id="rId108" Type="http://schemas.openxmlformats.org/officeDocument/2006/relationships/image" Target="../media/image123.png"/><Relationship Id="rId124" Type="http://schemas.openxmlformats.org/officeDocument/2006/relationships/image" Target="../media/image131.png"/><Relationship Id="rId129" Type="http://schemas.openxmlformats.org/officeDocument/2006/relationships/customXml" Target="../ink/ink88.xml"/><Relationship Id="rId54" Type="http://schemas.openxmlformats.org/officeDocument/2006/relationships/image" Target="../media/image96.png"/><Relationship Id="rId70" Type="http://schemas.openxmlformats.org/officeDocument/2006/relationships/image" Target="../media/image104.png"/><Relationship Id="rId75" Type="http://schemas.openxmlformats.org/officeDocument/2006/relationships/customXml" Target="../ink/ink61.xml"/><Relationship Id="rId91" Type="http://schemas.openxmlformats.org/officeDocument/2006/relationships/customXml" Target="../ink/ink69.xml"/><Relationship Id="rId96" Type="http://schemas.openxmlformats.org/officeDocument/2006/relationships/image" Target="../media/image117.png"/><Relationship Id="rId140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23" Type="http://schemas.openxmlformats.org/officeDocument/2006/relationships/customXml" Target="../ink/ink35.xml"/><Relationship Id="rId28" Type="http://schemas.openxmlformats.org/officeDocument/2006/relationships/image" Target="../media/image83.png"/><Relationship Id="rId49" Type="http://schemas.openxmlformats.org/officeDocument/2006/relationships/customXml" Target="../ink/ink48.xml"/><Relationship Id="rId114" Type="http://schemas.openxmlformats.org/officeDocument/2006/relationships/image" Target="../media/image126.png"/><Relationship Id="rId119" Type="http://schemas.openxmlformats.org/officeDocument/2006/relationships/customXml" Target="../ink/ink83.xml"/><Relationship Id="rId44" Type="http://schemas.openxmlformats.org/officeDocument/2006/relationships/image" Target="../media/image91.png"/><Relationship Id="rId60" Type="http://schemas.openxmlformats.org/officeDocument/2006/relationships/image" Target="../media/image99.png"/><Relationship Id="rId65" Type="http://schemas.openxmlformats.org/officeDocument/2006/relationships/customXml" Target="../ink/ink56.xml"/><Relationship Id="rId81" Type="http://schemas.openxmlformats.org/officeDocument/2006/relationships/customXml" Target="../ink/ink64.xml"/><Relationship Id="rId86" Type="http://schemas.openxmlformats.org/officeDocument/2006/relationships/image" Target="../media/image112.png"/><Relationship Id="rId130" Type="http://schemas.openxmlformats.org/officeDocument/2006/relationships/image" Target="../media/image134.png"/><Relationship Id="rId135" Type="http://schemas.openxmlformats.org/officeDocument/2006/relationships/customXml" Target="../ink/ink91.xml"/><Relationship Id="rId13" Type="http://schemas.openxmlformats.org/officeDocument/2006/relationships/customXml" Target="../ink/ink30.xml"/><Relationship Id="rId18" Type="http://schemas.openxmlformats.org/officeDocument/2006/relationships/image" Target="../media/image78.png"/><Relationship Id="rId39" Type="http://schemas.openxmlformats.org/officeDocument/2006/relationships/customXml" Target="../ink/ink43.xml"/><Relationship Id="rId109" Type="http://schemas.openxmlformats.org/officeDocument/2006/relationships/customXml" Target="../ink/ink78.xml"/><Relationship Id="rId34" Type="http://schemas.openxmlformats.org/officeDocument/2006/relationships/image" Target="../media/image86.png"/><Relationship Id="rId50" Type="http://schemas.openxmlformats.org/officeDocument/2006/relationships/image" Target="../media/image94.png"/><Relationship Id="rId55" Type="http://schemas.openxmlformats.org/officeDocument/2006/relationships/customXml" Target="../ink/ink51.xml"/><Relationship Id="rId76" Type="http://schemas.openxmlformats.org/officeDocument/2006/relationships/image" Target="../media/image107.png"/><Relationship Id="rId97" Type="http://schemas.openxmlformats.org/officeDocument/2006/relationships/customXml" Target="../ink/ink72.xml"/><Relationship Id="rId104" Type="http://schemas.openxmlformats.org/officeDocument/2006/relationships/image" Target="../media/image121.png"/><Relationship Id="rId120" Type="http://schemas.openxmlformats.org/officeDocument/2006/relationships/image" Target="../media/image129.png"/><Relationship Id="rId125" Type="http://schemas.openxmlformats.org/officeDocument/2006/relationships/customXml" Target="../ink/ink86.xml"/><Relationship Id="rId141" Type="http://schemas.openxmlformats.org/officeDocument/2006/relationships/customXml" Target="../ink/ink94.xml"/><Relationship Id="rId7" Type="http://schemas.openxmlformats.org/officeDocument/2006/relationships/customXml" Target="../ink/ink27.xml"/><Relationship Id="rId71" Type="http://schemas.openxmlformats.org/officeDocument/2006/relationships/customXml" Target="../ink/ink59.xml"/><Relationship Id="rId92" Type="http://schemas.openxmlformats.org/officeDocument/2006/relationships/image" Target="../media/image115.png"/><Relationship Id="rId2" Type="http://schemas.openxmlformats.org/officeDocument/2006/relationships/image" Target="../media/image2.tiff"/><Relationship Id="rId29" Type="http://schemas.openxmlformats.org/officeDocument/2006/relationships/customXml" Target="../ink/ink38.xml"/><Relationship Id="rId24" Type="http://schemas.openxmlformats.org/officeDocument/2006/relationships/image" Target="../media/image81.png"/><Relationship Id="rId40" Type="http://schemas.openxmlformats.org/officeDocument/2006/relationships/image" Target="../media/image89.png"/><Relationship Id="rId45" Type="http://schemas.openxmlformats.org/officeDocument/2006/relationships/customXml" Target="../ink/ink46.xml"/><Relationship Id="rId66" Type="http://schemas.openxmlformats.org/officeDocument/2006/relationships/image" Target="../media/image102.png"/><Relationship Id="rId87" Type="http://schemas.openxmlformats.org/officeDocument/2006/relationships/customXml" Target="../ink/ink67.xml"/><Relationship Id="rId110" Type="http://schemas.openxmlformats.org/officeDocument/2006/relationships/image" Target="../media/image124.png"/><Relationship Id="rId115" Type="http://schemas.openxmlformats.org/officeDocument/2006/relationships/customXml" Target="../ink/ink81.xml"/><Relationship Id="rId131" Type="http://schemas.openxmlformats.org/officeDocument/2006/relationships/customXml" Target="../ink/ink89.xml"/><Relationship Id="rId136" Type="http://schemas.openxmlformats.org/officeDocument/2006/relationships/image" Target="../media/image137.png"/><Relationship Id="rId61" Type="http://schemas.openxmlformats.org/officeDocument/2006/relationships/customXml" Target="../ink/ink54.xml"/><Relationship Id="rId82" Type="http://schemas.openxmlformats.org/officeDocument/2006/relationships/image" Target="../media/image110.png"/><Relationship Id="rId19" Type="http://schemas.openxmlformats.org/officeDocument/2006/relationships/customXml" Target="../ink/ink33.xml"/><Relationship Id="rId14" Type="http://schemas.openxmlformats.org/officeDocument/2006/relationships/image" Target="../media/image76.png"/><Relationship Id="rId30" Type="http://schemas.openxmlformats.org/officeDocument/2006/relationships/image" Target="../media/image84.png"/><Relationship Id="rId35" Type="http://schemas.openxmlformats.org/officeDocument/2006/relationships/customXml" Target="../ink/ink41.xml"/><Relationship Id="rId56" Type="http://schemas.openxmlformats.org/officeDocument/2006/relationships/image" Target="../media/image97.png"/><Relationship Id="rId77" Type="http://schemas.openxmlformats.org/officeDocument/2006/relationships/customXml" Target="../ink/ink62.xml"/><Relationship Id="rId100" Type="http://schemas.openxmlformats.org/officeDocument/2006/relationships/image" Target="../media/image119.png"/><Relationship Id="rId105" Type="http://schemas.openxmlformats.org/officeDocument/2006/relationships/customXml" Target="../ink/ink76.xml"/><Relationship Id="rId126" Type="http://schemas.openxmlformats.org/officeDocument/2006/relationships/image" Target="../media/image132.png"/><Relationship Id="rId8" Type="http://schemas.openxmlformats.org/officeDocument/2006/relationships/image" Target="../media/image73.png"/><Relationship Id="rId51" Type="http://schemas.openxmlformats.org/officeDocument/2006/relationships/customXml" Target="../ink/ink49.xml"/><Relationship Id="rId72" Type="http://schemas.openxmlformats.org/officeDocument/2006/relationships/image" Target="../media/image105.png"/><Relationship Id="rId93" Type="http://schemas.openxmlformats.org/officeDocument/2006/relationships/customXml" Target="../ink/ink70.xml"/><Relationship Id="rId98" Type="http://schemas.openxmlformats.org/officeDocument/2006/relationships/image" Target="../media/image118.png"/><Relationship Id="rId121" Type="http://schemas.openxmlformats.org/officeDocument/2006/relationships/customXml" Target="../ink/ink84.xml"/><Relationship Id="rId142" Type="http://schemas.openxmlformats.org/officeDocument/2006/relationships/image" Target="../media/image140.png"/><Relationship Id="rId3" Type="http://schemas.openxmlformats.org/officeDocument/2006/relationships/customXml" Target="../ink/ink25.xml"/><Relationship Id="rId25" Type="http://schemas.openxmlformats.org/officeDocument/2006/relationships/customXml" Target="../ink/ink36.xml"/><Relationship Id="rId46" Type="http://schemas.openxmlformats.org/officeDocument/2006/relationships/image" Target="../media/image92.png"/><Relationship Id="rId67" Type="http://schemas.openxmlformats.org/officeDocument/2006/relationships/customXml" Target="../ink/ink57.xml"/><Relationship Id="rId116" Type="http://schemas.openxmlformats.org/officeDocument/2006/relationships/image" Target="../media/image127.png"/><Relationship Id="rId137" Type="http://schemas.openxmlformats.org/officeDocument/2006/relationships/customXml" Target="../ink/ink92.xml"/><Relationship Id="rId20" Type="http://schemas.openxmlformats.org/officeDocument/2006/relationships/image" Target="../media/image79.png"/><Relationship Id="rId41" Type="http://schemas.openxmlformats.org/officeDocument/2006/relationships/customXml" Target="../ink/ink44.xml"/><Relationship Id="rId62" Type="http://schemas.openxmlformats.org/officeDocument/2006/relationships/image" Target="../media/image100.png"/><Relationship Id="rId83" Type="http://schemas.openxmlformats.org/officeDocument/2006/relationships/customXml" Target="../ink/ink65.xml"/><Relationship Id="rId88" Type="http://schemas.openxmlformats.org/officeDocument/2006/relationships/image" Target="../media/image113.png"/><Relationship Id="rId111" Type="http://schemas.openxmlformats.org/officeDocument/2006/relationships/customXml" Target="../ink/ink79.xml"/><Relationship Id="rId132" Type="http://schemas.openxmlformats.org/officeDocument/2006/relationships/image" Target="../media/image135.png"/><Relationship Id="rId15" Type="http://schemas.openxmlformats.org/officeDocument/2006/relationships/customXml" Target="../ink/ink31.xml"/><Relationship Id="rId36" Type="http://schemas.openxmlformats.org/officeDocument/2006/relationships/image" Target="../media/image87.png"/><Relationship Id="rId57" Type="http://schemas.openxmlformats.org/officeDocument/2006/relationships/customXml" Target="../ink/ink52.xml"/><Relationship Id="rId106" Type="http://schemas.openxmlformats.org/officeDocument/2006/relationships/image" Target="../media/image122.png"/><Relationship Id="rId127" Type="http://schemas.openxmlformats.org/officeDocument/2006/relationships/customXml" Target="../ink/ink87.xml"/><Relationship Id="rId10" Type="http://schemas.openxmlformats.org/officeDocument/2006/relationships/image" Target="../media/image74.png"/><Relationship Id="rId31" Type="http://schemas.openxmlformats.org/officeDocument/2006/relationships/customXml" Target="../ink/ink39.xml"/><Relationship Id="rId52" Type="http://schemas.openxmlformats.org/officeDocument/2006/relationships/image" Target="../media/image95.png"/><Relationship Id="rId73" Type="http://schemas.openxmlformats.org/officeDocument/2006/relationships/customXml" Target="../ink/ink60.xml"/><Relationship Id="rId78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customXml" Target="../ink/ink73.xml"/><Relationship Id="rId101" Type="http://schemas.openxmlformats.org/officeDocument/2006/relationships/customXml" Target="../ink/ink74.xml"/><Relationship Id="rId122" Type="http://schemas.openxmlformats.org/officeDocument/2006/relationships/image" Target="../media/image130.png"/><Relationship Id="rId4" Type="http://schemas.openxmlformats.org/officeDocument/2006/relationships/image" Target="../media/image71.png"/><Relationship Id="rId9" Type="http://schemas.openxmlformats.org/officeDocument/2006/relationships/customXml" Target="../ink/ink28.xml"/><Relationship Id="rId26" Type="http://schemas.openxmlformats.org/officeDocument/2006/relationships/image" Target="../media/image82.png"/><Relationship Id="rId47" Type="http://schemas.openxmlformats.org/officeDocument/2006/relationships/customXml" Target="../ink/ink47.xml"/><Relationship Id="rId68" Type="http://schemas.openxmlformats.org/officeDocument/2006/relationships/image" Target="../media/image103.png"/><Relationship Id="rId89" Type="http://schemas.openxmlformats.org/officeDocument/2006/relationships/customXml" Target="../ink/ink68.xml"/><Relationship Id="rId112" Type="http://schemas.openxmlformats.org/officeDocument/2006/relationships/image" Target="../media/image125.png"/><Relationship Id="rId133" Type="http://schemas.openxmlformats.org/officeDocument/2006/relationships/customXml" Target="../ink/ink90.xml"/><Relationship Id="rId16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807584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Confidence Interval Basics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663470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from inverting a test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limits on mean of Gaussian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from the likelihood function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02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91D14-F5CB-485C-ED64-E471C48C9331}"/>
              </a:ext>
            </a:extLst>
          </p:cNvPr>
          <p:cNvSpPr txBox="1"/>
          <p:nvPr/>
        </p:nvSpPr>
        <p:spPr>
          <a:xfrm>
            <a:off x="7686207" y="3299959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4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59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1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BCEBC-CE19-DD37-3DA9-2FF960F0A9AF}"/>
              </a:ext>
            </a:extLst>
          </p:cNvPr>
          <p:cNvSpPr txBox="1"/>
          <p:nvPr/>
        </p:nvSpPr>
        <p:spPr>
          <a:xfrm>
            <a:off x="7751523" y="2744784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923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407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we test the parameter, we should take the critical region to maximize the power with respect to the relevant alternative(s). 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Test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versus the alternative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A9591D-2014-8A42-B8A2-503726E9F86A}"/>
              </a:ext>
            </a:extLst>
          </p:cNvPr>
          <p:cNvGrpSpPr/>
          <p:nvPr/>
        </p:nvGrpSpPr>
        <p:grpSpPr>
          <a:xfrm>
            <a:off x="5311702" y="3196773"/>
            <a:ext cx="3406936" cy="1297853"/>
            <a:chOff x="2167200" y="3668314"/>
            <a:chExt cx="4178880" cy="15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C267BF-BC96-B142-B432-36AB86D1D01D}"/>
                    </a:ext>
                  </a:extLst>
                </p14:cNvPr>
                <p14:cNvContentPartPr/>
                <p14:nvPr/>
              </p14:nvContentPartPr>
              <p14:xfrm>
                <a:off x="2258640" y="4647154"/>
                <a:ext cx="3988440" cy="76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C267BF-BC96-B142-B432-36AB86D1D0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39654" y="4628645"/>
                  <a:ext cx="4025971" cy="113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A7F352-8126-0D48-BB07-3061BE554CFB}"/>
                    </a:ext>
                  </a:extLst>
                </p14:cNvPr>
                <p14:cNvContentPartPr/>
                <p14:nvPr/>
              </p14:nvContentPartPr>
              <p14:xfrm>
                <a:off x="2465640" y="3902674"/>
                <a:ext cx="3588120" cy="760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A7F352-8126-0D48-BB07-3061BE554C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46653" y="3884130"/>
                  <a:ext cx="3625653" cy="797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EE199A-BFD4-B64A-934D-2B11A69ECCB3}"/>
                    </a:ext>
                  </a:extLst>
                </p14:cNvPr>
                <p14:cNvContentPartPr/>
                <p14:nvPr/>
              </p14:nvContentPartPr>
              <p14:xfrm>
                <a:off x="4228920" y="4629154"/>
                <a:ext cx="10440" cy="13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EE199A-BFD4-B64A-934D-2B11A69ECC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10650" y="4610642"/>
                  <a:ext cx="47415" cy="1745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BE5754-F5E8-0C4B-8400-9B8881506DE2}"/>
                </a:ext>
              </a:extLst>
            </p:cNvPr>
            <p:cNvGrpSpPr/>
            <p:nvPr/>
          </p:nvGrpSpPr>
          <p:grpSpPr>
            <a:xfrm>
              <a:off x="3976200" y="4965034"/>
              <a:ext cx="525240" cy="249120"/>
              <a:chOff x="3976200" y="4965034"/>
              <a:chExt cx="525240" cy="249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E6E639A-222B-644D-9836-1DEBBCF58DC2}"/>
                      </a:ext>
                    </a:extLst>
                  </p14:cNvPr>
                  <p14:cNvContentPartPr/>
                  <p14:nvPr/>
                </p14:nvContentPartPr>
                <p14:xfrm>
                  <a:off x="3976200" y="4965034"/>
                  <a:ext cx="400320" cy="249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FE6E639A-222B-644D-9836-1DEBBCF58DC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957663" y="4946515"/>
                    <a:ext cx="437395" cy="2861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8545C82B-6FDC-0C44-96F8-5D7E2710F0C3}"/>
                      </a:ext>
                    </a:extLst>
                  </p14:cNvPr>
                  <p14:cNvContentPartPr/>
                  <p14:nvPr/>
                </p14:nvContentPartPr>
                <p14:xfrm>
                  <a:off x="4420440" y="5133514"/>
                  <a:ext cx="81000" cy="684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8545C82B-6FDC-0C44-96F8-5D7E2710F0C3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401850" y="5114980"/>
                    <a:ext cx="118623" cy="10591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BAC48B-C7D2-9241-BB87-AE066AE8C241}"/>
                </a:ext>
              </a:extLst>
            </p:cNvPr>
            <p:cNvGrpSpPr/>
            <p:nvPr/>
          </p:nvGrpSpPr>
          <p:grpSpPr>
            <a:xfrm>
              <a:off x="6134040" y="4875034"/>
              <a:ext cx="212040" cy="136800"/>
              <a:chOff x="6134040" y="4875034"/>
              <a:chExt cx="212040" cy="13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070D22A2-7E8A-2043-A954-223C5B131874}"/>
                      </a:ext>
                    </a:extLst>
                  </p14:cNvPr>
                  <p14:cNvContentPartPr/>
                  <p14:nvPr/>
                </p14:nvContentPartPr>
                <p14:xfrm>
                  <a:off x="6134040" y="4901314"/>
                  <a:ext cx="212040" cy="64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070D22A2-7E8A-2043-A954-223C5B13187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115084" y="4882359"/>
                    <a:ext cx="249070" cy="102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AF3E7ECE-8FE1-CB41-921C-3FC7FED0940F}"/>
                      </a:ext>
                    </a:extLst>
                  </p14:cNvPr>
                  <p14:cNvContentPartPr/>
                  <p14:nvPr/>
                </p14:nvContentPartPr>
                <p14:xfrm>
                  <a:off x="6194160" y="4875034"/>
                  <a:ext cx="114120" cy="1368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AF3E7ECE-8FE1-CB41-921C-3FC7FED0940F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175213" y="4856500"/>
                    <a:ext cx="151573" cy="17431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C9F6DC-2E48-7C4C-AA70-D6F420EF3426}"/>
                </a:ext>
              </a:extLst>
            </p:cNvPr>
            <p:cNvGrpSpPr/>
            <p:nvPr/>
          </p:nvGrpSpPr>
          <p:grpSpPr>
            <a:xfrm>
              <a:off x="2185920" y="3668314"/>
              <a:ext cx="901800" cy="1022400"/>
              <a:chOff x="2185920" y="3668314"/>
              <a:chExt cx="901800" cy="102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90CD7388-FB1F-614D-94F8-954FE5A4AE34}"/>
                      </a:ext>
                    </a:extLst>
                  </p14:cNvPr>
                  <p14:cNvContentPartPr/>
                  <p14:nvPr/>
                </p14:nvContentPartPr>
                <p14:xfrm>
                  <a:off x="3059640" y="3668314"/>
                  <a:ext cx="28080" cy="1022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90CD7388-FB1F-614D-94F8-954FE5A4AE3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40920" y="3649773"/>
                    <a:ext cx="65966" cy="1059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DC28708-9C5F-2540-97CE-89055A0D91D7}"/>
                      </a:ext>
                    </a:extLst>
                  </p14:cNvPr>
                  <p14:cNvContentPartPr/>
                  <p14:nvPr/>
                </p14:nvContentPartPr>
                <p14:xfrm>
                  <a:off x="2751120" y="3832474"/>
                  <a:ext cx="313920" cy="104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DC28708-9C5F-2540-97CE-89055A0D91D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732135" y="3813769"/>
                    <a:ext cx="351449" cy="47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EC9266A2-734C-474E-A492-2F3B83B2BD9C}"/>
                      </a:ext>
                    </a:extLst>
                  </p14:cNvPr>
                  <p14:cNvContentPartPr/>
                  <p14:nvPr/>
                </p14:nvContentPartPr>
                <p14:xfrm>
                  <a:off x="2680200" y="3864154"/>
                  <a:ext cx="192240" cy="252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EC9266A2-734C-474E-A492-2F3B83B2BD9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661681" y="3845586"/>
                    <a:ext cx="229718" cy="627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E60FD5F8-A731-654C-B8A9-1243F1E76D5E}"/>
                      </a:ext>
                    </a:extLst>
                  </p14:cNvPr>
                  <p14:cNvContentPartPr/>
                  <p14:nvPr/>
                </p14:nvContentPartPr>
                <p14:xfrm>
                  <a:off x="2663640" y="3775594"/>
                  <a:ext cx="171720" cy="110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E60FD5F8-A731-654C-B8A9-1243F1E76D5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644658" y="3757040"/>
                    <a:ext cx="209242" cy="148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F2E73BF-7492-F542-9844-F473844E377A}"/>
                      </a:ext>
                    </a:extLst>
                  </p14:cNvPr>
                  <p14:cNvContentPartPr/>
                  <p14:nvPr/>
                </p14:nvContentPartPr>
                <p14:xfrm>
                  <a:off x="2185920" y="3811954"/>
                  <a:ext cx="253080" cy="1404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F2E73BF-7492-F542-9844-F473844E377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167370" y="3793411"/>
                    <a:ext cx="290622" cy="1779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E5FA7E7A-1A90-F84D-90C3-17A9AAAE13FC}"/>
                      </a:ext>
                    </a:extLst>
                  </p14:cNvPr>
                  <p14:cNvContentPartPr/>
                  <p14:nvPr/>
                </p14:nvContentPartPr>
                <p14:xfrm>
                  <a:off x="2323800" y="3962074"/>
                  <a:ext cx="176040" cy="1566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E5FA7E7A-1A90-F84D-90C3-17A9AAAE13F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305269" y="3943547"/>
                    <a:ext cx="213101" cy="19409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5727B2-BD7C-8148-A333-B2DEDE5BC0DE}"/>
                    </a:ext>
                  </a:extLst>
                </p14:cNvPr>
                <p14:cNvContentPartPr/>
                <p14:nvPr/>
              </p14:nvContentPartPr>
              <p14:xfrm>
                <a:off x="2543760" y="4669834"/>
                <a:ext cx="381960" cy="419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5727B2-BD7C-8148-A333-B2DEDE5BC0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25214" y="4650854"/>
                  <a:ext cx="419494" cy="45727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CAE83F9-E7C4-1741-8A1C-C0750BC8D9E5}"/>
                </a:ext>
              </a:extLst>
            </p:cNvPr>
            <p:cNvGrpSpPr/>
            <p:nvPr/>
          </p:nvGrpSpPr>
          <p:grpSpPr>
            <a:xfrm>
              <a:off x="2660760" y="4582714"/>
              <a:ext cx="400320" cy="229680"/>
              <a:chOff x="2660760" y="4582714"/>
              <a:chExt cx="400320" cy="22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0E0970F-3123-994C-AC2E-FB6C52B4267E}"/>
                      </a:ext>
                    </a:extLst>
                  </p14:cNvPr>
                  <p14:cNvContentPartPr/>
                  <p14:nvPr/>
                </p14:nvContentPartPr>
                <p14:xfrm>
                  <a:off x="2660760" y="4680634"/>
                  <a:ext cx="52560" cy="468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0E0970F-3123-994C-AC2E-FB6C52B4267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41768" y="4662091"/>
                    <a:ext cx="90103" cy="843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FB317AC7-8F9F-F443-9B42-A4471721C3FA}"/>
                      </a:ext>
                    </a:extLst>
                  </p14:cNvPr>
                  <p14:cNvContentPartPr/>
                  <p14:nvPr/>
                </p14:nvContentPartPr>
                <p14:xfrm>
                  <a:off x="2759400" y="4647874"/>
                  <a:ext cx="43920" cy="684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FB317AC7-8F9F-F443-9B42-A4471721C3F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740514" y="4629340"/>
                    <a:ext cx="80813" cy="105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A5D1B09-BFC0-254E-98A5-39E96ABEE6DF}"/>
                      </a:ext>
                    </a:extLst>
                  </p14:cNvPr>
                  <p14:cNvContentPartPr/>
                  <p14:nvPr/>
                </p14:nvContentPartPr>
                <p14:xfrm>
                  <a:off x="2819880" y="4626274"/>
                  <a:ext cx="61200" cy="864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A5D1B09-BFC0-254E-98A5-39E96ABEE6D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800948" y="4607319"/>
                    <a:ext cx="98184" cy="123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5A69E6D-56AD-AA45-9523-DDE943E95FEF}"/>
                      </a:ext>
                    </a:extLst>
                  </p14:cNvPr>
                  <p14:cNvContentPartPr/>
                  <p14:nvPr/>
                </p14:nvContentPartPr>
                <p14:xfrm>
                  <a:off x="2917440" y="4599994"/>
                  <a:ext cx="511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5A69E6D-56AD-AA45-9523-DDE943E95FE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898931" y="4581460"/>
                    <a:ext cx="88579" cy="105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9CB7804-3E7F-A341-8489-4A7A108E4CE1}"/>
                      </a:ext>
                    </a:extLst>
                  </p14:cNvPr>
                  <p14:cNvContentPartPr/>
                  <p14:nvPr/>
                </p14:nvContentPartPr>
                <p14:xfrm>
                  <a:off x="2970360" y="4582714"/>
                  <a:ext cx="56880" cy="1224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9CB7804-3E7F-A341-8489-4A7A108E4C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951841" y="4564155"/>
                    <a:ext cx="94359" cy="15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A5F96A0-5DD7-DC4D-B4F3-BDF2C2748A6E}"/>
                      </a:ext>
                    </a:extLst>
                  </p14:cNvPr>
                  <p14:cNvContentPartPr/>
                  <p14:nvPr/>
                </p14:nvContentPartPr>
                <p14:xfrm>
                  <a:off x="3022920" y="4647874"/>
                  <a:ext cx="38160" cy="853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A5F96A0-5DD7-DC4D-B4F3-BDF2C2748A6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004059" y="4629307"/>
                    <a:ext cx="75004" cy="1228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BC2B11-895B-1E4C-B249-D8DCBD2A8706}"/>
                      </a:ext>
                    </a:extLst>
                  </p14:cNvPr>
                  <p14:cNvContentPartPr/>
                  <p14:nvPr/>
                </p14:nvContentPartPr>
                <p14:xfrm>
                  <a:off x="2877480" y="4691434"/>
                  <a:ext cx="12600" cy="39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BC2B11-895B-1E4C-B249-D8DCBD2A870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859232" y="4672954"/>
                    <a:ext cx="49531" cy="7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43762EB-3DEA-3E4D-97B4-BB7200A3BF8C}"/>
                      </a:ext>
                    </a:extLst>
                  </p14:cNvPr>
                  <p14:cNvContentPartPr/>
                  <p14:nvPr/>
                </p14:nvContentPartPr>
                <p14:xfrm>
                  <a:off x="2752560" y="4669834"/>
                  <a:ext cx="129240" cy="1425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43762EB-3DEA-3E4D-97B4-BB7200A3BF8C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733593" y="4650855"/>
                    <a:ext cx="166733" cy="1800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5682CAC-D66E-9C4B-988B-EAB419CC07A3}"/>
                      </a:ext>
                    </a:extLst>
                  </p14:cNvPr>
                  <p14:cNvContentPartPr/>
                  <p14:nvPr/>
                </p14:nvContentPartPr>
                <p14:xfrm>
                  <a:off x="2891520" y="4680634"/>
                  <a:ext cx="114120" cy="925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5682CAC-D66E-9C4B-988B-EAB419CC07A3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872573" y="4662130"/>
                    <a:ext cx="151573" cy="12952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CFC354-0A53-6549-8847-0A4F2D702476}"/>
                    </a:ext>
                  </a:extLst>
                </p14:cNvPr>
                <p14:cNvContentPartPr/>
                <p14:nvPr/>
              </p14:nvContentPartPr>
              <p14:xfrm>
                <a:off x="2167200" y="5050714"/>
                <a:ext cx="216720" cy="20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CFC354-0A53-6549-8847-0A4F2D7024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48220" y="5032149"/>
                  <a:ext cx="253796" cy="247092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4E3E8420-1EA7-234C-A296-A3B842F26AE6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89038" y="5406303"/>
            <a:ext cx="8229600" cy="7493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457D622-2B85-E041-B106-B8F79989806B}"/>
              </a:ext>
            </a:extLst>
          </p:cNvPr>
          <p:cNvSpPr txBox="1"/>
          <p:nvPr/>
        </p:nvSpPr>
        <p:spPr>
          <a:xfrm>
            <a:off x="389586" y="3313879"/>
            <a:ext cx="4603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l-GR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region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</a:t>
            </a:r>
          </a:p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 of low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(i.e. at low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7B99D3-4EDC-4E48-A746-9BFED891B30F}"/>
              </a:ext>
            </a:extLst>
          </p:cNvPr>
          <p:cNvSpPr txBox="1"/>
          <p:nvPr/>
        </p:nvSpPr>
        <p:spPr>
          <a:xfrm>
            <a:off x="389586" y="4771199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take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to be</a:t>
            </a: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5499F1B8-3F20-0B4A-ACDA-FBFF3FC6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upper limit on mean of Gaussian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on Gaussian mean (2)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884206"/>
            <a:ext cx="8511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confidence interval, repeat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the interval’s boundary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B9126F-ACC7-EE4B-96E7-421104537664}"/>
              </a:ext>
            </a:extLst>
          </p:cNvPr>
          <p:cNvSpPr txBox="1"/>
          <p:nvPr/>
        </p:nvSpPr>
        <p:spPr>
          <a:xfrm>
            <a:off x="450706" y="4661144"/>
            <a:ext cx="84755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an upper limit on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higher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even lower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and are in even worse agreement with the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use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express the upper limit as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a positive quantity.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0.05,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1.64.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67C853-B8C8-CD4A-B0E4-5B5584A3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3" y="3865810"/>
            <a:ext cx="7035800" cy="571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AD8E0B9-C35F-E146-BEEB-E0236DE9C794}"/>
                  </a:ext>
                </a:extLst>
              </p14:cNvPr>
              <p14:cNvContentPartPr/>
              <p14:nvPr/>
            </p14:nvContentPartPr>
            <p14:xfrm>
              <a:off x="2944977" y="2191839"/>
              <a:ext cx="15955" cy="920043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AD8E0B9-C35F-E146-BEEB-E0236DE9C7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731" y="2176361"/>
                <a:ext cx="45738" cy="950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B137EB4-67F5-3A45-8F26-328D430D5277}"/>
                  </a:ext>
                </a:extLst>
              </p14:cNvPr>
              <p14:cNvContentPartPr/>
              <p14:nvPr/>
            </p14:nvContentPartPr>
            <p14:xfrm>
              <a:off x="2915196" y="3119327"/>
              <a:ext cx="3204375" cy="56018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B137EB4-67F5-3A45-8F26-328D430D52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9716" y="3103886"/>
                <a:ext cx="3234975" cy="86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C153E62-D482-6947-8A27-83990FC964DF}"/>
                  </a:ext>
                </a:extLst>
              </p14:cNvPr>
              <p14:cNvContentPartPr/>
              <p14:nvPr/>
            </p14:nvContentPartPr>
            <p14:xfrm>
              <a:off x="2944977" y="1983012"/>
              <a:ext cx="8155" cy="242509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C153E62-D482-6947-8A27-83990FC964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9731" y="1967900"/>
                <a:ext cx="38293" cy="273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717C6B3-09BF-8A44-99D8-D8EC6CAB583B}"/>
                  </a:ext>
                </a:extLst>
              </p14:cNvPr>
              <p14:cNvContentPartPr/>
              <p14:nvPr/>
            </p14:nvContentPartPr>
            <p14:xfrm>
              <a:off x="2990359" y="2210275"/>
              <a:ext cx="2800548" cy="910825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717C6B3-09BF-8A44-99D8-D8EC6CAB58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4878" y="2195155"/>
                <a:ext cx="2831149" cy="941426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6A7E33C-6A53-6247-8034-0DE3BB2846A2}"/>
              </a:ext>
            </a:extLst>
          </p:cNvPr>
          <p:cNvGrpSpPr/>
          <p:nvPr/>
        </p:nvGrpSpPr>
        <p:grpSpPr>
          <a:xfrm>
            <a:off x="6152897" y="3231718"/>
            <a:ext cx="366954" cy="236836"/>
            <a:chOff x="4991040" y="2290954"/>
            <a:chExt cx="37260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6D6F1D6-CC1A-9646-9A31-C1172DB109AE}"/>
                    </a:ext>
                  </a:extLst>
                </p14:cNvPr>
                <p14:cNvContentPartPr/>
                <p14:nvPr/>
              </p14:nvContentPartPr>
              <p14:xfrm>
                <a:off x="4991040" y="2290954"/>
                <a:ext cx="251280" cy="240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6D6F1D6-CC1A-9646-9A31-C1172DB109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75335" y="2275239"/>
                  <a:ext cx="282325" cy="271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99097A7-F850-9142-9052-0615E03C3C48}"/>
                    </a:ext>
                  </a:extLst>
                </p14:cNvPr>
                <p14:cNvContentPartPr/>
                <p14:nvPr/>
              </p14:nvContentPartPr>
              <p14:xfrm>
                <a:off x="5281200" y="2442514"/>
                <a:ext cx="82440" cy="52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99097A7-F850-9142-9052-0615E03C3C4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65811" y="2427184"/>
                  <a:ext cx="113584" cy="835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B4C59E-4B74-224D-A9CE-6B39DBF3843B}"/>
              </a:ext>
            </a:extLst>
          </p:cNvPr>
          <p:cNvGrpSpPr/>
          <p:nvPr/>
        </p:nvGrpSpPr>
        <p:grpSpPr>
          <a:xfrm>
            <a:off x="2481942" y="1933730"/>
            <a:ext cx="342490" cy="233290"/>
            <a:chOff x="1263600" y="972994"/>
            <a:chExt cx="3477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A7A6796-3420-754D-BF83-8BC4D21FD61F}"/>
                    </a:ext>
                  </a:extLst>
                </p14:cNvPr>
                <p14:cNvContentPartPr/>
                <p14:nvPr/>
              </p14:nvContentPartPr>
              <p14:xfrm>
                <a:off x="1311480" y="1001434"/>
                <a:ext cx="9720" cy="14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A7A6796-3420-754D-BF83-8BC4D21FD6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96000" y="985954"/>
                  <a:ext cx="39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11ED27D-21F8-FB41-9A85-D48CBECA0376}"/>
                    </a:ext>
                  </a:extLst>
                </p14:cNvPr>
                <p14:cNvContentPartPr/>
                <p14:nvPr/>
              </p14:nvContentPartPr>
              <p14:xfrm>
                <a:off x="1263600" y="972994"/>
                <a:ext cx="134640" cy="221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11ED27D-21F8-FB41-9A85-D48CBECA037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48233" y="957649"/>
                  <a:ext cx="165739" cy="251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991B579-3A7C-004E-B90E-A76D81A11536}"/>
                    </a:ext>
                  </a:extLst>
                </p14:cNvPr>
                <p14:cNvContentPartPr/>
                <p14:nvPr/>
              </p14:nvContentPartPr>
              <p14:xfrm>
                <a:off x="1419480" y="1070194"/>
                <a:ext cx="104040" cy="99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991B579-3A7C-004E-B90E-A76D81A1153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03783" y="1054852"/>
                  <a:ext cx="135069" cy="130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34578E7-EF77-B14C-ACC8-A7D42F3CFD9E}"/>
                    </a:ext>
                  </a:extLst>
                </p14:cNvPr>
                <p14:cNvContentPartPr/>
                <p14:nvPr/>
              </p14:nvContentPartPr>
              <p14:xfrm>
                <a:off x="1545840" y="1157314"/>
                <a:ext cx="65520" cy="52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34578E7-EF77-B14C-ACC8-A7D42F3CFD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30188" y="1141984"/>
                  <a:ext cx="96096" cy="835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EBC9061-4C1B-6F40-84AA-BEBD38F1B963}"/>
              </a:ext>
            </a:extLst>
          </p:cNvPr>
          <p:cNvGrpSpPr/>
          <p:nvPr/>
        </p:nvGrpSpPr>
        <p:grpSpPr>
          <a:xfrm>
            <a:off x="2493287" y="2529720"/>
            <a:ext cx="2804448" cy="1069661"/>
            <a:chOff x="1275120" y="1578154"/>
            <a:chExt cx="2847600" cy="10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1A2A26D-4609-5147-97D5-248B1F622421}"/>
                    </a:ext>
                  </a:extLst>
                </p14:cNvPr>
                <p14:cNvContentPartPr/>
                <p14:nvPr/>
              </p14:nvContentPartPr>
              <p14:xfrm>
                <a:off x="3363120" y="2446114"/>
                <a:ext cx="131760" cy="49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1A2A26D-4609-5147-97D5-248B1F62242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47748" y="2430772"/>
                  <a:ext cx="162870" cy="80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8EE2889-CBE5-4442-B6DC-3E9B4F8D6725}"/>
                    </a:ext>
                  </a:extLst>
                </p14:cNvPr>
                <p14:cNvContentPartPr/>
                <p14:nvPr/>
              </p14:nvContentPartPr>
              <p14:xfrm>
                <a:off x="3400920" y="2438194"/>
                <a:ext cx="88200" cy="93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8EE2889-CBE5-4442-B6DC-3E9B4F8D67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85183" y="2422837"/>
                  <a:ext cx="119308" cy="1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7F06C45-360C-2E4E-B4A3-E16DAF4D4095}"/>
                    </a:ext>
                  </a:extLst>
                </p14:cNvPr>
                <p14:cNvContentPartPr/>
                <p14:nvPr/>
              </p14:nvContentPartPr>
              <p14:xfrm>
                <a:off x="3506760" y="2597674"/>
                <a:ext cx="70200" cy="41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7F06C45-360C-2E4E-B4A3-E16DAF4D40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91404" y="2581918"/>
                  <a:ext cx="100913" cy="72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A8482AB-B71D-4C48-BD5C-B2309A8942BE}"/>
                    </a:ext>
                  </a:extLst>
                </p14:cNvPr>
                <p14:cNvContentPartPr/>
                <p14:nvPr/>
              </p14:nvContentPartPr>
              <p14:xfrm>
                <a:off x="3586680" y="2503714"/>
                <a:ext cx="82440" cy="152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A8482AB-B71D-4C48-BD5C-B2309A8942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71291" y="2488012"/>
                  <a:ext cx="113584" cy="183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884DE8E-CD49-EE41-A059-006B6F2AECF8}"/>
                    </a:ext>
                  </a:extLst>
                </p14:cNvPr>
                <p14:cNvContentPartPr/>
                <p14:nvPr/>
              </p14:nvContentPartPr>
              <p14:xfrm>
                <a:off x="3688920" y="2590474"/>
                <a:ext cx="69840" cy="73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884DE8E-CD49-EE41-A059-006B6F2AEC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3642" y="2574686"/>
                  <a:ext cx="100395" cy="105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EBA9F63-281C-F54B-A653-32868ED9BC6F}"/>
                    </a:ext>
                  </a:extLst>
                </p14:cNvPr>
                <p14:cNvContentPartPr/>
                <p14:nvPr/>
              </p14:nvContentPartPr>
              <p14:xfrm>
                <a:off x="1784520" y="1718914"/>
                <a:ext cx="6840" cy="13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EBA9F63-281C-F54B-A653-32868ED9BC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69040" y="1703016"/>
                  <a:ext cx="37440" cy="45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27A162-9342-8D43-9E25-9B58D4F1C5C7}"/>
                    </a:ext>
                  </a:extLst>
                </p14:cNvPr>
                <p14:cNvContentPartPr/>
                <p14:nvPr/>
              </p14:nvContentPartPr>
              <p14:xfrm>
                <a:off x="1768680" y="1719634"/>
                <a:ext cx="6984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27A162-9342-8D43-9E25-9B58D4F1C5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53039" y="1704154"/>
                  <a:ext cx="100395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DC37136-3283-694A-B560-B921ACFD888F}"/>
                    </a:ext>
                  </a:extLst>
                </p14:cNvPr>
                <p14:cNvContentPartPr/>
                <p14:nvPr/>
              </p14:nvContentPartPr>
              <p14:xfrm>
                <a:off x="1910160" y="1708834"/>
                <a:ext cx="56160" cy="12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DC37136-3283-694A-B560-B921ACFD88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94479" y="1693714"/>
                  <a:ext cx="86793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073EA8B-5F21-7649-B623-918F51DB8699}"/>
                    </a:ext>
                  </a:extLst>
                </p14:cNvPr>
                <p14:cNvContentPartPr/>
                <p14:nvPr/>
              </p14:nvContentPartPr>
              <p14:xfrm>
                <a:off x="2073600" y="1737274"/>
                <a:ext cx="63360" cy="9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073EA8B-5F21-7649-B623-918F51DB869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57942" y="1721794"/>
                  <a:ext cx="93948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8E9D13F-2030-5244-B333-7F658D802187}"/>
                    </a:ext>
                  </a:extLst>
                </p14:cNvPr>
                <p14:cNvContentPartPr/>
                <p14:nvPr/>
              </p14:nvContentPartPr>
              <p14:xfrm>
                <a:off x="2247840" y="1730794"/>
                <a:ext cx="59040" cy="7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8E9D13F-2030-5244-B333-7F658D80218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32169" y="1715314"/>
                  <a:ext cx="89653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07293BB-65D6-3847-A256-DCCB26178BAC}"/>
                    </a:ext>
                  </a:extLst>
                </p14:cNvPr>
                <p14:cNvContentPartPr/>
                <p14:nvPr/>
              </p14:nvContentPartPr>
              <p14:xfrm>
                <a:off x="2454480" y="1719634"/>
                <a:ext cx="69840" cy="19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07293BB-65D6-3847-A256-DCCB26178B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38757" y="1704154"/>
                  <a:ext cx="100921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1C86C83-BCC0-184E-9E77-34C2421273F7}"/>
                    </a:ext>
                  </a:extLst>
                </p14:cNvPr>
                <p14:cNvContentPartPr/>
                <p14:nvPr/>
              </p14:nvContentPartPr>
              <p14:xfrm>
                <a:off x="2661480" y="1737994"/>
                <a:ext cx="67680" cy="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1C86C83-BCC0-184E-9E77-34C2421273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45749" y="1722514"/>
                  <a:ext cx="98776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EB9342E-E7EE-614B-9B31-19DF92AEF2E2}"/>
                    </a:ext>
                  </a:extLst>
                </p14:cNvPr>
                <p14:cNvContentPartPr/>
                <p14:nvPr/>
              </p14:nvContentPartPr>
              <p14:xfrm>
                <a:off x="2857320" y="1728274"/>
                <a:ext cx="64080" cy="6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EB9342E-E7EE-614B-9B31-19DF92AEF2E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41941" y="1712794"/>
                  <a:ext cx="95205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E01EA83-2D96-754B-AF0F-21011605BA40}"/>
                    </a:ext>
                  </a:extLst>
                </p14:cNvPr>
                <p14:cNvContentPartPr/>
                <p14:nvPr/>
              </p14:nvContentPartPr>
              <p14:xfrm>
                <a:off x="3031560" y="1708834"/>
                <a:ext cx="66960" cy="11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E01EA83-2D96-754B-AF0F-21011605BA4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16276" y="1693714"/>
                  <a:ext cx="97529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86628AE-57AA-4D49-9618-6CA75D87704E}"/>
                    </a:ext>
                  </a:extLst>
                </p14:cNvPr>
                <p14:cNvContentPartPr/>
                <p14:nvPr/>
              </p14:nvContentPartPr>
              <p14:xfrm>
                <a:off x="3216600" y="1730794"/>
                <a:ext cx="74880" cy="1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86628AE-57AA-4D49-9618-6CA75D87704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01259" y="1715314"/>
                  <a:ext cx="105928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B0D9970-0F5B-5E44-975A-A363113E4687}"/>
                    </a:ext>
                  </a:extLst>
                </p14:cNvPr>
                <p14:cNvContentPartPr/>
                <p14:nvPr/>
              </p14:nvContentPartPr>
              <p14:xfrm>
                <a:off x="3358080" y="1730794"/>
                <a:ext cx="75600" cy="4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B0D9970-0F5B-5E44-975A-A363113E46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42741" y="1715314"/>
                  <a:ext cx="106643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46D8896-ED71-D14B-83A3-78F384E37A15}"/>
                    </a:ext>
                  </a:extLst>
                </p14:cNvPr>
                <p14:cNvContentPartPr/>
                <p14:nvPr/>
              </p14:nvContentPartPr>
              <p14:xfrm>
                <a:off x="3456000" y="1719634"/>
                <a:ext cx="28080" cy="2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46D8896-ED71-D14B-83A3-78F384E37A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40482" y="1704154"/>
                  <a:ext cx="59485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FF4E453-78F6-6B4F-AD5C-5F134B01C864}"/>
                    </a:ext>
                  </a:extLst>
                </p14:cNvPr>
                <p14:cNvContentPartPr/>
                <p14:nvPr/>
              </p14:nvContentPartPr>
              <p14:xfrm>
                <a:off x="3477960" y="1741594"/>
                <a:ext cx="7560" cy="46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FF4E453-78F6-6B4F-AD5C-5F134B01C8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62480" y="1725872"/>
                  <a:ext cx="37800" cy="77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08C9A6-B72C-E244-9478-9CF968AB042B}"/>
                    </a:ext>
                  </a:extLst>
                </p14:cNvPr>
                <p14:cNvContentPartPr/>
                <p14:nvPr/>
              </p14:nvContentPartPr>
              <p14:xfrm>
                <a:off x="3488760" y="1839514"/>
                <a:ext cx="7560" cy="45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08C9A6-B72C-E244-9478-9CF968AB042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73280" y="1824150"/>
                  <a:ext cx="37800" cy="76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CA7A4C5-6A76-EE41-B658-18F1D47563EA}"/>
                    </a:ext>
                  </a:extLst>
                </p14:cNvPr>
                <p14:cNvContentPartPr/>
                <p14:nvPr/>
              </p14:nvContentPartPr>
              <p14:xfrm>
                <a:off x="3499560" y="1948234"/>
                <a:ext cx="2520" cy="52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CA7A4C5-6A76-EE41-B658-18F1D47563E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84440" y="1932539"/>
                  <a:ext cx="33120" cy="83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55FA98B-5B16-9D47-8CB4-4C8EF2FF8A5E}"/>
                    </a:ext>
                  </a:extLst>
                </p14:cNvPr>
                <p14:cNvContentPartPr/>
                <p14:nvPr/>
              </p14:nvContentPartPr>
              <p14:xfrm>
                <a:off x="3495960" y="2072434"/>
                <a:ext cx="9000" cy="36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55FA98B-5B16-9D47-8CB4-4C8EF2FF8A5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80840" y="2057012"/>
                  <a:ext cx="39600" cy="67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63848DA-C522-6C45-9907-EA631804E4FD}"/>
                    </a:ext>
                  </a:extLst>
                </p14:cNvPr>
                <p14:cNvContentPartPr/>
                <p14:nvPr/>
              </p14:nvContentPartPr>
              <p14:xfrm>
                <a:off x="3501720" y="2149114"/>
                <a:ext cx="9000" cy="50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63848DA-C522-6C45-9907-EA631804E4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86600" y="2133411"/>
                  <a:ext cx="39240" cy="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75A01CC-CDE4-F24A-A115-834343B1E752}"/>
                    </a:ext>
                  </a:extLst>
                </p14:cNvPr>
                <p14:cNvContentPartPr/>
                <p14:nvPr/>
              </p14:nvContentPartPr>
              <p14:xfrm>
                <a:off x="1418760" y="1588594"/>
                <a:ext cx="17640" cy="77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75A01CC-CDE4-F24A-A115-834343B1E75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03280" y="1572894"/>
                  <a:ext cx="47880" cy="10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D13BB0D-4062-EF49-9567-E195AE5C6007}"/>
                    </a:ext>
                  </a:extLst>
                </p14:cNvPr>
                <p14:cNvContentPartPr/>
                <p14:nvPr/>
              </p14:nvContentPartPr>
              <p14:xfrm>
                <a:off x="1484280" y="1578154"/>
                <a:ext cx="81720" cy="172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D13BB0D-4062-EF49-9567-E195AE5C60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68889" y="1562411"/>
                  <a:ext cx="112869" cy="2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4E33FB4-9D57-FA40-B025-7B7142DE3405}"/>
                    </a:ext>
                  </a:extLst>
                </p14:cNvPr>
                <p14:cNvContentPartPr/>
                <p14:nvPr/>
              </p14:nvContentPartPr>
              <p14:xfrm>
                <a:off x="1572840" y="1708834"/>
                <a:ext cx="82440" cy="95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4E33FB4-9D57-FA40-B025-7B7142DE34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57451" y="1693482"/>
                  <a:ext cx="113584" cy="126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0C64DA3-97EB-9B44-9CCB-E14AD1719CE0}"/>
                    </a:ext>
                  </a:extLst>
                </p14:cNvPr>
                <p14:cNvContentPartPr/>
                <p14:nvPr/>
              </p14:nvContentPartPr>
              <p14:xfrm>
                <a:off x="1684440" y="2114554"/>
                <a:ext cx="93240" cy="30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0C64DA3-97EB-9B44-9CCB-E14AD1719CE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68717" y="2099065"/>
                  <a:ext cx="124320" cy="61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A802814-5447-054D-8CCD-4F567B62EC85}"/>
                    </a:ext>
                  </a:extLst>
                </p14:cNvPr>
                <p14:cNvContentPartPr/>
                <p14:nvPr/>
              </p14:nvContentPartPr>
              <p14:xfrm>
                <a:off x="1275120" y="2119234"/>
                <a:ext cx="214920" cy="149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A802814-5447-054D-8CCD-4F567B62EC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59403" y="2103892"/>
                  <a:ext cx="245988" cy="180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CB01E8F-E285-A74F-9EE6-377A3430BEFF}"/>
                    </a:ext>
                  </a:extLst>
                </p14:cNvPr>
                <p14:cNvContentPartPr/>
                <p14:nvPr/>
              </p14:nvContentPartPr>
              <p14:xfrm>
                <a:off x="1857960" y="2112394"/>
                <a:ext cx="86040" cy="21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CB01E8F-E285-A74F-9EE6-377A3430BEF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2583" y="2097013"/>
                  <a:ext cx="117161" cy="52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626234C-DFE5-0F4C-A6B8-A35177BB33D4}"/>
                    </a:ext>
                  </a:extLst>
                </p14:cNvPr>
                <p14:cNvContentPartPr/>
                <p14:nvPr/>
              </p14:nvContentPartPr>
              <p14:xfrm>
                <a:off x="2040840" y="2100874"/>
                <a:ext cx="33120" cy="11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626234C-DFE5-0F4C-A6B8-A35177BB33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25384" y="2085394"/>
                  <a:ext cx="64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7A7BA9-E22A-E248-8ACC-5628C18A113D}"/>
                    </a:ext>
                  </a:extLst>
                </p14:cNvPr>
                <p14:cNvContentPartPr/>
                <p14:nvPr/>
              </p14:nvContentPartPr>
              <p14:xfrm>
                <a:off x="2117160" y="2115994"/>
                <a:ext cx="70560" cy="7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7A7BA9-E22A-E248-8ACC-5628C18A11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01805" y="2100874"/>
                  <a:ext cx="101636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F30937F-19A1-D54A-91EB-25B1529355BB}"/>
                    </a:ext>
                  </a:extLst>
                </p14:cNvPr>
                <p14:cNvContentPartPr/>
                <p14:nvPr/>
              </p14:nvContentPartPr>
              <p14:xfrm>
                <a:off x="2258640" y="2122474"/>
                <a:ext cx="50400" cy="6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F30937F-19A1-D54A-91EB-25B1529355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43301" y="2107354"/>
                  <a:ext cx="81443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951A1E8-6336-6D4F-B643-39AC4A8BCD30}"/>
                    </a:ext>
                  </a:extLst>
                </p14:cNvPr>
                <p14:cNvContentPartPr/>
                <p14:nvPr/>
              </p14:nvContentPartPr>
              <p14:xfrm>
                <a:off x="2378520" y="2122474"/>
                <a:ext cx="81000" cy="5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951A1E8-6336-6D4F-B643-39AC4A8BCD3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62760" y="2107354"/>
                  <a:ext cx="112154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57C2CBE-87CB-1648-A0C7-573EA7F8D2A6}"/>
                    </a:ext>
                  </a:extLst>
                </p14:cNvPr>
                <p14:cNvContentPartPr/>
                <p14:nvPr/>
              </p14:nvContentPartPr>
              <p14:xfrm>
                <a:off x="2574360" y="2139754"/>
                <a:ext cx="62640" cy="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57C2CBE-87CB-1648-A0C7-573EA7F8D2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58700" y="2124274"/>
                  <a:ext cx="93232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6229875-5DB1-E348-819D-49CEC1CC3F59}"/>
                    </a:ext>
                  </a:extLst>
                </p14:cNvPr>
                <p14:cNvContentPartPr/>
                <p14:nvPr/>
              </p14:nvContentPartPr>
              <p14:xfrm>
                <a:off x="2758680" y="2133274"/>
                <a:ext cx="61200" cy="11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6229875-5DB1-E348-819D-49CEC1CC3F5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42922" y="2117794"/>
                  <a:ext cx="9235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C1C06E1-9A0E-5D4C-9E7A-EE35A6E2678C}"/>
                    </a:ext>
                  </a:extLst>
                </p14:cNvPr>
                <p14:cNvContentPartPr/>
                <p14:nvPr/>
              </p14:nvContentPartPr>
              <p14:xfrm>
                <a:off x="2911680" y="2147314"/>
                <a:ext cx="74520" cy="8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C1C06E1-9A0E-5D4C-9E7A-EE35A6E2678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95895" y="2131834"/>
                  <a:ext cx="105723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8D74A59-00A1-F144-86C2-0EAA4A4B5DA3}"/>
                    </a:ext>
                  </a:extLst>
                </p14:cNvPr>
                <p14:cNvContentPartPr/>
                <p14:nvPr/>
              </p14:nvContentPartPr>
              <p14:xfrm>
                <a:off x="3085920" y="2144434"/>
                <a:ext cx="70560" cy="8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8D74A59-00A1-F144-86C2-0EAA4A4B5DA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70644" y="2128954"/>
                  <a:ext cx="101112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D146030-212C-6C40-AFD3-DC357BF13FD4}"/>
                    </a:ext>
                  </a:extLst>
                </p14:cNvPr>
                <p14:cNvContentPartPr/>
                <p14:nvPr/>
              </p14:nvContentPartPr>
              <p14:xfrm>
                <a:off x="3260160" y="2144434"/>
                <a:ext cx="75600" cy="6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D146030-212C-6C40-AFD3-DC357BF13F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44821" y="2128954"/>
                  <a:ext cx="106643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7AFD5E4-247F-7E46-84A0-C3890F8B9C34}"/>
                    </a:ext>
                  </a:extLst>
                </p14:cNvPr>
                <p14:cNvContentPartPr/>
                <p14:nvPr/>
              </p14:nvContentPartPr>
              <p14:xfrm>
                <a:off x="3423600" y="2132554"/>
                <a:ext cx="86760" cy="4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7AFD5E4-247F-7E46-84A0-C3890F8B9C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07859" y="2117074"/>
                  <a:ext cx="117876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786C6BE-1F39-FF49-A013-615C5EB8BDFC}"/>
                    </a:ext>
                  </a:extLst>
                </p14:cNvPr>
                <p14:cNvContentPartPr/>
                <p14:nvPr/>
              </p14:nvContentPartPr>
              <p14:xfrm>
                <a:off x="3644640" y="2144434"/>
                <a:ext cx="87480" cy="11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786C6BE-1F39-FF49-A013-615C5EB8BD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29267" y="2128954"/>
                  <a:ext cx="118592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6881402-6DFC-C648-A2F7-0C8F84C62CA1}"/>
                    </a:ext>
                  </a:extLst>
                </p14:cNvPr>
                <p14:cNvContentPartPr/>
                <p14:nvPr/>
              </p14:nvContentPartPr>
              <p14:xfrm>
                <a:off x="3815280" y="2133274"/>
                <a:ext cx="56880" cy="7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6881402-6DFC-C648-A2F7-0C8F84C62CA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99966" y="2117794"/>
                  <a:ext cx="87508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2FAD8D1-3FFA-2847-A7C8-23F176C75074}"/>
                    </a:ext>
                  </a:extLst>
                </p14:cNvPr>
                <p14:cNvContentPartPr/>
                <p14:nvPr/>
              </p14:nvContentPartPr>
              <p14:xfrm>
                <a:off x="3967560" y="2139754"/>
                <a:ext cx="49680" cy="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2FAD8D1-3FFA-2847-A7C8-23F176C7507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52218" y="2124274"/>
                  <a:ext cx="8073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10C7D4C-54D6-3C42-95BB-00999DEC83E2}"/>
                    </a:ext>
                  </a:extLst>
                </p14:cNvPr>
                <p14:cNvContentPartPr/>
                <p14:nvPr/>
              </p14:nvContentPartPr>
              <p14:xfrm>
                <a:off x="4076640" y="2144434"/>
                <a:ext cx="16200" cy="43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10C7D4C-54D6-3C42-95BB-00999DEC83E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61160" y="2128696"/>
                  <a:ext cx="46440" cy="75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B0FB601-17B8-364F-8A87-50B7D75EA55D}"/>
                    </a:ext>
                  </a:extLst>
                </p14:cNvPr>
                <p14:cNvContentPartPr/>
                <p14:nvPr/>
              </p14:nvContentPartPr>
              <p14:xfrm>
                <a:off x="4105440" y="1880914"/>
                <a:ext cx="3960" cy="41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B0FB601-17B8-364F-8A87-50B7D75EA55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89960" y="1865162"/>
                  <a:ext cx="34560" cy="72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586A766-59BB-0C4B-9B5E-D75E4666075F}"/>
                    </a:ext>
                  </a:extLst>
                </p14:cNvPr>
                <p14:cNvContentPartPr/>
                <p14:nvPr/>
              </p14:nvContentPartPr>
              <p14:xfrm>
                <a:off x="4109040" y="1980994"/>
                <a:ext cx="10440" cy="25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586A766-59BB-0C4B-9B5E-D75E466607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93560" y="1965442"/>
                  <a:ext cx="40680" cy="57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A88D499-9283-2A46-9B79-EEA50C6AB153}"/>
                    </a:ext>
                  </a:extLst>
                </p14:cNvPr>
                <p14:cNvContentPartPr/>
                <p14:nvPr/>
              </p14:nvContentPartPr>
              <p14:xfrm>
                <a:off x="4120200" y="2046514"/>
                <a:ext cx="2520" cy="21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A88D499-9283-2A46-9B79-EEA50C6AB1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04720" y="2030767"/>
                  <a:ext cx="33120" cy="52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08CDDB1-5E2B-7642-A278-2E558B0A9C09}"/>
                    </a:ext>
                  </a:extLst>
                </p14:cNvPr>
                <p14:cNvContentPartPr/>
                <p14:nvPr/>
              </p14:nvContentPartPr>
              <p14:xfrm>
                <a:off x="4109040" y="2111674"/>
                <a:ext cx="5400" cy="33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08CDDB1-5E2B-7642-A278-2E558B0A9C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93560" y="2096225"/>
                  <a:ext cx="36000" cy="651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42C363B-BFD2-B34F-A857-FF1795675887}"/>
              </a:ext>
            </a:extLst>
          </p:cNvPr>
          <p:cNvGrpSpPr/>
          <p:nvPr/>
        </p:nvGrpSpPr>
        <p:grpSpPr>
          <a:xfrm>
            <a:off x="5097772" y="2139011"/>
            <a:ext cx="496363" cy="277963"/>
            <a:chOff x="3919680" y="1181434"/>
            <a:chExt cx="5040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28C35E6-DAED-8242-ABD3-B1D163B7109A}"/>
                    </a:ext>
                  </a:extLst>
                </p14:cNvPr>
                <p14:cNvContentPartPr/>
                <p14:nvPr/>
              </p14:nvContentPartPr>
              <p14:xfrm>
                <a:off x="3919680" y="1181434"/>
                <a:ext cx="199800" cy="228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28C35E6-DAED-8242-ABD3-B1D163B710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04339" y="1165707"/>
                  <a:ext cx="230848" cy="260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40C800F-798E-FF43-980A-6C7C0EC04E8D}"/>
                    </a:ext>
                  </a:extLst>
                </p14:cNvPr>
                <p14:cNvContentPartPr/>
                <p14:nvPr/>
              </p14:nvContentPartPr>
              <p14:xfrm>
                <a:off x="4196160" y="1317154"/>
                <a:ext cx="78840" cy="51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40C800F-798E-FF43-980A-6C7C0EC04E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80392" y="1301453"/>
                  <a:ext cx="110009" cy="82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D8B1E2B-3891-6E42-9523-7E291915F380}"/>
                    </a:ext>
                  </a:extLst>
                </p14:cNvPr>
                <p14:cNvContentPartPr/>
                <p14:nvPr/>
              </p14:nvContentPartPr>
              <p14:xfrm>
                <a:off x="4316040" y="1307434"/>
                <a:ext cx="107640" cy="156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D8B1E2B-3891-6E42-9523-7E291915F38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00715" y="1291737"/>
                  <a:ext cx="138290" cy="1872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193" name="Ink 6192">
                <a:extLst>
                  <a:ext uri="{FF2B5EF4-FFF2-40B4-BE49-F238E27FC236}">
                    <a16:creationId xmlns:a16="http://schemas.microsoft.com/office/drawing/2014/main" id="{AEC86FFE-B508-2A49-9532-D927276ED1CD}"/>
                  </a:ext>
                </a:extLst>
              </p14:cNvPr>
              <p14:cNvContentPartPr/>
              <p14:nvPr/>
            </p14:nvContentPartPr>
            <p14:xfrm>
              <a:off x="5284800" y="2470954"/>
              <a:ext cx="9000" cy="42480"/>
            </p14:xfrm>
          </p:contentPart>
        </mc:Choice>
        <mc:Fallback xmlns="">
          <p:pic>
            <p:nvPicPr>
              <p:cNvPr id="6193" name="Ink 6192">
                <a:extLst>
                  <a:ext uri="{FF2B5EF4-FFF2-40B4-BE49-F238E27FC236}">
                    <a16:creationId xmlns:a16="http://schemas.microsoft.com/office/drawing/2014/main" id="{AEC86FFE-B508-2A49-9532-D927276ED1C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269680" y="2455474"/>
                <a:ext cx="396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194" name="Ink 6193">
                <a:extLst>
                  <a:ext uri="{FF2B5EF4-FFF2-40B4-BE49-F238E27FC236}">
                    <a16:creationId xmlns:a16="http://schemas.microsoft.com/office/drawing/2014/main" id="{12730F98-BF74-724A-85D3-4926024B9722}"/>
                  </a:ext>
                </a:extLst>
              </p14:cNvPr>
              <p14:cNvContentPartPr/>
              <p14:nvPr/>
            </p14:nvContentPartPr>
            <p14:xfrm>
              <a:off x="5295600" y="2589394"/>
              <a:ext cx="2520" cy="34920"/>
            </p14:xfrm>
          </p:contentPart>
        </mc:Choice>
        <mc:Fallback xmlns="">
          <p:pic>
            <p:nvPicPr>
              <p:cNvPr id="6194" name="Ink 6193">
                <a:extLst>
                  <a:ext uri="{FF2B5EF4-FFF2-40B4-BE49-F238E27FC236}">
                    <a16:creationId xmlns:a16="http://schemas.microsoft.com/office/drawing/2014/main" id="{12730F98-BF74-724A-85D3-4926024B972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80480" y="2574274"/>
                <a:ext cx="3312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97" name="Group 6196">
            <a:extLst>
              <a:ext uri="{FF2B5EF4-FFF2-40B4-BE49-F238E27FC236}">
                <a16:creationId xmlns:a16="http://schemas.microsoft.com/office/drawing/2014/main" id="{C15F4173-B7C1-7B47-BF85-3E16F339774D}"/>
              </a:ext>
            </a:extLst>
          </p:cNvPr>
          <p:cNvGrpSpPr/>
          <p:nvPr/>
        </p:nvGrpSpPr>
        <p:grpSpPr>
          <a:xfrm>
            <a:off x="5295600" y="2688754"/>
            <a:ext cx="15840" cy="88560"/>
            <a:chOff x="5295600" y="2688754"/>
            <a:chExt cx="1584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195" name="Ink 6194">
                  <a:extLst>
                    <a:ext uri="{FF2B5EF4-FFF2-40B4-BE49-F238E27FC236}">
                      <a16:creationId xmlns:a16="http://schemas.microsoft.com/office/drawing/2014/main" id="{1AFF688A-43BE-1B48-B5B5-00062F69ED06}"/>
                    </a:ext>
                  </a:extLst>
                </p14:cNvPr>
                <p14:cNvContentPartPr/>
                <p14:nvPr/>
              </p14:nvContentPartPr>
              <p14:xfrm>
                <a:off x="5295600" y="2688754"/>
                <a:ext cx="14760" cy="25200"/>
              </p14:xfrm>
            </p:contentPart>
          </mc:Choice>
          <mc:Fallback xmlns="">
            <p:pic>
              <p:nvPicPr>
                <p:cNvPr id="6195" name="Ink 6194">
                  <a:extLst>
                    <a:ext uri="{FF2B5EF4-FFF2-40B4-BE49-F238E27FC236}">
                      <a16:creationId xmlns:a16="http://schemas.microsoft.com/office/drawing/2014/main" id="{1AFF688A-43BE-1B48-B5B5-00062F69ED0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80480" y="2673274"/>
                  <a:ext cx="45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196" name="Ink 6195">
                  <a:extLst>
                    <a:ext uri="{FF2B5EF4-FFF2-40B4-BE49-F238E27FC236}">
                      <a16:creationId xmlns:a16="http://schemas.microsoft.com/office/drawing/2014/main" id="{B8DCCA30-6610-AC4A-B2E9-4580F8320E5D}"/>
                    </a:ext>
                  </a:extLst>
                </p14:cNvPr>
                <p14:cNvContentPartPr/>
                <p14:nvPr/>
              </p14:nvContentPartPr>
              <p14:xfrm>
                <a:off x="5306760" y="2764714"/>
                <a:ext cx="4680" cy="12600"/>
              </p14:xfrm>
            </p:contentPart>
          </mc:Choice>
          <mc:Fallback xmlns="">
            <p:pic>
              <p:nvPicPr>
                <p:cNvPr id="6196" name="Ink 6195">
                  <a:extLst>
                    <a:ext uri="{FF2B5EF4-FFF2-40B4-BE49-F238E27FC236}">
                      <a16:creationId xmlns:a16="http://schemas.microsoft.com/office/drawing/2014/main" id="{B8DCCA30-6610-AC4A-B2E9-4580F8320E5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91280" y="2749594"/>
                  <a:ext cx="352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4" name="Group 6203">
            <a:extLst>
              <a:ext uri="{FF2B5EF4-FFF2-40B4-BE49-F238E27FC236}">
                <a16:creationId xmlns:a16="http://schemas.microsoft.com/office/drawing/2014/main" id="{6BE5391F-E319-C841-8B5E-902800A0D6F2}"/>
              </a:ext>
            </a:extLst>
          </p:cNvPr>
          <p:cNvGrpSpPr/>
          <p:nvPr/>
        </p:nvGrpSpPr>
        <p:grpSpPr>
          <a:xfrm>
            <a:off x="5491800" y="2590474"/>
            <a:ext cx="457200" cy="111600"/>
            <a:chOff x="5491800" y="2590474"/>
            <a:chExt cx="45720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198" name="Ink 6197">
                  <a:extLst>
                    <a:ext uri="{FF2B5EF4-FFF2-40B4-BE49-F238E27FC236}">
                      <a16:creationId xmlns:a16="http://schemas.microsoft.com/office/drawing/2014/main" id="{04ACABC6-486B-7849-964C-7AE2CB3AD999}"/>
                    </a:ext>
                  </a:extLst>
                </p14:cNvPr>
                <p14:cNvContentPartPr/>
                <p14:nvPr/>
              </p14:nvContentPartPr>
              <p14:xfrm>
                <a:off x="5491800" y="2626114"/>
                <a:ext cx="457200" cy="75960"/>
              </p14:xfrm>
            </p:contentPart>
          </mc:Choice>
          <mc:Fallback xmlns="">
            <p:pic>
              <p:nvPicPr>
                <p:cNvPr id="6198" name="Ink 6197">
                  <a:extLst>
                    <a:ext uri="{FF2B5EF4-FFF2-40B4-BE49-F238E27FC236}">
                      <a16:creationId xmlns:a16="http://schemas.microsoft.com/office/drawing/2014/main" id="{04ACABC6-486B-7849-964C-7AE2CB3AD99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76320" y="2610994"/>
                  <a:ext cx="487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199" name="Ink 6198">
                  <a:extLst>
                    <a:ext uri="{FF2B5EF4-FFF2-40B4-BE49-F238E27FC236}">
                      <a16:creationId xmlns:a16="http://schemas.microsoft.com/office/drawing/2014/main" id="{6AE59468-4CCC-194D-B54C-5A501273C4AF}"/>
                    </a:ext>
                  </a:extLst>
                </p14:cNvPr>
                <p14:cNvContentPartPr/>
                <p14:nvPr/>
              </p14:nvContentPartPr>
              <p14:xfrm>
                <a:off x="5808240" y="2590474"/>
                <a:ext cx="113400" cy="62640"/>
              </p14:xfrm>
            </p:contentPart>
          </mc:Choice>
          <mc:Fallback xmlns="">
            <p:pic>
              <p:nvPicPr>
                <p:cNvPr id="6199" name="Ink 6198">
                  <a:extLst>
                    <a:ext uri="{FF2B5EF4-FFF2-40B4-BE49-F238E27FC236}">
                      <a16:creationId xmlns:a16="http://schemas.microsoft.com/office/drawing/2014/main" id="{6AE59468-4CCC-194D-B54C-5A501273C4A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92760" y="2575354"/>
                  <a:ext cx="14400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7" name="Group 6206">
            <a:extLst>
              <a:ext uri="{FF2B5EF4-FFF2-40B4-BE49-F238E27FC236}">
                <a16:creationId xmlns:a16="http://schemas.microsoft.com/office/drawing/2014/main" id="{78CCFC96-65AE-2842-B120-F6E36B2D9C8B}"/>
              </a:ext>
            </a:extLst>
          </p:cNvPr>
          <p:cNvGrpSpPr/>
          <p:nvPr/>
        </p:nvGrpSpPr>
        <p:grpSpPr>
          <a:xfrm>
            <a:off x="6134040" y="2473834"/>
            <a:ext cx="673200" cy="340560"/>
            <a:chOff x="6134040" y="2473834"/>
            <a:chExt cx="67320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200" name="Ink 6199">
                  <a:extLst>
                    <a:ext uri="{FF2B5EF4-FFF2-40B4-BE49-F238E27FC236}">
                      <a16:creationId xmlns:a16="http://schemas.microsoft.com/office/drawing/2014/main" id="{849F0571-3227-2C4F-AB7A-A29964BE258B}"/>
                    </a:ext>
                  </a:extLst>
                </p14:cNvPr>
                <p14:cNvContentPartPr/>
                <p14:nvPr/>
              </p14:nvContentPartPr>
              <p14:xfrm>
                <a:off x="6134040" y="2473834"/>
                <a:ext cx="125280" cy="303480"/>
              </p14:xfrm>
            </p:contentPart>
          </mc:Choice>
          <mc:Fallback xmlns="">
            <p:pic>
              <p:nvPicPr>
                <p:cNvPr id="6200" name="Ink 6199">
                  <a:extLst>
                    <a:ext uri="{FF2B5EF4-FFF2-40B4-BE49-F238E27FC236}">
                      <a16:creationId xmlns:a16="http://schemas.microsoft.com/office/drawing/2014/main" id="{849F0571-3227-2C4F-AB7A-A29964BE258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18560" y="2458714"/>
                  <a:ext cx="155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201" name="Ink 6200">
                  <a:extLst>
                    <a:ext uri="{FF2B5EF4-FFF2-40B4-BE49-F238E27FC236}">
                      <a16:creationId xmlns:a16="http://schemas.microsoft.com/office/drawing/2014/main" id="{4EA7535C-63A6-704C-B68D-D5D44D5EF013}"/>
                    </a:ext>
                  </a:extLst>
                </p14:cNvPr>
                <p14:cNvContentPartPr/>
                <p14:nvPr/>
              </p14:nvContentPartPr>
              <p14:xfrm>
                <a:off x="6307920" y="2640514"/>
                <a:ext cx="91080" cy="156240"/>
              </p14:xfrm>
            </p:contentPart>
          </mc:Choice>
          <mc:Fallback xmlns="">
            <p:pic>
              <p:nvPicPr>
                <p:cNvPr id="6201" name="Ink 6200">
                  <a:extLst>
                    <a:ext uri="{FF2B5EF4-FFF2-40B4-BE49-F238E27FC236}">
                      <a16:creationId xmlns:a16="http://schemas.microsoft.com/office/drawing/2014/main" id="{4EA7535C-63A6-704C-B68D-D5D44D5EF0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92800" y="2625394"/>
                  <a:ext cx="121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202" name="Ink 6201">
                  <a:extLst>
                    <a:ext uri="{FF2B5EF4-FFF2-40B4-BE49-F238E27FC236}">
                      <a16:creationId xmlns:a16="http://schemas.microsoft.com/office/drawing/2014/main" id="{B0AC7BA3-E2D7-424D-BA16-E6E4D38F8156}"/>
                    </a:ext>
                  </a:extLst>
                </p14:cNvPr>
                <p14:cNvContentPartPr/>
                <p14:nvPr/>
              </p14:nvContentPartPr>
              <p14:xfrm>
                <a:off x="6448680" y="2749594"/>
                <a:ext cx="48960" cy="64800"/>
              </p14:xfrm>
            </p:contentPart>
          </mc:Choice>
          <mc:Fallback xmlns="">
            <p:pic>
              <p:nvPicPr>
                <p:cNvPr id="6202" name="Ink 6201">
                  <a:extLst>
                    <a:ext uri="{FF2B5EF4-FFF2-40B4-BE49-F238E27FC236}">
                      <a16:creationId xmlns:a16="http://schemas.microsoft.com/office/drawing/2014/main" id="{B0AC7BA3-E2D7-424D-BA16-E6E4D38F81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33560" y="2734114"/>
                  <a:ext cx="79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205" name="Ink 6204">
                  <a:extLst>
                    <a:ext uri="{FF2B5EF4-FFF2-40B4-BE49-F238E27FC236}">
                      <a16:creationId xmlns:a16="http://schemas.microsoft.com/office/drawing/2014/main" id="{DF818DB9-BE63-DB4A-9004-9E2C0F35A844}"/>
                    </a:ext>
                  </a:extLst>
                </p14:cNvPr>
                <p14:cNvContentPartPr/>
                <p14:nvPr/>
              </p14:nvContentPartPr>
              <p14:xfrm>
                <a:off x="6639840" y="2530354"/>
                <a:ext cx="167400" cy="160920"/>
              </p14:xfrm>
            </p:contentPart>
          </mc:Choice>
          <mc:Fallback xmlns="">
            <p:pic>
              <p:nvPicPr>
                <p:cNvPr id="6205" name="Ink 6204">
                  <a:extLst>
                    <a:ext uri="{FF2B5EF4-FFF2-40B4-BE49-F238E27FC236}">
                      <a16:creationId xmlns:a16="http://schemas.microsoft.com/office/drawing/2014/main" id="{DF818DB9-BE63-DB4A-9004-9E2C0F35A84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24360" y="2515234"/>
                  <a:ext cx="19764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206" name="Ink 6205">
                <a:extLst>
                  <a:ext uri="{FF2B5EF4-FFF2-40B4-BE49-F238E27FC236}">
                    <a16:creationId xmlns:a16="http://schemas.microsoft.com/office/drawing/2014/main" id="{40DE64D3-9563-6540-AC31-4368E0DF66AD}"/>
                  </a:ext>
                </a:extLst>
              </p14:cNvPr>
              <p14:cNvContentPartPr/>
              <p14:nvPr/>
            </p14:nvContentPartPr>
            <p14:xfrm>
              <a:off x="7003440" y="2492554"/>
              <a:ext cx="216000" cy="154800"/>
            </p14:xfrm>
          </p:contentPart>
        </mc:Choice>
        <mc:Fallback xmlns="">
          <p:pic>
            <p:nvPicPr>
              <p:cNvPr id="6206" name="Ink 6205">
                <a:extLst>
                  <a:ext uri="{FF2B5EF4-FFF2-40B4-BE49-F238E27FC236}">
                    <a16:creationId xmlns:a16="http://schemas.microsoft.com/office/drawing/2014/main" id="{40DE64D3-9563-6540-AC31-4368E0DF66A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87960" y="2477434"/>
                <a:ext cx="246240" cy="1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9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549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2DBBEA-19EE-1210-9F4E-DF5BABECF575}"/>
              </a:ext>
            </a:extLst>
          </p:cNvPr>
          <p:cNvCxnSpPr>
            <a:cxnSpLocks/>
          </p:cNvCxnSpPr>
          <p:nvPr/>
        </p:nvCxnSpPr>
        <p:spPr>
          <a:xfrm flipH="1" flipV="1">
            <a:off x="6387558" y="6102804"/>
            <a:ext cx="372471" cy="28435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609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753ED-514B-0E03-93CB-72CE954A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2057084"/>
            <a:ext cx="1880780" cy="61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BFA76C-AA39-42D1-FAD4-DE3C405B9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899" y="3453557"/>
            <a:ext cx="2520858" cy="61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486529-FBDA-8B15-7A71-FB8EFE667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785" y="4784129"/>
            <a:ext cx="212742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7B1280-2271-78C7-90FE-C9C009EC6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0" y="1505676"/>
            <a:ext cx="43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28836</TotalTime>
  <Words>1109</Words>
  <Application>Microsoft Macintosh PowerPoint</Application>
  <PresentationFormat>On-screen Show (4:3)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648</cp:revision>
  <dcterms:created xsi:type="dcterms:W3CDTF">2020-05-18T17:44:39Z</dcterms:created>
  <dcterms:modified xsi:type="dcterms:W3CDTF">2024-05-14T09:17:51Z</dcterms:modified>
</cp:coreProperties>
</file>