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20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7" r:id="rId2"/>
    <p:sldId id="1577" r:id="rId3"/>
    <p:sldId id="1579" r:id="rId4"/>
    <p:sldId id="1580" r:id="rId5"/>
    <p:sldId id="1581" r:id="rId6"/>
    <p:sldId id="1582" r:id="rId7"/>
    <p:sldId id="1578" r:id="rId8"/>
    <p:sldId id="1600" r:id="rId9"/>
    <p:sldId id="1604" r:id="rId10"/>
    <p:sldId id="1609" r:id="rId11"/>
    <p:sldId id="1606" r:id="rId12"/>
    <p:sldId id="1607" r:id="rId13"/>
    <p:sldId id="1587" r:id="rId14"/>
    <p:sldId id="1588" r:id="rId15"/>
    <p:sldId id="1589" r:id="rId16"/>
    <p:sldId id="1590" r:id="rId17"/>
    <p:sldId id="1591" r:id="rId18"/>
    <p:sldId id="1527" r:id="rId19"/>
    <p:sldId id="1451" r:id="rId20"/>
    <p:sldId id="1452" r:id="rId21"/>
    <p:sldId id="1453" r:id="rId22"/>
    <p:sldId id="1454" r:id="rId23"/>
    <p:sldId id="1455" r:id="rId24"/>
    <p:sldId id="1402" r:id="rId25"/>
    <p:sldId id="1466" r:id="rId26"/>
    <p:sldId id="1493" r:id="rId27"/>
    <p:sldId id="1501" r:id="rId28"/>
    <p:sldId id="1498" r:id="rId29"/>
    <p:sldId id="1499" r:id="rId30"/>
    <p:sldId id="1610" r:id="rId31"/>
    <p:sldId id="1584" r:id="rId32"/>
    <p:sldId id="146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48"/>
  </p:normalViewPr>
  <p:slideViewPr>
    <p:cSldViewPr snapToGrid="0" snapToObjects="1">
      <p:cViewPr>
        <p:scale>
          <a:sx n="114" d="100"/>
          <a:sy n="114" d="100"/>
        </p:scale>
        <p:origin x="176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0:43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1 9598,'-6'6'2453,"0"-1"-1780,6-5 368,0 0-447,0 0-140,-2 0-124,1 0 225,0 0 599,1 0-1003,-1 0 263,1 0 118,-1 0-28,0 0-341,0 0 717,0 0-858,0 0-22,1 0 0,-2 0-67,1 0 61,-2 2 6,-1 3-67,0 2 134,-1 3-67,1 0 23,-1 1 105,1 0-228,0 2 100,0-2 0,1 3 50,0-2 73,-1 9-39,2-5-28,-2 6 11,3-6-22,-2-1-45,1 2 213,0 0-207,0 1 279,-2 11-167,3-9-146,-2 9 28,2-11 0,-2 0 11,2-1 62,-1 0-45,2 0 22,-2 0 68,2 0-90,-3 10 16,1-6 124,-2 7-128,0-9 27,1-2-50,-1 0 95,1-1-174,0-2 62,1 1 0,-1-2-67,2 1 179,-1-1-112,1 6 112,-1-5-168,0 6 56,1-6 0,1 2-56,0 0 145,-1 9-89,1-7 68,-1 5-130,1-6 62,0-1 0,0 0-39,0 0 140,0-3-101,0 2 0,0-1 39,0-1-123,0 1 84,-1 5-34,1-3 129,-1 5-95,0-5 0,1 1 68,-3-1-147,2 1 79,-1-2-33,0 7 100,-1-5-67,2 4 0,-1-6 84,2-1-157,-2 1 73,2 0 0,-2 1 67,1 4-67,-1-3 0,2 4 23,-2-6-113,1 1 90,0-1 0,-1 0-11,1-1 106,0 1-95,1-3-17,-1 6-50,1-5 39,-1 5 28,1-6 0,0-1 101,0 3-101,0-3 0,0 1-51,0 6 51,-1-4 0,1 4-5,-1-3 61,0 0-56,1 3 0,-1 0 5,1 0-55,-1 1 56,0-1-6,0 1 0,1-1 39,0 0-39,0 0 0,0 1 33,0 0-72,0-1 45,0-1-6,0-2 0,0 2 95,0 1-95,0 2 0,0 1 0,0-1-78,0 2 78,0-3 0,0 0 0,0-1 78,0 0-112,0 0 34,0 8 0,0-5 51,0 8-34,0-10-17,0 1 67,0-2-50,0-3-17,0 0 0,0-3-79,0 1 124,0 3-45,0-3 56,0 3-112,0-5 56,0 0 0,0 1-45,0 0 124,0 1-79,0 9 39,0-4 6,0 7-45,0-7 0,0 0-12,0 0 74,0-1-62,0-1 0,0-1 62,0-2-141,0 5 79,0-6-50,0 3 123,0-5-73,0 0 0,0 1 56,0-2-112,0 1 56,0 4-56,0-5 128,0 5-72,0-7 0,0 2 51,0-2-124,0 1 73,0-1 0,0-1-34,0 2 113,0-1-79,0 1 0,0 0 33,0-1-111,0 0 67,0 0 11,0 0-34,0-1 96,0 0-62,0-1 0,0 2-34,0-1 34,0 0 0,0 1-33,0-3 100,0 1-67,0-1 0,0 1 73,0 0-146,0 1 73,0 0-28,0 2 117,0-1-89,0-1 0,0 0 51,0 0-135,0-3 84,0 0 0,0-1 67,0 0-67,0-2 0,0 1 34,0 0-102,0 0 46,0 2 22,0 2-39,-1 1 95,-1 7-56,-1-4-168,-1 5 84,1-6-219,1-1-94,0-2 212,0-1-263,2-1 146,-1-1 145,1 0-252,0 2 96,0-3 61,0 2 128,0-2-3534,0 0 1452,0-5 2206,0 0 0,0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23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25 9386,'0'-1'2693,"0"0"-637,0 1-1882,-3-4 50,2 1-51,-2-3-100,3 3 218,0 1-156,0 1-46,0 0 517,0 1-388,-1 0-33,1 0 369,-1 0-324,0 0 106,1 0-163,-1 0 74,1-1-79,0 0-118,0 0-50,-1 1-17,0 0 96,0 0-79,0 0 56,1 3-34,-1 2 29,1 3 33,0 2 106,0 0-89,0 1 157,0-1-17,0-1-185,0-2 112,0 0-129,0-2 28,0 0 101,0-1-134,0-2 145,0 2-50,1-2-123,1-1 139,1 0-145,1-1 6,0 0 78,-1 0-79,1 0 57,0 0-28,2 0-79,-1 0 45,3 0 0,-1 0-23,0 0 63,2 0-12,3 0-23,-3 0 1,3 0-1,-6 0-5,1 0 6,-4 0 5,1-1 84,-2 0-61,1-3-68,0 0-5,0-1-17,-1 1 23,1 2 21,-2-2 12,1 2 0,-1 0 0,1-1-5,1-1 5,-2 1-6,0-1 34,0 3-28,-1-1 0,2 1 0,-1 0-33,2-1 33,-2 1-34,1 0 73,-2 0-28,1 1-11,0-1-28,-1 0 23,1 1 10,-1-1-5,1 0 0,1 1 6,0-2-23,0 0 23,-1 0-1,1-1-5,-1 1-5,0 0 5,-1 2-269,0 0 269,0 1 28,0 1 17,1 3-45,0 2 5,0 0 1,1 1 134,0-3-95,1 2 44,1-1 51,-1-1-134,0 1 95,0-2-62,0 1-28,1-2 6,-2 2-387,5-3-867,-2 1-1939,4-2-1720,-2-1 4896,1 0 0,-4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23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9895,'0'-3'2117,"0"1"-1652,0 2 2952,0 0-3036,0 1-40,0 1-167,0 4 67,1 1 89,1 3-123,0 2 107,0 2-129,0 3-90,0 1 39,0 1-78,-2 3 73,1-2 50,-1 0-95,1 0 119,-1-2-125,2-2-27,-1-1-12,1-2-39,-1-2 0,0-1 33,-1-3 18,1 0-12,-1-3-5,0 0-85,0-2 46,0-1-135,1-1-376,-1 0-610,2 0-4766,1-1 5892,1-3 0,0 2 0,-2-2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25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63 8472,'-1'-5'2241,"0"1"-1698,1 4 751,0 0-846,0-7-33,0 5-247,0-7 39,0 7-134,0 1-17,1-1 128,1 1-100,2-2 191,1 1 38,-1 0-133,1 0 200,0-1-206,0 1 45,1 1 156,0-1-218,1 1 73,0-1-96,-2 0-84,2 2 79,-2-2-129,0 2 0,0-1-5,-2 0 49,0 0-27,1 0-17,-2 1 11,3 0-11,-3 0 0,2 0 0,-1-1-11,1 1 56,-1-1-45,1 1 0,-2 0-28,2 0 28,-2 0-106,0 0 55,0 0 102,1 0-35,-1 0-16,-1 0 12,1 1 66,-1 3-78,2-1 11,-2 4 90,1-2-95,-2 0 78,1-1-40,0-1-38,-1-1 39,1-1-34,-1 0-11,0 0 78,0 0-78,0 0 107,0 0-68,0-1-33,0 2 61,0-2-67,0 2 0,0-1 17,0 3 33,0-2-44,-1 2-6,0-1 0,-1 0 0,0-2 0,0 1 0,0-1 33,2 1-33,-2-2 0,2 2-5,-1-2-1,0 2 6,0-1 0,-2 2 0,1-2 34,-3 2-34,1-2 0,-3 4-6,3-3 0,-4 3 6,3-3 0,-2 1 0,4-1 34,1 0-6,0-2-28,0 1 0,1-1 0,0 0 0,1 0 0,-2 0 0,1 0 6,0 0 5,-1 0-11,1 0 0,-1 0 0,0 0 0,0 0 0,-2 0 0,1 1 0,0-1 5,-2 2-5,1-2 0,-2 2 0,2-1 34,-1 1-28,3-2-6,-1 1 50,2-1-33,1 0 28,-1 0-45,1 0 0,-2 0-6,1 0 0,-2 0 6,2 0 0,-1 0-5,2 0-1515,-1 0 0,1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2.56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146 57 12421,'2'-17'908,"0"3"-752,-1 11 63,0 0 229,1 1-39,0-3-85,-2 3-184,1-1 118,-1 1-140,0 2-46,0-1-4,0 0-23,0 1-34,0-1-11,0 0 39,1 1-44,-1-1-1,1 1-27,-1 5 33,-1 4 22,-3 10 12,-3 7-12,-6 7 12,-3 7-1,-5 4-61,0 3 28,0-1-628,2-5-1007,5-7-3412,3-10 5047,5-11 0,3-7 0,2-5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3.45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 7134,'1'3'756,"0"0"-756,-1-3-348,0 0 1,0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4.43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266 0 15485,'-12'59'0,"0"-1"0,1-3 0,-1-8 0,1-13 0,-4 2-40,0 4 85,1 0-45,-1 1 0,2 1-17,2-3-27,1-2 44,3-4-12,1-4-60,2-5 111,2-4-39,0-6 0,2-2-62,-1-3 62,1-4-157,-1 0-33,0-1 100,-1 0-134,1 0 213,-1 1 11,0-1-61,-2 2-1,2-1 45,-2 2 17,1 0-11,-1 0 73,1-1-62,0-1 16,2-2 40,0 0 124,1-3 335,0 1-448,0 0-73,-1 0 6,0 2 0,0 1 90,0 0-45,0 1 28,-1-1 39,0 1-112,-1-1 123,1 2-123,-1 0 6,-1 2 179,0 3-62,-2 2 73,2 2-6,-3 0-145,3-1 118,-1-2-163,3-3 0,-1-3 134,1-3-84,2-2 113,-1 0-18,1-1-145,0 1-39,0-1-1944,0 1-2777,0-5 4760,0-1 0,0 0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5.83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294 18 8158,'5'-10'1295,"-1"2"-1166,-4 8 761,0 0-504,0 2 34,0 3-5,0 3-163,0 4-45,0 4 62,-1 3-157,-3 6 12,-2 2-7,-3 7-111,-1 2 100,0 5-106,0 1 6,1 3 39,1 2-45,0 1 84,2 7 100,-2 3-172,-1 7 100,-1-1-112,-3 2 33,2-5-27,-2-5-1,3-6-5,0-6 0,2-6 68,1-4-68,2-2 0,0-4 0,1 0-17,-4 9 17,3-10 39,-3 12-45,4-20 6,-1 4 0,3-10-33,0 0 44,-1-2-11,0-1 0,0-1-50,0 0 50,0 0 0,-1 0 0,1 1-6,-1-1-5,2 0 11,-1-1 0,2-2 39,1-1-45,0-1 6,0-1 17,-1 3 17,0-2-34,-2 4 0,0 0 5,-1 2 12,1 2-6,-1 0 101,1 0 34,1-2-140,-1-1 27,2-3 1,0 0-29,0 0 91,1-2-1,-1 0-22,0 0-29,0-1 1,0 2 28,1 0 17,0-2-90,-1-1 106,0 0-106,1-2 50,0 1-44,0 0 50,0 2 134,0 0-117,0 2 39,0-1-112,-1 0 6,1-2 72,-2 0-78,2-2 0,-2 2-28,1 0-313,0-1-975,1 0 1316,0-1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7.39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382 1 8590,'0'2'874,"0"0"-650,0-2 1635,0 0-1506,3 0-179,-2 0 134,3 0-145,-2 0 117,-2 0-62,2 0-162,-2 1 286,1-1-51,-1 3-134,0 0 156,0 3-195,0 2 117,0 7-50,0 4-118,0 8 11,-4 8-78,-2 9 0,-6 8 0,-4 11 51,-2 7-584,7-30 0,-1 0 533,1 3 0,0-1 42,-1 3 0,0 1-281,0-1 0,0-1 239,1 1 0,1-1-51,-1-2 1,1-1 22,1-2 0,0 0-291,-6 30-73,0-7 22,2-8-436,1-6-7,2-5 264,0-3 146,1-5 1338,0-3-1007,1-2 563,-2 8-430,5-11-27,-2 5-34,6-15 0,-1-2 56,2-3-50,-1-3 173,1-2-17,0-3-162,0 0 219,0 1-35,0 0-60,0 2 94,0 1-139,0 2-6,-1 1-34,0-1 34,-3 0-62,2-1-5,-2 0 27,0-1 102,1 0-102,-2-1 107,3-1-28,-1 1-78,0 0 16,2 0-50,0-1 0,1-2 123,0-1-50,0 0 218,0-2-128,0 0-130,0 0 51,0 0-78,0 1-6,-1 2 224,1 0-123,-1 2 67,0 1-6,-1 0-128,0 1 235,0-1-253,1-1 35,-1 0 61,0 0-39,1-1 83,0 2-122,0-3 162,0 2-134,0-1-57,-1 2 113,0 1-106,1-2 77,0 2 23,1-5 90,0 1-202,0-3-1048,0-4 1048,0-16 0,0 11 0,0-10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8.89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258 0 7559,'-3'8'1933,"1"-2"-1519,2-6-117,0 0-151,-18 66 324,10-32-269,-4 11 1,0 1-17,1 0 84,-1 7-146,-1 5 12,1 4 61,0 3-196,1-3 78,1-1-78,2-3 50,1-6-83,1-3 33,0-4 0,-2-5-17,1-3 67,-1-3-50,0-2 0,-2-3 46,0-1-75,0-3 29,2 0 0,0-4-45,4-2 90,-1-4-45,4-2 0,0-2 40,1-4-80,0 0 40,0-2 0,0 1 130,0 2-24,0 0 40,-1 3-146,1-3 95,-2 1-39,1-3-17,-1 0 62,1-1-96,1-2 511,0 0-24,0-3-206,0 0-286,0 1 0,0 2 50,0 0-33,0 2-17,0-2-11,0 1-23,0-3-3830,0 0 3864,0-8 0,0 5 0,0-5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39.55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127 7 9318,'2'-4'2123,"0"1"-1362,-2 3 326,0 0-627,3 0-248,-2 0 169,2 2 6,-3 2-135,0 4 67,0 2-67,0 6-89,0 2 66,-4 5-217,-2 6 83,-5 2-95,-3 8 73,0 0-118,-2 4 45,1 1-123,1-3-410,2 0-604,2-5-891,1-5 2028,2-6 0,3-13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0:53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61 7834,'-3'3'1417,"1"-1"-1226,2-2 733,0 0-437,-4 2-190,2-2 50,-3 2-73,2-2-201,1 0 101,0 0-141,0 0-27,-2 1 95,2 0-101,-2 0 106,1 0 57,0-1-45,2 1 162,-1-1-107,0 0 382,1 0-320,0 0 1372,1 0-1410,0-1-69,0 0 158,3-3-208,1 1 57,3-2-90,-1 1 33,2 0-134,0 1 56,1 1 0,0-1 101,0 0-96,0 0 96,1 2-45,0-1 34,1 0-79,-2 1-11,2-1 0,-1 2 207,3-2-151,-1 2 146,3-2 72,-2 0-67,10-2-207,-6 0 0,4 0-5,-7 1 38,-2 2-33,0 1 0,-2 0 62,0 0-101,0 0 39,-2 0 0,2 0 117,-2 0-111,2 0 95,-1 0 22,1 0-73,0 0 62,0 0-112,0 0 0,-1 0 73,1 0-39,0 0 39,1 0-29,1 0 57,0 0-90,1 0-11,0 0 0,2 0 146,-1-1-23,8-1-123,-5 1 85,2-2-170,-8 2 85,-2 0 0,-1 1-45,-1 0 118,1 0-73,0 0 0,2 0 34,6 0-34,-1 1 0,5 2 62,-4-1-56,0 1 95,1-1-12,2-1-44,1-1 78,10 0-117,-6 0 27,7 0 18,-9 1-29,0-1 6,-1 2 62,0 0-141,-1 1 51,-1 1 0,-1 0 68,6 0-46,-6 0 23,4-1 39,-7-2-101,-3 0 17,0 0 0,-1-1-45,-2 2 107,4 0-62,-3 0 56,1 0-107,-2 0 51,-1 1 0,2-1-39,0 0 106,1 0-67,2 1 0,-1-1 62,2 1-135,-2 0 73,8 2-22,-6-2 95,5 1-62,-5-3 0,0 1 67,1 0-128,2 0 50,0 0-39,10 1 134,-6-1-78,9 1 33,-8-3 1,2 1-40,1-1-11,0 0 0,1 0 11,-1 0 79,1 0-90,7 0 44,-7 0-116,6 0 72,-11 0 0,0 0-34,-1 0 112,0 0-50,2 0 6,9 0-28,-5 0-1,9 0-5,-9 0 62,2 0-23,2-2 39,-1 0-78,1-4 6,-2 1-17,-2 0 11,7-1 0,-10 3 73,3 0-45,-10 3-28,-3-1 0,0 1-6,-1-1 12,2 0-6,6-1 95,-4 0-84,3 0-11,-3 2 0,-1 0-17,1 0 51,-2 0-34,2 0 112,6-1-23,-4 1-55,8-1-34,-6 0 157,2 1-157,0-2 50,-1 2 12,1-2-6,-3 1 11,1 0-67,6 1 0,-5 0 33,4 0-33,-9 0 0,1 0 45,-1 0-50,0 0 5,1 0 0,-1 0 67,2 0 39,7 0-55,-4 0-1,6 0 34,-6 0-84,2-1 0,1 0 22,1-1 62,-1 0-84,10-2 34,-8 3-84,7-2 50,-9 3 0,-2-2-28,3 1 89,9 0-61,-8 1 67,7 0-117,-13-1 50,-1 1 0,-1-1-45,-1 0 129,1 1-84,-1-2 0,0 2 45,1-1-123,-3 1 78,5 0-56,-7 0 140,3 0-84,-5 0 0,-1 0 56,0 0-112,1 0 56,-2 0 0,2 0-34,1 0 107,0 0-73,3 0 95,9 0-162,-5 0 67,7 0 0,-8 0-17,1 0 112,-2 1-95,2 0 0,-3 0 84,1 1-157,-1-2 73,-1 2 0,-1-1-33,0 1 106,-1-1-73,1 0 0,-1 1 61,1-1-122,-1 2 61,2-1 0,1-1-23,0 1 96,2-2-73,-2 1 0,0-1 113,0 1-192,1 0 79,0 0 0,1-1 84,10 1-39,-6 0-45,7 1 84,-7-1-162,-1 0 78,3-1 0,1 0 17,1 0 67,12 0-84,-8 0 117,6 0-206,-12 0 89,-2 0 0,-1 0-28,0 0 106,-1 0-56,0 0-22,2 0 68,8 0-68,-5 0 0,5 0-68,-10 0 164,-2 0-91,-1 0-5,-1 0 84,-1 0-168,6 0 84,-5 0-73,6 0 157,-6 0-84,1 0 0,1 0 84,1 0-168,0 0 84,0 0 0,2 0 51,6 0-51,-6 0 0,6 0 56,-9 0-129,-1 0 73,1 0 0,-1 0-67,0 0 156,6 0-89,-6 0 51,6 0-124,-6 0 73,1 0 0,1 0 22,9 0-22,-6 0 0,5 0 68,-8 0-141,-3 0 73,-2 0 0,-2 0-101,-1 0 202,-2 0-101,1 0 0,-2 0 84,1 0-163,5 0 79,-4 0-56,3 0 124,-4 0-68,-2 0 0,0 0 72,-2 0-156,1 0 84,-3 0 0,3 0 34,-3 0-34,1 0 0,-1 0 95,-2 0-145,1 0 50,-2 0-5249,1 0 892,-3 0 4357,-1 0 0,0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40.02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123 1 13424,'-15'41'438,"0"1"1,1-3 0,2-2-204,-4 9 28,1 3-257,2-1-6,3 0-286,5-3-7093,0-7 7379,4-8 0,0-14 0,1-8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40.44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113 0 14533,'-20'46'373,"0"-1"1,2-1-1,1-5-373,4 1-1266,0 3-5254,6-8 6520,3-3 0,3-17 0,1-6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40.84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97 0 10422,'-5'9'3287,"1"-2"-2497,4-7-286,0 0-504,-22 67-151,10-22-2361,-3 3 0,0 1 2512,2 2 0,6-23 0,3-11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0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13037,'5'0'1143,"-1"0"-471,-3 0-191,0 0 214,0 0-39,0 0-158,0 0-498,0 0 0,-1 0-45,1 0 40,-1 1-35,0 0-167,0 3 162,1 0-541,0 4 889,11 25-113,-4-5-106,7 21-84,-7-14 112,-3 3-112,-1 1 0,-2 1-39,0 0 128,0-2-89,-2-3 620,3 9-687,-3-14 67,2 5 0,-1-17-6,0-4 79,0-2-73,0-4 0,-1-2-56,1-3 45,-1-1 11,0-2 101,0 0-157,0-2-67,0-4 117,0-3-868,0-6 292,-2-1-57,-2-4-515,-1-2 544,-2-2 95,0-4 190,1 1 67,2-1-465,1 1 466,2 0 201,1 0 22,0 0 34,0 1 73,1 0 17,2 3 251,0 2-212,2 3-17,-2 1 180,2 1-259,-3 0 180,2 1-140,0-1 78,0 1 34,0 0-179,0 3 61,0 1 78,-1 1-139,1 4 156,-1 1-156,1 2 0,-1 2 16,2 0 17,-1 1 6,2 0 173,1 0-139,0 1 44,2 2-123,-2 2 0,3 2 90,-2 1-51,2 1 34,-1-1-62,0 0 39,-2 0-22,0 0-28,-2 2 168,-2-2-162,0 3 95,-3-1-12,0 0-89,0 1 51,-2 1-51,-2 3-12,-6 6 85,2-5-73,-5 5 17,6-10 73,-1 0-124,0-3 34,0 0-90,-2-2 85,0-2-197,-3-1-195,2-2 72,0-1-610,0 0 935,-2-7 0,7 5 0,-1-5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1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 8668,'11'-6'2319,"-2"1"-1468,-9 5 864,0 0-1060,1-3 28,0 2-291,0-2 152,-1 3 1965,0 0-2470,0 2-39,0 2 0,0 3 5,-1 3-66,-1 3 61,-1 1 0,0 2 0,-1 3 73,0 0-79,1 1 6,1 1-50,1-1-18,1-1 29,0 0 39,0-2 34,0 5-96,1-8 62,1 3-39,2-7-174,1 0-806,0 2-4157,3 6 5176,-4-5 0,0 2 0,-3-11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3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91 11928,'3'-3'3439,"-1"1"-2940,-2 2 414,0 0-661,0 2 33,0 3-273,-2 2 100,0 1-112,0 1 5,0 0 247,2 1-246,-2 1 134,1 0-129,0 0 56,1-2-112,0 1 45,0-1 0,0 0-72,0 0 139,0-2-67,1 0 0,2-4 50,0 0-95,2 0 45,-1-1 0,1 0 84,0-1 0,3 0 174,-1-1 78,3 0 337,-1 0-416,2 0-212,2-2 118,1-2-130,-1-4 1,0-2-23,-2-2 79,-1 1-146,-1 1 56,-1 1 0,0 0-17,-2 2 90,-1-1-73,-1 1 16,-1 1 102,-2-1-174,0 0 56,0-1 0,-1 0-11,1-1 95,-1 0-79,0-1-5,0 0-16,0-5 16,-1 5 0,-1 0-79,-2 4 124,-1 2-45,-2-1 0,2 2-157,-2-2 157,-1 2-151,0-1-140,-1 1 179,-1 1-213,0 1 139,-1 0-54,0 1 128,1 0 61,-1 0 6,-1 3 45,2 0-89,0 5 156,2-1-67,1 1 0,1-1 6,2-2-68,-1 1 34,2-1 22,0-1-78,1 1 135,-1 3-51,2-1 22,-1 2-78,1-2 56,0-1 0,-1 0-56,1-2 112,0 1-56,1-2 0,0 0-67,0-1 11,0 0-73,0 0 124,0-2-96,0 1 101,0 0 0,0 0 39,0 3-95,0-2 56,0 0 0,1 0-11,1-1 72,0 0-27,1-1 28,0 0-57,0 1 96,0-1-95,1 1 38,0-1 80,4 0-108,-3 0 57,3 0-67,-4 0 123,1 0-124,-2 0 85,1 0 89,0 0-179,0 0 208,1 0-124,3 0-78,-2-1-1,3 0-5,-4-2 34,1 1 33,-3 1-61,2-1-6,-2 2 0,1-1-28,-1 0 39,0 0-11,0-1 22,0 2 62,-2-1-101,1 1 17,-2 0 0,1 0-33,0 0 83,0 0 23,1 0-62,-2 0 118,2-1-118,0 1-11,1-1 23,-1 1 10,0 0-33,-2 0 0,1 0 0,0 0-39,-1 0 56,1 0-17,0 0 0,0 0 67,1 0-101,-1 0 34,0 0 0,0 0-28,0 0 90,-1 0-247,1 0-1372,-1-1-3159,0-1 4716,0-1 0,0 2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4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0 15664,'-2'0'868,"1"0"-408,1 0-287,0 4 6,0 0-128,0 4 178,0 0-229,0 1 6,0 1 190,1 3 84,0 3 50,1 2-167,-2 3-158,2-1 23,-1-1-28,1 0 0,1-1-28,-1-3 124,0-1-96,0-2 22,0-2 51,0-2-45,-2-2-28,2 1 0,-2-1 213,1 1-213,0 2 84,-1-2-84,1 0 34,-1-1-73,0-1 39,1 1 0,0-2-34,1 2 101,-2-1-67,2 1 0,-1-1 56,0 0-95,0 1 39,0-2 0,0 1 23,0-1-23,-1 1 67,0 1-34,0-1-10,0 0-23,0 0-6,0 1 85,0-2-57,0-1-22,0-1 11,0-2-44,0 2 33,0-1 0,0 1-6,0-1 79,0 0-68,0 1-5,0-1 17,0 1-11,0-1-6,0-1 17,0 1 50,0-1-1395,0 1 1,0-1-1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5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 9794,'-5'3'2868,"1"0"-2246,4-3 1080,0 0-1237,0-4-33,0 3 150,0-3-167,0 4 44,0 0-73,1 0-296,1 0 201,3 0-213,1 0-72,1 1 308,2 3-68,2 1 348,2 4-22,2 1-421,1 0 84,2-1-235,-3-1-50,5 3 167,-7-3-72,4 3-45,-7-3-90,1 1-352,-1-2-746,-2 0-307,-1-3-673,-1-1 2168,-1-2 0,-2-1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5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 9951,'-7'0'2577,"1"0"-1849,6 0 1153,0 0-1454,-2 4-248,1-2 314,-2 3-85,3-3-178,-1 1 39,0 1-264,1 0 186,-1 3 229,0 0-11,-1 4 100,-2 2-386,0 3 13,-3 5 127,0 2-258,-4 3 74,-1 1-79,0 1-431,-3 4-830,7-12-470,-1-2-2873,8-15 4604,1-11 0,0 5 0,0-5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56.2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 10444,'-4'0'2862,"1"0"-2173,3 0 2246,0 0-2347,1 1-196,3 0-45,3 3-11,4 1-49,2 3 4,1 1-162,3 1 257,1 2-16,1 1-365,0 1 96,0 1-101,-2 2 11,-1 1-11,-1 2 73,-4 4-62,0 2 129,-5 3-84,-1 3-5,-4 1 49,-1-1-94,-3-1-476,-7 1-807,1-10-600,-2-5-2531,6-13 4408,3-11 0,1 5 0,1-5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46 7834,'2'1'1860,"-1"0"66,-1-1-1528,-5-6 0,3 3-45,-4-3-68,6 5 152,-1 1-157,0-1-129,1 1 185,-1-1-190,0 0-1,1 0-21,-2-1-113,0 0 34,-1 2-45,1-1 5,-3 1-44,3 0 95,-2 0-28,2 0 73,1 0-90,-1 0 219,2 0-225,-2 0 34,1 0-50,-1 0 22,2 0-11,-2 0 23,2 0 10,-2 0 68,2 0-22,-1 0 145,0 0-179,0 0 1669,0 0-1608,3 0-100,0 0 173,1 0-78,-1 0-101,1 0 89,-1 0-55,-1 0 11,1 0-23,-1 0 51,2 0 44,0 0 1,1 0 106,0 0 174,1 0-218,0 0 94,0 0-72,0 0-197,0 0 163,-1 0-168,0 0 6,-1 0 106,0 0-34,1 0-11,0 0-67,1 0 62,-2 0-68,2 0 12,-2 0-6,1 0 56,0 0 6,-1 0-6,1 0 145,1 0 62,0 0-145,3 0-101,-1 0 218,1 0-230,1 0 113,4-1-79,-3 0-44,2-2 5,-4 2 0,-2 0-101,0 1 168,-1 0-67,-2 0 0,-1 0 67,0 0-100,3-1 33,-1 1 44,3-1 12,1 0 17,0 0-73,1-1 45,-2 2-129,0 0 84,-3 0-45,0 0 112,-1 0-67,-1 0 0,0 0 101,1 0-101,0 0 0,0 0 6,3 0-1,0 0 63,0-2-68,-1 2 100,0-1-189,-3 1 78,1 0 11,-3 0-3960,1 0-1966,-6-1 5926,0-1 0,-1 0 0,2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01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16 7335,'8'-7'1939,"-2"1"-1682,-6 6-498,0 0 62,-2-1-113,-1 1 107,-1-1 185,-1 1 34,1 0-28,1 0 100,2 0 62,-1 0 141,2 0-40,-2 0-101,1 0 72,-1 0 281,2 0 5528,-1 0-6043,0 0 72,1 0-44,-1 0-90,0 0 22,1 0-5,-1 0-17,0 0 95,0 0-39,0 0 0,0 0 34,0 0-79,-1 0 45,0 1 0,-1 0-5,1 1 61,0 0-45,1 1 67,0-2-72,0 0 268,0 0-201,0-1 0,1 1-17,-1-1-17,1 0-39,-2 1-6,-1 1 18,0 1-12,0 0 22,1-1 45,2 1-50,-1-2-17,1 0 0,0 0-28,-1-1 39,0 1-11,0-1 0,0 0 23,1 2-23,-2 0 0,1 1-34,-2 0 84,1 0-50,0 0 79,1-1-46,0-1-33,1 0-50,0-1 56,0 1 66,0 0-88,-1 0 16,0 0 0,0 0-40,1 0 46,0 1-6,0-2 0,0 1 56,-1-1-84,1 0 28,-1 0-45,1 1 90,0 0-45,-1 1 0,1-1 34,-1 1-68,1 1 34,-1-1 0,1 0-45,-1 0 90,0 1-45,0-1 0,0-1 50,1 1-100,0-2 50,0 2 0,-1-1-39,1 1 44,-1-2-5,1 1 0,0 0 90,0-1-124,0 1 34,0 0 0,0-1-11,0 1 6,0 0-7,0 1 12,-1 0 0,1 1-95,-2 3-202,0 2-1490,-3 7-2721,-1 1 4508,1 3 0,1-10 0,2-2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03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21 7431,'-3'-9'1534,"1"2"-1203,2 7 117,0 0-403,0-2 112,0 1-62,0-1 207,0 2 3568,0 0-3718,0 1-119,0 2 107,0 0-101,0 2-33,0 0 123,0 0-124,0 0 57,0-1-12,0-2-10,0 1 10,0-1-50,0-1 6,0 0 61,0 0-17,0 0-50,0 0 73,0 2-79,0-1 6,0 0 0,0 0 107,0 0-102,0 0 141,1-2 16,-1 1-55,1-1-151,-1 1 94,0-1-50,0 2 50,0-1 23,1 2-78,0-1 5,0 0 0,0 0-12,-1 0 80,1 0-63,0-2-5,-1 2 73,1-2-118,-1 2 45,0-2-28,0 3 95,1-1-67,0 0 17,-1 0 73,1-1-73,0 0 235,0-1-252,0 0 72,-1 0-111,1 1 39,-1 0 0,0 2 17,1 0 39,-1-1-22,2 0 72,-1-2-50,0 1-17,0-1-39,-1 0 6,1 0 55,0 0-61,-1 0 28,1 0-28,0 1 0,-1-1-5,1 1-583,-1 0 588,0 2 0,0-2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08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243 0 9453,'2'0'1949,"0"0"-1451,-2 0 1171,0 0-1019,0 1-152,0 0 4667,0 0-5165,-3-1-90,-2 0 180,-4 0-79,-1 0-11,-2 0-17,-1 0-16,0 0-135,-1 1-73,0 1 241,0 2-218,-2 3 184,1 2 28,0 3-106,0 0 68,-1 1 44,3 0-23,1-2-78,3 1 68,2-3 33,2-1 0,1-1 17,1 1-85,1 2 68,0 1 0,-1 1-51,2 0 118,0 8-67,1-5 96,0 4-140,0-8 44,0-1 0,0-1 140,0 4-34,1-4-33,1 4 28,2-6-34,-1 0-62,2-2 29,-2-1 280,1-1-247,0-2 224,-1 1 476,8-2-325,-2 1-302,5-1-134,-1 0 207,-2 0-174,1 0 62,-1 0-84,0 0 106,-2 0-246,1 0 123,-1 0 0,-1 0-40,-1 0 113,-1 0-73,-1-1 28,2 0 95,-2-1-223,0 0 100,1-1 0,-2 1 0,2 0 50,-1 0-50,-1-1 0,1 1 67,-2 0-145,0 0 78,-1-1 0,2 1 61,2-1-44,-1-1-17,3 1 17,-3 0-95,-1 1 78,-1 0 0,0 2-40,-2-1 158,0 0-118,-1 1-4357,1-1-2521,-3 1 6878,-2-1 0,2 1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09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 19031,'0'3'17,"0"2"-6,0 3 78,0 4-33,0 1-5,0 3 38,0 1-89,0 1 0,-1 0 45,0-1 22,-1 1 1,2-1-68,-2 1 100,2 0-100,-2 0 0,2 0 0,-2 0 6,1-3 61,0 0-67,1-4 11,-1 0 51,1-2-34,-1-1-28,1-1 0,0-1-45,0-2 112,0 0-50,0-1 50,0-2 12,0 0 884,0-1-930,1 0 7,0 0 38,3 0-44,-1-2-12,3 0 112,-1-3-190,3 1 56,0-2 0,1 1-11,0 0 73,1 0-62,1 1 0,0-1 56,-1 2-146,0 0 57,-1 0 33,-1 2-28,-1 0 72,0 0-44,-3 1 51,5-1-118,-3 1 67,2 0 0,-3 0 39,1-1 28,-1 0 17,1-2-11,-1 1 56,2 0-107,-2 0-22,3-3 17,-2 4 44,0-3-61,-4 3 0,0 0 51,-2 1-130,1 0 74,0 0 61,-1 0-56,1 0 0,0 0 78,0 0-263,0 0-800,-4 0 985,-8 0 0,5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11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15317,'8'22'1064,"-2"3"-661,-6 0-67,0 8-268,0 2 128,0 4-140,-1-2-51,-1-3 74,-1-5-12,1-6-39,1-6 129,1-7-157,0-3 330,4-5-16,6-1-258,7-1 44,9-4-94,4-4-6,4-5 0,1-2 28,1 2-90,0 1 34,1 3 28,2 3-67,2 0 134,26 2-67,-11 1 56,19 1-112,-21 2 56,0 1 0,-3 6 416,17 10-64,-20 1 7,11 3-359,-24-6 235,-2-1-229,-4-2 44,-2 0 219,-1 0-152,8 4 7,-8-3-35,5 3-44,-12-5-39,-4 0-1,-3 0 370,1 3-184,-5-4-113,1 1 28,-5-5-66,-1-2-40,-2-1 0,0-2 11,0 1 28,0 0 28,0 0 112,0 1-139,-1 0-40,2-1 0,-2-1 61,1 0-5,-1-1 62,0 1 90,0 0 27,0-1-2392,0 2-2834,-2-2 4991,0 0 0,-1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12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16 9682,'-12'0'3070,"2"0"-2471,10 0 896,0 0-1159,-1-6 0,0 4-184,-1-4 106,2 6 985,-1 0-806,1-1 33,0 1 1816,0-1-2264,2 1-22,0 0 6,2 0 156,-1 0-157,2 2 107,-1 2 12,1 0-113,0 2 185,1 0-112,1-3 11,-1 3 146,0-4-191,-2 2 169,1-1-147,-2 0-10,0-1-112,-1 2 50,1-1 0,-1 3 56,0-2-6,-1 3-39,2-2 51,-1 0 5,0-1-56,0-1-11,-1-2-11,2 1 78,-2-2-56,1 3-11,-2-2 68,2 2-130,-2 0 62,3 2 12,-1-2 61,1 1-56,-2-3 44,1 1 46,-1-2-191,1 2 84,-2-1 0,2 1-68,-2-1 169,2 4-101,-2-1 129,1 2-179,0-2 50,0-1 0,0 2 50,0-2 6,-1 1-56,1-2 67,-1 0 34,0 0-107,1-1 6,-1 0 0,1-1 23,-1 2 22,0-2-45,1 2 0,0-2 106,0 2-173,-1-1 67,1 0-5719,0-1 5719,-1-2 0,0 1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2:13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9033,'-2'2'2430,"1"-1"1956,1-1-3714,2 0-358,0-1-258,1 0 213,-1 0-185,1 1-79,-1 0 219,0 0-185,1 0 135,0 0 84,0 0-46,-1 0 180,1 0-196,0 0-60,-1 0 155,3 0-241,-2 0 101,2 0-55,-1 0-63,2 0 68,-2 1-95,1 1-1,-3 0 152,2 0-151,-2-1 100,0 0 56,0 0-162,2 0 236,-2 0-91,3-1-27,-1 0 16,3 0-84,-3 0 40,2 0 28,0 0-74,-2 0-44,1 0 0,-5 0-78,1 0 95,0 0-17,-1 0 0,2 0 11,-1 0-45,1 0 34,0 0 0,-2 0 56,2 0 0,-1 0 6,1 0-40,1 0 29,0 0 78,-1 0-129,3 0 78,-2 0 101,2 0-179,-1 0 202,1 0-79,0 0-56,0 0 147,0-1-209,0-1 57,-1 0-28,0 1 50,-1-1-56,0 2-62,-1-1-16,-1 1 5,0 0 78,-1 0-33,1 0-67,-1 0 78,1 0-11,0 0 0,0 0 84,1 0-100,-1 0 16,1 0 0,-1 0-28,1 0 112,0 0-84,0 0 61,-1 0 6,1 0 23,-2 0-90,2 0 0,0 0 45,0 0 11,-1 0-28,1 0 39,-1 0-101,1 0 34,-1 0 0,0 0-33,-1 0 106,2 0-73,-2 0 0,2 0 100,-2 0-100,2 0 0,-1 0-431,0 0-1429,-1 1-3539,-5 2 5399,-2 0 0,1 0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0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2084 6406,'1'0'532,"0"0"722,-1 0-918,2 2-101,-2-1-78,2 1 85,-2-2 5319,0 0-5527,1 0 218,2 0-163,-1 0 130,2 0 50,-1 0-185,1 0 151,0 0-207,1 0 6,0 0 44,1-1-27,-1 1-18,1-2-16,-2 1 73,1 0-130,-1 1 40,3 0-16,-2 0 72,2 0-56,-2 0 89,4 0-106,-4 0 17,2 0 0,-1 0 17,-1 0 22,0 0-22,0 0-17,-2 0 90,2 0-135,-2 0 45,2 0 0,-1 0 62,4-1-29,-3 1-16,2-2 84,-2 2-129,-1-2 28,1 1 0,-1 0 0,1 0 73,1-2-73,1 2 84,0-3-140,0 3 56,-1-1 0,0 2-51,-1-2 102,1 2-51,-2-1 0,1 0 22,3-1-22,-1 0 0,4 0-39,-4 0 95,0 0-56,-1 0 0,0 2 67,-2-2-151,4 1 84,-2 0-17,4-1 84,-2 0-67,1 0 0,0 0 90,0 0-140,0-2 50,0 2 0,0-2 44,4-1-10,-3 0-34,3 0 95,-4 0-72,1 1-23,0-2 0,2 0 117,0 0-27,6-5-68,-5 3 57,5-3-107,-7 6 28,0-2 0,1 1-17,1-1 84,1 1-50,-1-1 5,1 0 118,8-4-95,-5 4-6,8-5 135,-9 4-174,2-1 129,-2 0 39,2 0-163,-2 0 202,1-1-128,0 0 33,-1 0 140,0 0-247,0 1 170,-1-2-30,-1 2-139,-1-2 128,-1 1-134,-1-1 0,1 1 56,-1-1-16,-1 0 10,0 0 12,0 1-6,0-1-34,1 0-22,-2-2 0,2 2 28,-2-2 45,8-5-73,-5 4 61,6-7-89,-5 8 28,2-3 0,-3 2 56,3 0-5,-4 0 38,1 1-10,-1-1 55,4-5-89,-4 3-11,3-4 33,-3 4-6,0 1-27,0-1 28,0-1-57,1-3 90,4-8-95,-4 5 62,4-6 5,-5 9-44,-1 0-23,0-1 44,1 1-77,0-1 33,1-1 0,1-1 72,8-9-72,-4 7 0,4-8 0,-6 11-67,-2 1 112,-1 1-45,-2 0 0,1-1 90,-3 2-74,2-1-21,1-9-57,-1 7 29,1-7 33,-2 8 0,-1 1 117,1 0-122,0-1 5,0 2-6,0 0-95,-1 2 135,0 0-34,-1 1 0,-1 0 67,1 1-101,-1-1 34,0-1 0,0 0-11,1-1-28,0 0 39,0-1 0,0 0 73,1-1-112,1 2 39,1-1 0,0 1-51,0 0 85,-1 0-34,0 1 56,3-6-95,-2 6 39,2-5 0,-4 6-34,0-1 68,0 1-34,2-1 0,-1 3 39,0-1-73,-1 1 34,4-4-73,-3 4 124,4-3-51,-1 4 0,0 1 5,4-2-72,2 0 67,1 1-56,10-4 39,-10 6 17,4 0-5,-11 5-1,-4 3-38,-1 0 21,-3 2-78,0 1 96,0 0-135,-2 0 140,4 0 56,-2 0-146,5 0 90,-2 1 0,2 3-50,0 0 89,1 4-39,-1 0 11,6 5-89,-4-2 78,3 4 0,-5-4-34,-1 0 96,1 0-62,-2 0 0,0 0 33,0-2-94,0 1 61,2 2-34,-2-2 129,1 1-95,-3-2 0,1-1 68,-1 1-130,0 1 62,1-1-39,1 7 106,0-4-67,0 4 0,-2-6 73,-1 1-157,1 0 84,-2-1 0,1 1 28,0-2 11,-1 2 6,4 3 44,-4-3-55,3 2-34,-3-4 0,1 1-56,-1 0 129,2 1-56,0 2 100,2 6-122,0-4 5,0 6 0,-1-6-79,0-2 158,0 2-79,1-2 0,-2 1 83,1 1-133,1-2 50,1 9 34,0-7-29,3 6 57,-4-8-57,2 1 152,-1-1-213,2 0 56,-1 0-11,7 5 106,-4-3-78,6 3-17,-4-4 84,-1-1-134,0 2 50,0 0 0,-1 0 5,8 9-5,-5-5 0,5 6 95,-6-7-173,0 1 78,2 0 0,-2 0 28,1-1 22,1 0-50,-1-1 0,-1 1 124,2-2-214,-2 1 90,1 1 0,1 0 22,1 0 74,1 0-63,0 1-10,0-1 83,-1 1-162,1-1 56,6 7 67,-4-6 17,6 6-11,-7-9 5,2 1 40,0-2-146,1-1 28,0 0-39,12 5 128,-8-4-27,9 5-12,-11-6 79,-1-2-185,1 1 56,0 0 0,1-1 73,1 1 11,1-2 29,1 0-40,1 0-29,14 3-44,-11-5 0,11 3-16,-13-5 139,0 2-123,1-1 0,-1 1 101,0 0-169,9 4 68,-9-2-67,6 3 162,-12-4-95,-3-1 0,1-1 73,-3 0-146,-1-2 73,0 1 0,-1-1 84,9 1-78,-5-2 56,6 1 10,-5-3-44,0-2-28,2 2 0,1-3-11,-1 2 95,-1 0-84,-2 1 0,-2 1 67,-3-1-134,-2 2 67,-1-1 0,-1 0-67,0 0 168,0 0-96,1-1-5,0 0 79,1 0-141,1-1 62,1 0 0,1-1-22,-1 1 89,1 0-67,-2 0 0,1 0 56,0 1-129,6 1 73,-6 0-33,6 1 117,-8-1-84,0 0 0,-1-2 39,0 3-112,-1-3 73,5 2-45,-4-1 140,4 0-95,-5-1 0,0 2 0,-1-2-50,-1 1 50,0 1 0,-1-2-45,-1 1 140,4 1-95,-3-2 40,3 1-130,-3 0 90,0-1 0,1 0-28,0 0 123,3 2-89,8-1 27,-2 1-117,5-1 62,-7-2 22,0 1 17,-2 0 22,-1 0-39,0 0 0,-1 0 28,1 0-123,4 1 95,-3-2 45,2 2 39,-6-1-118,-3 0 34,0-2 0,-2 2-45,1-2 62,1 2-17,0-2 0,1 2 95,-1-1-100,1 1 5,-2-2 0,1 2-73,-3-2 78,1 2-5,-2-1 0,1 1 40,-1 0-40,2-1 5,5 1-38,-1 0 38,3 1-5,-2-1 0,-1 0 34,2 0-1,-1 0-33,1 0-72,6 0 105,-3 0-33,3 2 0,-4-1 6,-1 0-6,1 0 0,-1-1 0,2 0-34,8 3 34,-4-3 0,5 3 79,-7-3-91,0-1 12,-2 1 0,0-1-50,-3 2 95,0-1-45,-2 0 39,1 0-78,-2 1 39,2-1 0,-2 0-34,1 0 73,0 1-39,1-1 0,-3-1 62,2 1-129,-2-1 67,4 2-45,-2-1 107,1 0-62,-4 0 0,0-1 50,1 0-112,0 1 62,0-2 0,1 1-39,-3 0 95,1-1-56,-2 2 0,1-1 45,-1 1-107,2-2 62,1 2 0,1-1-50,-1 1 117,1 1-67,-1-1 0,1-1 45,0 1-107,0-2 62,-1 2 0,1 0-50,-2-1 117,1 1-67,-3-2 17,3 2-23,-3-2 6,0 2 0,-1-1-67,-2 0 73,0-1-6,0 0 33,0 1 63,-1-1-175,0 1 79,-1-1-50,2 0 117,-2 0-67,2 0 0,-1 0 67,1 0-173,0 0 106,-2 0 0,2 0-34,-1 0 101,1 0-67,-1 1 73,0-1-140,1 1 67,-1-1 0,0 0-56,1 0 123,-1 0-67,2 0 56,-2 0-123,3 0 67,-1 1 0,0-1-56,0 1 123,0-1-67,0 1 56,0 0-123,0 0 67,1 0 0,-1-1-56,1 1 123,-1-1-67,1 0 0,-1 1 67,0-1-151,0 1 84,0-1 0,-1 0-50,1 0 117,-1 1-67,-1-1 0,1 1 73,-1-1-146,1 0 73,-1 0-67,2 0 140,0 1-73,0 0 0,-2 0 61,0-1-156,0 0 95,-1 0-3220,1 0-4449,-5 0 7669,-3-3 0,2 2 0,-1-2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03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7246,'0'0'0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05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14919,'36'21'196,"-7"-4"-157,-26-17 12,-1 0-51,0 0 0,0 0 28,1 0-23,0 0 46,1 0 122,0 0-173,2 0 214,-2-1-86,2 1-116,-1-2 111,0 1-84,0 0-17,-1 1-22,-2 0 62,2 0-129,-2 0 50,0 0 17,0 0-17,2 0 107,-1 0-73,2 0 39,0-1-6,0 1 0,1-2-50,-1 2 0,-1-2-67,1 1 123,-1-1-56,1 1 45,0 1 129,4-1-174,-1 1 39,2-1 207,-2 0-212,-1 0 123,-2-1-51,2-1-22,-1 1-84,1 1 6,-2 0 117,2 0-112,-5 1 62,1-1-73,0 1 101,-1-1-135,0 0 34,2 0 6,0 1 44,2 0-16,-2-1 50,2 1-34,0-2 73,-1 2-123,2-2 0,-1 2 151,0-2 6,4 0-17,-1 0-106,1 0-12,-1 1-22,-2 0 0,0 1 34,-1 0 27,1 0-61,-1 0 90,0 0-157,0 0 67,-3 0 0,-1 0-11,2 0 72,-1 0-61,3 0 73,-1 0 33,1 0-162,-1 0 56,1 0 0,-2 0 0,1 0 84,-2 0-84,1 0 51,-1 0-118,0 0 67,-1 0 0,1 0-12,0 0 124,1 0-112,0 0 23,0 0 66,2 0-77,0 0-12,-1 0-23,5 0 91,-4 0-51,3 0-17,-3 0 95,-2 0-95,1 0 45,2 0 129,-1-1-124,3 0 17,-2 0 6,0 1 0,-1 0-96,-1 0 23,0 0-5,1 0 83,-2 0-78,2 0 0,-2 0 79,0 0-130,1 0 51,-1 0 0,1 0-33,-1 0 38,0 0-5,0 0 6,0 0 5,2 0-11,-1 0 0,3 0 28,-3 0 45,0 0-73,0 0 0,-1 0 61,0 0-122,2 0 61,-2 0-6,2 0 57,-1 0-51,0 0 0,-1 0 67,2 0-112,-2 0 45,2 0 0,-2 0-6,1 0 23,-1 0-17,1 0 0,0 0 62,0 0-107,1 0 45,-2 0 0,1 0 0,-1 0 56,1 0-39,0 0-17,-1 0 0,1 1-45,-1 0 107,0 0-57,3-1 90,-1 0-50,1 0-45,-2 0 0,1 0 51,-2 0-18,2 0-33,-1 0 90,1 0-62,-1 0-23,2 0-5,-3 0 51,1 0 10,0 0-61,0 0 34,0 0 5,1 0 12,-2 0-51,3 0-45,-4 0 50,3 0-5,-2 1 56,0-1-16,2 1-24,0-1-4,-1 0 71,5 0-49,-4 0-34,4 0 0,-3 0 56,0 0-56,-1 0 0,0 0 0,1 0 78,-1 1-78,-1-1 0,1 1 17,-2-1-62,1 1 45,-1-1 0,1 2 0,-1-1 68,1 1-68,-1-2 5,4 2-38,-3-2 33,4 1 0,-3-1 78,-1 0-33,1 0-45,-2 0 101,1 1 22,0-1-123,-1 1 0,1-1-51,-2 0 152,0 0-101,-1 0 0,1 0 45,0 0-56,-1 0 11,3 0-34,-1 0 45,0 0-11,0 0 6,-1 0 44,-1 1-100,-1 0 33,0 0 17,0-1 0,-1 0 95,1 0-173,0 0 78,0 0 0,1 0-50,-2 0 134,2 0-51,-2 0-33,2 0 51,-1 0-57,1 0 6,-1 0 0,0 0-101,-1 0 168,1 1-67,0-1 17,-1 1 45,1-1-68,0 0-27,-1 0 49,1 0-436,-1 2-2274,-7 1-3590,-4 2 6284,-8 1 0,7-4 0,3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07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52 11346,'-2'-1'3164,"0"0"-2576,2 1 779,0 0-964,0-4-251,0 1 55,-1-3-157,0 2 107,0 1 157,0-1-208,1 0 286,-1 1-39,1 1-129,0 0 169,0 2-209,0-2 96,0 2 40,0-2-175,0 1 163,-1-1-95,1 2-163,-1-2 124,1 1-124,-1-1 23,1 0 73,-2 1-107,1 1-39,0 0 5,0 0 1,1 0-6,-1 0 0,0 0 6,0 0 128,-5 0-61,0 3-28,-3 3 240,-1 5-201,-1 3 123,0 3-4,-3 0-198,3 1 135,-1 0-106,1 0 39,1 1 162,0 1-229,1 0 195,-3 7-111,4-7-79,0 4-11,4-9 0,1-3 28,1 2 39,1-1-67,0 2 51,1 1-7,0 1-27,0 6-17,0-5 84,0 4-17,2-7-61,0-4-6,3 0 62,-1-2-96,0-1 34,1 2 22,-1-4 40,1 2-40,-1-5 40,-1 1 22,0-2-84,1-1 6,1 0 61,1-1 174,3 0-152,6 0-61,-1-3 56,3-1-84,-3-2 0,-3-2 0,2 1 101,-2-2-56,0 1 11,4-5 50,-3 3-156,2-3 50,-5 4 0,-1 0-39,1 0 123,-1-1-84,0-1 67,0 0 17,-1-1-95,2-1 11,-2 0-90,4-7 191,-4 6-79,1-5-22,-4 6 84,0 0-140,-2-1 56,2 1 0,-3 0-61,0 2 61,-1 0 0,0 2 0,0 0 28,-1 2-129,-3-2 101,-1 2-179,-5-1 83,2 2 1,-5 0 11,2 1-22,-3-1-258,0 3 145,-9 0 102,3 1 5,-5 1 101,6 1 11,2 0 0,0 0-28,3 0-45,1 0 73,4 0-79,0 0-5,1 3 84,1 1 0,-1 3 84,-1 1-173,1 0 72,-2 1 17,0 1-62,1 0 124,-1 1-62,2 0 67,-1 2-72,4-5 5,0 1 0,2-4-68,2-2 74,0 1-6,1-1 0,0 0 56,0 2-56,0-1-6,0 3-89,0-4 190,0 2-72,0-3-23,0 2 50,0-3-117,0 1 67,0-2-106,3 2-808,-1-2-380,3 1-1635,1-1 2929,5-4 0,-5 3 0,2-3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18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35 156 7974,'1'-8'1994,"0"0"-1361,-1 8 420,0 0-471,5-34-251,-4 22 83,4-27 40,-5 31-152,0 1 40,0 1-140,0 2 425,-1-2-420,0 2 62,-2-1-5,0 1-119,1 1 124,0 1-185,2 0 78,-1 2 174,1-2-229,0 2 677,0-2-801,-1 2 51,1 4-34,-2 1 156,0 6-105,0-1 229,0 1 45,0 6-113,-1-2-178,2 5 106,0-4 18,1 2-153,0-1 135,0 4-89,0 0-51,0 1 173,-1 3-162,0 1 129,-1 2 6,-2 3-140,2-1 139,-1 2-100,0-1-11,2 1 134,0-2-157,1-1 84,0-2 34,0 10 39,0-9-62,0 7-33,0-12 134,0 2-201,0-3 94,0 2 24,0-1-124,0-3 145,0 0-100,0 6 39,0-7-22,0 6-46,0-8 18,0 0 16,0 0 96,0 1-112,0-1 78,2 8-79,1-7 29,0 6-29,0-11 23,0 1 51,-1-1-107,0 0 5,0-1 131,0 1-86,0-1-5,0 5 28,-1-5-29,2 4-44,-2-7 0,1 1 0,-1-1 84,1 1-56,-1 0 40,2 5-96,0-5 28,0 4 0,0-5 0,-1 1 95,-1-2-90,0 2-5,0-2 62,0 0-112,0 1 50,0 3-51,-1-2 141,0 4-79,0-4 6,1 2 72,-1-1-66,1 0-23,0 1 0,-1-2 11,2 1 79,-2 1-90,2-2 95,-1 0-162,0-4 67,-1 0 0,0 1-28,0 0 106,0-1-78,0 4 84,0-2-151,0 0 67,0-1 0,0-2-51,0 0 124,0 1-73,0-2 0,0 2 101,0-1-185,0-1 84,0 1 0,0-1-39,0 0 112,0 0-73,0-2 0,0 2 95,0-2-179,0-1 84,0 2-51,0-1 141,0 1-90,0-1 0,0 0 101,0 1-157,0-1 56,0 0 0,0 0 22,1 0 73,-1-1-95,1 0 101,-1-1-78,0 1-23,1-1-258,0 0-1484,3-3-5243,2-6 6985,1-5 0,-2 4 0,-2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21:41:21.5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98 59 7248,'-6'-30'1888,"1"6"1276,3 23-2699,0-1 1426,0 2-1717,1-1 724,0 1-853,-1 0 3386,2 0-3431,-2 0 0,0 0 6,-1 0 28,-1 3-29,-3 3 46,-1 7 128,-2 4-168,0 3 73,0 3 6,2 1-57,2 1 152,2 2-185,2-1 56,2-2 134,0-1-190,0-4 90,4-2 22,2-3-106,5-3 145,1-2-146,2-2 91,-1-3 94,3-1-185,-2-2 214,2-1 22,0 0-230,1-1 185,1-4-163,1-2-27,2-3 100,-2-2-61,1-1 39,-3 0 39,7-7-78,-8 5-39,3-5-1,-8 8 243,-3 0-248,0 0 134,-3 0-112,0 0 62,-4-1-151,1 0 67,-2 0 0,0 0-56,0-1 129,0 1-73,0 1 0,-2 1-84,-2 2 45,-3-1-28,-4 4-97,-10-2 69,1 6 95,-6-1 0,3 3-84,2 0 17,-1 0 33,2 0 18,2 0-91,1 3 174,1 1-67,-4 7 51,7-2-135,-3 2 84,8-4 0,0-2-118,2 1 191,2-2-73,0 1 62,1 4-141,0-2 79,-1 3 0,0-1-39,1-2 112,1 0-73,0-1 0,2-2 33,-2 1-83,1-2 50,0 0 0,1-1-34,0 1 118,0-1-72,0 0-7,0 0 107,0 0-95,0 0-17,0-2 0,0 1 157,0 0-146,0-1 231,0 1-147,1-1-95,2 0 0,0 0 0,2 1 39,-1-1 23,1 2-6,-1 0-56,1 0 78,-1-1-44,1 0-34,-1-1 44,1 0 124,0 0-128,1 0 133,1 0-55,3 0-118,-4 0 0,4 0 0,-5 0 17,1 0 44,-1 0-22,1 0-39,-1-1 45,1 1-95,-2-1 50,2 0 0,-2 1 50,1-1-33,-1 1-17,0 0 56,-1-1-112,2 0 56,-2 0-11,3-1 72,-2 2-38,1-3-23,-1 3 33,-1-2-89,0 2 12,-2 0 44,1 0 44,-2 0-44,2 0 0,-1 0 34,1 0-68,-1 0 34,1 0-5,1 0 5,0 0 0,0 0 50,0 0-50,0 0 11,1-1-55,-1 0 38,0 1 6,-1 0-34,0 0 90,1 0-56,-1 0 0,0 0 28,1 0-61,-1 0 27,0 0 12,0 0-6,0 0 84,-1 0-84,0 0 5,-1 0-27,1 0 22,0 0 0,0 0 6,1 0 61,2 0-34,-2 0-27,2 0 95,0 0-90,1 0 56,-1 0-50,1 0 33,-2 0-22,0 0-28,-1 0-39,1 0 78,-2 0-39,1 0 0,-2 0 12,2 0 4,-1 0-16,2 0 0,-1 0-5,1 0-1,0 0 6,-1 0 0,0 0-11,-2 0 11,1 0 0,0 0-6,0 0 23,1 0-17,-2 0 0,2 0-5,-1 0 10,1 0-5,2 0 67,-2 0-16,2 0 33,0-1-84,-1 1 0,1-1 5,-3 1 1,0 0-6,-1 0 17,0-1-84,0 1 67,0-1-359,0 0-212,0 0-1104,0 0-3556,-2 1 5231,-4 0 0,3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RWTH Aachen online course / GDC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RWTH Aachen online course / GDC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5.png"/><Relationship Id="rId5" Type="http://schemas.openxmlformats.org/officeDocument/2006/relationships/tags" Target="../tags/tag12.xml"/><Relationship Id="rId10" Type="http://schemas.openxmlformats.org/officeDocument/2006/relationships/image" Target="../media/image34.png"/><Relationship Id="rId4" Type="http://schemas.openxmlformats.org/officeDocument/2006/relationships/tags" Target="../tags/tag11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7.xml"/><Relationship Id="rId7" Type="http://schemas.openxmlformats.org/officeDocument/2006/relationships/image" Target="../media/image4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9" Type="http://schemas.openxmlformats.org/officeDocument/2006/relationships/image" Target="../media/image2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55.png"/><Relationship Id="rId42" Type="http://schemas.openxmlformats.org/officeDocument/2006/relationships/customXml" Target="../ink/ink20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33.xml"/><Relationship Id="rId2" Type="http://schemas.openxmlformats.org/officeDocument/2006/relationships/image" Target="../media/image45.png"/><Relationship Id="rId16" Type="http://schemas.openxmlformats.org/officeDocument/2006/relationships/customXml" Target="../ink/ink7.xml"/><Relationship Id="rId29" Type="http://schemas.openxmlformats.org/officeDocument/2006/relationships/image" Target="../media/image59.png"/><Relationship Id="rId11" Type="http://schemas.openxmlformats.org/officeDocument/2006/relationships/image" Target="../media/image5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63.png"/><Relationship Id="rId40" Type="http://schemas.openxmlformats.org/officeDocument/2006/relationships/customXml" Target="../ink/ink19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5" Type="http://schemas.openxmlformats.org/officeDocument/2006/relationships/image" Target="../media/image47.png"/><Relationship Id="rId61" Type="http://schemas.openxmlformats.org/officeDocument/2006/relationships/image" Target="../media/image75.png"/><Relationship Id="rId19" Type="http://schemas.openxmlformats.org/officeDocument/2006/relationships/image" Target="../media/image5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8.png"/><Relationship Id="rId30" Type="http://schemas.openxmlformats.org/officeDocument/2006/relationships/customXml" Target="../ink/ink14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79.png"/><Relationship Id="rId8" Type="http://schemas.openxmlformats.org/officeDocument/2006/relationships/customXml" Target="../ink/ink3.xml"/><Relationship Id="rId51" Type="http://schemas.openxmlformats.org/officeDocument/2006/relationships/image" Target="../media/image70.png"/><Relationship Id="rId72" Type="http://schemas.openxmlformats.org/officeDocument/2006/relationships/customXml" Target="../ink/ink35.xml"/><Relationship Id="rId3" Type="http://schemas.openxmlformats.org/officeDocument/2006/relationships/image" Target="../media/image46.png"/><Relationship Id="rId12" Type="http://schemas.openxmlformats.org/officeDocument/2006/relationships/customXml" Target="../ink/ink5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9.xml"/><Relationship Id="rId41" Type="http://schemas.openxmlformats.org/officeDocument/2006/relationships/image" Target="../media/image65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4.xml"/><Relationship Id="rId31" Type="http://schemas.openxmlformats.org/officeDocument/2006/relationships/image" Target="../media/image60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77.png"/><Relationship Id="rId73" Type="http://schemas.openxmlformats.org/officeDocument/2006/relationships/image" Target="../media/image81.png"/><Relationship Id="rId4" Type="http://schemas.openxmlformats.org/officeDocument/2006/relationships/customXml" Target="../ink/ink1.xml"/><Relationship Id="rId9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customXml" Target="../ink/ink8.xml"/><Relationship Id="rId39" Type="http://schemas.openxmlformats.org/officeDocument/2006/relationships/image" Target="../media/image64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72.png"/><Relationship Id="rId7" Type="http://schemas.openxmlformats.org/officeDocument/2006/relationships/image" Target="../media/image48.png"/><Relationship Id="rId71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45.xml"/><Relationship Id="rId42" Type="http://schemas.openxmlformats.org/officeDocument/2006/relationships/image" Target="NULL"/><Relationship Id="rId47" Type="http://schemas.openxmlformats.org/officeDocument/2006/relationships/customXml" Target="../ink/ink58.xml"/><Relationship Id="rId63" Type="http://schemas.openxmlformats.org/officeDocument/2006/relationships/customXml" Target="../ink/ink66.xml"/><Relationship Id="rId68" Type="http://schemas.openxmlformats.org/officeDocument/2006/relationships/image" Target="NULL"/><Relationship Id="rId7" Type="http://schemas.openxmlformats.org/officeDocument/2006/relationships/customXml" Target="../ink/ink38.xml"/><Relationship Id="rId2" Type="http://schemas.openxmlformats.org/officeDocument/2006/relationships/image" Target="../media/image84.png"/><Relationship Id="rId16" Type="http://schemas.openxmlformats.org/officeDocument/2006/relationships/image" Target="NULL"/><Relationship Id="rId29" Type="http://schemas.openxmlformats.org/officeDocument/2006/relationships/customXml" Target="../ink/ink49.xml"/><Relationship Id="rId11" Type="http://schemas.openxmlformats.org/officeDocument/2006/relationships/customXml" Target="../ink/ink40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53.xml"/><Relationship Id="rId40" Type="http://schemas.openxmlformats.org/officeDocument/2006/relationships/image" Target="NULL"/><Relationship Id="rId45" Type="http://schemas.openxmlformats.org/officeDocument/2006/relationships/customXml" Target="../ink/ink57.xml"/><Relationship Id="rId53" Type="http://schemas.openxmlformats.org/officeDocument/2006/relationships/customXml" Target="../ink/ink61.xml"/><Relationship Id="rId58" Type="http://schemas.openxmlformats.org/officeDocument/2006/relationships/image" Target="NULL"/><Relationship Id="rId66" Type="http://schemas.openxmlformats.org/officeDocument/2006/relationships/image" Target="NULL"/><Relationship Id="rId5" Type="http://schemas.openxmlformats.org/officeDocument/2006/relationships/customXml" Target="../ink/ink37.xml"/><Relationship Id="rId61" Type="http://schemas.openxmlformats.org/officeDocument/2006/relationships/customXml" Target="../ink/ink65.xml"/><Relationship Id="rId19" Type="http://schemas.openxmlformats.org/officeDocument/2006/relationships/customXml" Target="../ink/ink44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48.xml"/><Relationship Id="rId30" Type="http://schemas.openxmlformats.org/officeDocument/2006/relationships/image" Target="NULL"/><Relationship Id="rId35" Type="http://schemas.openxmlformats.org/officeDocument/2006/relationships/customXml" Target="../ink/ink52.xml"/><Relationship Id="rId43" Type="http://schemas.openxmlformats.org/officeDocument/2006/relationships/customXml" Target="../ink/ink56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69.xml"/><Relationship Id="rId8" Type="http://schemas.openxmlformats.org/officeDocument/2006/relationships/image" Target="NULL"/><Relationship Id="rId51" Type="http://schemas.openxmlformats.org/officeDocument/2006/relationships/customXml" Target="../ink/ink60.xml"/><Relationship Id="rId3" Type="http://schemas.openxmlformats.org/officeDocument/2006/relationships/image" Target="../media/image85.png"/><Relationship Id="rId12" Type="http://schemas.openxmlformats.org/officeDocument/2006/relationships/image" Target="NULL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64.xml"/><Relationship Id="rId67" Type="http://schemas.openxmlformats.org/officeDocument/2006/relationships/customXml" Target="../ink/ink68.xml"/><Relationship Id="rId20" Type="http://schemas.openxmlformats.org/officeDocument/2006/relationships/image" Target="NULL"/><Relationship Id="rId41" Type="http://schemas.openxmlformats.org/officeDocument/2006/relationships/customXml" Target="../ink/ink55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59.xml"/><Relationship Id="rId57" Type="http://schemas.openxmlformats.org/officeDocument/2006/relationships/customXml" Target="../ink/ink63.xml"/><Relationship Id="rId10" Type="http://schemas.openxmlformats.org/officeDocument/2006/relationships/image" Target="NULL"/><Relationship Id="rId31" Type="http://schemas.openxmlformats.org/officeDocument/2006/relationships/customXml" Target="../ink/ink50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67.xml"/><Relationship Id="rId4" Type="http://schemas.openxmlformats.org/officeDocument/2006/relationships/image" Target="../media/image86.png"/><Relationship Id="rId9" Type="http://schemas.openxmlformats.org/officeDocument/2006/relationships/customXml" Target="../ink/ink39.xml"/><Relationship Id="rId13" Type="http://schemas.openxmlformats.org/officeDocument/2006/relationships/customXml" Target="../ink/ink41.xml"/><Relationship Id="rId18" Type="http://schemas.openxmlformats.org/officeDocument/2006/relationships/image" Target="NULL"/><Relationship Id="rId3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tiff"/><Relationship Id="rId2" Type="http://schemas.openxmlformats.org/officeDocument/2006/relationships/image" Target="../media/image10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tiff"/><Relationship Id="rId4" Type="http://schemas.openxmlformats.org/officeDocument/2006/relationships/image" Target="../media/image10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f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tiff"/><Relationship Id="rId4" Type="http://schemas.openxmlformats.org/officeDocument/2006/relationships/image" Target="../media/image10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2981381"/>
            <a:ext cx="3948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RWTH Aachen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13-17 March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152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Aachen Online Statistics School</a:t>
            </a:r>
          </a:p>
          <a:p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40390" y="40771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/event/37562/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78246-FA21-64C1-DFEA-983FDC73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8" y="1754176"/>
            <a:ext cx="2004001" cy="2817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E20EE-A62D-2B22-56BB-EE928BD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5" y="1819669"/>
            <a:ext cx="396821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5F342-E011-28F2-5D93-D07AB145C36F}"/>
              </a:ext>
            </a:extLst>
          </p:cNvPr>
          <p:cNvSpPr txBox="1"/>
          <p:nvPr/>
        </p:nvSpPr>
        <p:spPr>
          <a:xfrm>
            <a:off x="685800" y="980039"/>
            <a:ext cx="7448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Lecture 1:  Bayesian probability and credible intervals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94" y="253211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Assigning prior probabilities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" y="827149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711" y="2622274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8" y="1615982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711" y="1615982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0" y="2658971"/>
            <a:ext cx="2260600" cy="52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D5A1A-231B-BD0C-FB62-C2A7C0FA87F3}"/>
              </a:ext>
            </a:extLst>
          </p:cNvPr>
          <p:cNvSpPr txBox="1"/>
          <p:nvPr/>
        </p:nvSpPr>
        <p:spPr>
          <a:xfrm>
            <a:off x="348124" y="3548846"/>
            <a:ext cx="82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independent control measurement of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“prior” to mean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D21B2B-A2CA-75AF-3315-DE63FB1D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36" y="4435012"/>
            <a:ext cx="8354717" cy="720000"/>
          </a:xfrm>
          <a:prstGeom prst="rect">
            <a:avLst/>
          </a:prstGeom>
        </p:spPr>
      </p:pic>
      <p:sp>
        <p:nvSpPr>
          <p:cNvPr id="24" name="Text Box 10">
            <a:extLst>
              <a:ext uri="{FF2B5EF4-FFF2-40B4-BE49-F238E27FC236}">
                <a16:creationId xmlns:a16="http://schemas.microsoft.com/office/drawing/2014/main" id="{3B5E53B7-3BA5-8373-618A-687DE2A9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6DF96-CD33-D2D6-ABE0-10E311B19457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EF787-D19B-00BC-1668-5617B888EC8B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FA01DAB5-5236-8386-2820-583AC83DB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9385" y="5065302"/>
            <a:ext cx="344892" cy="31393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D6CE8580-E382-139A-3207-233AF38F5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016355"/>
            <a:ext cx="163288" cy="31393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E3D3C74E-871C-A1A0-75F3-7244EED53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57277" y="5016354"/>
            <a:ext cx="58585" cy="36723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for parameters from Bayes’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041274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150650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471200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483900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687100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28263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845783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439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maximum likelihood)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FBB8F-4D54-67F4-6DE1-091E16124389}"/>
              </a:ext>
            </a:extLst>
          </p:cNvPr>
          <p:cNvSpPr txBox="1"/>
          <p:nvPr/>
        </p:nvSpPr>
        <p:spPr>
          <a:xfrm>
            <a:off x="3421650" y="4122759"/>
            <a:ext cx="4458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same as from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199562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18403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48" y="1304035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924902"/>
            <a:ext cx="8279946" cy="44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Markov Chain Monte Carlo (MCMC) 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Analysis Toolkit: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/bat/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BAT.jl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FB69C-14EA-55B2-CB70-86BEF6B88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120" y="3055433"/>
            <a:ext cx="1020113" cy="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653185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 (suppose known)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636407"/>
            <a:ext cx="8624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given an observed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an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4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3974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unity, then integrate to give interval with any desired probability content (or “credibility level” CL or 1 −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e.g., CL = 95%: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9F118-2FD5-89CC-CBA6-EFD0AFFB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217260"/>
            <a:ext cx="3314700" cy="876300"/>
          </a:xfrm>
          <a:prstGeom prst="rect">
            <a:avLst/>
          </a:prstGeom>
        </p:spPr>
      </p:pic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E400C51F-73AB-62B4-6D4C-CBC42DC6CF8C}"/>
              </a:ext>
            </a:extLst>
          </p:cNvPr>
          <p:cNvGrpSpPr/>
          <p:nvPr/>
        </p:nvGrpSpPr>
        <p:grpSpPr>
          <a:xfrm>
            <a:off x="5407996" y="4943642"/>
            <a:ext cx="2553317" cy="1439096"/>
            <a:chOff x="5341217" y="4672800"/>
            <a:chExt cx="3239640" cy="18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B7461C-AA7A-F2C0-2E8F-533ACC1840FE}"/>
                    </a:ext>
                  </a:extLst>
                </p14:cNvPr>
                <p14:cNvContentPartPr/>
                <p14:nvPr/>
              </p14:nvContentPartPr>
              <p14:xfrm>
                <a:off x="5341217" y="4769640"/>
                <a:ext cx="95400" cy="1359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B7461C-AA7A-F2C0-2E8F-533ACC1840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1631" y="4760048"/>
                  <a:ext cx="114571" cy="1378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346CDD-827F-F646-930F-0874D8553F6B}"/>
                    </a:ext>
                  </a:extLst>
                </p14:cNvPr>
                <p14:cNvContentPartPr/>
                <p14:nvPr/>
              </p14:nvContentPartPr>
              <p14:xfrm>
                <a:off x="5348417" y="6129000"/>
                <a:ext cx="2466000" cy="4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346CDD-827F-F646-930F-0874D8553F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38825" y="6119458"/>
                  <a:ext cx="2485184" cy="6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7C4F63-45CB-EE4C-FA8E-E1BDA1B8DBCE}"/>
                    </a:ext>
                  </a:extLst>
                </p14:cNvPr>
                <p14:cNvContentPartPr/>
                <p14:nvPr/>
              </p14:nvContentPartPr>
              <p14:xfrm>
                <a:off x="8428937" y="6380640"/>
                <a:ext cx="151920" cy="2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7C4F63-45CB-EE4C-FA8E-E1BDA1B8DB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19356" y="6371032"/>
                  <a:ext cx="171081" cy="41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8C07E1-B6B8-0072-8965-D7BB41B58D4C}"/>
                </a:ext>
              </a:extLst>
            </p:cNvPr>
            <p:cNvGrpSpPr/>
            <p:nvPr/>
          </p:nvGrpSpPr>
          <p:grpSpPr>
            <a:xfrm>
              <a:off x="5448497" y="5000760"/>
              <a:ext cx="3110760" cy="1497960"/>
              <a:chOff x="5448497" y="5000760"/>
              <a:chExt cx="3110760" cy="1497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ED6EDB4-87CA-5EC3-63AC-401195392309}"/>
                      </a:ext>
                    </a:extLst>
                  </p14:cNvPr>
                  <p14:cNvContentPartPr/>
                  <p14:nvPr/>
                </p14:nvContentPartPr>
                <p14:xfrm>
                  <a:off x="5448497" y="5147280"/>
                  <a:ext cx="2724120" cy="95436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ED6EDB4-87CA-5EC3-63AC-40119539230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438905" y="5137686"/>
                    <a:ext cx="2743304" cy="973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152B5A6-91FE-35C0-FC4D-70B7A70CC68A}"/>
                      </a:ext>
                    </a:extLst>
                  </p14:cNvPr>
                  <p14:cNvContentPartPr/>
                  <p14:nvPr/>
                </p14:nvContentPartPr>
                <p14:xfrm>
                  <a:off x="7785617" y="6150600"/>
                  <a:ext cx="360" cy="36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152B5A6-91FE-35C0-FC4D-70B7A70CC68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778057" y="6143040"/>
                    <a:ext cx="15480" cy="1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0A158ACD-6551-848B-F342-2F444CFEACC1}"/>
                      </a:ext>
                    </a:extLst>
                  </p14:cNvPr>
                  <p14:cNvContentPartPr/>
                  <p14:nvPr/>
                </p14:nvContentPartPr>
                <p14:xfrm>
                  <a:off x="7785617" y="6145560"/>
                  <a:ext cx="545760" cy="2304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0A158ACD-6551-848B-F342-2F444CFEACC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776026" y="6136073"/>
                    <a:ext cx="564942" cy="420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1E134F1-A2F5-1E5B-B180-FA76A61CDE5E}"/>
                      </a:ext>
                    </a:extLst>
                  </p14:cNvPr>
                  <p14:cNvContentPartPr/>
                  <p14:nvPr/>
                </p14:nvContentPartPr>
                <p14:xfrm>
                  <a:off x="8395817" y="6267240"/>
                  <a:ext cx="163440" cy="23148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1E134F1-A2F5-1E5B-B180-FA76A61CDE5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386230" y="6257652"/>
                    <a:ext cx="182615" cy="2506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8611EC4-8DD4-EE8F-ADD7-6B0ACC599251}"/>
                      </a:ext>
                    </a:extLst>
                  </p14:cNvPr>
                  <p14:cNvContentPartPr/>
                  <p14:nvPr/>
                </p14:nvContentPartPr>
                <p14:xfrm>
                  <a:off x="7459457" y="5412240"/>
                  <a:ext cx="43560" cy="72648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8611EC4-8DD4-EE8F-ADD7-6B0ACC59925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449928" y="5402645"/>
                    <a:ext cx="62618" cy="7456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0855682-D015-C88B-89FF-78EB9FEC6C93}"/>
                      </a:ext>
                    </a:extLst>
                  </p14:cNvPr>
                  <p14:cNvContentPartPr/>
                  <p14:nvPr/>
                </p14:nvContentPartPr>
                <p14:xfrm>
                  <a:off x="7329497" y="5000760"/>
                  <a:ext cx="167400" cy="14472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0855682-D015-C88B-89FF-78EB9FEC6C9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319918" y="4991173"/>
                    <a:ext cx="186557" cy="1638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B5C4969-4ADD-F8AA-B65E-15032E34B976}"/>
                      </a:ext>
                    </a:extLst>
                  </p14:cNvPr>
                  <p14:cNvContentPartPr/>
                  <p14:nvPr/>
                </p14:nvContentPartPr>
                <p14:xfrm>
                  <a:off x="7541177" y="5131800"/>
                  <a:ext cx="113760" cy="5292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B5C4969-4ADD-F8AA-B65E-15032E34B97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531583" y="5122220"/>
                    <a:ext cx="132948" cy="72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D75F5D78-ED78-FC90-84B6-24A71D80C8ED}"/>
                      </a:ext>
                    </a:extLst>
                  </p14:cNvPr>
                  <p14:cNvContentPartPr/>
                  <p14:nvPr/>
                </p14:nvContentPartPr>
                <p14:xfrm>
                  <a:off x="7690577" y="5156640"/>
                  <a:ext cx="18000" cy="13536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D75F5D78-ED78-FC90-84B6-24A71D80C8E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80885" y="5147069"/>
                    <a:ext cx="37385" cy="154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E70E245-0F5C-60E1-1643-837ED0AA3425}"/>
                      </a:ext>
                    </a:extLst>
                  </p14:cNvPr>
                  <p14:cNvContentPartPr/>
                  <p14:nvPr/>
                </p14:nvContentPartPr>
                <p14:xfrm>
                  <a:off x="7699937" y="5148360"/>
                  <a:ext cx="69480" cy="5076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E70E245-0F5C-60E1-1643-837ED0AA342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690338" y="5138842"/>
                    <a:ext cx="88678" cy="6934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78A84E8-00F8-A7B4-0D2C-6C87FF80FF64}"/>
                </a:ext>
              </a:extLst>
            </p:cNvPr>
            <p:cNvGrpSpPr/>
            <p:nvPr/>
          </p:nvGrpSpPr>
          <p:grpSpPr>
            <a:xfrm>
              <a:off x="5774297" y="5312160"/>
              <a:ext cx="1589760" cy="867960"/>
              <a:chOff x="5774297" y="5312160"/>
              <a:chExt cx="1589760" cy="867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69ABEF1-5ACC-2C7E-6385-FF4B0477D62E}"/>
                      </a:ext>
                    </a:extLst>
                  </p14:cNvPr>
                  <p14:cNvContentPartPr/>
                  <p14:nvPr/>
                </p14:nvContentPartPr>
                <p14:xfrm>
                  <a:off x="5774297" y="5974200"/>
                  <a:ext cx="72720" cy="17784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69ABEF1-5ACC-2C7E-6385-FF4B0477D62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764692" y="5964599"/>
                    <a:ext cx="91929" cy="197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BA90E31-53F1-BFD1-EB27-9CDF9D3F15C9}"/>
                      </a:ext>
                    </a:extLst>
                  </p14:cNvPr>
                  <p14:cNvContentPartPr/>
                  <p14:nvPr/>
                </p14:nvContentPartPr>
                <p14:xfrm>
                  <a:off x="6069497" y="5716440"/>
                  <a:ext cx="1440" cy="360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BA90E31-53F1-BFD1-EB27-9CDF9D3F15C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59417" y="5706990"/>
                    <a:ext cx="21600" cy="22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3621CE-87E1-8E89-EFAC-3099C9BC0F10}"/>
                      </a:ext>
                    </a:extLst>
                  </p14:cNvPr>
                  <p14:cNvContentPartPr/>
                  <p14:nvPr/>
                </p14:nvContentPartPr>
                <p14:xfrm>
                  <a:off x="5948897" y="5719680"/>
                  <a:ext cx="122040" cy="41292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3621CE-87E1-8E89-EFAC-3099C9BC0F1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939298" y="5710088"/>
                    <a:ext cx="141237" cy="432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657AA7B-94CF-2F1A-67DA-BFC4DC627B6D}"/>
                      </a:ext>
                    </a:extLst>
                  </p14:cNvPr>
                  <p14:cNvContentPartPr/>
                  <p14:nvPr/>
                </p14:nvContentPartPr>
                <p14:xfrm>
                  <a:off x="6119897" y="5432040"/>
                  <a:ext cx="138600" cy="70380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657AA7B-94CF-2F1A-67DA-BFC4DC627B6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10323" y="5422449"/>
                    <a:ext cx="157293" cy="722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8EB03C3-008C-523F-6027-A729187AC5A2}"/>
                      </a:ext>
                    </a:extLst>
                  </p14:cNvPr>
                  <p14:cNvContentPartPr/>
                  <p14:nvPr/>
                </p14:nvContentPartPr>
                <p14:xfrm>
                  <a:off x="6305657" y="5312160"/>
                  <a:ext cx="180720" cy="82440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8EB03C3-008C-523F-6027-A729187AC5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296073" y="5302569"/>
                    <a:ext cx="199887" cy="843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23E7B4D-F2A2-34B7-57E7-1A67E48205EF}"/>
                      </a:ext>
                    </a:extLst>
                  </p14:cNvPr>
                  <p14:cNvContentPartPr/>
                  <p14:nvPr/>
                </p14:nvContentPartPr>
                <p14:xfrm>
                  <a:off x="6516977" y="5544360"/>
                  <a:ext cx="118080" cy="57492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23E7B4D-F2A2-34B7-57E7-1A67E48205E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07366" y="5534770"/>
                    <a:ext cx="137302" cy="593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9F3194D-2E48-E74F-C7B1-FB915C7A2C1C}"/>
                      </a:ext>
                    </a:extLst>
                  </p14:cNvPr>
                  <p14:cNvContentPartPr/>
                  <p14:nvPr/>
                </p14:nvContentPartPr>
                <p14:xfrm>
                  <a:off x="6698417" y="5771160"/>
                  <a:ext cx="63360" cy="22824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9F3194D-2E48-E74F-C7B1-FB915C7A2C1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88845" y="5761574"/>
                    <a:ext cx="82505" cy="247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D6639FD-C164-5F0F-3919-D5DDEF6D7C4F}"/>
                      </a:ext>
                    </a:extLst>
                  </p14:cNvPr>
                  <p14:cNvContentPartPr/>
                  <p14:nvPr/>
                </p14:nvContentPartPr>
                <p14:xfrm>
                  <a:off x="6918017" y="5845320"/>
                  <a:ext cx="56160" cy="22320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D6639FD-C164-5F0F-3919-D5DDEF6D7C4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08429" y="5835735"/>
                    <a:ext cx="75337" cy="241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EB6DB2C-A3E2-8957-A327-41739574BCB0}"/>
                      </a:ext>
                    </a:extLst>
                  </p14:cNvPr>
                  <p14:cNvContentPartPr/>
                  <p14:nvPr/>
                </p14:nvContentPartPr>
                <p14:xfrm>
                  <a:off x="7152377" y="5923800"/>
                  <a:ext cx="51840" cy="15912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EB6DB2C-A3E2-8957-A327-41739574BCB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142828" y="5914225"/>
                    <a:ext cx="70939" cy="178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4F7494E-09E7-96A9-419B-AC56FDCC63CB}"/>
                      </a:ext>
                    </a:extLst>
                  </p14:cNvPr>
                  <p14:cNvContentPartPr/>
                  <p14:nvPr/>
                </p14:nvContentPartPr>
                <p14:xfrm>
                  <a:off x="7319417" y="6033240"/>
                  <a:ext cx="44640" cy="146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4F7494E-09E7-96A9-419B-AC56FDCC63C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309851" y="6023661"/>
                    <a:ext cx="63771" cy="16558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5A47A8-4FDC-59AB-C42B-C0B9CCD8E76B}"/>
                </a:ext>
              </a:extLst>
            </p:cNvPr>
            <p:cNvGrpSpPr/>
            <p:nvPr/>
          </p:nvGrpSpPr>
          <p:grpSpPr>
            <a:xfrm>
              <a:off x="5516537" y="4672800"/>
              <a:ext cx="781200" cy="331200"/>
              <a:chOff x="5516537" y="4672800"/>
              <a:chExt cx="781200" cy="331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3C595F7-2042-25F8-8B8B-F3CEFD32E447}"/>
                      </a:ext>
                    </a:extLst>
                  </p14:cNvPr>
                  <p14:cNvContentPartPr/>
                  <p14:nvPr/>
                </p14:nvContentPartPr>
                <p14:xfrm>
                  <a:off x="5516537" y="4739760"/>
                  <a:ext cx="103320" cy="26424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3C595F7-2042-25F8-8B8B-F3CEFD32E44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506979" y="4730176"/>
                    <a:ext cx="122436" cy="283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F97B72A-BA14-69A0-6D29-CE8446B57BDD}"/>
                      </a:ext>
                    </a:extLst>
                  </p14:cNvPr>
                  <p14:cNvContentPartPr/>
                  <p14:nvPr/>
                </p14:nvContentPartPr>
                <p14:xfrm>
                  <a:off x="5699057" y="4700880"/>
                  <a:ext cx="15840" cy="16236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F97B72A-BA14-69A0-6D29-CE8446B57BD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689553" y="4691303"/>
                    <a:ext cx="34848" cy="181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E25A8BC-C152-4D69-5FEB-415799F898A6}"/>
                      </a:ext>
                    </a:extLst>
                  </p14:cNvPr>
                  <p14:cNvContentPartPr/>
                  <p14:nvPr/>
                </p14:nvContentPartPr>
                <p14:xfrm>
                  <a:off x="5800217" y="4718160"/>
                  <a:ext cx="92160" cy="11160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E25A8BC-C152-4D69-5FEB-415799F898A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90636" y="4708594"/>
                    <a:ext cx="111322" cy="13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5CB25FB-D50A-9110-24FC-A3A1A9322B8A}"/>
                      </a:ext>
                    </a:extLst>
                  </p14:cNvPr>
                  <p14:cNvContentPartPr/>
                  <p14:nvPr/>
                </p14:nvContentPartPr>
                <p14:xfrm>
                  <a:off x="5979497" y="4684320"/>
                  <a:ext cx="18000" cy="19116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5CB25FB-D50A-9110-24FC-A3A1A9322B8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969805" y="4674739"/>
                    <a:ext cx="37385" cy="210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74A2380-527C-AFEF-2AFF-1A563756CF89}"/>
                      </a:ext>
                    </a:extLst>
                  </p14:cNvPr>
                  <p14:cNvContentPartPr/>
                  <p14:nvPr/>
                </p14:nvContentPartPr>
                <p14:xfrm>
                  <a:off x="6070577" y="4758480"/>
                  <a:ext cx="105480" cy="5724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74A2380-527C-AFEF-2AFF-1A563756CF8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060988" y="4748864"/>
                    <a:ext cx="124658" cy="764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C4CEF0B-247B-B78D-8616-0ECAED949ABB}"/>
                      </a:ext>
                    </a:extLst>
                  </p14:cNvPr>
                  <p14:cNvContentPartPr/>
                  <p14:nvPr/>
                </p14:nvContentPartPr>
                <p14:xfrm>
                  <a:off x="6091097" y="4740840"/>
                  <a:ext cx="52920" cy="12672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C4CEF0B-247B-B78D-8616-0ECAED949AB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081517" y="4731268"/>
                    <a:ext cx="72081" cy="145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E444F65-6140-790C-87A9-726E1C6FC99A}"/>
                      </a:ext>
                    </a:extLst>
                  </p14:cNvPr>
                  <p14:cNvContentPartPr/>
                  <p14:nvPr/>
                </p14:nvContentPartPr>
                <p14:xfrm>
                  <a:off x="6195137" y="4702680"/>
                  <a:ext cx="102600" cy="19620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E444F65-6140-790C-87A9-726E1C6FC99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85561" y="4693098"/>
                    <a:ext cx="121296" cy="215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7EA0C9E6-9D28-E6FB-1F5D-AEB4D71CEDB3}"/>
                      </a:ext>
                    </a:extLst>
                  </p14:cNvPr>
                  <p14:cNvContentPartPr/>
                  <p14:nvPr/>
                </p14:nvContentPartPr>
                <p14:xfrm>
                  <a:off x="5704457" y="4672800"/>
                  <a:ext cx="57960" cy="8388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7EA0C9E6-9D28-E6FB-1F5D-AEB4D71CEDB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694873" y="4663227"/>
                    <a:ext cx="77128" cy="103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2A08EB99-459B-96C8-9C22-3CAFB1C1CB0A}"/>
                      </a:ext>
                    </a:extLst>
                  </p14:cNvPr>
                  <p14:cNvContentPartPr/>
                  <p14:nvPr/>
                </p14:nvContentPartPr>
                <p14:xfrm>
                  <a:off x="5720657" y="4833720"/>
                  <a:ext cx="12600" cy="50760"/>
                </p14:xfrm>
              </p:contentPart>
            </mc:Choice>
            <mc:Fallback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2A08EB99-459B-96C8-9C22-3CAFB1C1CB0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711207" y="4824202"/>
                    <a:ext cx="31500" cy="6934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46" name="Group 6145">
              <a:extLst>
                <a:ext uri="{FF2B5EF4-FFF2-40B4-BE49-F238E27FC236}">
                  <a16:creationId xmlns:a16="http://schemas.microsoft.com/office/drawing/2014/main" id="{E9AB0F0A-6905-C70F-E1F7-3170FB527ED4}"/>
                </a:ext>
              </a:extLst>
            </p:cNvPr>
            <p:cNvGrpSpPr/>
            <p:nvPr/>
          </p:nvGrpSpPr>
          <p:grpSpPr>
            <a:xfrm>
              <a:off x="5600057" y="5334840"/>
              <a:ext cx="711000" cy="534600"/>
              <a:chOff x="5600057" y="5334840"/>
              <a:chExt cx="711000" cy="534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4C42D197-7594-3D45-0C07-AF67FBDAAC3B}"/>
                      </a:ext>
                    </a:extLst>
                  </p14:cNvPr>
                  <p14:cNvContentPartPr/>
                  <p14:nvPr/>
                </p14:nvContentPartPr>
                <p14:xfrm>
                  <a:off x="5600057" y="5345280"/>
                  <a:ext cx="124200" cy="148680"/>
                </p14:xfrm>
              </p:contentPart>
            </mc:Choice>
            <mc:Fallback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4C42D197-7594-3D45-0C07-AF67FBDAAC3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590468" y="5335702"/>
                    <a:ext cx="143378" cy="167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53A9EAA-B7E2-88B3-1D77-2C1792CF2484}"/>
                      </a:ext>
                    </a:extLst>
                  </p14:cNvPr>
                  <p14:cNvContentPartPr/>
                  <p14:nvPr/>
                </p14:nvContentPartPr>
                <p14:xfrm>
                  <a:off x="5817857" y="5334840"/>
                  <a:ext cx="106560" cy="159120"/>
                </p14:xfrm>
              </p:contentPart>
            </mc:Choice>
            <mc:Fallback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53A9EAA-B7E2-88B3-1D77-2C1792CF248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808294" y="5325265"/>
                    <a:ext cx="125231" cy="178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2B43E36A-9F3A-9C30-D45B-CB9A1283D2D5}"/>
                      </a:ext>
                    </a:extLst>
                  </p14:cNvPr>
                  <p14:cNvContentPartPr/>
                  <p14:nvPr/>
                </p14:nvContentPartPr>
                <p14:xfrm>
                  <a:off x="5723897" y="5628960"/>
                  <a:ext cx="555120" cy="237600"/>
                </p14:xfrm>
              </p:contentPart>
            </mc:Choice>
            <mc:Fallback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2B43E36A-9F3A-9C30-D45B-CB9A1283D2D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714310" y="5619365"/>
                    <a:ext cx="574294" cy="256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A50D58EB-8DE9-C9D2-F674-038DF1673A08}"/>
                      </a:ext>
                    </a:extLst>
                  </p14:cNvPr>
                  <p14:cNvContentPartPr/>
                  <p14:nvPr/>
                </p14:nvContentPartPr>
                <p14:xfrm>
                  <a:off x="6230417" y="5788800"/>
                  <a:ext cx="59040" cy="77760"/>
                </p14:xfrm>
              </p:contentPart>
            </mc:Choice>
            <mc:Fallback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A50D58EB-8DE9-C9D2-F674-038DF1673A08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220880" y="5779194"/>
                    <a:ext cx="78114" cy="9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663A955B-A5A6-07BB-75AD-C01D035BF55F}"/>
                      </a:ext>
                    </a:extLst>
                  </p14:cNvPr>
                  <p14:cNvContentPartPr/>
                  <p14:nvPr/>
                </p14:nvContentPartPr>
                <p14:xfrm>
                  <a:off x="6197297" y="5862960"/>
                  <a:ext cx="113760" cy="6480"/>
                </p14:xfrm>
              </p:contentPart>
            </mc:Choice>
            <mc:Fallback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663A955B-A5A6-07BB-75AD-C01D035BF55F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187703" y="5853240"/>
                    <a:ext cx="132948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85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 of  GDC lectures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213771" y="1251854"/>
            <a:ext cx="88540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Tue. 14.3			Probability (Bayes vs. Frequentist)									Bayesian parameter and interval estimation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Wed. 15.3  		Frequentist confidence regions and intervals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Thu.  16.3			Python software for frequentist and Bayesian 						confidence regions.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Fri.  17.3			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221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5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A00DC-AB43-B253-72A2-A63D2AF52A8D}"/>
              </a:ext>
            </a:extLst>
          </p:cNvPr>
          <p:cNvSpPr txBox="1"/>
          <p:nvPr/>
        </p:nvSpPr>
        <p:spPr>
          <a:xfrm>
            <a:off x="4460301" y="1248122"/>
            <a:ext cx="373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quantile of chi-square distribution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BA22BE-5CDD-ACD2-628E-5091547EE9D8}"/>
              </a:ext>
            </a:extLst>
          </p:cNvPr>
          <p:cNvCxnSpPr>
            <a:cxnSpLocks/>
          </p:cNvCxnSpPr>
          <p:nvPr/>
        </p:nvCxnSpPr>
        <p:spPr>
          <a:xfrm flipH="1">
            <a:off x="3813717" y="1524794"/>
            <a:ext cx="535259" cy="42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03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0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took the prior for a Poisson mean to be constant to reflect a lack of prior knowledge and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268F1-AD13-98DA-7262-FE5D9C85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421275"/>
            <a:ext cx="70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295454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FBFCF-CE16-55FB-C4B9-7F541AFE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29836"/>
            <a:ext cx="2492307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CBF98-1A3C-2D0C-2D43-4D1AA195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695152"/>
            <a:ext cx="2282264" cy="75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A37A7-661D-24B1-ADF8-EEBAC716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2864778"/>
            <a:ext cx="45140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258534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121226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188354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04807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327485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190489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4922609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916258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747654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593440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065304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015534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051060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Summing up...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56585-9FFF-DB3C-DF0C-2634232EE433}"/>
              </a:ext>
            </a:extLst>
          </p:cNvPr>
          <p:cNvSpPr txBox="1"/>
          <p:nvPr/>
        </p:nvSpPr>
        <p:spPr>
          <a:xfrm>
            <a:off x="551985" y="936702"/>
            <a:ext cx="78170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methods allow one to associate a probability with a hypothesis, e.g., a hypothesized parameter.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result consists of the posterior probability for the hypothesis (or parameter) given the observed data (or a summary statistic obtained from it, e.g., a limit).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one to specify prior probabilities.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 involves integrals over parameter space (MCMC).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(often?) use Bayesian methods to obtain a result, then “forget” its Bayesian origins and exploit its frequentist properties.</a:t>
            </a:r>
          </a:p>
        </p:txBody>
      </p:sp>
    </p:spTree>
    <p:extLst>
      <p:ext uri="{BB962C8B-B14F-4D97-AF65-F5344CB8AC3E}">
        <p14:creationId xmlns:p14="http://schemas.microsoft.com/office/powerpoint/2010/main" val="16328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41478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2963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-80566" y="156709"/>
            <a:ext cx="9305131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Bayesian parameter estimation</a:t>
            </a:r>
          </a:p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52313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384076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98551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671786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351631"/>
            <a:ext cx="6660356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with Maximum Likelihood and Least Squares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197905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1190625"/>
            <a:ext cx="831623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the Bayesian a Frequentist approaches require the </a:t>
            </a: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data|parameters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005491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578249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373063"/>
            <a:ext cx="7192964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in the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CD708-D4EF-3A44-7385-6F83897C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22" y="4695825"/>
            <a:ext cx="450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31225</TotalTime>
  <Words>3043</Words>
  <Application>Microsoft Macintosh PowerPoint</Application>
  <PresentationFormat>On-screen Show (4:3)</PresentationFormat>
  <Paragraphs>351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729</cp:revision>
  <dcterms:created xsi:type="dcterms:W3CDTF">2020-05-18T17:44:39Z</dcterms:created>
  <dcterms:modified xsi:type="dcterms:W3CDTF">2023-03-13T22:25:21Z</dcterms:modified>
</cp:coreProperties>
</file>