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1577" r:id="rId3"/>
    <p:sldId id="1266" r:id="rId4"/>
    <p:sldId id="1267" r:id="rId5"/>
    <p:sldId id="1294" r:id="rId6"/>
    <p:sldId id="1403" r:id="rId7"/>
    <p:sldId id="1436" r:id="rId8"/>
    <p:sldId id="1526" r:id="rId9"/>
    <p:sldId id="1447" r:id="rId10"/>
    <p:sldId id="1448" r:id="rId11"/>
    <p:sldId id="1449" r:id="rId12"/>
    <p:sldId id="1450" r:id="rId13"/>
    <p:sldId id="1594" r:id="rId14"/>
    <p:sldId id="1595" r:id="rId15"/>
    <p:sldId id="1596" r:id="rId16"/>
    <p:sldId id="1597" r:id="rId17"/>
    <p:sldId id="1598" r:id="rId18"/>
    <p:sldId id="1599" r:id="rId19"/>
    <p:sldId id="1528" r:id="rId20"/>
    <p:sldId id="1495" r:id="rId21"/>
    <p:sldId id="1578" r:id="rId22"/>
    <p:sldId id="1600" r:id="rId23"/>
    <p:sldId id="1580" r:id="rId24"/>
    <p:sldId id="1581" r:id="rId25"/>
    <p:sldId id="1582" r:id="rId26"/>
    <p:sldId id="1601" r:id="rId27"/>
    <p:sldId id="1584" r:id="rId28"/>
    <p:sldId id="1539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4.9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8282,'4'10'1994,"0"-2"-1557,-4-8-56,0 0-292,-1-5 130,1 3 16,-1-2-73,1 2 2359,0 2-2555,-1-2 34,0 2 39,-1-1-89,1 1 140,0 1-79,1 2-11,0 2 5,0-1 85,0 2-51,-1-2-39,1 2 0,-1-1 95,1 0-95,0 1 0,0-1 68,0 2-35,0 0 34,0 1-67,0 0 0,0 1 6,0 0-6,0 1 0,0 1 73,0-2-62,0 1-11,0-1 0,0 1 0,0 0 22,0 3-22,0-4 0,0 3 157,1-4-157,0 0 0,0 0-5,1 1 77,-1 0-10,0 2-62,1-1 157,-2 4-68,2-2-89,-2 3 0,2-4 51,-1-2-34,2 1 22,0 1 57,0-1-46,0 0-50,-1-3 0,0 1 84,-1 1-84,1-1 39,-2 2 0,2-1 45,-2 2-28,2 0-56,-1 1 101,3 6 6,-1-5-46,0 5-50,-1-7 113,0 0-85,0-1-39,-1-1 0,1 0 140,0 3-140,0-4 0,-1 3 73,0-4-6,0 0-67,-1 1 0,1-1-23,0 2 23,-1 0 56,0 0 135,0 6-118,0-4-73,0 6 0,0-7 5,0 1 6,0-1-11,0-1 0,0 1 129,0 4-129,0-2-33,0 3 156,0-3-123,0-1 0,0 1 5,0 0-38,0 1 134,0 0-107,0 1 6,-1 0-34,0-1 79,-1 5-45,0-4 0,1 4 34,0-6-34,0 0 0,0 0 11,-1-1-56,1 1 45,-1 6 45,0-5 28,-1 6-73,1-6 0,0-1 0,0 2 11,1-2-11,-1 1 6,1 4 78,0-5-96,0 4 12,1-6-39,0 0 34,0 0 5,0 1 0,0 0 100,0 1-94,-1 1-6,1 7-22,-1-5 22,1 7 89,0-8-83,0 1 44,0-1 6,0 0-56,0-1 28,0 7-28,0-6 0,0 6 6,0-5 33,0 0-33,0 2-6,0 9 67,0-5-67,0 7 0,0-8 5,0-2 102,0 2-57,-1-1-50,1 2 0,-2 0 11,2 0 29,-2-2-40,2 0 100,-1 5-16,1-8-84,-1 5 0,1-8 40,-1 0 44,0 0-84,1 4 78,-1-1-5,1 1-73,0-4 0,0 0 11,0 1 45,0 0-56,0 1 34,0 0 50,0 2-17,0 0-67,0 1-39,0 8 5,0-6 34,0 6 0,0-6 152,0-2-79,-1 2-84,1-1 11,-2 2-6,2-1-33,-1 0 39,0 11 89,1-6-55,-2 8-34,2-9 0,-1 1 50,0 0-22,1 1-28,-2 0 84,1 8-78,0-8-6,0 5 0,1-10-67,0-2 16,0 0 85,0 7-23,0-5 96,0 6-107,0-9 0,0 0-17,0-2 6,0 0 11,0 0 0,0-2-6,0 1 73,1-1-67,-1 0 0,2 0 6,-2 0-68,3 8 62,-2-4 62,2 5-12,-1-7-50,0 1 0,0 0 17,0-1-56,0 0 39,0-1 0,0 0 151,0 9-151,0-6 0,-1 8 34,1-9-51,-1 0 17,0-1 0,0 0 129,0 0-79,-1 0-56,1 1 6,-1 1-5,1-1-90,-1 0 95,2-1 78,0 5-67,0-6-11,1 4 0,-1-6 39,0 0 29,0 0-68,0 0 0,-1 0 156,0 5-156,1-3 0,0 3-16,-1-3-35,-1-1 102,1 0-46,0 1 74,-1-1 27,1 0-106,0 0 0,-1 2-56,0-3 56,0 2 0,0-5 56,0 0-17,0 0-39,0-1 0,0 1-39,0 2 89,0-2-50,0 1 17,0-2 67,0 0-84,0 1 0,0-1 0,0 0-33,0-1 38,0 0-5,0-1 0,0 0 17,0 2-17,0-4 0,0 2-6,0-4 6,0 0 0,0-1 68,0 2-80,0-2 12,0 2 0,0-2-16,0-1-410,0 1-2257,0-11-5142,0-2 7825,0-10 0,0 9 0,0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8326,'3'14'1216,"0"-4"-863,-3-10 4049,0 0-4407,4 0-29,-3-1-55,5-2-91,-4 0-66,0 0 84,0 2-230,-2 0 397,1 5 85,-1 0-51,0 4-33,-2 2-1,0 1 62,-4 4-61,0 3-6,-3 3-17,0 2-112,-1 2-11,-1 2 51,1-1 33,-1 0-39,0 0 5,1 0-33,0 0 67,1 0-11,0 0 61,1 1-207,-4 16 84,4-10 95,-3 11-5,3-12-34,1-1 23,0-1-12,-1-1 17,-2 10 45,1-9-5,-2 7-40,4-12 39,-1-2-117,2-2-174,-1-2-11,0-2-274,0 0-308,-3 0 290,0 1-336,-3 1-783,-7 11 1344,7-10 280,-6 6 0,11-12 95,1-3 0,4-4 0,1-4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2878,'9'3'1848,"-1"0"771,-8-3-1281,0 0-1064,-17 38-128,8-17-68,-17 33 852,12-23-879,-4 5 473,0 7-490,-3 6 55,-1 6 18,-2 8-102,1 5 6,-3 5 57,0 4-1848,-2 1 1780,0 0 22,0-1-50,1-7 22,1-6 0,3-7 6,3-6-5,1-4-34,1-3 33,-1 0 0,0-2 1,-2 0 5,1 0 0,2-1 0,0-2 3372,4 0-3377,1-4-3345,3-1 3345,1-4-702,3-2 707,0-6-169,2-3 129,1-5-212,2 0-661,0-5 3104,1-2-2191,0-5 0,0-2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674 9 9341,'-8'-8'2150,"-31"69"-7357,15-12 5327,-2 3 1,-1 4 132,-8 21 992,-2 1-909,1 6 118,0 2 50,-1 3 89,2 3-377,17-42 0,0 0-127,0 4 1,1 2 45,-2 6 1,0 2-63,2 0 0,0 1-48,0-3 0,1-1 3,3-9 0,1-4-28,-8 28-28,4-14 2710,0-9-4037,-6 25 325,4-21-1189,-3 9 2219,10-34 0,6-17 0,1-6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9884,'1'4'2072,"0"0"-83,-1-4-1575,-2 19 34,-3-2-62,-3 19-44,-4-2-89,-4 6-69,-2 7-77,-4 7-1,-4 5-11,1 6-22,-3 2-62,2 3-11,0-1-117,3-2-387,1-5-566,3-7-672,1-5-2007,4-11 3749,2-6 0,6-17 0,1-6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4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11077,'12'2'2196,"-2"0"-1295,-10-2 657,0 0-1206,3 45 24,-3-19 4,3 39-21,-3-28-46,0 5-38,-3 2-152,0 2-67,-4-1-56,1-1-34,-1 0-722,1-4-1137,0 2-2100,0-6 3993,1-3 0,2-16 0,1-6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5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0 539 10763,'9'4'2431,"-2"0"-1860,-7-4 4723,0 0-5221,0-6-73,5-4 0,5-9-185,9-6-96,10-6-161,9-7 106,11-5 72,7-4-10,6-2 61,1 1-16,-2 5-57,-10 9 112,-10 10-173,-12 11 22,-11 7 185,-5 4 79,-4 2 55,-1 4-45,7 10 51,-3-1 34,9 10-22,-5-5 38,2 1 17,1 0 6,1 1 123,1-2 280,12 2-252,-4-8 11,11-2 168,-8-8-83,2-8-147,4-8-72,5-9 5,5-9-55,5-6 5,4-2 61,22-14-117,-25 17-151,5-1-543,-38 25-684,-11 7-857,-12 9 2235,-22 18 0,13-12 0,-13 11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8063,'2'12'1664,"0"-2"-1149,-2-10 829,0 0-728,-1 2 180,1-1 1982,-1 2-2374,6-9 55,3-1 95,7-8-27,6-3-74,5-2-167,3 0-90,2-1-3465,0 3 3280,-4 3 57,-5 4-68,-5 5-34,-6 1-50,-4 4-23,-3 0-49,-3 1-1230,1 0 137,-7 0-459,-5 0-2605,-5 0 4313,-4 0 0,9-1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63 8214,'8'15'2420,"-2"-3"-1602,-6-12 543,0 0-980,2-26 95,-1 16-213,2-19-5,-1 24-12,0 0-122,0 1-63,-1 0 62,0 1-22,0 1 1546,-1 1-1456,1 7 217,-1 4 29,-3 9 90,-3 5-130,-5 5-122,-4 6 17,-2 1-29,-2 2-162,1-4 33,2-4-67,4-6-67,3-5 34,3-6-29,1-3-5,2-2-134,-1 0-180,1 1-459,-1-1-1002,2 1-1608,0-2 3383,3-3 0,-1-1 0,1-3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0 8972,'14'9'2762,"-2"-2"-1085,-12-7 345,0 0-1457,3 0-274,-3 0 596,3 0-680,-3 6 410,0 2-416,0 8-27,0 5-40,-4 5 6,-3 6-67,-5 3 17,-2 3-85,-1 1 1,-2 1 73,-1-2-79,-2-1-6,-1-4 6,0-2 0,0-5-3504,0-3 3313,0-6-570,2-4 318,1-2-442,0-5 841,2 0-169,-1-4-123,2 0-236,0-2 3018,2 0-4306,-1-4 303,6-2 230,-1-8-2269,7 2 3596,1-4 0,1 8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58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7778,'6'13'5343,"-2"-2"-10309,49-50 5538,-32 29 1464,44-30-1397,-43 40 730,3 3-921,2 4 50,0 5 113,1 6-96,0 3-95,-3 1 3337,2 1-3466,-3 0-34,1-3-49,1-3-12,-2-1-146,0-4 79,5 2-129,-9-5-179,1-1-415,-13-2-1064,-4 3-2291,-5 0 3949,-7 3 0,4-6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0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 7755,'7'2'1687,"-2"0"-1055,-5-2 3569,0 0-3708,3 0-420,-1 0 128,3 0-38,0 0-130,-1 0 293,2 0-153,0 0-89,1 0 163,0 0-175,0 0-72,1 0 0,0 0 73,3 0-6,-1 0-22,2 0-34,1 0 236,0 0-141,1 0-100,1 0-6,0 0 95,1 0-67,-2 0-22,1 0-1,-1 0 314,0 0-117,10 0-96,-5 0-33,9 0 185,-8-1-152,1 0-67,0-3 225,11-1-264,-8-1 0,6 2 33,-12 1-106,-1 2 73,-2 0 0,0 1 112,-2-1-61,0 1-51,1-2 5,5-1-44,-2 0 39,3-1 0,-5 1 79,-2 0-68,0 0-17,-1 1 6,0 1-22,4 1 22,-2-2 0,5 0 140,-5 0-79,1 0-61,0 0 0,2 1 45,0 0-78,0 1 33,1 0 44,8 0-38,-7 0-6,7 0 0,-9 0 67,1 0-61,0 0-6,1 0 0,1 0 157,9 0-157,-6 0 0,6 0 34,-10 0-34,0 0 0,-2 0 0,1 1 50,-1 0 6,0 0-56,-1 0 12,6 1-46,-4 0 34,3 0 0,-6 0 50,0 0 6,-1 0-56,-1 0 0,0-1-39,3 0 39,-4 0 0,3 0 112,-5-1-78,0 1-34,2 0 0,-2-1-11,0 1-40,-2 0 51,0-1 0,0 1 51,0 0-29,6 1-22,-2-2 0,4 2 0,-4-2 0,-1 2 0,1-1 101,4 1-101,-3-1 0,4 1-28,-5-2-11,0 1 39,1-1 0,1 0 56,1 0 0,1 0-56,0 1 0,-1-1-62,0 2-33,6 0 95,-5 1 56,3 1-56,-5-2 0,-1 0 0,3-1 28,7 1-28,-5-2 0,7 1 50,-9-1 1,1 1-51,0-1 0,-2 1-17,0-1-34,-1 1 51,1-1 0,-1 1 28,1-1-22,4 0-6,-5 0 22,4 0-61,-7 0 39,1 0 0,-2 0 95,7 0-100,-4 0 5,3 0-34,-4 0-22,-1 0 56,-1 0 0,1 0 45,-1 0 5,0 0-50,0 0 0,-1 0-50,1 0 16,3 0 34,-1 0 40,3 0 10,-5 0-50,2 0 0,0 0-62,5 0 62,-4 0 0,4-1 0,-5 0 68,-1-1-68,1 1 0,1-1-12,0 2-44,1-2 56,-1 2 0,0-1 17,-2 1 39,6 0-56,-6 0-33,4 0 27,-6-1 6,2 0 0,0-1 22,1-1 23,1 1-45,10-4 0,-4 3-67,8-2 67,-6 2 0,1-1 39,2 0 17,-1 1-56,1 0 0,0 0-17,0 1-39,9 0 56,-10 1 17,6 0 45,-12-1-62,0 1 0,-1 0-23,-1 1-38,-2 0 61,6 0 28,-4-1 28,5-1-56,-6 2 0,1-2-17,0 2-50,0-2 72,0 2-5,0-2 56,-1 2 23,8-3-79,-6 2-34,5-1-33,-6 1 67,1 1 0,0-1 106,10 1-106,-7-1 0,8 0-22,-8 1-28,-1-1 50,0 1 0,1 0 44,-1 0 7,2 0-57,-2 0 6,1 0-22,-3 0-12,0 0 34,-2 0 23,10 0 49,-6 0-72,7 0 0,-9 0-61,5 0 61,-6 0 0,1 0 5,-6 0 63,-1-1-68,1 1 0,0-1 5,1 0-5,0 1 0,2-2 11,1 1 62,0-1-6,5 0-67,-3 0-5,2 0-1,-5 0 6,0 1 0,0-1 51,7 1-85,-5 0 34,4 0-6,-7 0-33,1 1 39,-1-2 0,-1 2 34,-1-1 33,0 1-73,-1 0 6,0 0-5,1 0-51,4 0 56,-3 0 22,5 0 40,-6 0-68,3 0 6,-1 0-28,2 0-50,0 0 78,1 0 0,0 0 101,4 0-101,-5 0 0,1 0-12,-7 0-55,-2 0 73,-2 0-6,-1 0-2521,-2 0 2521,-9-3 0,6 3 0,-7-3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49 7503,'4'7'1383,"-1"-2"-1130,-3-5 7320,1 0-7573,0-2 0,-1-1 0,0-3 0,0 1 0,0 0 5,0 1-5,0 0 34,0 1-34,0-2 0,0 3 5,0-1 1,0 1-6,-2-1 0,0 2 0,0-2 0,1 2 0,0 0 6,-1-1-6,-1 1-6,0-1-56,-2 1-66,2 0-35,-2 1-223,-8 0 263,3 0 67,-7 1 22,7 1-33,-1 2 72,-3 4 1,4-2-6,-3 1 0,6-3 0,1-1 39,1 0-44,-1 1 5,0-1 0,-2 2-68,2 0 68,0 0-5,0 2-57,0 0 62,0 0-22,-5 8 33,5-6-11,-4 8 0,6-11-50,2 3 38,1-3 12,1 1-5,0 0-41,0 15-66,0-8 107,3 12 5,3-12 22,14 11-22,-7-11 6,7 5-12,-11-13-39,0-1 152,1-2-57,-2-2-50,1-1 0,-2 0 0,1 0-67,-1-2-17,1-3-521,5-9 157,-3 2-224,3-8 45,-7 6-4686,2-7 4529,-5 6 330,2-3 308,-4 6 90,1 3-61,-2 1 78,2 2 39,-1 2 3453,0 2-3408,0 0 717,-1 2-718,-1 3 46,0-1-23,0 5 6,-1-1 151,2 2 62,-1 2-118,1 1-3219,0 10 3141,0-5-85,0 6 35,0-6-24,0 0-10,0-1 61,2 8-67,-1-6 3426,3 7-3421,-2-8-5,2 0 107,1 15-68,0-11 23,0 13-51,-3-14 45,0 1 23,-2 0-12,0 0 0,0 0-22,0-3 22,0-1-33,0-3 5,0-1 0,0-2 0,0 0 12,-3-2-34,-2 1-17,-4-1 28,-1 0-118,-5 1 6,2-3-6,-1-1 29,5-5-40,2 0-124,1 0-178,0 0 190,2-3 90,-1-2-431,1-2 11,-1-2 431,1 2 11,1-2-50,3 3-29,0 0 180,0 1 0,0-1 180,0 1-298,2-8 112,1 4-22,1-5 23,-2 6-62,-1 0 67,0 1 72,0 1 197,2-3 437,3-2-393,1 0 718,5-3-678,-4 5-134,5-2-63,-4 1-105,2 1 173,4-4-84,-3 3-62,2-1 23,-6 5-28,-2 0-34,0 1 28,-1 0 40,0 2 55,-1 0-28,-1 1 29,-1 1 44,0-1-45,0 0-106,1-1 40,-1 0 150,3-3-89,-2 1-34,2-5-78,-1 3-12,0-2-27,0 0 5,0 2 28,0-2-11,2-7-39,-2 6-28,0-4 39,-3 8-174,1 2 6,-1-3-100,2 0-320,3-5 588,4-8 0,-4 8 0,1-1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3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 8970,'11'-1'2443,"-2"0"-1665,-9 1 3412,0 0-4156,1 5 61,-2 4-11,-1 2 28,-2 4-67,0-5 16,1 0 18,-1 0-1,0 4-78,0-4 0,0 4 45,0-4-45,2 1-6,-1 2 6,0 0 0,1 1 51,-1 0-6,1 8-12,1-6 6,0 12-33,1-11 0,0 6 33,0-6-6,0 1-33,0 0 0,0 0 0,0-1 51,0-1-46,0 0 29,0 3-23,0-5 28,0 1-5,0-2-17,0-4 16,0 2-33,0-3 0,0 3 45,0-3 6,0 2-46,0-3 1,0 1 33,0-2-33,0 1 55,1-1-27,0 1-1,2-1-27,-1 2 0,2-2 5,0 4 28,-1-4-33,1 2-1,-2-5-5,0 2 6,0-2-6,3 3 5,-1-1 1,2 0 78,-1 0-22,1-1 5,1 0 118,5 1-96,-3 1-44,4 0-39,-6-1 50,-1-1-17,2 0-39,-4 0 5,3-1 1,-3 0-6,-1-1 11,1 0 28,-1-1-33,-1 1-6,1-2 11,-2 1-11,1-1 45,-1 1-392,1-1-443,-1 1-223,2-1 1013,6 0 0,-6 0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1 198 8181,'5'7'2263,"0"-2"-1972,-5-5 2583,0 0-2488,2 0 45,2 0-84,3 0-78,-1 0-28,2 0-84,-2 0 51,4-2-169,-3-1 0,2-3-39,-2 1-56,-1-1 50,0 0-27,0-1 33,0 1 89,-2-1-83,-2 2 0,1 0-1,-2 1 51,0 0-5,0 2-892,0 0 975,-1 6-38,0 2-24,2 6-60,2 1 66,2 12-78,-1-4 6,3 11-1,-4-7 1,2 3 33,0 14-39,-1-10 11,0 10-5,-3-15 22,-1-2-28,-1-1-3392,0 7 3397,0-10 1,0 6 5,0-12-5,0-1-1,0-3 1,0-1 0,0-1 3386,0-2-3387,0-1 13,0 0-18,0-3 0,0 2-18,0-3 18,0 0 583,0-1-516,0-5-67,0-1-11,0-4-168,-3-8 89,1 5-44,-2-7 39,1 4-12,2-1 23,0-1 39,1 0-17,-1-1-50,1 0-61,-1-9 50,0 5-135,1-14 258,-1 16 28,1-7-22,0 10-6,0 0 0,0 1-6,0 0 6,0 0 0,0 0-6,0 1 1,0 1 5,0 1 5,0 1-5,0 2 6,0 0-6,0 1 0,0-5 6,0 2-12,0-4 6,1 4-90,1-5 85,1 5-1,0-3 1,0 6-29,0 0 28,2-5-5,-1 4-22,3-4 33,-2 6-34,3-2-5,-2 4 33,-1 0-100,1 4 33,-2 1-129,6 1 79,-5 2 34,4 2 55,-4 3 34,1 2-6,-2 1-44,3 4 72,-2-3-10,1 2 38,-2-2-11,0 4-44,-1-3 5,1 3 5,-2-1-10,-1-3 10,0 9 1,-1-9 27,0 2-27,0-4 5,0 0 45,0-1 252,-5 7-196,2-7-39,-5 6-39,2-7 22,-2 1 5,1-1-22,-2 1-5,-1-1-34,-1-1-549,-2 0-666,-4 0-1664,1-1 2879,-2 0 0,9-2 0,2-2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7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3 102 6012,'1'8'2123,"0"-2"-301,-1-6-1060,0 0 599,-1-5-846,1 4 296,-2-3-279,2 3 1519,-1 1-1793,1-3-57,0 3 197,0-3-415,0 8 17,0-2 0,0 6 0,0-3-5,0-1-51,1 4 67,3-5-6,0 3 63,2-4-35,-1 0 29,3 2-51,-3-3 45,3 2 50,-3-2 34,0 0 90,3 0-157,-3-1 28,2 0 55,3-1-122,-3 0 28,8 0-57,-7 0 6,5-1 51,-7 0-28,2-2-18,2-1 18,-1 0-23,2-2-5,-3 2 27,-2-1-33,0 0 6,-1 1 0,-1-1 50,-1 2 11,0-1-62,-2 2 35,0-1-35,-1-2 1,1 2-1,-1-4 7,1 2 32,-1-1-100,0-4 68,0 4-12,0-3-51,0 5 46,0 0-1,-1-1 0,-2 0-55,-1 0 61,-1 0-118,1 0 29,-2 1-119,-1-4 136,2 4-1,-2-3-56,3 4 6,0 0-6,-5 1 95,4 1-10,-4 0 32,4 1 7,0 0-57,-2 0-27,2 0 83,0 0 0,1 0-134,0 0 84,-1 0-44,0 0 27,0 0-22,-2 0 50,4 0 11,-3 3-5,3-2-56,-2 4 16,2-3-94,0 1-292,-2 1 330,2-2 62,-1 2 12,2-2-1,1-1 0,0 1-27,1-1 89,0 1-6,0 0-11,0 4 17,0-2 0,0 3 6,0 1-6,0-1 0,0 3 0,0-4 0,0 1-6,0-2 6,0-1-39,0 1 39,1 1 0,2-1 0,1 1-1041,6-2-1861,-1-1 2902,5-2 0,-7 0 0,-1-1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29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8192,'7'-1'2442,"-2"0"-1770,-5 1 1989,0 0-2174,1-3 0,-1 3 438,2-5-555,-2 4-68,2-2-128,-1 0-90,1 1 117,1-4-89,-2 2-78,2-1 100,-3 2 57,2 0-18,-2 3-72,1-1-39,-1 6-1,0 1 146,3 15-156,-1-4 5,2 9 39,-1-6-45,-1 3 29,0 1-12,-2 0-33,1-2 22,0 0-6,0 4-16,0-7-1,0 3-22,2-2-11,0-5 6,1 5 61,-2-7-28,0 2-3419,0 8 3380,-1-4 45,0 5-39,-1-7 11,0-1-6,0-2-6,0-1 1,0-2 3386,0-1-3330,0-4-57,0 1-5,0-3 0,0 1 39,0 0-44,0-2 5,1 1-6,0-2 6,-1 0 23,0 1-23,0-1 44,0 1-38,0-1-6,0-1 17,1 1-17,-1-1 39,1 0-39,-1 1 0,0-1 0,0 1-39,0-1 106,0 1-39,0-1-11,0 1 16,1 0-27,-1 0-6,1 0 0,-1 0 0,0 1 39,1 0-39,-1 1 0,2 0 79,-2 0-29,2 0-44,-1 1-1,0 0 34,0 1-33,0-1 5,-1-1 45,1 0-50,-1-1 11,1 0-17,-1 0 0,1 0-28,-1-2 28,0 1 5,0-1 1,0 1 61,0 0-1104,0-1 1037,0-13 0,0 9 0,0-9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8472,'14'4'3450,"-3"-2"-3455,-5-4 5,-4 1-6,6-2 6,-6 3 6,0 0 27,-1 0 5686,1 0-5596,-2 6 247,2 7-252,-1 3 72,1 6-89,0-3-28,1 0-23,-1 2 186,3 9-197,-3-6 6,2 6-39,-2-10 89,-1-1-45,1 6-5,-1-7-6,0 4-33,1-8-6,-2-2 5,2 1 29,-1 2-28,0-5-1,0 0 1,-1-5-6,0-2 0,1 0 5,-1-1 107,1-1-688,0 0 76,0-1-76,0-2-477,1-7 224,-2 0-107,1-5-173,-1 3 208,0 1-97,0-2-413,0-9 1411,0 7 34,0-6 162,0 11 532,0-2-219,0 4-54,0-2 105,0 6 106,0-1-39,0 2 269,3-1-531,-2 1-108,3-1-72,-1 2-34,0-1 17,1 1 112,5-1-123,-1 0 73,4-1-34,1 0 50,0-1 51,6-4-163,-3 3-22,1-3-50,-5 2 5,-3 1-67,-1 0 56,-2 2-50,-3 0-1,0 1-5,-2 0-156,-1-1-74,1 0-380,0-5 274,-1 2-135,1-6-78,0 5 0,-1-2 28,0 0-162,0-4 409,0 3 100,0-2 34,0 4 22,0 0-5,-2 1 39,1 2 51,-1-2 72,0 1 6,0-4-40,1 3 68,1-2 50,0 3 163,0 0-17,0 2 61,0 0 12,0 3 425,0-1-644,0 1 34,0 0-101,0-1 168,0 0 51,0 0-62,0 0 341,0 1-453,-1 6 196,0 10-107,1 2 40,0 7-57,0-3-22,1 1-27,0 2-40,2 0 145,0 0-111,1 1-29,1 0 103,-1 0-114,0-1 112,1 13-66,-1-11-80,0 9 68,0-15-78,-2-1 84,1-3-40,-1 2-72,-1-7-6,0 1 78,-1-7-44,0-2-1,0-1-61,0-1-145,0 1-600,0 0-662,0 4-1914,-1 4 3349,-5 10 0,4-9 0,-3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2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9066,'12'13'3479,"-2"-2"-2578,-10-11 807,0 0-1316,-1-3-145,1 3 0,-2-3-119,1 3-128,0 0 0,-1 0 56,1 0 62,-1 0-34,1 1-84,-1 0 50,2 1-44,-1 1 5,1 0 45,0 1-50,0 1 5,0 1 45,0 3-50,0-1 94,0 1 108,4-3-80,0 0 57,4-1 22,-1-2 6,0-1 45,1 0 5,1-1 62,5 0-208,-3-1-77,3 0 32,-5 0-32,2 0 10,-4 0-38,2-2 38,-5 1-10,-1-3-18,2-2-16,-1 1 55,0-1-61,-1 2 45,-1-1-39,0 0 44,0-2-50,-1 1-6,0-2-38,-1 2-29,0 0 78,0-3 7,0 2-12,0-2 0,0 2-51,-3 1-33,1 1-141,-8-2 153,4 3-68,-6 1-17,3 2 73,-1 1 50,0 0 29,0 0 5,1 0 0,3 0-6,0 0-39,2 0-84,1 0-711,1 2 219,1 1-517,1 4-564,0 4 1702,6 9 0,-5-8 0,4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20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7962,'13'15'2919,"-4"-4"-1911,-9-11 6263,0 0-7143,4 0 40,0 4-16,7 1 105,9 14-532,-2-2 297,8 11-22,-7-5-84,1 5 45,-2 2 39,9 38 11,-12-23 45,7 28-56,-14-32 34,-1 2-3100,-1-1 3066,-1-1 0,-3-2 33,0-3-33,-2-2 34,0-4 11,-12 15-51,5-20 6,-9 10-34,9-22 3421,2-2-3387,-4 3 0,2-3 0,-2 6-297,0-6-678,0 3-1036,-2 0-4581,1-1 6592,-2-2 0,7-5 0,0-3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27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0 115 7251,'12'7'1782,"-3"-2"-1485,-9-5 50,0 0-218,-3 0-12,2 0 8654,-2 0-8715,7-1-50,-1 1 61,3-1 18,-1 1-13,-1 0-72,2 0 0,-2 0 0,1 0 0,0 0 0,-1 0 0,2 0 0,-1 0 62,1 0-73,1 0 11,0 0 0,2-1-39,0 1 44,1-2-5,0 1 34,0 0-1,0-1-33,-1 1 0,0 0 0,1-1-5,-1 1 10,2-1-5,0 0 79,1-1-79,1 1 0,-1 0-6,5-1 6,-6 3 0,6-3 0,-7 2 28,2 0-22,-2-1-6,6 2-28,-4-1 28,3 1 0,-4 0 0,0 0 5,2 0 51,0 0-106,0 0 50,0 0 0,-2-1-22,6 1 22,-5-1 16,3 1-10,-6 0-12,0 0 1,0 0-12,0 0 11,1 0 6,-1 0 0,0 0 34,4 0-40,-4 0 6,4 0 0,-4 1 34,0-1-34,0 1 0,1 0 28,-1-1 17,-1 1-90,1-1 23,3 0 22,-1 0 0,2 0 11,-3 1-6,-1-1 46,0 1-57,4 0-39,-4-1 45,4 2 12,-4-2-7,2 2 18,1-1-18,1 1-5,0 0 0,2 0-28,1 0-11,1-1 56,0 1 0,6-1 16,-7 0-38,5 1 5,-8-2-17,1 2-22,-2-2 89,6 2-44,-6-2 5,3 1-17,-7-1 6,1 0 0,0 0-39,1 1 39,-1-1 0,3 1 28,0-1-17,3 0-11,-1 0 0,8 0 17,-6 0-17,6 0 0,-8 1 45,-1-1-40,1 1-10,5 0 5,-2-1-6,4 1 12,-4-1-6,1 1 61,0-1-55,0 1-12,1-1 6,-1 0 0,2 0 0,0 0 6,-1 0 22,8 0-22,-8 0-6,6 0 0,-9 0 0,1 0 11,-1 0-11,8 0 0,-6 0 45,5 0-51,-8 0 6,-1 0-62,0 0 57,-1 0 10,-1 0 29,2 0-12,0 0 23,2 0-45,1 0 0,6 0 6,-6 0-1,4 0-5,-9 0 56,4 0-56,-4 0 0,4 0 0,-6 0 0,2 0 51,-1 0-51,1 0 78,1 0-33,0 0-23,0 0-22,1 0 0,-1 0-5,0 0 5,-2 0 33,5 0 12,-5 0-45,4 0 0,-5 0 0,1 0-5,0 0 5,1 0 0,1 0 33,8-1-33,-3-1 0,6-1 0,-5 1 11,-2 0-5,1 0-6,-2 1 62,1 0-62,-1 1-6,0 0-39,3 0 40,-6 0 55,4-1-50,-7 1 0,-1-1 50,1 0-50,4 1 0,-1-2 0,2 1 34,-4-1 22,-1 1-56,0-1-28,-3 2-22,2-1 50,-3 1 0,0-1-6,-1 1 6,-1-1 6,3 0 44,-1 0-89,3-1 39,-1 0-11,1-1 5,1 1 6,1-2 0,1 2 28,7-4-28,-5 4 0,5-4 6,-6 4-12,0-2 12,1 2-6,-1-2 0,0 2 22,0-1-22,-3 2 0,-1-1-34,-3 2 34,2-1 0,-5 1 12,3-1-7,-3 1-5,3-1 0,0 0-22,7-1 72,-1 0-44,3-1-6,-3 1 33,0 0-38,0 0 5,-1 0-90,-2 0 90,0 2 0,-2 0 39,2-1-5,-4 0-84,3 0 50,-3 0 0,0 1 0,1-1 16,1 0 1,-1 0 17,3 0-45,-3 0 11,2 0 0,-1 0-34,0 1 84,0 0-50,1 0 0,1-1 6,1 0-12,1 0-22,4-1 23,-4 0 27,3 0-22,-6 0 0,0 2-45,-1-2 45,-1 2-44,-2-2 27,1 2 17,-3-1 0,0 1 28,0 0-23,1 0-5,0-1 0,0 1 0,0-1-33,-1 1 27,-1 0-55,1 0 61,0 0 22,1 0-22,2 0 0,-1 0 11,0 0-5,-1 0-6,-2 0 851,1 0-851,-2 2 0,1 0-17,-1 1-17,0 0 68,0-1-17,0 0-17,0 0 39,0 0-39,0 0 0,0 0-28,0 1 11,0-1 23,0 0-6,0 0 0,0-1-34,0 0 23,0 1 11,0 0-22,0 0 16,0 0 6,0 0 0,0 0 6,0-1-6,0 1-6,0-1-5,0 1 16,0 0-5,0 0 34,0 0 0,0 0-68,0 0 34,0 0-6,0-1 1,0 1 5,0-1 0,0 2 45,0-1-45,0 1 0,0-1-45,0 1 45,0-1 0,0 2 5,0-1 18,0 1 16,0 0-78,0 0 39,0 0 0,0-1 0,1 1 0,-1-1 17,1 3-12,-1-2-5,0 1 0,0-2-17,1 0 17,-1 0 0,1 0 0,-1 0 17,1 0-17,-1 1 0,1 0-5,-1 0-63,0 1 74,0 0-6,0 1 34,0-1 5,0-1-39,0 1 0,1 1-28,-1-1 39,1 1-11,-1 1 17,0-2 22,0 1-78,0 0 28,0-1 11,0 1 5,0-1-5,0 1 0,0-2 34,0 4-34,0-2 0,0 1 0,0-2-56,0-1 61,0 1-5,0 0 23,0 0 27,0 2-50,0-1-61,0 2 55,0-2 12,0 0-6,0 1 0,0 0 50,0 1-89,0 1 39,0-1-45,0 5 45,0-5 0,0 3-6,0-4-10,0 0 16,0 0 0,0 0 0,0 1 22,1 3-16,-1-3-6,1 2-73,0-3 73,-1 0 0,2-1-6,-1 2-55,0-2 94,1 1-33,-2-1 11,3 4-11,-3-3 0,3 3-22,-2-4 16,1 0 6,0 1 0,1 0-5,-1 1 10,3 4-5,-3-2 0,2 2 40,-3-4-40,1-1 0,-1 1 0,0-1 44,1 1-88,-2 1 44,2-1-23,-1 5 57,0-2-34,1 3 0,-1-3-23,2 4 23,-1-2 0,1 2-5,-1-3 5,1-1 0,0 1 0,-1 0 5,0 1-5,0-1 0,1 2 6,-2-2-6,0 2 0,1-2 0,0 1 11,0 5-11,1-4 0,-1 5 0,0-5-5,-2 0 10,2-1 57,-2 0-62,1-2 0,0 3-6,-1-5-5,2 2 5,-2-5 12,1 0-6,0-1 0,-1 1-11,2-2 11,-2 2 0,1-2 78,0 4-72,-1-4-12,1 4 6,-1-4 0,0 2-73,0-1 79,0 1-6,0 1 6,0 3-6,1-2 44,-1 1-44,1-2 0,-1 0 0,0 1 12,0-2-12,0 2 5,0 0-5,0 0 0,0 5 51,0-3-51,1 3-12,-1-5-44,2 1 56,-2 0-5,2 0 5,-2-1 0,2-1 39,-2 0-50,2 2 11,-2-2 0,1 2 0,-1-4-6,1 1-27,-1 0 33,1 1 0,0 1-40,-1 6 102,1-4-96,-1 5 34,0-4 0,0 2-5,0 0 5,0 1 0,0-1 73,1 1-73,-1-1 33,1 6-50,0-6 12,-1 5 10,1-5-5,0 0 0,-1-1-44,1 0 44,0-1 50,-1 6-106,1-5 95,-1 5-39,1-7 17,-1 2 17,1 0-40,-1 0 6,0 1-78,0 0 78,0 2 44,1 6-44,-1-4 0,1 4-61,-1-8 61,0 0 0,1 0 0,-1-1 0,2 0 22,-2 5 29,1-2-63,-1 2 12,0-3-16,0-1 10,0 0 12,1-2-6,-1 0 16,1 0 35,-1-1-57,1 6-44,-1-3 44,1 3 6,-1-4 0,1-1 0,-1 1-5,2-1 5,-1 1 0,1 3-6,0-2 6,0 2 0,0-4 17,0-1-12,0 2-5,0-1 0,-1 0 6,1-1 22,-2 0-22,3 4 16,-3-2-11,3 4-11,-2-3 0,1 0 0,0 0 11,-1 1-11,0 0 51,0 9-46,-1-5-10,2 5 5,-2-7-23,2 1 18,-2 0 10,2 0 23,-1 0-11,2 0-11,0-1-6,0 7 5,-1-5 7,-1 5 55,0-8-62,0-2 29,0 0-56,0 3 10,1-4 24,0 1-74,0-4 129,-1-2-67,1 0 0,0-1 28,-1 0-78,1 0 50,-1 0 0,0-1 45,0 1-45,0 1 0,-1-1 33,1 4-44,-1-3-23,0 3 34,0-4-16,0 1 60,0-1-16,0 5-22,0-3-6,0 2 0,0-2 0,1 0 11,-1 1-11,1-1 0,-1-1 0,0 1 11,0-2-55,0 0 44,1-1 0,-1 0 5,1-2-5,0 1 95,-1-2-95,1-1-5,-1 1-46,0-1 46,1 1 16,-1-1 39,1 1-16,-1-1-23,0 1 12,0 0-23,0 0-17,0 0-56,0 1 79,0-1-6,0 2 5,0-2 1,0 1-6,0-2-6,0 1-5,0-1 22,0 1 28,0 0-22,0 1-11,0-1-12,0 2-44,0-2 50,0 1-6,0-2-783,0 1-2107,-3-11 2896,-9-6 0,6 1 0,-6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3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0 248 8982,'16'6'1624,"-4"-2"-1041,-12-4-46,0 0-83,0-7 17,0 5-1,0-7 124,0 7-28,0 0-135,0-1-22,0 0 11,0-1-168,0 0-17,0-1-223,0 0-12,-1-1 106,0 0-100,0 1-6,-1 0 89,2 1-89,-2 1 0,2 0 112,-2 1-112,2 0-11,-2 0 11,2 0 17,-1 0 212,0 0-229,1-1 124,-1 2-124,1-2 1960,0 3-1792,0-2-168,0 6 34,0 3-23,0 10 45,2 4-56,1 6 39,3 2 29,0 5-57,0-2 34,-1 2-45,-2-1-28,0 0 28,-2-1 33,1-1-33,-2-3 118,1-4-118,-1-3-17,0-4-22,1 1 39,-1-8-6,1 0 6,-1-7-95,0-2 11,1-9-68,-1 0-145,1-9 84,-1 1-78,0-2-179,0-2 55,0-2-89,0-3 168,0 0 152,0-1-29,2 1 45,0-1-6,3 0-6,-1 1 91,-1 0-107,0 1 39,1 0 151,-1 2-66,1 1-1,-2 1-67,2 1 45,-1-8 95,1 7 33,-1-6-33,1 8 11,-1 2-5,1 0-6,0 2 0,1 1 157,4 0-101,-2 4 0,4 1-51,-3 6 46,1 1-1,1 1 113,1 0-35,2 5 40,-2 1-89,1 6-68,1 5-145,-4-4 100,1 4-39,-6-6 68,-2-1-1,-1 0 6,-1-1 45,0 0-45,0 4 45,-3-3 33,-3 5 68,-5-4-67,-5 0-1,-3 1-39,-3-2-39,-1 1-5,0-1-74,1 0-403,-8 5 79,9-3-124,-3 3-391,10-3-107,4-3-157,3 1 1182,3-2 0,3-4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7:5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13 8310,'-4'-7'1932,"2"2"-1439,2 5 4156,0 0-4649,-3 0 5,2 0 18,-2 0-23,2 0 0,-1 0-6,0 0 96,0 0-96,0 0 6,0 2 0,0 0-11,1 2 17,-1 0-6,2 0 0,-1 1 101,1 0-101,0 0 0,0 1 0,0-2-6,0 2 40,0 0-28,0 1 66,0-1-72,0 1 0,0-1-11,1 0 11,1 0 34,1-1-29,1 1-5,0-2 34,0 1 33,0-1 129,1-1-157,0 1 202,4 0-235,-3-1 33,3 1-39,-3-2 11,0-1 23,-1 1-34,4-2 89,-3 1-21,2-1 21,-2 0-22,-1 0-61,1 0 128,1 0-128,0 0-6,-1-1 17,-1 0-12,2-3-5,-3 2 0,2-3 62,-2 3-62,-1-2 0,0 1 106,0-2-117,-1 1 11,0-1 0,0 1-39,-2 1 106,1 0-61,0 1-6,-1 0 95,1 1-95,-1-1 84,0 1-84,0-1 0,0 0 302,0 1-268,0 0-6,-1-2-28,0 0 0,-2 0 6,1 0-6,-2 0 0,2 0 22,-2 0-22,1 1 0,-1 0-34,0 0 6,0 0 23,0 0 10,-1 1-5,1-1 56,0 1 0,0 0-61,1-1-12,1 2-67,-1-1 84,1 1 0,0 0-6,-2 0-66,0 0 38,-3 0-156,1 0 156,-3 0-84,3 0 118,0 1-33,0 1-51,0 0 84,1 1-90,0-2-156,1 1 235,1-2-62,0 1 6,0-1 100,2 0-66,-2 0-965,3 0 253,-1 2-347,1 1-902,0 2 1994,0-1 0,0-2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8:3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6383,'4'0'1299,"0"0"158,-4 0-1446,0-2 23,0 0-34,0-2 11,0 3 45,0-1 151,0 1-117,0-1 39,0 0-17,0 1 196,0-1 0,0 1-185,0-1-84,0 1 51,0-1-40,0 1 23,0-1-11,0 0 279,0 1 1497,0-1-1682,1 2-94,1-1 196,0 1 44,-1 0-145,0 1-62,0-1-22,0 2-6,0-1 28,0 0-5,0 1-17,-1-1-23,0 0 79,1 1-28,1-1-96,-2 0 40,1 1 106,0-2-44,-1 2-102,1-1 51,-1 0 45,0 1-11,1-1-85,-1 0 29,1 1 582,0-2-610,-1 2 0,2-1-1,-1 1 51,0 0-56,1 0-39,-2 0 39,1 0 11,0 1-11,-1-1-33,1 1 33,-1 0 50,0 0-50,0 0 34,1-1-23,-1-1 50,1 0-61,-1 1 12,1-1 27,-1 1-39,1-1 0,-1 1 50,0-1-50,1 1 6,-1-1-1,1 0 46,-1 1 10,1-1-61,-1 0 0,2 1 6,-2-1 5,1 1-5,-1 0 33,0 0-39,0 0 0,1 0 0,-1 0 0,1 0 6,0 0-1,-1 0 1,1-1-1,-1 1-5,0-1 6,0 1 0,1-1-6,-1 1 16,1 0 7,-1 0-18,0 1-10,1-1 5,-1 0 0,1 0 17,-1 0-17,0 0 0,0 0-6,0 0 6,1 2-28,-1-1-6,1 2 34,-1-1 0,0 0 40,0 0-35,0 2 6,0-2 34,0 1-45,0-2 0,0 1-5,0-1 5,0 1 0,0 0 0,0-1 5,0 1 1,0-1-6,0 0 11,0 2-5,0-1-6,0 2 0,0-2 0,0-1 5,0 1 12,0 1-17,0-1 0,0 2 0,0-3 0,0 1 6,0-1-1,0 2 1,0-1 27,0 1 1,0-1-62,0-1 28,0 0-11,0 1 11,0-1 45,0 0-45,0-1 0,0 1-34,0 0 28,0-1 6,0 1 23,0 2-23,0 0 5,0 1-5,0-2 0,0 0-5,0-1 5,0 1 0,0-1 0,0 0 0,0 0 22,0 1-22,0-2 0,0 3 11,0-2 6,0 1-11,0 0-12,0-1 12,0 1-6,0 1 0,0-2 0,0 3-6,0-4 1,0 1-7,0 0 12,0-1 17,0 1-22,0 1-7,0-1 12,0 1 0,0 0 12,0-1 16,0 1-28,0-1-51,0 0 51,0 1 6,0-1-12,0 2 6,0 0 0,0 1 0,0-2 0,0 0 0,1 0 0,0 2 0,0-1 0,1 2 23,-2-3-23,2 0 0,-2 1 44,2-1-44,-2 2-33,2-1 33,-2 2 39,2-1-33,-2 1-18,2 2 7,-2-3-29,2 2 34,-2-3 6,2 2 50,-1-1-23,1 1-33,0 0 0,0 0-28,1 0 34,0 4 28,0-3 27,0 3-55,-1-3 22,0 1-28,0 1-39,0 0 39,-1 1 72,1 2-66,-2-3 28,2 1-34,-2-4 0,2-1 0,-2 0 5,2 3 1,-2-3 11,2 3-17,-2-3 0,1 1 0,0-1 61,-1 2-55,1-1 67,0 2-12,0 0-55,-1-1 33,0 1 11,0 3-44,1-3 33,0 4-33,-1-5-1,0-1 79,0 1-44,0 1-29,0-2-11,0 2-28,0-3 28,0 0 56,0 0-56,0 0 33,0-1-33,0 1 0,0 1-5,0 0 5,0 0 0,0 1 45,0-1 5,0 1-11,0 0-33,0 0 50,0-1-56,0 0 0,0-2 67,0 1-17,0 2-50,0-1 0,0 2 62,0-2-62,0-1 6,0 0 16,0 1 12,0 1-12,0 0 17,0 1-5,0 4 27,0-1-21,0 2 21,0-4-22,0 0 12,0 0 5,0 5 22,1-4-27,0 4-7,0-5 12,0 0-50,0 0 56,-1-1-62,1 0 50,0-1 23,-1-1-73,1 1 11,0-1 40,0 5-17,0-3-29,0 2 1,0-3-6,0-1-22,0 1 117,-1 2-90,1-1 51,0 1-50,-1-2 0,0-2-1,1 2 29,0-1-23,-1 0 23,1 1-34,0-1 5,-1 1 1,0 0-45,0 5 39,0-5 5,0 5 6,1-7-11,0 1 40,0-1-46,0 1 12,0-1-6,1 2 5,-2 0 12,2 5 45,-2-1-57,2 2-5,-2-2 0,2 1 0,-2-1 0,2 1 0,-2 0 39,3 3-39,-2-1 34,2 1-23,-1-1 62,0-1-67,0 3-1,0 0 79,0-2-84,0 2 34,-1-3 11,2 6-12,-3-6 18,3 3-1,-3-6-50,2 0 6,-2 0 38,1-1-44,0-1 40,-1 6-40,1-4 5,0 5 34,-1-6-33,2 2 61,-2-1-67,1 0-28,0 0 28,-1-1 6,2 1 39,-1 3-40,0-2-5,1 2 0,-2-4 34,2 0-29,-1-1 1,1 1 0,0 0 27,0 6-33,0-4 0,-1 7 11,1-5-5,-2 1-6,2 0 34,-2 1-18,1 0-10,0-1-6,-1 0 0,2 5 34,-1-3-34,1 3 5,0-4 90,-1-1-89,1 0-6,-2 0-28,1 0 22,0 4 68,-1-4-56,1 3 33,-1-7-39,0 0 0,0-1 0,0-2 0,0 1 0,0-1-34,0 0 34,0 3 0,0-2 0,0 3 0,0-5 34,0-1-1,0-1-33,0-2 6,0 0-12,0 0 1,0-1 5,0 1-17,0-1-22,0 0 39,0 0 0,0 0 0,0 0 45,0 0-40,0 0-78,1 1 73,-1-1 40,1 2-7,-1-1-33,0 0-17,1 0-33,-1 0 33,2-1 84,-1 0-61,1 1-6,-1 0 0,0-1 6,0 0-6,0 2 11,0-1-11,0 1 5,0-1-5,0 0 6,0 0-12,0-1-44,1 0 95,-1 0-56,0 0 16,-1 0-5,0-1 11,0 1-33,1 0 22,0 0 0,0 1 0,0-1 0,0-1 0,0 1 6,0-1-1,-1 1 1,1 0-6,0 0 0,-1 1-6,0 0 57,2 3-46,0-3 6,-1 3-5,0-3 0,-1 0-6,1 0-40,0 0 40,0 0-5,0 1 5,0 0 0,-1-1 50,1 1-44,-1-1-6,0-1 5,0 0 1,0 0-6,0 0-11,1 0 11,-1 1-6,1 0-27,-1 0 33,0-1 22,0 0-22,1-1 6,-1 1 50,2-2-96,-2 2 80,1-1-858,-1 0-3215,1-11-3742,-1-3 7775,1-11 0,-1 12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0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 10914,'0'15'2342,"0"-4"-1603,0-11 5859,0 0-7191,0 5 10,-1 0-190,-1 4-224,-2 0 414,0-3 343,1-1 172,1-1 68,0-2 68,1-1 5964,0 0-6026,1-5-1,0 2 1,0-5 0,0 3-1,0 1-5,0 1 235,0 0-201,0 0-28,0 0-6,0-2 0,0 2 0,0-1 0,0 1-6,0 1 0,0-1 6,0 1-5,0 0-6,0-1-29,0 1 35,0-1-57,0 0 6,0 0 56,0 0 0,0 0 0,0 0 0,0 1-5,0-1-12,0 1 17,0-1 33,0 0-33,0 0-39,0 0-22,0 0-567,0 1 623,0 6 5,1 3 50,1 7-50,2 2 51,1 4-18,1 3-22,0 4 40,0 0-1,-1 1-11,1 1 23,-2-4-56,1-1 61,-1-3-67,-1-2 0,0-2 45,-1-3-40,0-4 46,-1-3-51,1-2 39,-2-4-5517,1 0-3602,-1-11 9080,0 0 0,0-1 0,0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10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 9380,'0'13'2442,"0"-3"-2011,0-10 40,0 0-303,1-15 45,1 10-29,0-12 264,1 14-285,-2 0-51,0 2 420,-1 0-426,1-1-11,0 0 157,0-3-151,0 2 84,0 0-79,-1 1 4393,1 1-4466,3 9-27,-1 0 39,3 9 5,-1-2-5,0 2 0,-1-1 11,0 0-23,-1-1-27,1-1-1,-2-1 1,0-1 5,-1 0 23,0 1 5,0-1 6,-1 1-12,0-3-27,0 0 33,0-2-33,0-2 27,0-1 18,0-2-40,0-1 28,0-1-45,0 1 12,0-1-6,0 2 6,0-1-1,0 0-357,0-1-91,0-4-1002,0-5-2470,0-3 3915,0-4 0,0 8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6T23:19:36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10 8881,'-9'-5'2241,"2"0"-1732,7 5 3266,0 0-3528,-3 0-28,3 0-40,-3 0 280,2 0-358,0 0-12,-1 0 12,-1 0-56,2 0 756,-1 0 549,1 0-1350,0 0 51,-2 0-46,1 0-5,-3 0 0,3 1 0,-4 1-5,3 1 10,-3 2 29,0 1-23,-1 0-11,-1 2 34,-6 3 5,4-1-39,-5 3 0,4-2 17,0-1-17,-1 2 0,1-2-6,-1 0 12,2-1-6,-1-1 11,-5 3 0,4-2-11,-5 1 39,4-2-39,0-2-5,0 1 5,-1-1 5,2 0 29,-8 2-29,6-2-10,-6 1-23,6-2-6,0 0 29,1-1-63,-1 1-16,2-2 45,-1 1-45,0-2-107,-6 2-11,4-1 96,-5 1-17,6-2 0,-4 0 67,5 0 44,-1-2-111,6 0 123,1 0 6,1 0-6,0 0-56,2 0 5,-1 0-16,1 0 0,1 0 17,-1-1-62,2-2-45,-1-2-185,2-2 247,0 2-28,1-3 117,0 3-44,0 0 44,0-1 6,0 2 6,0-1 83,4-1-21,1 0-63,2 0 1,0 1 27,-3 1-27,0 1-6,0-1 0,2 0 0,0 0 6,1 1-6,0-1 0,2 0 5,0-1-5,1 0 0,0 1 0,-1 0 6,0 0-12,-2 0 1,2 0 5,-2 0 0,0 2 5,-3-1-5,-1 2 6,-1 0-6,2-1 0,0 1 0,0-1 0,0 1-6,0 0 1,-1 1 5,0 0 0,0 0 0,0 0 5,1 0 113,1 0-34,0 0 95,4 0-140,1 0 79,0 0-113,0 0 40,-3 0-39,-2 0 72,1 1-33,-2 0-39,0 1-1,-1 0-5,1 0 0,-1 0 56,1 1-45,0 0 62,1 1 45,1 0-79,0 0 196,0-1 129,5 1-16,1 2-247,0-1-51,1 0 62,-5-3-50,0 0 5,6 2-67,-7 0-84,6 2 84,-7-2 56,0 1-22,1 0-1,0 1-27,1 1 106,-1-1-78,1 1-34,-2-1 67,1-1-34,-1 0-33,-1-1 40,0-1-35,-1 1 191,2-1-196,-2 0 45,3 1 17,-3-1-62,0-1 11,0 0-11,-1 0 73,0 0-29,0 1-10,2 0-34,1 1 50,0 1-16,0-1 22,-1-1 50,2 1-5,-3-1-17,1 1-78,-2-2 44,0 0-44,0 0 78,3 2 22,-2-1 28,3 3 62,-3-4-84,1 1 51,0-2-158,-3 1 35,2-2-5602,-4 1-1865,-4-1 7427,0-1 0,-2 1 0,3-1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RWTH Aachen online course / GDC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RWTH Aachen online course / GDC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10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9.png"/><Relationship Id="rId5" Type="http://schemas.openxmlformats.org/officeDocument/2006/relationships/tags" Target="../tags/tag12.xml"/><Relationship Id="rId10" Type="http://schemas.openxmlformats.org/officeDocument/2006/relationships/image" Target="../media/image48.png"/><Relationship Id="rId4" Type="http://schemas.openxmlformats.org/officeDocument/2006/relationships/tags" Target="../tags/tag11.xml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5.xml"/><Relationship Id="rId7" Type="http://schemas.openxmlformats.org/officeDocument/2006/relationships/image" Target="../media/image5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5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20.png"/><Relationship Id="rId26" Type="http://schemas.openxmlformats.org/officeDocument/2006/relationships/image" Target="../media/image260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00.png"/><Relationship Id="rId42" Type="http://schemas.openxmlformats.org/officeDocument/2006/relationships/image" Target="../media/image340.png"/><Relationship Id="rId47" Type="http://schemas.openxmlformats.org/officeDocument/2006/relationships/customXml" Target="../ink/ink23.xml"/><Relationship Id="rId50" Type="http://schemas.openxmlformats.org/officeDocument/2006/relationships/image" Target="../media/image381.png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2" Type="http://schemas.openxmlformats.org/officeDocument/2006/relationships/image" Target="../media/image57.png"/><Relationship Id="rId16" Type="http://schemas.openxmlformats.org/officeDocument/2006/relationships/image" Target="../media/image210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250.png"/><Relationship Id="rId32" Type="http://schemas.openxmlformats.org/officeDocument/2006/relationships/image" Target="../media/image290.png"/><Relationship Id="rId37" Type="http://schemas.openxmlformats.org/officeDocument/2006/relationships/customXml" Target="../ink/ink18.xml"/><Relationship Id="rId40" Type="http://schemas.openxmlformats.org/officeDocument/2006/relationships/image" Target="../media/image33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2.xml"/><Relationship Id="rId10" Type="http://schemas.openxmlformats.org/officeDocument/2006/relationships/image" Target="../media/image185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51.png"/><Relationship Id="rId52" Type="http://schemas.openxmlformats.org/officeDocument/2006/relationships/image" Target="../media/image391.png"/><Relationship Id="rId4" Type="http://schemas.openxmlformats.org/officeDocument/2006/relationships/image" Target="../media/image1511.png"/><Relationship Id="rId9" Type="http://schemas.openxmlformats.org/officeDocument/2006/relationships/customXml" Target="../ink/ink4.xml"/><Relationship Id="rId14" Type="http://schemas.openxmlformats.org/officeDocument/2006/relationships/image" Target="../media/image200.png"/><Relationship Id="rId22" Type="http://schemas.openxmlformats.org/officeDocument/2006/relationships/image" Target="../media/image240.png"/><Relationship Id="rId27" Type="http://schemas.openxmlformats.org/officeDocument/2006/relationships/customXml" Target="../ink/ink13.xml"/><Relationship Id="rId30" Type="http://schemas.openxmlformats.org/officeDocument/2006/relationships/image" Target="../media/image28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71.png"/><Relationship Id="rId56" Type="http://schemas.openxmlformats.org/officeDocument/2006/relationships/image" Target="../media/image410.png"/><Relationship Id="rId8" Type="http://schemas.openxmlformats.org/officeDocument/2006/relationships/image" Target="../media/image1720.png"/><Relationship Id="rId51" Type="http://schemas.openxmlformats.org/officeDocument/2006/relationships/customXml" Target="../ink/ink25.xml"/><Relationship Id="rId3" Type="http://schemas.openxmlformats.org/officeDocument/2006/relationships/customXml" Target="../ink/ink1.xml"/><Relationship Id="rId12" Type="http://schemas.openxmlformats.org/officeDocument/2006/relationships/image" Target="../media/image19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20.png"/><Relationship Id="rId46" Type="http://schemas.openxmlformats.org/officeDocument/2006/relationships/image" Target="../media/image361.png"/><Relationship Id="rId20" Type="http://schemas.openxmlformats.org/officeDocument/2006/relationships/image" Target="../media/image230.png"/><Relationship Id="rId41" Type="http://schemas.openxmlformats.org/officeDocument/2006/relationships/customXml" Target="../ink/ink20.xml"/><Relationship Id="rId54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70.png"/><Relationship Id="rId36" Type="http://schemas.openxmlformats.org/officeDocument/2006/relationships/image" Target="../media/image310.png"/><Relationship Id="rId49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2981381"/>
            <a:ext cx="3948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RWTH Aachen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13-17 March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152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Aachen Online Statistics School</a:t>
            </a:r>
          </a:p>
          <a:p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840390" y="4077107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/event/37562/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78246-FA21-64C1-DFEA-983FDC73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8" y="1754176"/>
            <a:ext cx="2004001" cy="2817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E20EE-A62D-2B22-56BB-EE928BDA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35" y="1819669"/>
            <a:ext cx="3968214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5F342-E011-28F2-5D93-D07AB145C36F}"/>
              </a:ext>
            </a:extLst>
          </p:cNvPr>
          <p:cNvSpPr txBox="1"/>
          <p:nvPr/>
        </p:nvSpPr>
        <p:spPr>
          <a:xfrm>
            <a:off x="587826" y="980039"/>
            <a:ext cx="814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Lecture 2:  Frequentist probability and confidence intervals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3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12525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099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 of  GDC lectures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213771" y="1251854"/>
            <a:ext cx="88540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Tue. 14.3			Probability (Bayes vs. Frequentist)									Bayesian parameter and interval estimation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Wed. 15.3  		Frequentist confidence regions and intervals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Thu.  16.3			Python software for frequentist and Bayesian 						confidence regions.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Fri.  17.3			Searches and discoveries using likelihoods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09761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the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91" y="2947789"/>
            <a:ext cx="4064001" cy="34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the contour corresponds to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alt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alt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½ , so: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conf. interval with CL = 0.683.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2-parameter region corresponds to CL = 0.393.</a:t>
            </a: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99" y="3361982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853400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6F3E92-8D2A-1AA4-192B-E9E553BC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Summing up...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0C4D9-B5BF-366A-0DF4-796730C807A3}"/>
              </a:ext>
            </a:extLst>
          </p:cNvPr>
          <p:cNvSpPr txBox="1"/>
          <p:nvPr/>
        </p:nvSpPr>
        <p:spPr>
          <a:xfrm>
            <a:off x="283029" y="925285"/>
            <a:ext cx="874508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statistics, probability only associated with data (and functions thereof).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estimation boils down to finding functions of the data (estimators) that are themselves random variables, having a mean, standard deviation, etc.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 as ”extreme” as what we saw or more so |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= set of parameter values with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&lt; 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”cover” a parameter with a given probability (the intervals are random, not the parameter).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allows one to find approximate confidence intervals (and multi-param. regions) directly from the likelihood.</a:t>
            </a:r>
          </a:p>
        </p:txBody>
      </p:sp>
    </p:spTree>
    <p:extLst>
      <p:ext uri="{BB962C8B-B14F-4D97-AF65-F5344CB8AC3E}">
        <p14:creationId xmlns:p14="http://schemas.microsoft.com/office/powerpoint/2010/main" val="17168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6F3E92-8D2A-1AA4-192B-E9E553BC1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0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32D37AB-8287-954E-8DF7-7E92773B2B2A}"/>
              </a:ext>
            </a:extLst>
          </p:cNvPr>
          <p:cNvSpPr txBox="1">
            <a:spLocks noChangeArrowheads="1"/>
          </p:cNvSpPr>
          <p:nvPr/>
        </p:nvSpPr>
        <p:spPr>
          <a:xfrm>
            <a:off x="1331913" y="213629"/>
            <a:ext cx="6408737" cy="5746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a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to define test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787756-33AE-EA42-9D77-A6BBD056F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899429"/>
            <a:ext cx="7652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under assumption of a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its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follows a uniform distribution in [0,1].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40BAD9-5E73-1E4A-B839-DB54E8B8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2" y="3059924"/>
            <a:ext cx="2714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1">
            <a:extLst>
              <a:ext uri="{FF2B5EF4-FFF2-40B4-BE49-F238E27FC236}">
                <a16:creationId xmlns:a16="http://schemas.microsoft.com/office/drawing/2014/main" id="{C74B1F42-F6F2-D645-92D1-F8B1581FE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91" y="4627251"/>
            <a:ext cx="859313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we can define the critical region of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size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set of data space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Formally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relates only to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the resulting test will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given power with respect to a given 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60" name="Group 6159">
            <a:extLst>
              <a:ext uri="{FF2B5EF4-FFF2-40B4-BE49-F238E27FC236}">
                <a16:creationId xmlns:a16="http://schemas.microsoft.com/office/drawing/2014/main" id="{060C4120-7F9F-7B41-947E-EFA3E7E596E6}"/>
              </a:ext>
            </a:extLst>
          </p:cNvPr>
          <p:cNvGrpSpPr/>
          <p:nvPr/>
        </p:nvGrpSpPr>
        <p:grpSpPr>
          <a:xfrm>
            <a:off x="5341823" y="2199881"/>
            <a:ext cx="3125880" cy="1769040"/>
            <a:chOff x="4133417" y="1556554"/>
            <a:chExt cx="3125880" cy="176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14:cNvPr>
                <p14:cNvContentPartPr/>
                <p14:nvPr/>
              </p14:nvContentPartPr>
              <p14:xfrm>
                <a:off x="5289377" y="1708834"/>
                <a:ext cx="26640" cy="1353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90EE008-8367-B547-9505-CD79E100CC0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4257" y="1693714"/>
                  <a:ext cx="56880" cy="13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14:cNvPr>
                <p14:cNvContentPartPr/>
                <p14:nvPr/>
              </p14:nvContentPartPr>
              <p14:xfrm>
                <a:off x="5344817" y="3051994"/>
                <a:ext cx="1513800" cy="41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8D962A-BB34-964B-9545-139FE6C3B20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29337" y="3036874"/>
                  <a:ext cx="1544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14:cNvPr>
                <p14:cNvContentPartPr/>
                <p14:nvPr/>
              </p14:nvContentPartPr>
              <p14:xfrm>
                <a:off x="5355617" y="1972354"/>
                <a:ext cx="1203480" cy="1054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0FE843-E09B-7249-BED1-808D947DA2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40497" y="1957234"/>
                  <a:ext cx="123408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14:cNvPr>
                <p14:cNvContentPartPr/>
                <p14:nvPr/>
              </p14:nvContentPartPr>
              <p14:xfrm>
                <a:off x="7075697" y="2936794"/>
                <a:ext cx="94680" cy="22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64D574-4C60-9A4A-BF3E-31CD3ACABD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0217" y="2921674"/>
                  <a:ext cx="125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14:cNvPr>
                <p14:cNvContentPartPr/>
                <p14:nvPr/>
              </p14:nvContentPartPr>
              <p14:xfrm>
                <a:off x="7195217" y="3097714"/>
                <a:ext cx="64080" cy="5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1DAB7A-59D9-164B-9646-4FDF35711F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80097" y="3082594"/>
                  <a:ext cx="9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14:cNvPr>
                <p14:cNvContentPartPr/>
                <p14:nvPr/>
              </p14:nvContentPartPr>
              <p14:xfrm>
                <a:off x="5725697" y="2055874"/>
                <a:ext cx="101880" cy="983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F920E13-D70A-7547-8FBA-F11E16757A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0577" y="2040394"/>
                  <a:ext cx="132480" cy="10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14:cNvPr>
                <p14:cNvContentPartPr/>
                <p14:nvPr/>
              </p14:nvContentPartPr>
              <p14:xfrm>
                <a:off x="4999937" y="2002234"/>
                <a:ext cx="25200" cy="129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117FFB-D753-CA46-9183-8A50BD38CF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817" y="1987114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14:cNvPr>
                <p14:cNvContentPartPr/>
                <p14:nvPr/>
              </p14:nvContentPartPr>
              <p14:xfrm>
                <a:off x="6574937" y="3196714"/>
                <a:ext cx="21960" cy="92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23EE64-AEA6-7D46-966D-62D4399D8F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59457" y="3181234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14:cNvPr>
                <p14:cNvContentPartPr/>
                <p14:nvPr/>
              </p14:nvContentPartPr>
              <p14:xfrm>
                <a:off x="5719217" y="3207514"/>
                <a:ext cx="224640" cy="11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0B0A8CA-0F23-1643-85CF-55C9B8F44C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03737" y="3192034"/>
                  <a:ext cx="255240" cy="148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9" name="Group 6158">
              <a:extLst>
                <a:ext uri="{FF2B5EF4-FFF2-40B4-BE49-F238E27FC236}">
                  <a16:creationId xmlns:a16="http://schemas.microsoft.com/office/drawing/2014/main" id="{C765412B-1CF4-7E4D-A26E-42A6C1A7F674}"/>
                </a:ext>
              </a:extLst>
            </p:cNvPr>
            <p:cNvGrpSpPr/>
            <p:nvPr/>
          </p:nvGrpSpPr>
          <p:grpSpPr>
            <a:xfrm>
              <a:off x="4133417" y="1556554"/>
              <a:ext cx="2241720" cy="1461600"/>
              <a:chOff x="4133417" y="1556554"/>
              <a:chExt cx="2241720" cy="1461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14:cNvPr>
                  <p14:cNvContentPartPr/>
                  <p14:nvPr/>
                </p14:nvContentPartPr>
                <p14:xfrm>
                  <a:off x="5350577" y="2057314"/>
                  <a:ext cx="133920" cy="36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DFB2CE0-8D16-214F-AD3E-5CEF4B6CAE9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335097" y="2041834"/>
                    <a:ext cx="1645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14:cNvPr>
                  <p14:cNvContentPartPr/>
                  <p14:nvPr/>
                </p14:nvContentPartPr>
                <p14:xfrm>
                  <a:off x="5402777" y="2002954"/>
                  <a:ext cx="231840" cy="6062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ADCECC91-F118-2E41-8227-3A0FE7CB2B4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387657" y="1987474"/>
                    <a:ext cx="262440" cy="63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14:cNvPr>
                  <p14:cNvContentPartPr/>
                  <p14:nvPr/>
                </p14:nvContentPartPr>
                <p14:xfrm>
                  <a:off x="5407097" y="2348194"/>
                  <a:ext cx="242640" cy="669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7FFB9D8-26DE-4748-9C03-2932752200A0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391977" y="2333074"/>
                    <a:ext cx="273240" cy="70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14:cNvPr>
                  <p14:cNvContentPartPr/>
                  <p14:nvPr/>
                </p14:nvContentPartPr>
                <p14:xfrm>
                  <a:off x="5541377" y="2590474"/>
                  <a:ext cx="120240" cy="33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1C630CF-694D-B144-96CD-277DB32706B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526257" y="2575354"/>
                    <a:ext cx="15048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14:cNvPr>
                  <p14:cNvContentPartPr/>
                  <p14:nvPr/>
                </p14:nvContentPartPr>
                <p14:xfrm>
                  <a:off x="5694377" y="2786674"/>
                  <a:ext cx="19800" cy="223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5CEB5B-0C94-844C-9886-D75086EF70C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79257" y="2771194"/>
                    <a:ext cx="50400" cy="254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14:cNvPr>
                  <p14:cNvContentPartPr/>
                  <p14:nvPr/>
                </p14:nvContentPartPr>
                <p14:xfrm>
                  <a:off x="5616977" y="2396794"/>
                  <a:ext cx="486000" cy="197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708D1B8-F625-4C4D-B6D2-C9EF3EC77C56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5601497" y="2381674"/>
                    <a:ext cx="5166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14:cNvPr>
                  <p14:cNvContentPartPr/>
                  <p14:nvPr/>
                </p14:nvContentPartPr>
                <p14:xfrm>
                  <a:off x="5573417" y="2617474"/>
                  <a:ext cx="93600" cy="597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CB29AB-21A0-5542-B3ED-555D3E39C77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5557937" y="2602354"/>
                    <a:ext cx="124200" cy="9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14:cNvPr>
                  <p14:cNvContentPartPr/>
                  <p14:nvPr/>
                </p14:nvContentPartPr>
                <p14:xfrm>
                  <a:off x="5560817" y="2546194"/>
                  <a:ext cx="56160" cy="1382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0DE7AF4-008B-0A49-9A1B-7391D66F3262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545697" y="2531074"/>
                    <a:ext cx="8676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14:cNvPr>
                  <p14:cNvContentPartPr/>
                  <p14:nvPr/>
                </p14:nvContentPartPr>
                <p14:xfrm>
                  <a:off x="6167777" y="2187994"/>
                  <a:ext cx="136080" cy="1882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660307E-3C00-AE45-A3D4-B30F4E3BE45A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6152297" y="2172514"/>
                    <a:ext cx="166680" cy="2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14:cNvPr>
                  <p14:cNvContentPartPr/>
                  <p14:nvPr/>
                </p14:nvContentPartPr>
                <p14:xfrm>
                  <a:off x="6172097" y="2295274"/>
                  <a:ext cx="203040" cy="982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9575EFD-C617-E34A-BFAC-D890213A26E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156617" y="2279794"/>
                    <a:ext cx="233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14:cNvPr>
                  <p14:cNvContentPartPr/>
                  <p14:nvPr/>
                </p14:nvContentPartPr>
                <p14:xfrm>
                  <a:off x="4133417" y="1680394"/>
                  <a:ext cx="131040" cy="2545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9EF06F4B-C200-834B-924A-DA1DBFE65B4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118297" y="1665274"/>
                    <a:ext cx="16164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14:cNvPr>
                  <p14:cNvContentPartPr/>
                  <p14:nvPr/>
                </p14:nvContentPartPr>
                <p14:xfrm>
                  <a:off x="4332497" y="1610194"/>
                  <a:ext cx="63360" cy="2530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FBB9C19A-CCE8-CF4F-8B50-F4CB507805E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317017" y="1594714"/>
                    <a:ext cx="93960" cy="283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14:cNvPr>
                  <p14:cNvContentPartPr/>
                  <p14:nvPr/>
                </p14:nvContentPartPr>
                <p14:xfrm>
                  <a:off x="4408457" y="1626754"/>
                  <a:ext cx="104760" cy="24048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40C2278F-463D-BC4D-A182-E507D5E12DD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93337" y="1611634"/>
                    <a:ext cx="13536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14:cNvPr>
                  <p14:cNvContentPartPr/>
                  <p14:nvPr/>
                </p14:nvContentPartPr>
                <p14:xfrm>
                  <a:off x="4592777" y="1726834"/>
                  <a:ext cx="75240" cy="619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CA5C181B-E17D-A246-AE4D-04782BA55358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577657" y="1711714"/>
                    <a:ext cx="105480" cy="92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14:cNvPr>
                  <p14:cNvContentPartPr/>
                  <p14:nvPr/>
                </p14:nvContentPartPr>
                <p14:xfrm>
                  <a:off x="4746137" y="1574194"/>
                  <a:ext cx="31680" cy="23472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04ECE6AC-C30D-A44A-88BB-820915BA46D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730657" y="1559074"/>
                    <a:ext cx="61920" cy="26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14:cNvPr>
                  <p14:cNvContentPartPr/>
                  <p14:nvPr/>
                </p14:nvContentPartPr>
                <p14:xfrm>
                  <a:off x="4854857" y="1628914"/>
                  <a:ext cx="109080" cy="19620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8EFE3E89-A8E7-D649-9F03-040D238CD675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839737" y="1613794"/>
                    <a:ext cx="139680" cy="22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14:cNvPr>
                  <p14:cNvContentPartPr/>
                  <p14:nvPr/>
                </p14:nvContentPartPr>
                <p14:xfrm>
                  <a:off x="5007137" y="1761754"/>
                  <a:ext cx="58320" cy="4680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35E17678-10E3-2549-8E2F-315EBE59516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92017" y="1746634"/>
                    <a:ext cx="8892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14:cNvPr>
                  <p14:cNvContentPartPr/>
                  <p14:nvPr/>
                </p14:nvContentPartPr>
                <p14:xfrm>
                  <a:off x="5072657" y="1556554"/>
                  <a:ext cx="92520" cy="32976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0422BB0D-88A6-8E44-AFBB-47AD085F7D76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057177" y="1541074"/>
                    <a:ext cx="123120" cy="3603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54F4E7E-BC11-A544-9358-EE2A64575786}"/>
              </a:ext>
            </a:extLst>
          </p:cNvPr>
          <p:cNvSpPr txBox="1"/>
          <p:nvPr/>
        </p:nvSpPr>
        <p:spPr>
          <a:xfrm>
            <a:off x="457201" y="192677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probability to find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less than a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29476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Review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– 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00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Equivalently, define a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57" y="918488"/>
            <a:ext cx="8338457" cy="501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equivalently the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for which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31173</TotalTime>
  <Words>2585</Words>
  <Application>Microsoft Macintosh PowerPoint</Application>
  <PresentationFormat>On-screen Show (4:3)</PresentationFormat>
  <Paragraphs>286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Roboto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723</cp:revision>
  <dcterms:created xsi:type="dcterms:W3CDTF">2020-05-18T17:44:39Z</dcterms:created>
  <dcterms:modified xsi:type="dcterms:W3CDTF">2023-03-13T22:41:14Z</dcterms:modified>
</cp:coreProperties>
</file>