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7" r:id="rId2"/>
    <p:sldId id="1457" r:id="rId3"/>
    <p:sldId id="1484" r:id="rId4"/>
    <p:sldId id="1486" r:id="rId5"/>
    <p:sldId id="1470" r:id="rId6"/>
    <p:sldId id="1471" r:id="rId7"/>
    <p:sldId id="1472" r:id="rId8"/>
    <p:sldId id="1494" r:id="rId9"/>
    <p:sldId id="1473" r:id="rId10"/>
    <p:sldId id="1474" r:id="rId11"/>
    <p:sldId id="1500" r:id="rId12"/>
    <p:sldId id="1475" r:id="rId13"/>
    <p:sldId id="1476" r:id="rId14"/>
    <p:sldId id="1477" r:id="rId15"/>
    <p:sldId id="1478" r:id="rId16"/>
    <p:sldId id="1479" r:id="rId17"/>
    <p:sldId id="1489" r:id="rId18"/>
    <p:sldId id="1485" r:id="rId19"/>
    <p:sldId id="1530" r:id="rId20"/>
    <p:sldId id="1531" r:id="rId21"/>
    <p:sldId id="1535" r:id="rId22"/>
    <p:sldId id="1537" r:id="rId23"/>
    <p:sldId id="1538" r:id="rId24"/>
    <p:sldId id="1539" r:id="rId25"/>
    <p:sldId id="1540" r:id="rId26"/>
    <p:sldId id="1541" r:id="rId27"/>
    <p:sldId id="1542" r:id="rId28"/>
    <p:sldId id="1132" r:id="rId29"/>
    <p:sldId id="1462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Academic Training / Statistics for PP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95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5.png"/><Relationship Id="rId5" Type="http://schemas.openxmlformats.org/officeDocument/2006/relationships/tags" Target="../tags/tag21.xml"/><Relationship Id="rId10" Type="http://schemas.openxmlformats.org/officeDocument/2006/relationships/image" Target="../media/image34.png"/><Relationship Id="rId4" Type="http://schemas.openxmlformats.org/officeDocument/2006/relationships/tags" Target="../tags/tag20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7" Type="http://schemas.openxmlformats.org/officeDocument/2006/relationships/image" Target="../media/image54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tiff"/><Relationship Id="rId5" Type="http://schemas.openxmlformats.org/officeDocument/2006/relationships/image" Target="../media/image52.tiff"/><Relationship Id="rId4" Type="http://schemas.openxmlformats.org/officeDocument/2006/relationships/image" Target="../media/image51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tags" Target="../tags/tag9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70.png"/><Relationship Id="rId42" Type="http://schemas.openxmlformats.org/officeDocument/2006/relationships/customXml" Target="../ink/ink21.xml"/><Relationship Id="rId63" Type="http://schemas.openxmlformats.org/officeDocument/2006/relationships/image" Target="../media/image88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141.png"/><Relationship Id="rId191" Type="http://schemas.openxmlformats.org/officeDocument/2006/relationships/customXml" Target="../ink/ink96.xml"/><Relationship Id="rId205" Type="http://schemas.openxmlformats.org/officeDocument/2006/relationships/image" Target="../media/image158.png"/><Relationship Id="rId226" Type="http://schemas.openxmlformats.org/officeDocument/2006/relationships/customXml" Target="../ink/ink114.xml"/><Relationship Id="rId107" Type="http://schemas.openxmlformats.org/officeDocument/2006/relationships/image" Target="../media/image110.png"/><Relationship Id="rId11" Type="http://schemas.openxmlformats.org/officeDocument/2006/relationships/image" Target="../media/image620.png"/><Relationship Id="rId32" Type="http://schemas.openxmlformats.org/officeDocument/2006/relationships/customXml" Target="../ink/ink16.xml"/><Relationship Id="rId53" Type="http://schemas.openxmlformats.org/officeDocument/2006/relationships/image" Target="../media/image83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31.png"/><Relationship Id="rId5" Type="http://schemas.openxmlformats.org/officeDocument/2006/relationships/image" Target="../media/image590.png"/><Relationship Id="rId95" Type="http://schemas.openxmlformats.org/officeDocument/2006/relationships/image" Target="../media/image1040.png"/><Relationship Id="rId160" Type="http://schemas.openxmlformats.org/officeDocument/2006/relationships/image" Target="../media/image136.png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37" Type="http://schemas.openxmlformats.org/officeDocument/2006/relationships/image" Target="../media/image174.png"/><Relationship Id="rId22" Type="http://schemas.openxmlformats.org/officeDocument/2006/relationships/customXml" Target="../ink/ink11.xml"/><Relationship Id="rId43" Type="http://schemas.openxmlformats.org/officeDocument/2006/relationships/image" Target="../media/image78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26.png"/><Relationship Id="rId85" Type="http://schemas.openxmlformats.org/officeDocument/2006/relationships/image" Target="../media/image990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152.png"/><Relationship Id="rId206" Type="http://schemas.openxmlformats.org/officeDocument/2006/relationships/customXml" Target="../ink/ink104.xml"/><Relationship Id="rId227" Type="http://schemas.openxmlformats.org/officeDocument/2006/relationships/image" Target="../media/image169.png"/><Relationship Id="rId12" Type="http://schemas.openxmlformats.org/officeDocument/2006/relationships/customXml" Target="../ink/ink6.xml"/><Relationship Id="rId33" Type="http://schemas.openxmlformats.org/officeDocument/2006/relationships/image" Target="../media/image730.png"/><Relationship Id="rId108" Type="http://schemas.openxmlformats.org/officeDocument/2006/relationships/customXml" Target="../ink/ink54.xml"/><Relationship Id="rId129" Type="http://schemas.openxmlformats.org/officeDocument/2006/relationships/image" Target="../media/image121.png"/><Relationship Id="rId54" Type="http://schemas.openxmlformats.org/officeDocument/2006/relationships/customXml" Target="../ink/ink27.xml"/><Relationship Id="rId75" Type="http://schemas.openxmlformats.org/officeDocument/2006/relationships/image" Target="../media/image94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3" Type="http://schemas.openxmlformats.org/officeDocument/2006/relationships/image" Target="../media/image680.png"/><Relationship Id="rId119" Type="http://schemas.openxmlformats.org/officeDocument/2006/relationships/image" Target="../media/image116.png"/><Relationship Id="rId44" Type="http://schemas.openxmlformats.org/officeDocument/2006/relationships/customXml" Target="../ink/ink22.xml"/><Relationship Id="rId65" Type="http://schemas.openxmlformats.org/officeDocument/2006/relationships/image" Target="../media/image89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97.xml"/><Relationship Id="rId207" Type="http://schemas.openxmlformats.org/officeDocument/2006/relationships/image" Target="../media/image159.png"/><Relationship Id="rId228" Type="http://schemas.openxmlformats.org/officeDocument/2006/relationships/customXml" Target="../ink/ink115.xml"/><Relationship Id="rId13" Type="http://schemas.openxmlformats.org/officeDocument/2006/relationships/image" Target="../media/image630.png"/><Relationship Id="rId109" Type="http://schemas.openxmlformats.org/officeDocument/2006/relationships/image" Target="../media/image111.png"/><Relationship Id="rId34" Type="http://schemas.openxmlformats.org/officeDocument/2006/relationships/customXml" Target="../ink/ink17.xml"/><Relationship Id="rId55" Type="http://schemas.openxmlformats.org/officeDocument/2006/relationships/image" Target="../media/image840.png"/><Relationship Id="rId76" Type="http://schemas.openxmlformats.org/officeDocument/2006/relationships/customXml" Target="../ink/ink38.xml"/><Relationship Id="rId97" Type="http://schemas.openxmlformats.org/officeDocument/2006/relationships/image" Target="../media/image1050.png"/><Relationship Id="rId120" Type="http://schemas.openxmlformats.org/officeDocument/2006/relationships/customXml" Target="../ink/ink60.xml"/><Relationship Id="rId141" Type="http://schemas.openxmlformats.org/officeDocument/2006/relationships/image" Target="../media/image127.png"/><Relationship Id="rId7" Type="http://schemas.openxmlformats.org/officeDocument/2006/relationships/image" Target="../media/image600.png"/><Relationship Id="rId162" Type="http://schemas.openxmlformats.org/officeDocument/2006/relationships/image" Target="../media/image137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75.png"/><Relationship Id="rId24" Type="http://schemas.openxmlformats.org/officeDocument/2006/relationships/customXml" Target="../ink/ink12.xml"/><Relationship Id="rId45" Type="http://schemas.openxmlformats.org/officeDocument/2006/relationships/image" Target="../media/image790.png"/><Relationship Id="rId66" Type="http://schemas.openxmlformats.org/officeDocument/2006/relationships/customXml" Target="../ink/ink33.xml"/><Relationship Id="rId87" Type="http://schemas.openxmlformats.org/officeDocument/2006/relationships/image" Target="../media/image1000.png"/><Relationship Id="rId110" Type="http://schemas.openxmlformats.org/officeDocument/2006/relationships/customXml" Target="../ink/ink55.xml"/><Relationship Id="rId131" Type="http://schemas.openxmlformats.org/officeDocument/2006/relationships/image" Target="../media/image122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153.png"/><Relationship Id="rId208" Type="http://schemas.openxmlformats.org/officeDocument/2006/relationships/customXml" Target="../ink/ink105.xml"/><Relationship Id="rId229" Type="http://schemas.openxmlformats.org/officeDocument/2006/relationships/image" Target="../media/image170.png"/><Relationship Id="rId240" Type="http://schemas.openxmlformats.org/officeDocument/2006/relationships/image" Target="../media/image20.tiff"/><Relationship Id="rId14" Type="http://schemas.openxmlformats.org/officeDocument/2006/relationships/customXml" Target="../ink/ink7.xml"/><Relationship Id="rId35" Type="http://schemas.openxmlformats.org/officeDocument/2006/relationships/image" Target="../media/image740.png"/><Relationship Id="rId56" Type="http://schemas.openxmlformats.org/officeDocument/2006/relationships/customXml" Target="../ink/ink28.xml"/><Relationship Id="rId77" Type="http://schemas.openxmlformats.org/officeDocument/2006/relationships/image" Target="../media/image95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17.png"/><Relationship Id="rId142" Type="http://schemas.openxmlformats.org/officeDocument/2006/relationships/customXml" Target="../ink/ink71.xml"/><Relationship Id="rId163" Type="http://schemas.openxmlformats.org/officeDocument/2006/relationships/customXml" Target="../ink/ink82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16.xml"/><Relationship Id="rId25" Type="http://schemas.openxmlformats.org/officeDocument/2006/relationships/image" Target="../media/image690.png"/><Relationship Id="rId46" Type="http://schemas.openxmlformats.org/officeDocument/2006/relationships/customXml" Target="../ink/ink23.xml"/><Relationship Id="rId67" Type="http://schemas.openxmlformats.org/officeDocument/2006/relationships/image" Target="../media/image900.png"/><Relationship Id="rId88" Type="http://schemas.openxmlformats.org/officeDocument/2006/relationships/customXml" Target="../ink/ink44.xml"/><Relationship Id="rId111" Type="http://schemas.openxmlformats.org/officeDocument/2006/relationships/image" Target="../media/image112.png"/><Relationship Id="rId132" Type="http://schemas.openxmlformats.org/officeDocument/2006/relationships/customXml" Target="../ink/ink66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98.xml"/><Relationship Id="rId209" Type="http://schemas.openxmlformats.org/officeDocument/2006/relationships/image" Target="../media/image160.png"/><Relationship Id="rId220" Type="http://schemas.openxmlformats.org/officeDocument/2006/relationships/customXml" Target="../ink/ink111.xml"/><Relationship Id="rId241" Type="http://schemas.openxmlformats.org/officeDocument/2006/relationships/image" Target="../media/image21.tiff"/><Relationship Id="rId15" Type="http://schemas.openxmlformats.org/officeDocument/2006/relationships/image" Target="../media/image640.png"/><Relationship Id="rId36" Type="http://schemas.openxmlformats.org/officeDocument/2006/relationships/customXml" Target="../ink/ink18.xml"/><Relationship Id="rId57" Type="http://schemas.openxmlformats.org/officeDocument/2006/relationships/image" Target="../media/image850.png"/><Relationship Id="rId106" Type="http://schemas.openxmlformats.org/officeDocument/2006/relationships/customXml" Target="../ink/ink53.xml"/><Relationship Id="rId127" Type="http://schemas.openxmlformats.org/officeDocument/2006/relationships/image" Target="../media/image120.png"/><Relationship Id="rId10" Type="http://schemas.openxmlformats.org/officeDocument/2006/relationships/customXml" Target="../ink/ink5.xml"/><Relationship Id="rId31" Type="http://schemas.openxmlformats.org/officeDocument/2006/relationships/image" Target="../media/image720.png"/><Relationship Id="rId52" Type="http://schemas.openxmlformats.org/officeDocument/2006/relationships/customXml" Target="../ink/ink26.xml"/><Relationship Id="rId73" Type="http://schemas.openxmlformats.org/officeDocument/2006/relationships/image" Target="../media/image93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1060.png"/><Relationship Id="rId101" Type="http://schemas.openxmlformats.org/officeDocument/2006/relationships/image" Target="../media/image1070.png"/><Relationship Id="rId122" Type="http://schemas.openxmlformats.org/officeDocument/2006/relationships/customXml" Target="../ink/ink61.xml"/><Relationship Id="rId143" Type="http://schemas.openxmlformats.org/officeDocument/2006/relationships/image" Target="../media/image128.png"/><Relationship Id="rId148" Type="http://schemas.openxmlformats.org/officeDocument/2006/relationships/customXml" Target="../ink/ink74.xml"/><Relationship Id="rId164" Type="http://schemas.openxmlformats.org/officeDocument/2006/relationships/image" Target="../media/image138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146.png"/><Relationship Id="rId210" Type="http://schemas.openxmlformats.org/officeDocument/2006/relationships/customXml" Target="../ink/ink106.xml"/><Relationship Id="rId215" Type="http://schemas.openxmlformats.org/officeDocument/2006/relationships/image" Target="../media/image163.png"/><Relationship Id="rId236" Type="http://schemas.openxmlformats.org/officeDocument/2006/relationships/customXml" Target="../ink/ink119.xml"/><Relationship Id="rId26" Type="http://schemas.openxmlformats.org/officeDocument/2006/relationships/customXml" Target="../ink/ink13.xml"/><Relationship Id="rId231" Type="http://schemas.openxmlformats.org/officeDocument/2006/relationships/image" Target="../media/image171.png"/><Relationship Id="rId47" Type="http://schemas.openxmlformats.org/officeDocument/2006/relationships/image" Target="../media/image800.png"/><Relationship Id="rId68" Type="http://schemas.openxmlformats.org/officeDocument/2006/relationships/customXml" Target="../ink/ink34.xml"/><Relationship Id="rId89" Type="http://schemas.openxmlformats.org/officeDocument/2006/relationships/image" Target="../media/image1010.png"/><Relationship Id="rId112" Type="http://schemas.openxmlformats.org/officeDocument/2006/relationships/customXml" Target="../ink/ink56.xml"/><Relationship Id="rId133" Type="http://schemas.openxmlformats.org/officeDocument/2006/relationships/image" Target="../media/image123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154.png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66.png"/><Relationship Id="rId37" Type="http://schemas.openxmlformats.org/officeDocument/2006/relationships/image" Target="../media/image750.png"/><Relationship Id="rId58" Type="http://schemas.openxmlformats.org/officeDocument/2006/relationships/customXml" Target="../ink/ink29.xml"/><Relationship Id="rId79" Type="http://schemas.openxmlformats.org/officeDocument/2006/relationships/image" Target="../media/image960.png"/><Relationship Id="rId102" Type="http://schemas.openxmlformats.org/officeDocument/2006/relationships/customXml" Target="../ink/ink51.xml"/><Relationship Id="rId123" Type="http://schemas.openxmlformats.org/officeDocument/2006/relationships/image" Target="../media/image11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17.xml"/><Relationship Id="rId27" Type="http://schemas.openxmlformats.org/officeDocument/2006/relationships/image" Target="../media/image700.png"/><Relationship Id="rId48" Type="http://schemas.openxmlformats.org/officeDocument/2006/relationships/customXml" Target="../ink/ink24.xml"/><Relationship Id="rId69" Type="http://schemas.openxmlformats.org/officeDocument/2006/relationships/image" Target="../media/image910.png"/><Relationship Id="rId113" Type="http://schemas.openxmlformats.org/officeDocument/2006/relationships/image" Target="../media/image11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144.png"/><Relationship Id="rId197" Type="http://schemas.openxmlformats.org/officeDocument/2006/relationships/customXml" Target="../ink/ink99.xml"/><Relationship Id="rId201" Type="http://schemas.openxmlformats.org/officeDocument/2006/relationships/image" Target="../media/image156.png"/><Relationship Id="rId222" Type="http://schemas.openxmlformats.org/officeDocument/2006/relationships/customXml" Target="../ink/ink112.xml"/><Relationship Id="rId17" Type="http://schemas.openxmlformats.org/officeDocument/2006/relationships/image" Target="../media/image650.png"/><Relationship Id="rId38" Type="http://schemas.openxmlformats.org/officeDocument/2006/relationships/customXml" Target="../ink/ink19.xml"/><Relationship Id="rId59" Type="http://schemas.openxmlformats.org/officeDocument/2006/relationships/image" Target="../media/image860.png"/><Relationship Id="rId103" Type="http://schemas.openxmlformats.org/officeDocument/2006/relationships/image" Target="../media/image108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020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.xml"/><Relationship Id="rId233" Type="http://schemas.openxmlformats.org/officeDocument/2006/relationships/image" Target="../media/image172.png"/><Relationship Id="rId28" Type="http://schemas.openxmlformats.org/officeDocument/2006/relationships/customXml" Target="../ink/ink14.xml"/><Relationship Id="rId49" Type="http://schemas.openxmlformats.org/officeDocument/2006/relationships/image" Target="../media/image8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970.png"/><Relationship Id="rId135" Type="http://schemas.openxmlformats.org/officeDocument/2006/relationships/image" Target="../media/image124.png"/><Relationship Id="rId156" Type="http://schemas.openxmlformats.org/officeDocument/2006/relationships/image" Target="../media/image134.png"/><Relationship Id="rId177" Type="http://schemas.openxmlformats.org/officeDocument/2006/relationships/customXml" Target="../ink/ink89.xml"/><Relationship Id="rId198" Type="http://schemas.openxmlformats.org/officeDocument/2006/relationships/image" Target="../media/image155.png"/><Relationship Id="rId202" Type="http://schemas.openxmlformats.org/officeDocument/2006/relationships/customXml" Target="../ink/ink102.xml"/><Relationship Id="rId223" Type="http://schemas.openxmlformats.org/officeDocument/2006/relationships/image" Target="../media/image167.png"/><Relationship Id="rId18" Type="http://schemas.openxmlformats.org/officeDocument/2006/relationships/customXml" Target="../ink/ink9.xml"/><Relationship Id="rId39" Type="http://schemas.openxmlformats.org/officeDocument/2006/relationships/image" Target="../media/image76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19.png"/><Relationship Id="rId146" Type="http://schemas.openxmlformats.org/officeDocument/2006/relationships/customXml" Target="../ink/ink73.xml"/><Relationship Id="rId167" Type="http://schemas.openxmlformats.org/officeDocument/2006/relationships/customXml" Target="../ink/ink84.xml"/><Relationship Id="rId188" Type="http://schemas.openxmlformats.org/officeDocument/2006/relationships/image" Target="../media/image150.png"/><Relationship Id="rId71" Type="http://schemas.openxmlformats.org/officeDocument/2006/relationships/image" Target="../media/image920.png"/><Relationship Id="rId92" Type="http://schemas.openxmlformats.org/officeDocument/2006/relationships/customXml" Target="../ink/ink46.xml"/><Relationship Id="rId213" Type="http://schemas.openxmlformats.org/officeDocument/2006/relationships/image" Target="../media/image162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710.png"/><Relationship Id="rId40" Type="http://schemas.openxmlformats.org/officeDocument/2006/relationships/customXml" Target="../ink/ink20.xml"/><Relationship Id="rId115" Type="http://schemas.openxmlformats.org/officeDocument/2006/relationships/image" Target="../media/image114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145.png"/><Relationship Id="rId61" Type="http://schemas.openxmlformats.org/officeDocument/2006/relationships/image" Target="../media/image87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image" Target="../media/image157.png"/><Relationship Id="rId19" Type="http://schemas.openxmlformats.org/officeDocument/2006/relationships/image" Target="../media/image660.png"/><Relationship Id="rId224" Type="http://schemas.openxmlformats.org/officeDocument/2006/relationships/customXml" Target="../ink/ink113.xml"/><Relationship Id="rId30" Type="http://schemas.openxmlformats.org/officeDocument/2006/relationships/customXml" Target="../ink/ink15.xml"/><Relationship Id="rId105" Type="http://schemas.openxmlformats.org/officeDocument/2006/relationships/image" Target="../media/image109.png"/><Relationship Id="rId126" Type="http://schemas.openxmlformats.org/officeDocument/2006/relationships/customXml" Target="../ink/ink63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0.png"/><Relationship Id="rId72" Type="http://schemas.openxmlformats.org/officeDocument/2006/relationships/customXml" Target="../ink/ink36.xml"/><Relationship Id="rId93" Type="http://schemas.openxmlformats.org/officeDocument/2006/relationships/image" Target="../media/image1030.png"/><Relationship Id="rId189" Type="http://schemas.openxmlformats.org/officeDocument/2006/relationships/customXml" Target="../ink/ink95.xml"/><Relationship Id="rId3" Type="http://schemas.openxmlformats.org/officeDocument/2006/relationships/image" Target="../media/image580.png"/><Relationship Id="rId214" Type="http://schemas.openxmlformats.org/officeDocument/2006/relationships/customXml" Target="../ink/ink108.xml"/><Relationship Id="rId235" Type="http://schemas.openxmlformats.org/officeDocument/2006/relationships/image" Target="../media/image173.png"/><Relationship Id="rId116" Type="http://schemas.openxmlformats.org/officeDocument/2006/relationships/customXml" Target="../ink/ink58.xml"/><Relationship Id="rId137" Type="http://schemas.openxmlformats.org/officeDocument/2006/relationships/image" Target="../media/image125.png"/><Relationship Id="rId158" Type="http://schemas.openxmlformats.org/officeDocument/2006/relationships/image" Target="../media/image135.png"/><Relationship Id="rId20" Type="http://schemas.openxmlformats.org/officeDocument/2006/relationships/customXml" Target="../ink/ink10.xml"/><Relationship Id="rId41" Type="http://schemas.openxmlformats.org/officeDocument/2006/relationships/image" Target="../media/image770.png"/><Relationship Id="rId62" Type="http://schemas.openxmlformats.org/officeDocument/2006/relationships/customXml" Target="../ink/ink31.xml"/><Relationship Id="rId83" Type="http://schemas.openxmlformats.org/officeDocument/2006/relationships/image" Target="../media/image980.png"/><Relationship Id="rId179" Type="http://schemas.openxmlformats.org/officeDocument/2006/relationships/customXml" Target="../ink/ink90.xml"/><Relationship Id="rId190" Type="http://schemas.openxmlformats.org/officeDocument/2006/relationships/image" Target="../media/image151.png"/><Relationship Id="rId204" Type="http://schemas.openxmlformats.org/officeDocument/2006/relationships/customXml" Target="../ink/ink103.xml"/><Relationship Id="rId225" Type="http://schemas.openxmlformats.org/officeDocument/2006/relationships/image" Target="../media/image1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2758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Academic Training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/ Zoom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21-24 June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88229" y="3690258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/event/1040096/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7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842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3990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Motivation, disclosure, etc.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86A63D6-E23A-C64B-BD9D-AE0F4E7C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62" y="2327296"/>
            <a:ext cx="8107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in:  G. Cowan,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Models with Uncertain Error</a:t>
            </a:r>
          </a:p>
          <a:p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4" y="1001484"/>
            <a:ext cx="8396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several years I’ve been pushing the idea that the uncertainties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estimated systematic errors (“errors on errors”) should play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role in HEP analyses, particularly for combinations.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ED890-64D3-DF4C-9A05-9C6340D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7" y="3433510"/>
            <a:ext cx="3178629" cy="3036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79809-785E-4B4C-8374-CCE9FD6F7B6D}"/>
              </a:ext>
            </a:extLst>
          </p:cNvPr>
          <p:cNvSpPr txBox="1"/>
          <p:nvPr/>
        </p:nvSpPr>
        <p:spPr>
          <a:xfrm>
            <a:off x="424543" y="3363683"/>
            <a:ext cx="4642809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turns out that models that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 have qualitatively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interesting, desirable features: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outliers reduced.</a:t>
            </a:r>
          </a:p>
          <a:p>
            <a:pPr algn="l"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Confidence intervals sensitive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to goodness of fit.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B01F2-6F61-9045-A3B0-4B90603E094C}"/>
              </a:ext>
            </a:extLst>
          </p:cNvPr>
          <p:cNvSpPr txBox="1"/>
          <p:nvPr/>
        </p:nvSpPr>
        <p:spPr>
          <a:xfrm>
            <a:off x="7097483" y="3178629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xkcd.com</a:t>
            </a:r>
            <a:r>
              <a:rPr lang="en-US" sz="1000" dirty="0"/>
              <a:t>/2110/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B3895A3-5898-3743-8BA0-1D417903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F23FC58-CBD8-5F4A-844F-2A3233B5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74638"/>
            <a:ext cx="4873625" cy="9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example:  curve fitting, averages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B512478-23B6-AF40-A505-EE02C35B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50980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C9729CC-5B1B-2942-BD1D-618AC2BE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36741"/>
            <a:ext cx="75441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take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known, we have the usual log-likelihood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4DA4BB-74AC-5B4A-9508-34A2ACA6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4" y="3039333"/>
            <a:ext cx="1498600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62E780-9D53-824B-ABDD-D0C9CFFF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94" y="2463477"/>
            <a:ext cx="2260600" cy="419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CFDF4B-A628-F441-BE5E-99198FFA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39" y="4847855"/>
            <a:ext cx="4762500" cy="1079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D92E64-7E47-6449-931B-167D1C228A66}"/>
              </a:ext>
            </a:extLst>
          </p:cNvPr>
          <p:cNvSpPr txBox="1"/>
          <p:nvPr/>
        </p:nvSpPr>
        <p:spPr>
          <a:xfrm>
            <a:off x="627063" y="5977571"/>
            <a:ext cx="633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leads to the Least Squares estimators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979715" y="1502229"/>
            <a:ext cx="789767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limits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Bayesian methods, 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DD55C-F5A6-0444-9E36-1D8F0D900E3C}"/>
              </a:ext>
            </a:extLst>
          </p:cNvPr>
          <p:cNvCxnSpPr>
            <a:cxnSpLocks/>
          </p:cNvCxnSpPr>
          <p:nvPr/>
        </p:nvCxnSpPr>
        <p:spPr>
          <a:xfrm>
            <a:off x="424543" y="330925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A07545-CEF5-024D-89CD-1AAC04D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43" y="315783"/>
            <a:ext cx="3339775" cy="3022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33085-2E41-094D-B7CE-7F620C84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0" y="3397256"/>
            <a:ext cx="8166100" cy="12827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69" y="217812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with uncertain 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6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42969" y="1023254"/>
            <a:ext cx="5480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uncertain, we can take them as adjustable parameters.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estimated variances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modeled as gamma distributed.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becomes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5423C-E2D3-7D41-97AC-F8B7BE05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488" y="5564527"/>
            <a:ext cx="14986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A1080-558B-2242-9E04-0DB9A4A9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77" y="5688584"/>
            <a:ext cx="12827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89818-F621-1E49-AE5B-87D336DE6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247" y="4844826"/>
            <a:ext cx="16129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A8959C-F890-8B47-B5FD-EE396FDA1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863" y="4726163"/>
            <a:ext cx="1612900" cy="850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84501-9CAD-1444-8501-8E43893BE8A2}"/>
              </a:ext>
            </a:extLst>
          </p:cNvPr>
          <p:cNvSpPr txBox="1"/>
          <p:nvPr/>
        </p:nvSpPr>
        <p:spPr>
          <a:xfrm>
            <a:off x="6565362" y="4847865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37FFD-726E-7C4A-9298-69AA4BAD4F07}"/>
              </a:ext>
            </a:extLst>
          </p:cNvPr>
          <p:cNvSpPr txBox="1"/>
          <p:nvPr/>
        </p:nvSpPr>
        <p:spPr>
          <a:xfrm>
            <a:off x="512096" y="4838751"/>
            <a:ext cx="85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5A95C-7C30-F14F-8605-A44F53D7D591}"/>
              </a:ext>
            </a:extLst>
          </p:cNvPr>
          <p:cNvSpPr txBox="1"/>
          <p:nvPr/>
        </p:nvSpPr>
        <p:spPr>
          <a:xfrm>
            <a:off x="695756" y="57165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598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352719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log-likelihood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75626" y="1023254"/>
            <a:ext cx="55171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profile over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 form.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log-profile-likelihood 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445604" y="3342863"/>
            <a:ext cx="838941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replace by sum of logs.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</a:t>
            </a:r>
            <a:r>
              <a:rPr lang="el-GR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curve less sensitive to outliers.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program for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average: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/~cowan/stat/stave/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58772-7D4F-124C-B71E-A669881C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00708"/>
            <a:ext cx="8293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2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43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405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</p:spTree>
    <p:extLst>
      <p:ext uri="{BB962C8B-B14F-4D97-AF65-F5344CB8AC3E}">
        <p14:creationId xmlns:p14="http://schemas.microsoft.com/office/powerpoint/2010/main" val="26508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877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A7109-21A4-1B41-B485-FEA7A71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BED815F-0018-FF40-8B36-23DDAE57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49325"/>
            <a:ext cx="854099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confidence intervals that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size when the data are internally inconsistent,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8EC86-6F72-4E48-9181-111FA74F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3C1350C9-941F-5E4E-A9AD-19F7A12E7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">
            <a:extLst>
              <a:ext uri="{FF2B5EF4-FFF2-40B4-BE49-F238E27FC236}">
                <a16:creationId xmlns:a16="http://schemas.microsoft.com/office/drawing/2014/main" id="{EEE11007-5B34-E542-97AC-60ABDA8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20E9EC6-7FF8-8141-AA69-CA70AECC0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DDACB7-F170-CC4B-9417-1E9BC411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5193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19156D-F10F-8F43-9C47-C4B2D20C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60" y="798975"/>
            <a:ext cx="843362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there is enough “expert knowledge” is available to do so.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best if the experts publish some information on the reliability of their reported systematics.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the public likelihood standard include at least the possibility to include this information? </a:t>
            </a:r>
          </a:p>
        </p:txBody>
      </p:sp>
    </p:spTree>
    <p:extLst>
      <p:ext uri="{BB962C8B-B14F-4D97-AF65-F5344CB8AC3E}">
        <p14:creationId xmlns:p14="http://schemas.microsoft.com/office/powerpoint/2010/main" val="1451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476616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(Wilks’ theorem)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Student’s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regression, gamma variance model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 for both Bayesian and frequentist approaches).</a:t>
            </a:r>
          </a:p>
        </p:txBody>
      </p:sp>
    </p:spTree>
    <p:extLst>
      <p:ext uri="{BB962C8B-B14F-4D97-AF65-F5344CB8AC3E}">
        <p14:creationId xmlns:p14="http://schemas.microsoft.com/office/powerpoint/2010/main" val="307545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31878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28053</TotalTime>
  <Words>2336</Words>
  <Application>Microsoft Macintosh PowerPoint</Application>
  <PresentationFormat>On-screen Show (4:3)</PresentationFormat>
  <Paragraphs>303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677</cp:revision>
  <dcterms:created xsi:type="dcterms:W3CDTF">2020-05-18T17:44:39Z</dcterms:created>
  <dcterms:modified xsi:type="dcterms:W3CDTF">2021-06-20T15:03:01Z</dcterms:modified>
</cp:coreProperties>
</file>