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536" r:id="rId2"/>
    <p:sldId id="1457" r:id="rId3"/>
    <p:sldId id="1525" r:id="rId4"/>
    <p:sldId id="295" r:id="rId5"/>
    <p:sldId id="349" r:id="rId6"/>
    <p:sldId id="1271" r:id="rId7"/>
    <p:sldId id="1272" r:id="rId8"/>
    <p:sldId id="1532" r:id="rId9"/>
    <p:sldId id="1266" r:id="rId10"/>
    <p:sldId id="1267" r:id="rId11"/>
    <p:sldId id="1294" r:id="rId12"/>
    <p:sldId id="1527" r:id="rId13"/>
    <p:sldId id="1273" r:id="rId14"/>
    <p:sldId id="1275" r:id="rId15"/>
    <p:sldId id="1274" r:id="rId16"/>
    <p:sldId id="1403" r:id="rId17"/>
    <p:sldId id="1436" r:id="rId18"/>
    <p:sldId id="1526" r:id="rId19"/>
    <p:sldId id="1447" r:id="rId20"/>
    <p:sldId id="1448" r:id="rId21"/>
    <p:sldId id="1449" r:id="rId22"/>
    <p:sldId id="1450" r:id="rId23"/>
    <p:sldId id="1462" r:id="rId24"/>
    <p:sldId id="1440" r:id="rId25"/>
    <p:sldId id="1441" r:id="rId26"/>
    <p:sldId id="1442" r:id="rId27"/>
    <p:sldId id="1443" r:id="rId28"/>
    <p:sldId id="1444" r:id="rId29"/>
    <p:sldId id="1445" r:id="rId30"/>
    <p:sldId id="1537" r:id="rId31"/>
    <p:sldId id="1268" r:id="rId32"/>
    <p:sldId id="297" r:id="rId33"/>
    <p:sldId id="1538" r:id="rId34"/>
    <p:sldId id="1539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0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45 8976,'1'4'1972,"0"-2"-1233,-3-9-162,1 3-196,-1-7 56,0 5-235,2 1 106,-2 0 33,1 1-184,-1 1 6,1 0-63,0 2 57,0 0-179,0 1 11,-1 1-1,2 4 12,0 1 0,0 5 0,0 1-16,0 1 16,0 3 0,0 1 5,0 3 6,0 12-11,0 5-16,0 2 21,0-2-5,0-11 45,1 10-51,2-8-10,2 17 4,-1-19 12,1 9 0,0-9 0,-1 1 23,1-1-23,-1 0 0,0 0 5,0-2-10,-1 1 10,1-3-5,-1 1 79,0-1-68,0 1 17,-1-1-28,0 0 6,0 0 10,-1 0-16,1 9 0,-2-8 45,1 5-56,-1-8 11,1 8 28,-1-4-22,2 6-6,-1-7 22,1 0 12,1 2-34,0 1 0,1-1 0,1 9 5,-1-10-5,0 6 84,-1-10-78,-1-2 55,0-1-61,0 0 0,0-2 56,-1 0-56,1-2 56,0 1 12,1 0-63,0 0 107,-1 2 11,0 9 6,0-4-129,-1 8 84,0-8 18,-1 1-63,0-2-6,0 1-33,0-1 6,0 0 184,-1 1-190,0 1 107,-2 10-102,0-7 29,1 8 22,0-8 11,-1 8-61,-1-10-6,0 14 0,1-17 5,-1 7-5,1-6 45,-6 20-56,4-15 11,-6 15-39,6-20 33,-4 12 6,3-7-5,-3 8 5,4-9 0,0 0 0,1-2 5,2-1 18,0 0-18,2 0-5,0 0 39,0 1-5,0-1-34,0 10 0,0-7 45,0 20-40,0-15 141,0 13-146,0-8 101,0-1-68,0 1 74,0-1 122,0-2-173,0-2-22,0-2 112,0-3-107,1-2 62,2 7-90,0-8 50,1 7-61,0-10 56,-2 1 56,1-2-106,-1 0 33,-1-1-33,2 6 67,-2-5 27,2 5 12,-2-4-61,1-2 16,-1 3-67,1-2 6,0 1-1,0-1 40,0 0 11,0-3-56,0 2 50,1 3-55,-1-4 5,1 4 0,-1-8 5,-1 2 1,1-2-6,-1 1 22,1 0 29,0 1-40,0 1-11,0 6 45,0-2-40,0 5 57,-1-3-45,1 0 39,-2 0-28,1-1-28,-1-1 5,0-1 40,1 2 22,0 17-67,0-13 12,0 15 44,-1-17-6,0-1 0,0 0-10,0-1-40,0-1 0,0 1 51,0-1-40,0 0-11,0-1 0,0 1 67,0 2-5,0 1-51,0 3-11,0-1 34,0-1-29,0-4 1,0-2 83,0 4-55,0-6-34,0 12 6,0-9 22,0 4-28,0-4 0,0-1 67,0 2-22,1 0-6,0 1-39,1-2 11,0 0 6,2 6-17,0-6 56,1 6-23,-1-8 18,0 0-51,0 1 5,1-1 46,0 2-1,0-2-44,1 1 134,1 6-135,-2-6-5,2 3 6,-3-7-56,-1-1 55,1 0-5,-2 0 17,2 0 22,-2 1-39,2-1 0,-2 1 11,2 0 45,-1 6-44,0-4 21,0 3 18,-2-6-57,1 0 6,-2 0 0,2 0 28,-2-1-22,1-2-6,-1 0 22,1-1-28,-1-3 6,1 0 0,-1-4 28,0 0-963,2 0-2745,-1-15-3400,3-4 7080,-2-17 0,-1 15 0,-1 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1 228 7738,'12'6'964,"-2"-2"-836,-10-4 2483,0 0-2382,1 2-27,0-2-146,1 2 123,-1-1-100,0-1-79,1 2 202,1-1-152,-1 1 62,3 0-5,-1 0-107,1 0 39,1 0-6,-1 0-33,2 0 140,0 0-84,1 0 23,0 0 83,1 0-156,0 0 78,2 0-51,1-1-27,1 1 218,0-2-123,0 2-6,1-2-45,5 2-27,-2-2 139,5 1 34,-3-1 95,13 0-111,-7 0-119,9 0-55,-10 0 55,6 0-61,-9-1 62,9-1-62,-15 0 11,2-1-11,-4 1 258,2 0-213,1-2-12,2 1 113,2-2-141,1 0-5,0 1 0,-1 0 6,1-1-6,-5 4 0,0-2 0,-6 3 90,-1 0-90,4 0 196,22-1-157,-7 0 17,17-2 79,-15 0-57,15-2-78,-11 1 45,9-1-45,-14 2 39,-4 1-39,-1 1 17,-4 1 17,-1 0-34,-2 0 0,-1 0 22,8 0-16,-7 0 38,5 0-27,-8 0 17,6 0-34,-4 0 56,14 2-51,-10 0 130,21 5-135,-15 0 73,11 2-73,-12-1 5,0-2 34,-1 2-5,-1-2 28,-2 0 55,-1-1-117,-2-1 0,-3-1-5,-1 0 5,-4-1-12,0-1 24,-2 1 21,0-1 18,0 1-46,1-2 1,4 1-6,-2 0 45,4 0-40,-4 0-5,7 0 0,-2 1 0,4-1 0,-3 0 0,1 1 11,-1 0-5,1-1-6,-2 0 34,7 1-34,-6-1 0,12 0 5,-13 0 1,7 0-6,-8 0 0,1 0 5,-2 1 51,7 0-56,-7-1 101,8 1-101,-10-2 6,9 1-12,-8-1 6,5 0 0,-5 0 39,2 0 12,0 1-51,2-1 5,-1 2 1,0-2 162,0 1-90,10-1 62,-6 0-89,9 0-40,-9 0-11,1 0 0,0-1 28,1 0-28,1 0 0,1-1 34,0 1 16,11-4-50,-8 2 34,16-3-34,-20 2 5,6 0 12,-12 2 39,6 2-56,-5 0 0,5 0 6,-7 0 27,10 0 34,-7-1-22,7-1-34,-9 0-11,-2-1-22,-1-1 16,-3 2 6,0-1 0,2 0 17,-2 2-28,2-2 11,-3 2 0,0-1-6,1-1 6,4 1 0,2-2-5,2 1 44,3-1-45,-1 0 6,3 0-50,9-2 56,-7 2-6,17-1 11,-19 3-17,7 1 6,-12 0 0,0 1 0,7-3 0,-7 2 95,6-2-95,-9 1 96,4-2-96,-6 2-34,5-2 34,-7 2 0,9 1 56,-4 0-6,16 0 6,-11 1 96,9-2-152,-9 0 72,21-4-77,-16 2 10,16-1-5,-21 3 73,1 0-28,0 2-45,-1 0 0,-1 0 34,0 0 50,-1 0-68,8 0 57,-6 0-62,4 0-11,-8 0 35,6 0 4,-4 0-39,13 0 17,-14 0-12,5 2-5,-9 1 0,1 0 12,-2-1-24,1 0 12,-3 0 0,0 0 0,-1 0 34,2 1-34,-1-1-28,3 2 22,-1-2 6,0 2 0,2-1 23,18 4-23,-11-2 11,12 3 17,-16-4-28,7 2-6,-5-2 62,4 2-56,-7-2 0,4 1-50,-6-1 56,3 0-6,-8-1 28,-1-1 22,-1 0-56,-1-1 6,0 1 0,-1-2-5,0 1 5,4-1 0,-1 0 33,4 0-38,-2 0 5,2 0 0,0 0-6,3 0 6,0 0 0,2 0 62,1 0 16,3 0-95,0 0 17,2 0 0,-1 0 0,0 0 34,-1-1-17,1 0 100,18-2-117,-15 2 0,14-2-39,-22 3 78,-2-2-27,-2 1-12,-2 0 22,-1 0-28,-2 1 6,3-1 0,-1 1-16,4-2 49,2 1-33,3-1 0,2-1 39,-1 0-89,2 0 50,-3-1 11,9 0 34,-8 1-45,4-2 0,-11 3-45,2-1 45,-8 2 6,2 0 39,-7 1-45,2 0 0,1 0 5,1 0 51,4 0-56,2 0 6,3-2 55,2 1-27,3-3-34,1 1 0,2-1-17,12-2 17,-8 2 0,7 1-11,-11 2 78,0 1-67,0 0 0,0 0 0,-1 0 11,13 0 85,-11 0 16,10 0-73,-13 0-22,9 0-17,-7 0 0,4 0 33,-9 0 1,-1 0 22,2 0 5,1 0-55,0 0 0,10 0 10,-9 0-16,9 0 0,-12 0 51,8 0-51,-10 0-17,11 0 11,-16 0 12,4 0 67,-6 0-51,2 0 45,2-1-67,8 1 45,-3-2-34,7 1-11,-5 0 6,3-1 11,1 2 33,15-1-50,-10 1 0,11 0-17,-16 0 62,10 0-39,-10 0-6,6 0 67,-10 0-61,7-2-6,-6 1 39,6-2-39,-10 1 50,8 0-28,-7 0-22,8 2 0,-10 0 0,2 0 51,0 0-51,-1 0 17,1 0 123,10 0-140,-5 0 0,10 0 33,-9 0 6,11 0-39,-9-1 0,9 0-16,-11-1 16,0 0 0,1 0 5,0 0 51,-1 0-56,-1 0 0,1 2-5,12 0 5,-9 0 0,11-1 33,-13 0 34,16-1-67,-10 0-5,12 0-1,-12 0 6,1 2 0,-1-1 0,0 1 34,-2 0-73,12-1 39,-10 1 5,11-1-5,-11 1 6,18 0 5,-12 0-11,36 0 0,-28 0 11,15 0-11,-18 0 0,1 0 0,0 0 84,-1 0-89,0 0 5,-2 0-17,-1 0-17,-3 0 40,-3 0-6,-3 0 33,-3-1 40,-3 0-73,2-2 0,-8 2 11,8-2-11,-13 3 23,3-1 44,-6 1-67,3 0-6,-5 0-22,6 0 28,-10 0 28,4-1 28,-3 1-22,3-1-34,4 0 11,2 1 28,5-2-27,2 1-12,2-1 0,1 0 56,1 0-45,1 0-11,1 0 0,-1 1 28,0-1-23,0 2 1,1-2 33,9 1-61,-7 0 22,6-1 0,-10 2 45,14-2 16,-7 2-61,12-1 45,-11 1-79,1 0 34,0 0 0,3 0 0,-2 0 73,17 0-73,-12 0 6,23 1-1,-31-1-5,9 2 107,-18-2-51,0 2-45,-1-2 39,9 3-33,-10-2-11,4 1-6,-10 0 113,-3-1-57,0 1-28,6 0-23,-4 0 1,6 0-6,-5 0 0,0 0 33,1 1 18,8 0-51,-7 0-51,12-2 57,-14-1-6,4 0 17,-9 0 50,-2 0-73,-1 0 6,-1 0 0,-1 0-39,0 0 39,1 0 0,-2 0 56,3 0 23,-1 0-79,4 0 0,0 0 0,3 0-34,1 0 40,0 0-1,5-1 74,-7 0-79,5-1 0,-7 0-79,9-1 85,-4 2-6,9-2 33,-4 3 35,1-2-68,2 1 0,0-2-12,0 1-21,10-3 33,-9 2 84,16-2-90,-19 2 6,6 0-5,-12 2-91,-1 0 147,0 1-51,5 0 78,-4-1-111,13 1 33,-13-2-28,7 2 72,-7-2-44,2 2 0,0-1 51,1 0-57,-1 1 6,0-2 0,1 1 101,9-1-62,-6 1-39,7 0 34,-8 1-40,-1-1 6,1 1 0,-2-1 6,2 0 44,-1 1-50,1-1 6,6 0-12,-6 0 6,5 0 0,-8-1 51,-2 2-7,0-2-44,-2 2 0,0-1 0,-3 0-22,1 1 28,3-2 44,-5 2-11,3-1-39,-6 1 0,-2 0 6,-1 0-57,-2 0 85,-1 0 84,-1 0-270,0-1-32,-1-1-343,1-1-666,-4-2-2358,-13-8-5840,-7 0 9391,-14-9 0,17 11 0,2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19 6456,'-13'-10'829,"1"2"-516,10 8 141,-2 0-96,3 0 270,0 0-976,5 0-1533,-1 0 1881,2 0 0,-2 0 0,-2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7 226 8886,'11'10'1709,"-2"-2"-925,-9-8-22,1-6-325,-1 3 28,1-5-140,-1 5-56,0 0 167,1 1-184,-1-2 40,1 2-85,-1-1-134,0 1 33,0 0-84,0 1-55,-1-1 33,-1 2-67,0-1 33,0 0-61,0 1 89,1-2-11,-1 1-184,0-1 83,0 0 62,0 0 28,0 1 28,0-1-112,0 1 56,2-1-84,-1-1 23,-1 1 111,0-2-84,1 2 85,0 0 302,1 1-258,0-1 67,0 0 90,2-2-33,2-1 44,3 0-129,4-2 62,-1 0 79,2 1-158,-2 1 192,4 1-175,-4 1 113,0 0-91,-4 3 63,1 0 72,-2-1-112,2 1 196,1-2 219,7 0-303,-2 1 185,13-2-213,-9 3-201,5-1 224,-6 1 61,0 0-286,0 0 170,3 0-119,-5 0 101,1 0-152,-6 0 247,4 0-123,-3 0 106,4 0-229,-3 0 33,-1 0-39,0 0 67,-1 0-100,-1 0 33,3 0 28,-3 0 22,7 0 56,-4 0-100,4 0 100,-2 0-106,8 0 34,-5 0-28,12 0-6,-12 0 16,2 0-60,-9 0 44,-1 0 0,-4 0 0,1 0 61,-2 0-50,2 0-11,0 0 12,9 0-7,-1 0 29,8 0 39,-1 0-29,3 0 52,3 0-96,3 0 50,3 0 51,0 0-101,2 0 33,1 0 34,-1 0-11,-1 0-44,0 0-12,-1 0 5,-2 0 29,-3 0-34,-3 0 84,5 0-34,-10 0-50,3 0 0,-9 0 62,2 0-62,-4 0 0,2 0 67,-4 0 0,3 0-50,0 0-17,3 0 11,2 0 17,10 0-28,-5 0 62,10 0-1,-7 0-16,18 1-39,-9 0 78,14 1-79,-12 1 23,-2-1 68,0 1-57,-3-1 62,-2-1-101,-5 0 33,-2-1 46,2 0-79,-8 0 0,4 0 106,-8 0-162,0 0 56,1 0 0,0 0-6,2 0 6,1 0 0,1 0 73,11 0-73,-7 0 0,7-1 28,-10 0-73,0-1 90,-2 1-45,-3 0 0,-2 0 39,-3 1-78,-2-1 39,-1 1 0,-2 0 67,1 0-67,-2 0-16,2-1-35,-1 1 51,1-1 0,0 0 11,1 1 29,0-2-40,2 2 0,-1-2 11,2 1-56,0-1 45,2 0 0,3 0 45,2 0-6,2 0-45,2-1 6,2 1-39,10-2 39,-7 2 0,7-1-11,-12 1 79,-1 1-74,-2-1 6,-2 2-23,-2-1-27,-2 1 50,6-1 33,-5 1 30,14-3-63,-8 2-23,16-3 29,-11 1-6,9 0 22,-10 0 29,-1 1-51,-2 0 0,-2 1-6,-1 0-55,-1 1 72,0 0 22,4 0 40,-5 0-67,2 0-6,-6 0 0,-2-1-34,1 1 40,-1-1-6,1 1 33,0-1 35,0 1-74,0-1 6,2 0 17,18-1-17,-8-1 17,15 0 61,-13-1-112,0 2 34,-1-1 0,-1 1-44,-3 0 49,-1 1-5,-2 0 0,0 1 67,-2 0-106,0 0 39,-1 0 0,0 0-33,1 0 83,1 0-50,0 0 22,10 0-55,-5 0 33,9 0 0,-6 0 33,13 0-21,-7 0-12,9-1 72,-10 1-139,-3-2 67,-2 1 0,-2 0-33,-4 0 111,-2 1-78,-4 0-22,0 0-29,-2 0 51,-1 0 0,-3 0 11,0 0 45,0 0-56,0 0 0,0 0-16,2 0 10,0 0 12,4 0 10,-1 0-16,3 0 0,-3 0-5,0 0 5,0 0-39,0 0 39,0 0 0,-1 0 22,0 0 45,-1 0-67,-2 0-45,0 0 12,0 0 38,0 0 63,0 0 16,2 0-51,-2 0-33,2 0 0,-2 0 0,2 0 6,-2 0-6,0 0 33,0 1 23,0-1-56,0 1-16,0 0-24,-1-1 40,-1 1 17,0-1-9382,-1 0 3478,0-5 5887,-2-2 0,1 1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1 190 7918,'0'12'1703,"0"-2"-1014,0-10 95,0 0-415,0-11 102,0 8-163,0-10-17,0 11 85,0 0 3040,0 1-3343,4 0 17,3 1-40,7-2-11,1 2 28,5-1-55,0 0-12,4 1 201,1-2-44,2 1 61,-1-1-44,2 0-168,-1 0 173,0 0-129,0 0 1,0 0 33,15-1-28,-10 1 61,12 0 23,-12 0 151,20 0-201,-11-2 134,14 0-218,-15 0 151,-1 0-106,2-1-18,0 1 85,1-1-107,20 1 62,-15 2 16,28-1-61,-32 3 12,11-2 77,-15 2-117,-1-1 0,0 1 56,0 0-5,-1 0-51,-1-1 0,1 1 5,-1-1-5,-1 0 51,-1-1-51,0 0 50,-4-2-50,0 1 0,-3 0 0,-1 0 28,-2 1-39,1 1 11,0 0-39,16 1 106,-10-1-67,13 0 17,-11-1 22,2-2 45,4 1-28,40-7-51,-26 6-5,29-2 0,-39 5 0,34 1 0,-28 0 17,26 0 45,-37 0-62,-1 0 0,3 0 0,2-1-6,2 1 45,2-2-27,25-1 77,-16-1-94,17 0 5,-23-1-62,-2 1 62,-1 1 0,-2 0 0,-2 2 56,17 0-56,-14 0 0,13 0-6,-19 0-10,19 0 16,-15 0 0,15 0 67,-20 0-118,19-1 51,-13 0-5,15 0 55,-18 0 1,41 0-85,-29 1 34,32-1 0,-38 2-17,2 0 68,0 0-51,3 0 5,24 0 6,-15 0-17,-9 0 1,1 0-45,11 0 100,19 0-89,-25 0 39,-1 0-28,0 0 22,-1 0 6,-1 0 0,-2 0-28,-1 1 62,-2 1-34,1 2 6,41 7-6,-34-4 0,32 4 11,-46-6 39,16 1-50,-15 0-11,11 2-39,-20-2 50,12 4 5,-11-2 51,9 4-56,-11-5 0,0 1 6,3-1-40,3 0 40,1 0-1,22 2 57,-15-1-68,16 2 6,-22-2-67,14 6 67,-12-2 0,9 3 0,-16-3 6,17 5-6,-13-3 33,13 4-105,-16-6 100,32 12 39,-25-8-106,24 8 39,-34-10 0,-2-2-12,-1 2 18,-2-1-6,9 8 56,-12-6-62,16 12-10,-21-11-68,7 4 145,-10-6-61,0 0 0,0 1 23,0-2-57,0 1 34,1-1 0,0 0 67,8 6-67,-7-5-22,14 10 11,-18-11 11,5 5 0,-9-6 11,5 5-11,-4-2 0,4 2-6,-7-4 1,8 6 5,-7-6 0,7 7 50,-8-7-39,1 0-11,-1 0 73,-1-1-67,1-1-1,-2-1-5,1 0 179,3 2-151,-3-3-22,4 5 16,-5-6-22,0 3 0,-2-2 118,-1-1-51,2 2 11,0-1-78,1 0 51,0 0 150,0 0-195,0-1 28,1 1 78,0 0-107,-1 0-5,1 0 0,-1 1 6,0 1-45,1 0 44,5 9 29,-3-4 44,3 6-78,-3-6-28,5 9-45,-3-7 79,3 6-6,-6-8 95,9 16-95,-9-10-22,7 13-34,-10-15 61,0-1-5,0-1 0,-1 0 84,1-1-89,-2-1 5,1 0-17,-1-2-50,1 1 123,-1-2-56,1 1 0,-1-2 45,0 2-45,1-1 0,-2 1 67,6 4-67,-4-5 50,4 3 40,-4-6 95,3 4-185,-2-4 33,6 8 1,-7-9-34,3 5 0,-4-5 50,0 1-100,0-2 50,-1 2 0,2 0-17,0 0 62,1 3-45,1-2 5,1 3 57,2-1-107,-1 1 45,2 1 67,3 3-16,-4-3-51,6 6 56,-8-9 34,9 8-39,-9-8-35,7 4 68,-8-5-84,5 4 34,-3-4-68,1 4 40,-3-5-6,-1-1 73,2 2-23,0-1-50,0 1 11,6 4 17,-4-5-22,5 5-6,-7-7 168,6 6-162,-3-4 5,10 9-6,-9-9 1,4 2-6,-6-4 67,-1 0 23,0 0-90,7 5 0,-3-4-45,5 5 51,-4-6-6,-1 1 123,0 0-6,7 3-117,-5-3-5,5 2-62,-9-4 123,5 3-23,-5-1 18,6 0-51,-6-3 50,8 4-56,-5-3 62,6 3-56,-8-5 28,-1 0 45,-2-1-123,4 2 50,-4-2-67,2 2 134,-4-1-67,0-1 11,0 1 45,1-1-56,1 1 0,1-1-11,1 2 11,2-1 5,9 4 12,-4-2 90,7 2-124,-6-2-6,19 7 29,-17-6-6,14 5 0,-21-8 67,1 1-117,-1-1 50,1 1 0,1-1 0,-1 1 73,1-1-73,10 2 78,-8-1-95,8 0 17,-9-1 0,0-1 23,0 0 21,6 2-44,-7-1 0,5 0-84,-8-1 96,1 1-12,1 0 56,1 0 11,0-1-67,7 3 0,-7-2-34,7 1 40,-8-2-6,-1-1 61,1 1-21,-2-2-40,1 2 0,0-2 0,-1 2-34,1-1 45,0 1-11,-1 0 23,1 0 61,10 2-84,-6-1 0,9 1-45,-8 0 50,-1-2-5,0 1 34,-2 0 16,0-1-55,-1 0 5,0-1-17,-2 0-17,4 0 34,-6 1 12,2-2 55,-6 1-101,2-1 34,-2 1-45,5 1 45,-6-1 6,3 2 78,-3-2-118,-1 0 34,2 1 0,0-1-50,1 1 84,2 0-34,0 0 78,8 1-128,-8-2 50,7 2 0,-8-3-34,0 2 73,3-1-39,-2 1 0,3 0 67,-2 0-106,1-1 39,-2 1 0,0-1 23,11 4-23,-9-2 33,9 0-83,-14-2 50,0-1 0,-3 0-17,-2 0 62,-1-1-45,0 1 0,0-1 22,1 1-72,1 1 50,6 1 5,-3 0 29,5 0-34,-4 0 0,0-1 0,2 1-22,-2-1 22,1 0 0,3 2 50,-4-2-50,2 1 0,-5-1-50,3 0 50,0 0 0,2 0 33,0 0-27,8 1-6,-3-1 11,14 3-5,-12-3-6,6 1 67,-8-2 0,2 0-67,0 0 0,0 0 0,1-1-17,0 1 51,-1-1 11,8 1 27,-8-1-77,6 0 5,-11-1-6,7 0 12,-6 0-6,5 0 17,-7 0 50,1 0-73,0 0 6,-1 0-17,-2 0-11,2 0 28,-5 0 28,2 0 45,-6 0-78,-1 0 5,1 0-17,0 0-34,1 0 51,2 0 0,2 0 12,1 0 77,2 0-106,7 0 12,-5 0-62,5 0 72,-8 0-5,-1 0 17,0 0 73,1 0-130,1 0 40,2 0 0,1 1 23,8 2-23,-6-1 78,12 3-123,-11-3 45,4 1 0,-6-1 12,1 0 27,0-1-22,2 1-17,-2-1 61,0 1-38,-3 0-23,6-1 0,-7 0 61,7 0-61,-9 0 6,1-1-34,-5 0 28,2 0-6,-1 1 68,4 1-68,-3 0 6,6 0-17,-2 0 17,3 0 0,-4 0 17,0-1 56,-2 0-79,-1 1 6,-2-1-84,2 1 84,-1 0 6,5 2 78,-4-1-90,4 0 6,-4 0-16,2-1-35,1 0 57,8 2 27,-4-2 18,10 5-51,-10-5-28,2 4-23,-6-4 63,0 2-12,0-1 5,1 1 62,-1-1-72,0 1 5,-2-2-51,2 2 51,-5-3 0,3 2 12,-5-3 44,2 2-56,1-2 0,1 2-12,3-1-38,0 1 56,3 0 5,8 1 56,-5-1-78,3 0 11,-8 0 0,-4-2-56,-2 1 61,-3-1-5,-1 0 0,-1 0 84,-1 0-134,1 0 50,-1 0-34,1 0 90,1 0-56,0 0 0,0 0 51,1 0-124,-1 0 62,2 0 11,-1 0 45,3 0-45,0 0 33,8 0-83,-4 0 50,6 0 0,-4 1 22,7-1-22,-6 2 0,4-2 6,-7 1-40,1-1 34,-2 0 0,2 0 62,-3 0-62,1 0 0,1 0-11,2 1-45,1 0 56,9 1 22,-5 0 28,11-1-50,-11 0-16,2-1-24,-6 0 40,-3 0 0,1 0 73,3 0-78,-4 0-18,8 1-22,-9 0 51,10-1 16,-7 0 23,3 0-56,-4 0 11,0 0-34,0 0-5,-1 1 39,-1 0 0,0 0 11,1 0 62,-1 0-78,2 0 5,-1-1-17,1 1-39,0 0 61,6 0 12,-4 0 17,11-1-34,-10 0-34,9 0 34,-11 0 6,7 0 61,-10 1-101,3 0 34,-6 0 0,0 0-50,-3 0 56,1-1-6,-3 0 0,2 0 61,0 1-66,4 0 5,1-1-68,2 0 74,-1 0 11,3 0 44,-3 1-72,8 0 6,-8-1-74,5 0 124,-4 1-45,5 0 50,-2-1-111,4 1 61,-4 0 0,1 1-6,1 0 45,1 0-39,1-1 0,0 0 34,1 0-90,7-1 56,-6 1 56,14-1-56,-17 0 0,6 0 0,-10 0-50,2 0 50,-6 0 84,0 0-84,-6 0 0,-2 0-45,0 0 45,0 0-6,1 0 62,1 0-56,-1 0 0,2 0-22,-1 0-29,1 0 51,6 0 17,-3 0 34,6 0-57,-4 0 0,4 0-55,-4 0 66,2 0-5,-4 0 84,2 0-89,-2 0-12,5 0-50,-4 0 72,0 0-5,-1 0 0,-1 0 84,2 0-95,0 0 11,1 0-5,-1 0-57,2 0 73,2 0-11,-2 0 73,1 0-79,-3-1-22,4 1-28,-3-2 90,5 1-34,-6 0 50,2-1-83,-4 2-29,2-1 73,-3 1-11,2 0 0,-6 0 51,1 0-51,-1 0 0,1-1-67,2 0 100,0 1-33,4 0 0,1 0 67,2 0-117,1 0 50,0 0-50,8 0 89,-7 0-39,7 0 0,-8 0 0,4 0 0,-5 0-39,6 0 106,-8 0-67,1 0 0,-3 0 5,0 0-61,1 0 56,2 0 0,1 0-5,-1 0 61,2 0-56,1 0 5,-3 0-55,0 0 50,-5 0 11,7 0-11,-4 0 0,5 0 6,-6 0-23,6 0 17,-1 0 6,5 0 55,-3 0-66,1 0 5,-1 0 0,0 0-62,-1 0 68,-1 0-6,-2 0 11,-2 0 45,-1 0-62,0 0-16,-2 0-40,0 0 96,-2 0-34,-1 0 0,-1 0 0,1 0 0,-1 0-67,2 0 78,0 0-11,1 0 5,1 0 91,0 0-141,1 0 45,-1 0 0,0 0-51,0 0 63,-1 0-12,1 0 0,-1 0 84,0 0-129,0 1 45,0 0 0,0-1-34,-1 1 51,-1-1 61,0 1 146,-1-1-134,0 0-124,0 0 34,2 0 0,-1 0-2648,-1 0-2394,0-5-2883,-2-6 7925,-2-10 0,1 7 0,-1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1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69 11486,'10'-1'3607,"-2"0"-2683,-8-11-274,0 6 50,0-10-23,0 8-145,0 2-44,0 2-247,-1-1-101,-2 2 34,0 0-174,-4 1 0,0 1 0,-4 0-17,-3 1-22,-2 0 39,-3 1 0,-1 4 5,1 1 7,1 5-24,1 1 12,2 1-56,0 0 51,2 2 5,0 0-28,4 1 22,2 0-106,3 8 107,2-6-7,2 8 1,7-7 73,22 22-29,-6-16-33,16 16 0,-18-20-112,8 9 118,-9-5-6,10 16 28,-14-17-62,1 9 18,-8-10-74,-3 13 90,-3-8 0,-4 8-67,-6-11-146,-11 6-157,1-10-330,-6 2 61,9-13-7348,-1-9 7987,8-8 0,0 1 0,7-2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2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65 9582,'-12'-9'3181,"2"2"-2251,10 7-281,0 0-240,0-3-95,0 3 3287,0-3-2951,3 3-129,5 0-342,5-2 101,9-1-140,4-2-95,3-2 11,0 1-11,0 0-51,-5 1 6,-3 3-22,-4-1-12,-3 3 34,-3-1 0,-1 0-526,0 1-331,-4-1-835,0 1-520,0 0-3199,0 0 5411,4 0 0,-5 0 0,1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1 9184,'10'13'3187,"-2"-2"-2319,-8-11 2358,0 0-2666,-1-8 79,1 6-259,-1-6-150,1 8-303,0 0 62,-3 0-90,-1 4 101,-4 3 0,0 6 0,-1 4 0,-3 5 0,1 3 45,-2 3 33,-3 16-10,6-9 83,-2 10-146,9-14 96,1-3-101,2 0 34,0-2 27,3-1-55,2-3-6,5-2 123,4-2-123,5-3-308,3-4-862,4 0-247,3-3-656,9 1 2073,11 1 0,-21-5 0,1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 12847,'0'-8'1977,"0"1"-1322,0 5-100,0 1 559,0-1-660,0 1 11,0-1-185,2 1-23,2 0-150,4 1-107,3 0 230,4 0-112,3 0-29,4 2 96,3 3-118,2 3-44,15 9 44,-11-4-112,22 8 45,-26-8 0,6 0 6,-16-4-12,-2-2-251,-4-1-461,-1-2-452,-4-1 167,0-2-95,-3 0-649,0-1-1961,-1-1 3708,0-2 0,-1 1 0,0-2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4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225 33 8248,'-7'-16'3266,"1"4"-2235,6 12 2105,0 0-3063,-1-2-67,-1 2-6,-2-2 67,-2 2 78,-2 2 152,-1 4-118,-2 3 118,1 3 78,-2 2-55,1 2 21,-3 3 118,-1 3-251,-2 3 116,-2 0-26,-4 10-158,7-11-106,-5 11-382,15-23-1036,0 2-206,8-13-2998,7 0 4588,4-6 0,-3 4 0,-2-3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25 8175,'-7'-7'2521,"2"2"-1653,5 5-72,0 0-12,-6-5-459,5 3 11,-4-2 156,5 3 1111,0 1-1396,-3 3-84,1 5 219,-2 8 22,1 7 179,-1 7 230,2 4-236,0 7-178,2 3 33,0 2-252,0 0 213,0-2-213,1-5-5,2-4-7,2-5-77,-2-3 33,2-3-84,-2-4 0,0-3 5,0-5-5,-1-2 0,0-4-5,0-2-186,0-2-324,1-1-718,1-1-671,3 0-1568,6 0-2169,1-4 5641,4-2 0,-8 0 0,-2 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8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9408,'4'5'2386,"0"0"-1551,-4-5 1214,0 0-1511,0-15 101,0 12-314,0-12-129,0 15 207,0 0-297,0 8 353,0 4-44,0 11 218,0 4-168,0 4-213,1 5 163,0 3-1,2 17-184,0-15-146,3 20-84,-2-32 61,3 4-27,-3-16-34,2-2 0,-3-6-342,1-3-123,-3-5-2145,0-1 420,-1-5-504,0-5-382,0-4 3076,-3-3 0,3 8 0,-3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1 195 8774,'12'11'4443,"-2"-2"-3816,-10-9 823,0 0-878,36-23-152,-21 16-207,29-18 263,-28 21-135,-1 1-16,1-1-78,-2 2-158,0-2 219,0 1-117,-2 0-29,7-3-162,-7 3 6,6-4-57,-9 4-402,3-3-292,-6 3 140,3-2-168,-2 0-79,1-1-312,0-2-102,-2-1 95,0-2-162,-3 0 308,-1-3 1025,-1-3 0,-1 6 0,0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8102,'7'7'4751,"-2"-2"-3665,-5-5-498,-3 2 62,3 6-28,-3 4-23,3 9-196,0 4 196,0 2-123,0 3-78,0 1 156,0 3 198,0 15-422,0-12-246,0 21-84,0-29 0,0 6-6,0-17-3651,7 2-880,-1-7 4537,7-1 0,-7-8 0,-2-3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7.3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2 8892,'4'9'2577,"0"-2"-1838,-4-7 253,0 0-992,-7-4 0,4 3 11,-6-4 45,3 5-50,1 0 27,0 0 158,1 0-91,-1 3 68,1 1 6,-2 4-112,2 1 201,-1 2-62,1 1 79,1 0 28,1 0-151,1-1 381,1 5-431,0-4 195,3 2-151,2-5 12,4-1 72,4-2-45,0-2 186,3-2 111,7-1-280,-5-1-123,3-3 28,-7-2-45,-4-5 12,0-1-74,-2-2-5,-1 0-17,-2-2 12,-3 1-443,-2-5 330,0 6-151,-2-2 191,-2 7 5,-4 2-84,-2 0-5,0 2-140,-4 0-29,0 2-218,-2 1-644,0 1-129,0 0-1484,-1 1-1831,3 1 4637,2 1 0,6 0 0,2-2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8.1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7526,'4'15'2621,"0"-3"-1854,-4-12 903,0 0-1043,-4-9-151,3 6 45,-2-7-56,3 9 1450,0 1-1752,3 0-163,3 0 17,6 0-57,2 0 80,2 0-29,2 6 34,1 1 16,2 7-22,1 4 62,1 3 134,0 4 101,1 2 196,-1 4-184,1 1-68,-1 1-230,-1 2 113,-1 0-68,-2 1 79,-1-2 56,-1 2-225,-3-2 46,-2-2 5,0 12-96,-7-14 40,1 9 0,-6-17 68,-3 0-35,-4-3-5,-5-2-28,-5-3-661,-13 0-1047,9-6-376,-8-1-2094,13-5 4178,3-2 0,6 0 0,3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22 119 9867,'-12'-6'1199,"2"2"-326,10 4 1149,0 0-1193,0 13-84,5-5-89,3 11-247,7-10 229,3 0-61,3-1-129,5-3-23,2-2-245,4-2-62,0-1-45,5-2-1225,-1-5 1152,2-4-39,19-17 6,-15 6-192,26-18 68,-32 18-319,5-3 84,-19 13 34,-4 5 1145,-1 2-1005,0 3 16,0 1 23,1 1 5,-1 0-117,0 4 140,3 11 89,-5 1 29,3 10 33,-6-4 0,0 0 11,-2 3 0,-1 31-11,-6-16 162,-10 25-78,-11-21 134,-18 6 1,-5 2-51,-15 17-81,8-12 0,1-2 120,-6 7-50,6-6-152,7-4 40,6-9-45,5-5 34,6-7-34,4-5 50,6-8-44,4-5 139,4-6-117,3-4-28,2-2-582,8-6-712,35-21 913,-9 6-218,24-15 352,-23 17 135,7-5 112,-13 9 6,3-4 140,-14 10 33,-5 1-146,-2 2 12,-2 0-45,-2 2 45,1-1 134,-2 2 202,6-2-39,-3 2-185,5 0 22,-5 0 12,0 2-141,-2-2 28,-2 2-44,-2-2 56,-1 2 1102,-1-1-1197,-7 1-1,-3 0 6,-7 4-33,-3 2-1,-3 5 40,-2 3-6,-4 1 0,0 3 56,1-2-140,-13 6-112,13-6-17,-7 2-134,16-8 11,3-2 28,4-4-331,2-2-145,3-1 33,3-1-296,1-1-146,1-1-325,0-4-1467,1-8 2985,0 3 0,0 1 0,0 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0 8181,'13'10'560,"-2"-2"-627,-11-8 67,0 0-6,0-4 6,0 3 258,0-4 1702,0 5-1528,3 0-52,-2 0-290,3 0 117,-2 0 56,-1 0 343,1 0-192,-1 0 40,1 0-45,0 0-85,-1 0 1508,1 0-639,-1 0-1103,1 0 1585,-1 0-1675,2 6 0,0 2 5,3 7 169,1 4-174,1 2 95,-2 2-95,0 2 34,-3 2-12,-1 1-22,-2-1 0,0 1 140,-6 9-112,-3-7-28,-8 6-319,-6-12-1871,-13 5 240,10-15 1950,-7 2 0,22-15 0,4-1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7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8707,'9'16'1339,"-2"-4"-779,-7-11 986,0 0-1473,0 1 0,0 0 0,0 3 101,0 1-29,0 2 68,0 0-79,0 2-128,0 1 134,0 2-62,0 2 29,0 1 128,0 2-129,0 2 96,0 2-62,0 3-134,0 0 201,0 6-17,0 1 79,0 4 78,0 0-207,0 4 56,0 0-61,2 1 5,3 18 34,0-13 89,2 30-257,-2-32 106,-1 10-23,0-19-83,-1-2 128,0-1-67,2 0-11,-1 1 73,3-1-118,-1 1 62,1-3 11,0 0 151,5 22-229,-3-18 95,2 19-62,-5-23 6,-1 1 61,1 1-50,0 3 174,1 0-129,-1 1 106,2 0-17,-1 2-156,-1 0 111,-1 0-83,-2 3-56,-1-3 117,-1 1-118,-1-1 79,0-1 73,0 13-72,0-13-23,0 23 50,0-27-112,0 9 72,0-14-21,0 2-12,0-1 23,1 17-62,1-12 95,2 21-39,-1-25 11,4 19 17,-3-23-78,4 7 5,-3-12 78,1 0-49,0-1-12,0 1-23,0 0 46,0 0 33,0 3-40,2 11 63,-2-5-102,0 9 23,-3-11-28,0 0 34,-2 1 33,1 12-67,-2-8 191,1 22-74,0-22-117,-1 9 6,2-14 44,-2-2-50,2 0 0,-2-1 56,2-1-6,-1 10-5,1-9 22,-1 7-55,0-8 27,3 8-17,0-6 57,0 7-79,-1-8 0,1-1 5,-1 0 12,1 0-17,-2 0 22,2 11 62,0-8-89,1 8 5,-1-12-51,2 10 51,-3-8 0,3 6 12,-4-9 55,1-2-73,-1 0 6,0-1-5,0 0-57,0-1 73,0-1 23,1 8 39,-2-6-40,1 6-33,-2-7-45,0-2 6,0 1 73,0-1-34,1-2 0,-1 0 84,1-2-101,-1-2 17,1-1 0,-1-2-34,1 0 74,-1-2-40,0 1 0,0-2 67,0 2-123,0 1 56,0-1-6,0 2 62,1-2-45,-1 3-27,2-3-29,-2 2 45,1-4 0,-1 2 11,0-1 67,0 1-78,0 0 0,0-2 0,0 1-50,0 0 50,0 0 6,0 1 44,0-3-56,0 1 6,0-1 0,0 1-39,0 0 78,0 2-39,0-1 56,0 3-56,0-2 0,0-1 12,0 0-12,0-3 0,0 1 72,0-2-72,0 1-16,0-1 4,0 1 12,0 1-56,0-1 96,0 1-40,0-1 0,0 0-17,0-1 17,0 1 67,0-1-73,0 1 6,0 1 0,0 0 0,0 0 6,0 0-6,0 1 0,0-1 28,0 0-34,1-1 6,-1 0 0,1 0-44,0 1 49,-1-1-5,1 0 62,-1-1-12,0 1-83,1-1 38,-1 0-5,1 1 0,-1-1 45,0 1-51,1 0 6,-1 0 0,2 0-78,-2 0 78,1 0 0,0 0 28,-1 1 39,1-1-100,-1 2 33,1-3-17,-1 2 56,1-3-45,0 2-55,0-1 61,0 1 0,0 0 67,-1 0-67,0 0 0,1 0 0,-1 0 0,1-1-22,0 0 94,-1 1-72,1-2 0,0 3-22,-1-3-40,1 2 96,-1-1-34,0 0 28,1 1-34,-1-1 1,1 0-68,-1 1 79,0-1-6,0 1 50,0 0 6,0 0-56,1-1 0,-1 1-45,1-1-627,-1 0-123,2 0-790,1-2-1574,7-10-3120,3-3 6279,4-12 0,-7 12 0,-2 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11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44 293 7901,'9'5'823,"-1"0"-481,-8-5 1540,0 0-1154,-26-11-151,19 6-117,-19-10 256,25 8-60,0-2 77,1 0 125,0 1-405,0 1 79,0 1 39,0 1-207,0 0 34,0 1-219,0 1 40,0-1 111,1 1-122,0-1 139,2 0-89,-1-1-73,2 0 274,-1-1-213,1 1 51,-1 0 50,0 2-218,-1 1 145,-1 1-190,1 1-61,0 0 38,2 0-61,3 2 140,3 5-140,5 8 224,3 8-5,4 6 56,0 7 44,3 4-235,1 3 123,2 1 28,-1-2-190,1-2 174,-2-5-214,-1-4 1,-5-6 33,-2-4 23,-5-6-62,-3-5 56,0-5 173,-2-3-190,5-9-5,2-7-34,14-30-6,-7 5-94,8-17 66,-14 16-16,0 1 55,-2 5-5,-2 3 6,0 5 44,-2 5-55,-3 4 5,-1 7-62,-4 3-22,0 4-123,-2 2 100,2 1-5,0 3 45,4 6 11,1 6 56,3 9 0,3 5 129,1 2-84,2 4 72,1-2-100,1-1 34,0-2 83,0-2-128,0-3 44,-2-5 23,-1-3 89,1-4-22,-6-6-78,3-3 151,-2-11-180,14-24-16,-1-5 67,8-21-118,-8 8 34,-5-2-89,-3 1 22,-4 2 11,-6 4 22,-2 5 0,-3 3-145,-1-7-6,0 12-699,-3-8-405,3 24-8542,-3 1 9377,4 12 1,-1 2 0,1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55 144 9386,'-18'-16'2581,"4"1"-1875,12 8-90,0-1-336,0-1-117,0-1 27,0 0-95,1 0 157,-1 1-56,0 0-89,0 2 83,0 0-151,0 2 40,1 0 503,0 1-105,1 1 111,0 1 3008,0 1-3479,6 1 169,2 0-280,8 0 201,5-1-95,4 0-107,2-1 34,2 1-39,-1 0 0,-1 1 0,-3 0 0,-1 2-5,8 14-96,-8 1 101,13 28 0,-15-13-11,5 13 67,-7-15-101,1 0 45,0-5-34,9 5 40,-7-11-6,15 8-146,-17-17-111,6 2-432,-10-8-734,1-2-509,-1-2-1753,0 0-2947,0-2 6632,-4-3 0,-5 1 0,-3-1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338 1 8601,'1'15'2789,"0"-2"-2016,-1-13 1104,0 0-1429,2-6 106,-1 5-190,2-4-94,-3 5 26,0 0-167,-3 4 118,-3 4 49,-4 9 343,-5 6-242,-3 6 147,-3 5-152,-3 6-5,-12 26-275,6-12 11,-9 18 90,12-23-180,1-5 96,2-5-39,5-7-90,3-6 173,5-5-173,2-5 34,3-2-73,3-6-387,1-3-1619,2-4-2799,6-3 4844,2-4 0,0 2 0,-2-2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0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26 119 8046,'3'6'1849,"-2"-2"173,-1-4-1849,0-4-27,0 2 95,0-2-358,0 4 111,-2 0-33,-2 0 39,-2 2 0,1-1 34,0 2-23,1-2-11,2 1 5192,0-2-5103,7 1-83,-2-1 111,4 0-49,-1 0-1,-1-1 95,2 0-128,-1-2 67,1 1-85,-1-1 18,1 2-34,-1 0 6,1 0 94,0 1-94,1-2 44,-2 2-50,0-2 51,1 2 10,0-1-44,5 1 67,-2-1 6,9 1-90,-7-2 39,6 2-28,-3-2-11,-1 2 0,2-2 34,-1 1 17,1 0-51,-1 0 0,1 1-23,3 0 23,-4 0 11,8 0 40,-9 0-56,5 0 5,-4 0-12,-1 0-22,1 0 34,-1 0 0,3 0 51,-5 0-56,2 0 5,-6 0-17,-1 0-18,2 0 41,-2 0-6,4 0 0,-1 0 57,2 0-63,6 0-16,-4 0-24,4 0 57,-4 0 7,4 0 38,-2 0-62,2 0 6,-7 0 0,-1 0-39,-1 0 39,-1 0 0,0 0 0,1 0 45,0 0-56,2 0 11,0-1 0,1 0-51,1 0 63,0-1 38,13 1-84,-9 0 34,7-1 0,-11 1 17,2-1-17,-3 0 0,3 1 6,-5 0-45,1 1 39,-1 0 0,1-1 0,-1 1 5,1-1-5,-1 0 0,2 1 11,-1-1-11,6 0 0,-5 0-5,3 0 5,-5 0 0,1 0 0,0 0 0,1 1-6,-2-1 6,2 0 0,0 1 39,6-2-44,-3 1 5,4 0-11,-6 0 5,-1 0 6,-1 1 0,-2-1-11,0 0 44,-2-1-33,0 1-16,2 0 10,-2-2 6,7 1-6,-5-2 29,3 1-23,-4 0 0,1 1-6,-1 0-39,1 1 51,-2-1-6,0 1 17,0 0 16,3-1-33,0 0-16,4-1-24,-4 1 40,1 1 12,2-1 55,-4 2-112,0-2 45,-3 2-68,0-2 68,0 2 0,0-1-6,-2 0 46,3 1-46,0-2 6,2 2-11,-1-2-56,2 2 72,-3-1-5,2 1 0,-2 0 51,0 0-91,0 0 40,-1-1 0,0 1-28,0-1 40,0 1-12,3-1 22,-2 1-28,3-2 6,-2 2-28,6-2 62,-2 2-34,5-2 0,-7 2 28,-1-1-95,-2 1 67,-2 0 0,0 0 0,2 0 0,-1 0 0,1 0-23,0 0-21,4 0 44,-2 0 33,3 0 6,-4 0-44,-1 0 5,-1 0-11,0 0-51,-2 0 62,1 0 0,-1 0 62,3 0-68,-1 0 6,2 0-50,0 0 44,-2 0 6,3-1 0,-2 1 50,1-1-50,-2 0-11,1 1-45,-1-1 56,1 1 0,-4 0-5,0 0-1,-2 0-145,1 0 16,-1 0 107,1 0 23,0 0 5,0 0-17,1 0-28,0 0 51,0 0-6,1 0 28,-2 0 17,0 0-57,-1 0 74,0 0-51,0 0-11,-5 0-33,2 0 33,-7 0-51,4 0 1,-2 0 50,0 0 0,0 0 0,-1 0 22,1 0-72,-1 0 50,2 0 0,1 0-23,-1 1 23,-1 0-5,-1 2 55,2-2-83,0 1 33,4-1-12,0-1-27,2 1 39,-2-1 0,1 1-5,-1 0-18,-2 0-33,-1 2 6,-1-1-17,-2 2 67,1 1 0,-1 0-6,-1 1-11,0-1 17,-1 0 0,-1 0 0,0 0-45,-1 0 45,2-2 0,0 0-5,1 0 22,2 0-57,0-1 40,1 0-44,-1 1-35,-5 1 79,2 0-33,-3 1 5,3-2-6,-5 2 34,5-2-62,-4 3 62,7-3 0,0 0 0,1 0-50,1-1 39,0 1-45,1-1 28,0 2-34,-3 1 62,2 0-5,-3 3-35,4-2 29,-3 1 11,3-1 6,-1 0 5,0 1-17,0 1 6,-1 0-33,1 1-6,1-1 39,-1 5-6,1-4 56,-3 6-50,3-9 0,-1 1 17,2-5-17,0 0 17,1-2 39,-2 2-56,1-1 0,-2 1-17,-1 0 17,-1 1 0,-2-1 17,1 2 17,-1-1-40,1 0 6,1 1 0,3-2-6,1 1 6,1-1 68,0 0 648,2-2-1617,6-4-74,-1 0-980,7-5-1523,-2-1-1187,0-1 4665,0-4 0,-5 8 0,-1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2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3 6826,'-11'-1'2167,"2"0"-1674,9 1 1389,0 0-1764,1 2 72,0 0-145,2 3 128,0-3 135,1 2-161,0-2 88,0 2-101,0-1-134,0 0 107,-1 1-102,1-2 34,-1 2 146,2-2-78,0 2 178,1-2-66,0 1-107,0 0 168,1-1-163,-1 0-33,1 0-33,-2-1-12,1 1-39,-2-1 0,1 1 0,-1-1 45,2 3 50,-1-1 78,1 0-10,-2-1 122,1 0-100,1 0-179,-1 0 123,1 0-129,0 0 0,0 1 0,-1 0 33,1 0-44,-2 0 11,1 0 0,-1-1-17,0 0 68,2 1 44,-2 0-83,2 1 77,-2-2 34,3 1 23,-2-1 16,4 1-94,-4-2-57,2 0-11,-3-1 0,1 0 0,0 0-34,-1 0 90,0 1-56,0-1 0,0 2 34,0-1-85,0 0 51,3 2 56,-3-3-22,4 2 28,-3-1-29,1-1 1,1 1 22,-1-1-56,2 0 22,2 0 29,-2 0-51,1 0 0,-3 0-17,0 0 17,-1 0 0,-2 0 0,1 0-6,-2 0 23,2 0-17,-1 0 0,1 0-17,3 0 17,-1 0 0,3 0-22,-2 0 61,0 0-39,0 0 0,0 0-17,-1 0-22,-1 0 73,0 0-34,0 0 33,-1 0-33,2 1-11,-2-1 5,1 1 6,-1-1 0,0 0-5,1 0 33,-1 0-34,-1 0 6,1 0 0,-1 0 17,4 1 73,-2-1 16,3 2-72,-3-2-12,-1 1-16,1-1 27,-1 0 141,0 0-96,0 0 40,0 0-17,-1 0-62,1 0 6,-3 0-34,1 0-6,-1 0-5,0 0 56,2 0-61,-1 0 5,2 0 0,-1 0-17,1 0 28,-1 0-11,1 0 45,-2 0-73,0 0 90,-1 0-62,1 0 0,0 0-12,0-1 12,-1 1-302,0-1-6,-1-1-22,-1 1 139,-3-2-290,-4 1-102,-3 0-291,-2 1-375,-3 0-717,-7-1-1098,0 1 3064,-4-3 0,13 3 0,3-1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3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6882,'9'15'1640,"-2"-4"-1455,-7-11-129,0 0-50,0-2 44,0 1 1172,0-2-965,2 3-16,-1 0-151,2 0 67,-1 0-45,-1 0-40,1 0 96,-1 0 68,1 0 21,-1 0 107,1 0-151,-1 0 202,1 0 16,0 0-84,0 0 29,1 0-152,0 0 22,1 0 28,-1 0-139,0 0 27,-1 0-162,-2 0-39,1 0 39,1 0 50,0 1-50,0 0 40,0 1-24,1 0 180,1 1-106,-1-1 22,1 1-17,0-1-89,1 2 134,2 1-129,0 0 141,1 2-102,-1-4 68,1 2-79,-3-3-5,4 1-34,-4-1-1950,10-2-3769,-3 1 5719,7-1 0,-11 0 0,0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0 147 7738,'8'3'964,"-1"0"-836,-7-3 2483,0 0-2382,1 1-27,-1-1-146,1 2 123,0-2-100,0 0-79,0 1 202,1 0-152,-1 0 62,2 1-5,0-1-107,0 0 39,1 1-6,-1-1-33,2 0 140,-1 1-84,2-1 23,-1 0 83,0 0-156,1 1 78,1-1-51,1 0-27,0 0 218,0-1-123,1 1-6,0-1-45,3 1-27,-1 0 139,3-1 34,-1 0 95,7 0-111,-4 0-119,6 0-55,-7 0 55,5 0-61,-7 0 62,6-2-62,-9 1 11,1-1-11,-2 1 258,0-1-213,1 0-12,2 0 113,1-1-141,0-1-5,0 2 0,0-1 6,1 0-6,-4 2 0,1-1 0,-5 2 90,0 0-90,2 0 196,15 0-157,-6-1 17,13-1 79,-11 0-57,10-1-78,-8 0 45,8 0-45,-11 1 39,-2 1-39,-1 0 17,-2 1 17,0 0-34,-2 0 0,-1 0 22,5 0-16,-4 0 38,3 0-27,-5 0 17,4 0-34,-3 0 56,10 1-51,-7 1 130,13 3-135,-9-1 73,6 2-73,-7-1 5,0-1 34,0 1-5,-2-1 28,0 0 55,-1-1-117,-2 0 0,-1-1-5,-1-1 5,-2 1-12,-1-2 24,-1 2 21,1-2 18,-1 1-46,0 0 1,4-1-6,-2 0 45,2 2-40,-2-2-5,5 1 0,-2 0 0,3-1 0,-2 1 0,0 0 11,0 0-5,1 0-6,-2 0 34,5 0-34,-4 0 0,7 0 5,-7-1 1,4 1-6,-6-1 0,2 1 5,-2 0 51,4 1-56,-4-2 101,5 1-101,-6 0 6,6-1-12,-6 0 6,3 0 0,-2 0 39,1 0 12,-1 1-51,2-1 5,-1 1 1,0-1 162,1 1-90,6-1 62,-4 0-89,5 0-40,-5 0-11,0 0 0,1-1 28,0 0-28,1 1 0,0-1 34,1 0 16,6-2-50,-5 1 34,11-2-34,-13 2 5,4-1 12,-8 2 39,4 0-56,-4 1 0,3 0 6,-3 0 27,6 0 34,-5 0-22,5-1-34,-6-1-11,-2 1-22,0-2 16,-2 2 6,0-1 0,2 0 17,-2 1-28,1-1 11,-1 2 0,-1-2-6,1 1 6,3-1 0,0 0-5,3 0 44,1-1-45,0 0 6,1 1-50,6-2 56,-4 1-6,10 0 11,-11 2-17,4 0 6,-8 1 0,0-1 0,5 0 0,-5 0 95,4-1-95,-6 1 96,3-2-96,-4 2-34,3-2 34,-4 2 0,6 0 56,-3 1-6,10-1 6,-7 1 96,6-1-152,-6 0 72,14-3-77,-11 1 10,11 0-5,-14 1 73,1 2-28,-1-1-45,0 1 0,0 0 34,0 0 50,-1 0-68,5 0 57,-5 0-62,4 0-11,-5 0 35,4 0 4,-4 0-39,9 0 17,-9 1-12,4 0-5,-6 0 0,0 1 12,-1 0-24,0-1 12,0 0 0,-2 0 0,0 1 34,2 0-34,-2-1-28,3 2 22,-1-2 6,0 1 0,1 0 23,12 3-23,-7-1 11,7 0 17,-9-1-28,3 1-6,-3-1 62,4 0-56,-6 0 0,3 0-50,-3 0 56,1-1-6,-5 0 28,0 0 22,-2-1-56,0 0 6,0 0 0,0-1-5,-1 0 5,4 0 0,-2 0 33,3 0-38,-1 0 5,1 0 0,0 0-6,1 0 6,1 0 0,2 0 62,0 0 16,1 0-95,1 0 17,1 0 0,0 0 0,-1 0 34,0 0-17,0-1 100,12-1-117,-9 1 0,8 0-39,-14 1 78,-1-2-27,-1 2-12,-2-1 22,0 0-28,-2 1 6,2 0 0,0 0-16,3-1 49,0 0-33,2 0 0,2-1 39,0 0-89,0 0 50,-1-1 11,5 1 34,-5-1-45,3 0 0,-8 2-45,2-1 45,-5 1 6,1 1 39,-4 0-45,1 0 0,0 0 5,1 0 51,3 0-56,1 0 6,2-1 55,1 0-27,2-2-34,1 1 0,1 0-17,8-2 17,-6 2 0,6-1-11,-8 3 78,0 0-67,0 0 0,0 0 0,-1 0 11,9 0 85,-7 0 16,6 0-73,-8 0-22,6 0-17,-6 0 0,4 0 33,-6 0 1,-1 0 22,2 0 5,-1 0-55,2 0 0,5 0 10,-5 0-16,6 0 0,-9 0 51,6 0-51,-6 0-17,7 0 11,-11 0 12,3 0 67,-4 0-51,2 0 45,0-1-67,6 1 45,-2-1-34,4 0-11,-3 0 6,3 0 11,-1 1 33,11-1-50,-8 1 0,8 0-17,-10 0 62,6 0-39,-6 0-6,3 0 67,-6 0-61,5-1-6,-4 0 39,3 0-39,-5-1 50,4 1-28,-4 0-22,5 1 0,-6 0 0,1 0 51,-1 0-51,1 0 17,-1 0 123,8 0-140,-4 0 0,6 0 33,-5 0 6,7 0-39,-6-1 0,5 0-16,-6 0 16,0 0 0,1 0 5,-2-1 51,1 1-56,-1 0 0,1 1-5,8 0 5,-7 0 0,8-1 33,-9 1 34,11-2-67,-7 1-5,8 0-1,-8 0 6,1 1 0,-1-1 0,1 1 34,-3 0-73,9 0 39,-6-1 5,6 1-5,-7 0 6,11 0 5,-6 0-11,22 0 0,-18 0 11,10 0-11,-12 0 0,1 0 0,0 0 84,0 0-89,-1 0 5,-1 0-17,-1 0-17,-2 0 40,-1 0-6,-2 0 33,-3-1 40,-1 1-73,1-2 0,-5 1 11,5-1-11,-9 2 23,3-1 44,-5 1-67,3 0-6,-3 0-22,3 0 28,-6 0 28,2 0 28,-1 0-22,1-1-34,3 1 11,2-1 28,2 0-27,1 1-12,3-2 0,-1 1 56,2 0-45,0-1-11,0 1 0,0 0 28,1 0-23,-1 1 1,0-1 33,7 0-61,-6 0 22,5 0 0,-7 1 45,10-1 16,-5 1-61,7-1 45,-6 1-79,0 0 34,0 0 0,2 0 0,-1 0 73,11 0-73,-8 0 6,14 1-1,-18-1-5,4 1 107,-11-1-51,0 1-45,0 0 39,5 0-33,-6 0-11,2 0-6,-6 1 113,-2-2-57,0 2-28,4-1-23,-3 0 1,4 1-6,-3-1 0,0 0 33,1 1 18,4 0-51,-4-1-51,8 1 57,-9-2-6,3 0 17,-6 0 50,-2 0-73,0 0 6,-1 0 0,0 0-39,-1 0 39,1 0 0,-1 0 56,1 0 23,1 0-79,1 0 0,1 0 0,2 0-34,0 0 40,0 0-1,4-1 74,-5 0-79,3 0 0,-4 0-79,5-1 85,-2 1-6,6-1 33,-3 2 35,1-1-68,1 0 0,0-1-12,0 1-21,7-2 33,-7 1 84,11-1-90,-12 1 6,3 0-5,-6 1-91,-2 0 147,0 1-51,4 0 78,-3 0-111,8 0 33,-8-1-28,4 0 72,-4 0-44,1 1 0,1-1 51,-1 1-57,1 0 6,-1-1 0,1 0 101,5 0-62,-3 0-39,5 0 34,-7 1-40,1 0 6,0 0 0,-1-1 6,1 0 44,0 1-50,0 0 6,4-1-12,-4 0 6,4 1 0,-7-1 51,0 0-7,0 0-44,-1 1 0,0 0 0,-2-1-22,0 1 28,2-1 44,-3 1-11,3-1-39,-6 1 0,0 0 6,-1 0-57,-1 0 85,-1 0 84,0 0-270,0-1-32,-1 0-343,0-1-666,-1-1-2358,-10-5-5840,-3-1 9391,-10-5 0,11 7 0,1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12 6456,'-8'-6'829,"0"0"-516,7 6 141,-2 0-96,3 0 270,-1 0-976,3 0-1533,0 0 1881,2 0 0,-3 0 0,1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4 145 8886,'7'7'1709,"-1"-2"-925,-6-5-22,1-4-325,-1 2 28,0-3-140,0 3-56,0 0 167,1 1-184,-1-2 40,1 2-85,-1-1-134,0 1 33,0-1-84,0 2-55,-1-1 33,0 0-67,-1 1 33,1-1-61,0 1 89,0-1-11,0 0-184,0 0 83,-1 0 62,1-1 28,0 2 28,0-2-112,0 2 56,0-2-84,1 1 23,-1-1 111,0 0-84,0 0 85,0 1 302,1 0-258,0 0 67,0 0 90,1-2-33,2 0 44,2 0-129,1-2 62,1 1 79,0 0-158,0 1 192,2 0-175,-3 1 113,1 1-91,-3 1 63,0 0 72,0-1-112,0 1 196,1-1 219,5 0-303,-2 0 185,9-1-213,-6 2-201,3-1 224,-4 1 61,1 0-286,-2 0 170,4 0-119,-4 0 101,1 0-152,-5 0 247,3 0-123,-1 0 106,2 0-229,-2 0 33,0 0-39,-1 0 67,0 0-100,-1 0 33,2 0 28,-2 0 22,5 0 56,-3 0-100,3 0 100,-2 0-106,5 0 34,-2 0-28,7 0-6,-8 0 16,2 0-60,-7 0 44,1 0 0,-4 0 0,1 0 61,-1 0-50,1 0-11,1 0 12,5 0-7,-1 0 29,6 0 39,-2 0-29,3 0 52,2 0-96,1 0 50,3 0 51,0 0-101,1 0 33,0 0 34,0 0-11,-1 0-44,0 0-12,0 0 5,-2 0 29,-1 0-34,-3 0 84,3 0-34,-6 0-50,3 0 0,-7 0 62,2 0-62,-3 0 0,1 0 67,-2 0 0,2 0-50,0 0-17,1 0 11,2 0 17,6 0-28,-2 0 62,5 0-1,-4 0-16,12 1-39,-6 0 78,9 0-79,-9 1 23,1-1 68,-1 1-57,-3-1 62,0 0-101,-3-1 33,-2 1 46,1-1-79,-5 0 0,3 0 106,-5 0-162,-1 0 56,2 0 0,-1 0-6,2 0 6,0 0 0,1 0 73,7 0-73,-5-1 0,6 1 28,-8-1-73,1 0 90,-2 0-45,-2 1 0,-1-1 39,-2 1-78,-1-1 39,-1 1 0,-1 0 67,1 0-67,-2 0-16,2 0-35,-1 0 51,0-1 0,1 1 11,0-1 29,0 0-40,2 1 0,-1-1 11,1 0-56,0 0 45,2 0 0,1-1 45,1 1-6,3 0-45,0-1 6,1 0-39,7 0 39,-5 1 0,5-1-11,-7 0 79,-2 2-74,0-1 6,-2 0-23,-2 1-27,0 0 50,3-1 33,-3 1 30,9-2-63,-5 2-23,10-3 29,-6 1-6,4 0 22,-5 0 29,-1 1-51,-2 0 0,0 0-6,-2 0-55,0 1 72,0 0 22,3 0 40,-4 0-67,2 0-6,-5 0 0,0 0-34,0 0 40,0-1-6,0 1 33,0-1 35,0 1-74,0 0 6,2-1 17,10 0-17,-3-1 17,8 0 61,-8-1-112,1 2 34,-2-1 0,-1 1-44,-1-1 49,0 2-5,-2-1 0,0 1 67,-2 0-106,1 0 39,-1 0 0,1 0-33,-1 0 83,1 0-50,1 0 22,6 0-55,-4 0 33,7 0 0,-5 0 33,9 0-21,-5 0-12,7 0 72,-8-1-139,-1 0 67,-2 1 0,0-1-33,-4 0 111,-1 1-78,-1 0-22,-2 0-29,-1 0 51,0 0 0,-1 0 11,-2 0 45,1 0-56,0 0 0,0 0-16,1 0 10,0 0 12,4 0 10,-2 0-16,1 0 0,0 0-5,-1 0 5,0 0-39,0 0 39,0 0 0,0 0 22,-1 0 45,0 0-67,-1 0-45,0 0 12,-1 0 38,1 0 63,-1 0 16,1 0-51,0 0-33,1 0 0,-1 0 0,0 0 6,0 0-6,0 0 33,-1 1 23,1-1-56,0 1-16,-1-1-24,0 0 40,-1 1 17,1-1-9382,-2 0 3478,1-3 5887,-2-2 0,1 1 0,0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7918,'0'8'1703,"0"-2"-1014,0-6 95,0 0-415,0-7 102,0 5-163,0-6-17,0 6 85,0 1 3040,0 0-3343,2 1 17,3 0-40,4-1-11,0 0 28,4 1-55,0-1-12,3 1 201,-1-1-44,3 0 61,-1 0-44,1 0-168,-1-1 173,0 1-129,1 0 1,-1 0 33,10-1-28,-6 1 61,7-1 23,-7 1 151,12-1-201,-7 0 134,9 0-218,-9-1 151,0 1-106,-1-1-18,2 0 85,0 0-107,13 0 62,-10 2 16,18-1-61,-20 2 12,7-1 77,-10 0-117,-1 1 0,1 0 56,-1 0-5,0 0-51,-1-1 0,0 1 5,1 0-5,-2-1 51,1 0-51,-2-1 50,-2 0-50,1 0 0,-3 0 0,-1 0 28,0 1-39,0 0 11,0 0-39,10 1 106,-5 0-67,7-1 17,-7 0 22,2-2 45,1 1-28,28-4-51,-19 3-5,20-1 0,-25 4 0,21 0 0,-17 0 17,16 0 45,-24 0-62,0 0 0,2 0 0,1-1-6,1 1 45,2-1-27,15-1 77,-9 0-94,10-2 5,-14 2-62,-2-1 62,-1 1 0,-1 0 0,-1 2 56,11-1-56,-9 0 0,9 0-6,-13 1-10,12-1 16,-9 1 0,9-1 67,-13 1-118,13-2 51,-9 1-5,10 0 55,-11-1 1,25 1-85,-17 0 34,19 0 0,-24 1-17,2 0 68,-1 0-51,2 0 5,17 0 6,-12 0-17,-4 0 1,0 0-45,7 0 100,13 0-89,-17 0 39,-1 0-28,1 0 22,-1 0 6,0 0 0,-3 0-28,1 1 62,-2 0-34,1 2 6,26 3-6,-21-1 0,19 2 11,-29-4 39,11 1-50,-10 0-11,7 1-39,-13-1 50,8 3 5,-7-2 51,6 2-56,-9-2 0,2 0 6,2 0-40,1-1 40,1 1-1,14 0 57,-9 0-68,9 2 6,-13-2-67,9 4 67,-9-1 0,7 1 0,-10-1 6,10 3-6,-8-2 33,9 3-105,-12-4 100,22 7 39,-16-5-106,15 5 39,-22-6 0,-1-1-12,-1 1 18,-1 0-6,6 4 56,-8-3-62,10 7-10,-13-7-68,4 3 145,-6-4-61,0 0 0,0 0 23,0 0-57,-1 0 34,1-1 0,1 1 67,5 3-67,-5-3-22,9 6 11,-12-6 11,4 2 0,-6-3 11,4 3-11,-4-2 0,4 3-6,-5-4 1,4 4 5,-3-3 0,3 3 50,-4-3-39,0-1-11,0 0 73,-1 0-67,1-1-1,-1 0-5,0-1 179,1 2-151,0-2-22,1 3 16,-2-4-22,-1 2 0,-1-2 118,0 1-51,0 0 11,1 0-78,1 0 51,-1 0 150,1-1-195,-1 1 28,1-1 78,0 1-107,-1-1-5,1 2 0,0-1 6,-1 1-45,1 0 44,3 6 29,-1-3 44,2 5-78,-3-5-28,3 5-45,-1-3 79,1 4-6,-3-6 95,6 11-95,-7-7-22,6 8-34,-8-9 61,1-1-5,0 0 0,-1 0 84,1-2-89,-2 0 5,1 1-17,0-2-50,0 1 123,0-2-56,0 1 0,-1-1 45,1 1-45,0-1 0,-1 1 67,3 3-67,-1-4 50,1 2 40,-2-3 95,3 1-185,-2-1 33,3 4 1,-4-5-34,2 4 0,-2-5 50,-1 1-100,1 0 50,-1 0 0,1 0-17,0 1 62,0 1-45,2 0 5,0 1 57,1-1-107,0 1 45,1 0 67,2 3-16,-3-3-51,5 5 56,-6-6 34,6 4-39,-6-4-35,4 2 68,-4-2-84,3 1 34,-3-1-68,2 1 40,-3-2-6,0-2 73,1 2-23,0 0-50,0 0 11,4 3 17,-3-4-22,4 3-6,-5-3 168,4 3-162,-2-2 5,6 4-6,-5-4 1,2 1-6,-4-3 67,0 0 23,0 0-90,4 3 0,-2-2-45,4 3 51,-4-4-6,1 1 123,-1 0-6,5 1-117,-3-1-5,2 1-62,-5-2 123,4 1-23,-4 0 18,3 0-51,-2-2 50,4 2-56,-3-1 62,3 1-56,-4-3 28,-1 0 45,-1 0-123,2 1 50,-3-1-67,3 0 134,-4 1-67,1-2 11,-1 1 45,1 0-56,0 0 0,2 0-11,0 1 11,1-1 5,7 3 12,-4-2 90,5 2-124,-4-2-6,12 5 29,-10-4-6,9 4 0,-15-6 67,2 1-117,-1-1 50,0 1 0,2-1 0,-2 1 73,2-1-73,5 2 78,-5-1-95,6 0 17,-6-1 0,0-1 23,-1 1 21,5 1-44,-4-1 0,2 0-84,-5 0 96,1 0-12,1 0 56,0 0 11,0 0-67,5 1 0,-5 0-34,5-1 40,-6 0-6,0-1 61,1 0-21,-2 0-40,1 0 0,0 0 0,0 0-34,0 0 45,-1 1-11,0-1 23,1 1 61,7 1-84,-5-1 0,7 1-45,-7 0 50,1-1-5,0 0 34,-2 0 16,0-1-55,0 1 5,-1-2-17,-1 2-17,3-1 34,-4 0 12,2 0 55,-5-1-101,2 1 34,-2-1-45,4 2 45,-4-1 6,1 1 78,-1-1-118,-1 0 34,1 1 0,1-1-50,0 0 84,2 1-34,-1-1 78,5 1-128,-4 0 50,3 0 0,-4-2-34,0 2 73,1-1-39,0 0 0,1 1 67,0-1-106,-1 0 39,0 1 0,-2-1 23,9 2-23,-6-1 33,5 1-83,-8-2 50,-1-1 0,-2 0-17,0 1 62,-2-2-45,1 2 0,0-2 22,0 2-72,1-1 50,3 1 5,-1 1 29,3 0-34,-3-1 0,1 0 0,1 1-22,-2-1 22,1 0 0,2 1 50,-3-1-50,2 1 0,-3-2-50,1 1 50,0 0 0,2 0 33,0 0-27,5 1-6,-2-1 11,9 2-5,-8-2-6,4 0 67,-5-1 0,1 1-67,0-1 0,1 0 0,0 0-17,-1 0 51,0 0 11,6 0 27,-6 0-77,4 0 5,-7-1-6,5 0 12,-5 0-6,4 0 17,-5 0 50,2 0-73,-1 0 6,-1 0-17,-1 0-11,1 0 28,-2 0 28,0 0 45,-4 0-78,0 0 5,1 0-17,-1 0-34,2 0 51,0 0 0,2 0 12,0 0 77,2 0-106,5 0 12,-5 0-62,4 0 72,-5 0-5,0 0 17,-1 0 73,1 0-130,1 0 40,1 0 0,1 0 23,4 2-23,-2 0 78,6 1-123,-6-2 45,2 1 0,-4-1 12,1 0 27,0 0-22,1 0-17,-1 0 61,0 0-38,-2 0-23,4 0 0,-5-1 61,5 2-61,-6-2 6,1 0-34,-4 0 28,2 0-6,-1 1 68,3 0-68,-2 0 6,4 1-17,-2-1 17,2 0 0,-2 0 17,-1 0 56,0 0-79,-1 0 6,-2-1-84,2 2 84,-1-1 6,4 1 78,-3 0-90,2 0 6,-2 0-16,1 0-35,0-1 57,6 1 27,-2 0 18,5 2-51,-6-2-28,2 1-23,-4-1 63,0 0-12,-1 0 5,1 1 62,0-1-72,0 0 5,-2 0-51,2 0 51,-3-1 0,1 1 12,-3-2 44,2 1-56,0-1 0,1 1-12,1 0-38,1 0 56,2 1 5,4 0 56,-2-1-78,2 0 11,-6 0 0,-2 0-56,-2-1 61,-1 0-5,-1 0 0,-1 0 84,0 0-134,0 0 50,0 0-34,0 0 90,1 0-56,0 0 0,0 0 51,0 0-124,0 0 62,1 0 11,0 0 45,1 0-45,1 0 33,5 0-83,-3 0 50,3 0 0,-1 1 22,3-1-22,-2 1 0,1-1 6,-4 1-40,1-1 34,-1 0 0,0 0 62,-1 0-62,0 0 0,2 0-11,0 0-45,1 1 56,5 0 22,-2 0 28,7 0-50,-8-1-16,3 1-24,-6-1 40,0 0 0,-1 0 73,3 0-78,-3 0-18,5 1-22,-5-1 51,6 0 16,-6 0 23,4 0-56,-3 0 11,0 0-34,-1 0-5,0 1 39,-1-1 0,1 1 11,0-1 62,0 1-78,0 0 5,0-1-17,1 1-39,0-1 61,3 1 12,-2-1 17,7 1-34,-6-1-34,6 0 34,-8 0 6,5 0 61,-7 0-101,2 0 34,-3 2 0,-1-2-50,-1 0 56,0 0-6,-2 0 0,2 1 61,-1-1-66,4 1 5,0-1-68,1 0 74,-1 0 11,2 0 44,-1 0-72,4 1 6,-4-1-74,2 0 124,-2 1-45,4-1 50,-2 1-111,2-1 61,-2 1 0,1 0-6,1 0 45,-1 0-39,2 0 0,-1 0 34,1-1-90,5 0 56,-4 1 56,9-1-56,-11 0 0,4 0 0,-7 0-50,2 0 50,-5 0 84,1 0-84,-4 0 0,-1 0-45,0 0 45,-1 0-6,2 0 62,-1 0-56,1 0 0,0 0-22,0 0-29,1 0 51,3 0 17,-1 0 34,3 0-57,-2 0 0,2 0-55,-2 0 66,1 0-5,-2 0 84,0 0-89,0 0-12,3 0-50,-4 0 72,2 0-5,-2 0 0,0 0 84,1 0-95,0 0 11,1 0-5,-1 0-57,2 0 73,0 0-11,0 0 73,0 0-79,-2-1-22,3 1-28,-3-1 90,5 0-34,-5 1 50,1-1-83,-2 0-29,1 1 73,-1 0-11,0 0 0,-4 0 51,2 0-51,-2 0 0,2-1-67,0 1 100,1-1-33,2 1 0,1 0 67,1 0-117,1 0 50,0 0-50,4 0 89,-3 0-39,3 0 0,-4 0 0,2 0 0,-3 0-39,4 0 106,-5 0-67,1 0 0,-3 0 5,1 0-61,0 0 56,1 0 0,1 0-5,0 0 61,0 0-56,2 0 5,-3 0-55,1 0 50,-4 0 11,5 0-11,-3 0 0,3 0 6,-3 0-23,3 0 17,0 0 6,2 0 55,-1 0-66,1 0 5,-1 0 0,0 0-62,0 0 68,-2 0-6,-1 0 11,0 0 45,-2 0-62,1 0-16,-2 0-40,0 0 96,-1 0-34,-1 0 0,0 0 0,0 0 0,0 0-67,1 0 78,0 0-11,0 0 5,2 0 91,-1 0-141,1 0 45,-1 0 0,0 0-51,0 0 63,0 0-12,0 0 0,0 0 84,-1 1-129,1-1 45,0 1 0,-1-1-34,0 0 51,-1 1 61,1-1 146,-2 0-134,1 0-124,0 0 34,0 0 0,0 0-2648,0 0-2394,0-3-2883,-2-4 7925,-1-7 0,1 6 0,-1-1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92 9386,'-11'-10'2581,"2"0"-1875,7 6-90,1-1-336,0-1-117,-1 0 27,2 0-95,-2-1 157,2 1-56,-2 0-89,1 2 83,0-1-151,0 2 40,0 0 503,0 0-105,1 1 111,0 1 3008,0 0-3479,4 1 169,1 0-280,6 0 201,2 0-95,3-1-107,1 0 34,2 0-39,-1 0 0,-1 1 0,-1 0 0,-1 2-5,4 8-96,-4 1 101,8 18 0,-9-8-11,3 8 67,-5-10-101,0 0 45,1-3-34,6 4 40,-5-8-6,10 5-146,-11-10-111,3 0-432,-5-5-734,0 0-509,-1-2-1753,1 0-2947,-2-1 6632,-1-3 0,-3 2 0,-3-1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0 8601,'1'10'2789,"-1"-2"-2016,0-8 1104,0 0-1429,2-3 106,-1 2-190,0-2-94,-1 3 26,0 0-167,-1 3 118,-3 2 49,-3 6 343,-3 3-242,-1 5 147,-2 3-152,-3 3-5,-7 18-275,4-8 11,-6 11 90,7-14-180,1-4 96,2-3-39,3-5-90,2-3 173,2-3-173,3-4 34,1-1-73,2-4-387,1-1-1619,1-4-2799,4-2 4844,1-2 0,0 2 0,-1-2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2:10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7324,'5'5'1798,"-1"-2"-1445,-4-3 1921,0 0-2045,0-1-83,0 0 4486,0-1-4559,0 7 22,0-1 17,0 4-100,0-1 139,0 0-50,0 0-101,0 1 140,0 1-68,0 2 259,0 11-230,0-8-34,0 9-17,0-11 90,0 0-73,0 1 29,0 0 16,0 1-112,0 0 134,1 1-100,0 1-34,0 1 173,1 10-66,1-6 50,0 7-112,0-8 117,0 0-66,0-1-24,0 2 63,1-2 72,-1 10-134,1-9-62,-2 6 73,1-10 11,-1 8 51,1-5-107,0 7 6,-1-7 5,1 1-44,-1-1 83,0-1-89,1-1 0,-1 0 62,0 1-28,1 0-18,-1 1 46,0 1-57,0 0 57,0 0-62,1 0 6,-1 0 94,1-2-88,0 8-12,-1-6 39,1 12-34,-1-14 1,-1 6 95,0-8-96,0 1-5,0-2 0,0 1 34,0-2 5,-1 1-28,1-2-11,0 1 101,0-1-95,1 7-6,-1-6 50,0 6-16,0-6-23,-1 2 23,1 2 72,-1 2-100,0 1 27,0 1-10,0-1 21,0 8-38,0-8 0,0 5 33,0-8-28,0-1-11,0-1 0,0 0 39,0-2 17,0 6-50,0-6 27,0 6-27,0-6 5,0 3 28,0 0-39,1 1 6,-1 0 5,0 1-5,0-1-1,0 0 1,0-1 56,1 6-62,-1-6 50,2 4-44,-2-8-6,1 2 44,0 7-44,0-4 0,-1 5 6,0-7 28,0 9-34,0-7 0,0 6 33,0-10-10,0 5-23,0-5 33,0 5-27,0-5-6,0 1 51,0 3-51,0 3 84,0 1-78,0 1-1,0 0 85,0 7-90,0-8 0,0 5 33,0-11-33,0-1 0,0-1 0,0 0 12,0-1 27,0 1-39,0 1 0,0 2 11,0 0 11,0 0-22,0-1 0,0-2 12,0-2-7,0-1-5,1-1-5,1 13 5,1-9 44,1 10-55,-2-11 62,1 0-40,-1 0-11,1 0 0,-1 0 22,1 0-22,0-1 0,-1-1 0,1 0 45,2 6-45,-3-3 22,3 3-22,-4-6 0,0-2 0,0-2-33,-1-1 10,0-1 23,0 0 0,0-2 17,0 1-17,0-1 0,1 1-5,-1-1 38,1 0-33,-1 1 0,2 1-5,-2-1 5,1 0 0,-1 0 0,1 0 16,-1 0-16,0 1 0,0 0 0,0 1 0,1 2 0,0 0 0,0 2-5,-1 0-18,1 0 46,-1 7-18,1-5-5,-1 4 6,0-7-6,0-1 0,0 0 17,0 3-17,0-1 0,0 2 0,0-2 0,0-1 0,0 2 5,0 8-5,-1-3 0,-1 6 0,-1-7 12,0-1-7,0-2-5,1-3 0,1-2 23,0-2-23,0-1 0,0 0 0,1 0-12,-2 4 12,0-2 0,0 4 6,0 0 11,-1 0-17,1 1 5,0 0-21,0-3 21,1-2-5,0-2 6,1 0-1,0-1-5,-1 1 0,0 0-22,0 4 22,0-2 0,0 4 17,1-5-28,-1 1 11,0 0 0,1 2-6,-2 0 12,1 3-6,-1 2 0,0 2 5,-1 1-27,0 1 22,0 1 0,1-2 0,0 1-6,0-3 6,2 0 0,0-1 0,0 4 0,0-3 0,0 5 0,0-4 0,0 8 0,0-6 62,2 11-62,-1-12 0,1 4 0,-1-7 0,0 7 0,-1-5 17,0 13-17,0-11 0,0 5 0,0-9-6,1-2 6,0-1-34,2 5 34,0-5 0,1 6 0,-2-7 34,1 0-34,-1 2 0,0 0 0,0-1-17,0 1 17,1-1 0,0 4 28,1-2-33,0 3 5,0-4-6,1 4 6,-2-3-6,4 10-16,-3-8 22,2 4 0,-3-6 0,3 12 0,-2-9 0,1 11-17,-2-11 6,1 7 11,-1-5-6,1 5-5,-1-6 11,1 9-67,0-5 67,1 7 0,-2-7 0,0 0-6,-1 1 6,1-1 0,-2 0 0,1-1-22,0 0 16,0-2 6,1 0-11,3 16 11,-4-11 0,3 15 17,-4-16-17,-1 1 6,0 1-1,0-1 29,0 2-29,0 0-5,0-1 0,0-1 6,0-2 5,0 3-11,0-7-11,0 2 11,0-8-6,0 0 1,0-1-51,0 1 50,0 0 6,0 5 45,1-3-45,-1 4 0,0-4 0,0 3 6,0 0-12,0 0 6,0-1 0,0-1-6,0-3 6,-1-2 0,1-1 6,-1 1 5,1-2-11,-1 1 0,1-3-5,-1 1 10,0 1-5,0-1 0,-1 2 6,1 0 11,0 0-12,-2 3-5,1-2 17,-1 1-17,1-2 0,0-3 0,1 1-11,-1-2 16,2 0-5,-1 0 0,0 0 6,0 0-6,1 1 22,-2 0-16,1-2-6,0 1 0,1-3 185,0 0-185,-2 0-6,2 0 12,-2 0 44,1 0 197,0 0-242,1 2-5,-1-2 0,1 3-5,-1-1 38,0 1-33,1 0 0,0 2-17,0-1 17,0 2 0,0-2 0,0 1 0,0-1 6,0 0-6,0-1 0,0 0 6,0-1 38,0 0-44,0 0-39,0 2 39,0-1 0,0 3 11,0-2-16,0 3 5,0-2 17,0 0 33,0-3-50,0-1-1328,0 0-128,-1 0-2700,-1-8-2750,-2-1 6906,-2-6 0,3 5 0,0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39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7962,'4'8'1804,"-1"-3"-1328,-2-6-156,-1 0 1405,0 0-4290,0 0 2565,-2 3 0,2-3 0,-2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02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22 8438,'-1'-5'673,"-1"1"-673,2 4 0,0 0-146,0-5-1528,0 4 1674,0-5 0,0 6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57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7106,'1'7'1489,"0"-2"-1158,-1-5-146,0 0-45,0-5-22,0 4 240,0-3-78,0 4 4117,0 0-4397,0 1 0,0 2 0,0 1 61,0 0-55,0 1-6,0 0 62,1 0-57,0-1 62,0 1-61,-1 0 44,1-1 29,0 0-23,-1-1-6,2 0 12,-2 0-57,1 0 1,-1-1 0,1 1-1,-1-1 57,1 1-57,0 1-5,1 0 28,-1 1-22,0 0 0,0 2-1,0-1 79,2 2-117,-2-2 33,1 0 5,-1-1 62,0-1-67,1-1 0,-1 2-39,0-1 39,1 1 0,0 0 45,-1 0-45,1 2 50,-1 0-50,0 1 0,2 8 6,0-6 50,0 6-56,-1-8 118,-1-1-68,0-1-5,0-1 129,0 1-124,0-1 29,0-1 22,0 3-12,0-3-89,0 2 0,0-4 39,0 1-39,-1-1 0,1 1 6,0 1 0,1 0 94,-1 0-94,2 0 0,-2 1 78,1-1-79,0 1 23,0 0 45,0 0-73,-1 0 84,1 1-84,0 0 11,-1 0 51,1 0-62,-1-1 0,1-1 17,-2 0 16,2-1-38,-2 0 5,2 2 33,0-1-38,0 5 5,-1-3 44,3 5-44,-3-5 0,2 3 6,-1-4-6,-1 0 6,1-1 50,0 1-56,0-1 72,0 0-72,0 1 0,0-1 12,0 1-7,1 2 40,-1-1 5,1 4-50,-1-4 6,0 2 33,0-1-39,0 1 11,0-1 29,0 1-40,-1 0 112,1 1-62,-1 0 73,1 4-117,-1-5 39,1 4 33,-2-5-72,1-1 128,-1 0-128,1-1 27,-1 0 68,1-1-101,0 0 78,0 0-22,0 0-16,-1 1 60,1 1-44,-1 0-50,2 1 78,-2-1-84,1 2 123,0 3-123,0-2 39,0 2-39,0-3-5,1 4 10,-1-4-5,0 4 6,1-5 0,-1 2 55,1-1-61,-1 1 0,1 0-5,0 4 5,-1-4 16,1 2 1,0-4 39,-1-1-56,0 0-5,0-1 5,1-1-34,-2 0 34,2 0 73,-2 0-73,2 1 33,0 1-33,1 0-61,0 4 22,0-2 39,-1 2 72,1-3-60,-2 0-12,2 0 0,-1-1-6,0 0 6,1 2 0,-1-2 6,2 5 50,-2-5-56,1 2 0,-1-1-6,0-2-11,1 1 17,0 0 0,-1 0 45,1 0-6,-1 0-39,1 1-17,0-1-22,-1 1 50,0-1-11,1 1 28,-1 0-16,0 1 21,1 0-38,1 4-1,-2-3-16,2 4 22,-1-4 50,1 5 28,0-3-78,-1 4 0,0-5 28,0 1 12,0-1-40,0 0 39,0-1 40,1 5-79,0-4 0,0 4 0,-1-6 6,-1 1-6,1-1 50,-1 0-39,0 0 51,0 0-57,0 0 1,0 0 11,1 0 44,-1-1-55,0-1 44,1 3 23,-2-2-73,2 2 0,-1-3-39,0 0 78,0-1-39,1 1 6,-1 0-1,1 4-5,-1-2 0,3 6 0,-3-5 0,2 2 34,-2-3-28,1-1-6,0 1 0,-1 0 0,1 0 0,-1-1-23,2 1 23,-2 0 6,2 0-6,-2 0 39,1 1-33,0-1-6,0 1 0,0-1 5,1 2 6,1 2-11,-1-3 28,0 4-28,0-5-5,1 5 10,-1-3 1,1 4-6,-2-5 0,0 0-11,0 1 16,0 0-5,0-1-5,2 5 5,-2-3 5,1 3-5,-1-4 17,-1-1-17,1 1 0,-1-1 0,1-1 0,-1 0 0,0-1 0,0 0 0,0-1 6,1 0-6,-2 0 5,4 4 7,-3-3-12,2 5 0,-1-5 5,-1 0 29,2 0-34,-2 1 0,1 0 39,-1 0-56,0 0 17,1 3 34,-1-3-34,1 3 0,-1-4 0,1-1 5,-2 0-16,1 0 11,0-1 0,-1 1 23,2-1-18,-2 0-5,2 0 0,-1 1 45,0 0-39,0 0-6,1 1 5,-1-1-10,0 0 10,0 1-5,0-1 0,0 1 34,1 0-40,-2-1 6,1 0 0,0 0-5,1 4 5,0-3 44,1 3-10,-2-3-34,3 8 0,-1-4 0,1 6 0,-1-8 6,-1 0 27,0 0-33,1 0 0,-1 0-5,1 0-18,-1 0 23,1 1 17,-1 0 73,2 5-90,-2-4 0,1 3 5,-1-6 46,2 6-18,-1-5 29,1 4-62,-2-6 84,1 4-79,-1-3-5,1 3 17,-2-3 34,0-2-29,0 0-22,1-1 0,-1-1 0,0 1 6,1 0-1,1 3 1,-2-1 72,3 3-78,-2-3 0,0 1-5,0 0 16,1 0-11,-2 0 5,2 0-5,-1-1 68,2 3-68,-2-2 0,2 2 0,-1-4 0,-1 2 67,1-1-67,0 0 101,0 0-101,1 0 0,-1 0-34,1 0 62,0 0-22,4 7 33,-3-6-39,3 7 0,-4-8-6,-1 0-16,0 1 22,1 1 45,-1-1-40,1 2 197,0-1-152,1 2 51,-1-1 89,4 3-139,-4-4-23,3 2 11,-2-4-22,-2-1-40,1 2 12,-2-2 11,2 2 0,-2-3 45,2 4-40,-2-3-5,2 2 0,-1-3-5,-1 0-40,1 1 45,-1-1 11,1 1 28,-1-2-55,1 0 10,2 3 6,-2-2-11,2 3 11,-2-3 0,1 0 33,-1 0-72,1 0 39,-2-1-28,1 0 23,-2 0-23,3 1 33,-2-1 29,1 0-23,-3-1-11,2 0 0,-2-2-6,1 0 6,-1 0 0,1 0 6,-2 0 28,1 0 22,0-1-56,-1 1-56,1 0 89,1 1-33,0-1 6,1 2 16,-1-1-22,1 0-22,-1 1-12,0 0 34,0 1 0,1-1 0,-1 2 6,1 0-6,0 0 0,1 0 0,0 1-17,3 3 17,-3-2 28,4 1-22,-4-2-12,0-1-16,0 1 10,2 4 24,-1-2 4,1 3-16,-3-3 34,1-1-68,-1 0 34,1 0 0,0-1-5,0 1 16,0 0-11,1 3 0,0-1 50,2 5-55,-3-5 5,2 1-51,-2-2 57,1 4 28,0-3-40,3 8 6,-3-7-6,2 3 12,-2-4-6,0 1 0,0 0-6,3 6 1,-2-3 5,2 6 0,-2-5 22,0-1-22,0 1 0,0-2 0,0-1-33,0 3 33,-2-5 0,0 1 33,-2-4-33,-1-2 0,0 0 0,0-1-22,1 0 22,-1-1 0,0 0 0,0 1 11,0-1-11,0 2 0,0-1 0,1 1-6,0 0-10,0 0 16,-1-1 0,1 1 11,0-2 22,0 4-44,0-2 6,1 2-1,-1-2 6,0 1 0,0-2 17,1 3-17,0-2-34,1 2 34,-1-3 0,0 2 11,-1-1-11,1 0 0,-1-1 0,0 0-11,0-1 17,0 1-6,0 0 0,1 0 0,0 0 0,1 2 0,-1-2-6,3 4 6,-1 0 0,2 1 6,-2-2-1,1 1-5,-1 0 0,0-1-5,0 0-12,-1-1 17,1 0 39,0 2-61,0-1 22,0 2 0,0-2-11,-1 0-1,1 0 12,-1 0 0,1 1 45,0-2-73,0 1 28,2 4 0,-2-2-22,1 2 22,0-3 0,-1 1 33,1-1-21,0 0-12,0-1 0,0 1 0,1 1 0,0-1 0,0 2 67,4 2-84,-4-3 17,3 2 0,-3-4-6,-1 0-5,0-1 11,1 0 0,-1 1 51,0 0-63,0-1 12,2 3-5,-1-1 10,3 0-5,-2 0 12,4 2 4,-3-2-16,5 3 0,-4-2-5,2-2-1,-1 1 6,1-1 0,-1-1 67,4 3-67,-4-3-5,4 2-1,-7-3 6,1 0 0,-4-1 45,2 1-23,-1-1-22,8 5 6,-5-3-6,7 3 39,-8-5-28,1 1 34,2-1-45,-2 0 0,1 1-11,-2-1 73,3 1-57,-3-1 57,3 1-62,-3-1-6,3 1 6,-2 0 0,4 1 0,-3 0 6,0 0 111,1 0-117,-1 1 0,1-1 0,2 2 28,-3-3 23,2 2-51,-3-3 95,-1-1-95,0 2 0,0 0 11,-1-1-5,2 2 5,3 2 23,-2-1 5,3 2-39,-3-1 0,-1 0 0,0-1-28,-1 2 28,1-2 45,2 3-57,-2-1 12,2 1 0,-4-3-28,4 5 28,-3-3 51,3 3-51,-3-3 107,0 0-107,1 1 0,0 0 11,1 0 28,-1 1-27,0-2 44,3 5-56,-4-5 0,2 2 0,-5-5 0,-1 0 11,0-1-11,0 0 0,0 0 5,-1 0 23,1-1-28,-1 1 0,0-1-5,-1-1-29,0 1 34,0-2 17,0 2 28,0-2-40,1 2-5,2 0-11,-1 0 11,2 2 0,-1 0 0,1 0 6,2 1 27,0-1-33,0 1 0,1-1 0,1 0 23,3 1-23,-3-2 11,1 2-5,-4-2-1,2 1-5,-2-2 6,2 2 5,-2-1-11,0 0 0,1-1 6,-1 1-6,2-1 0,3 4 33,-2-2-22,2 2-11,-3-2 17,4 1-11,-3-1-6,2 1 0,-3-2 5,0-2 23,-1 1-28,-1 1 0,0-2-16,-1 2 16,0-1 0,0 1 5,-1-2 18,0 2-23,-2-3 0,0 2-34,0-2 68,-1 2-34,0-2 0,1 1 0,-2 0 11,3 1-22,0 0-23,2 1 40,-1 0-6,1 0 0,0-1 39,-1 0-45,1 0 6,-1 0 0,1 0 11,-1 0-11,0 0-5,2 1 5,-1-1-6,2 2 6,-1-2 0,0 1-11,0 0 56,1 0-45,-2-1 0,0 0 0,-1 0-11,1 0 11,-1-1-34,-1 2 28,0-2 6,0 1 0,1-1 12,0 2 27,1-1-45,3 2 6,-2-1-5,3 0 5,-3-1 5,1 3 12,-1-3-17,2 3 0,-2-2-34,0 1 12,-1 0 22,1-1 0,0 1 39,-1-2-28,0 1-11,1 1-33,-1-1 27,1 0 6,-2 0 0,-1-1 34,0 0-29,0 0-5,-1-1 0,1 1-33,0 0 16,2 0 45,0 0 11,2 1-44,-1 0 5,1 0 0,0 0-6,0 0-28,2 1 34,-1-1 56,1 1-44,-2-1-7,1-1-10,1 1-7,-4-1 12,2 0 0,-5 0 51,0-1-79,-1 0 28,1 1 0,0-1-6,1 1-44,3 2 95,0-1-40,1 1 23,0 0-28,-2-1 0,2 1-33,0-1 21,-1 1 12,6 2 34,-4-2-51,3 2 17,-5-2-5,4 2-29,-3-2 34,1 1 22,-4-2 12,-2-1-34,0 0 0,-1-2 0,0 1-6,-1-1-38,1 0 44,-1 0 28,0-1-23,1 1 6,0 1-11,1-1 0,-1 2-5,1-2-34,-1 1 72,2 0-22,-2-1-11,1 1 0,-1-1-5,3 2-12,-1 0 17,3 1 0,-1-1 34,2-1-23,0 2-11,0-1 0,1 0-34,2 1 34,-4-1 6,2 1-6,-3-1 22,1 0-22,-1 0-22,1 0 22,-4-1 0,1 0 5,-1 0 12,-1-1-6,1 1-11,2 1-16,0-1 16,2 2 0,-2-3 5,0 1 6,-1-1-11,0 1-5,-1-2-18,-2 1 23,1 0 12,-2-1-12,2 1 5,-1-1-5,0 1-11,2-1 11,-2 1 6,2 0-1,-2-1 1,1 1-6,-1 0 0,2-1 33,-2 1-27,2-1-6,-2 1 6,1-1-18,-1 1 18,2-1-6,-2 1 6,1-1 16,-1 1-22,1-1-6,0 0-16,1 0 22,-1 0 0,0 0 6,0 0 16,1 0-22,-1 0 0,1 1-6,0 0-10,1-1 16,-1 1 0,1-1 5,0 1 62,0-1-67,-1 1-72,2-1 72,-1 1 0,1 0 0,-1 0 39,0 0-11,1-1-28,2 1-51,0-1 57,2 0-6,-2 0 0,0 0 50,0 0-16,1 0-34,-2 0-67,4 1 56,-4-1 11,2 1 0,-5 0 39,1-1-11,-2 1-28,0 0 0,1-1-28,-2 0 61,2 0-33,-2 0 0,2 1-16,-1-1 16,0 1 0,-1-1-6,1 0-28,0 0 34,0 1 0,2-1 34,1 1-28,5 1-6,-3-1-34,3 1 28,-4 0 6,3-1 40,-4 0-40,2 0 0,-5-1 0,-1 1-68,1-1 68,-2 0 34,1 0-56,0 1 55,0-1-33,0 0-11,0 1-28,1 0 39,0 0 0,0 0 0,2 2 11,1-2 28,0 2-39,0-2 0,0 1-45,0-1 45,0 1 40,2 0-46,-3-1 6,0 0 0,-2 0 11,0 0-11,0 0 0,0-1 0,-2 0 11,2 1-11,-2-1 0,1 1-11,0-1-6,0 0 17,1 0 0,1 2 45,1-2-56,0 2 11,2-1 0,-1 0-6,1 1-16,0-1 22,1 0 6,3 1 22,-2-1-34,5 2 0,-6-2-22,1 1 28,-4-1 0,0-1 45,-2 0-62,0 1 17,-1-1 0,1 1-11,-1-1-11,0 0 22,0 1 0,-1 0 67,2-1-101,-1 0 34,0 1-5,1-1-1,-1 1-16,3 1 22,0-1 11,2 1 6,-1-1-17,5 1-6,-3-1-5,4 1 11,-3-1 0,-1 0 6,1-1-1,-2 1-5,1-1 0,-1 0-17,-2 1 17,-1-1 0,-1 0 23,-2 0-12,1 0-11,0 0 0,0 0 0,0 1-28,1-1 28,-1 1 0,1-1 6,-1 1-6,2 0 0,-1 0 0,1 0 5,0 0-5,2 1 6,-3-2-6,1 1 0,-1 0 0,0-1 0,-1 1 5,1 0-5,-1 0 0,1-1 0,-1 0 0,1 0 0,-1 0-16,3 1 16,0 0 0,2 0 5,-1 0-16,4 1 11,-3 0 0,2 0 6,-4-2 16,1 1-22,-3 0-34,0-1 34,-1 0-16,-1 0-1,2 0 17,-2 0 0,2 0 50,0 0-50,-1 0 0,0 0 0,0 0-50,1 0 117,-2 0-61,2 0-23,-2 1 17,1-1 0,0 0-39,0 1 27,0-1 12,0 1 0,0-1 40,0 0-24,0 0-16,0 0-5,1 0-46,0 2 40,3-1 11,-1 0 51,2 1-46,-3-2-5,0 1 0,-1-1-39,0 0 89,-1 0-50,0 0-16,0 0 16,-1 1-51,1-1 51,0 1 6,0-1 78,0 0-84,0 0 0,0 0-51,1 0 46,0 0-51,1 0 56,1 0 11,1 0 67,1 2-72,1-2-6,0 2-6,2-2 1,-1 1-51,1 0 50,4-1 12,-4 1-34,1-1 28,-5 1 0,-1-1 0,-2 0-6,-1 0-22,0 0 23,0 0-18,0 0 23,1 0 0,-1 0 45,1 0 5,-1 0-61,0 0-22,0 0 33,0 0-6,0 0-28,1 0 34,0 0 0,1 0 0,0 0 6,0 0 72,0-1-83,-1 1-1,0-1-22,-1 1 28,0 0 0,1-1 45,-2 1-101,1 0 67,0-1 6,0 1-17,1-2 0,0 0-22,2 1 22,0-1-6,1 0 0,0 0-38,-1 2 44,0-1 0,-1 1 5,1 0-5,1 0-5,-2 0-79,0 0 84,-2 0 33,0 0-38,0 0 38,0 0-33,1 0 0,1 0-61,1 0 61,0 0 0,3 0 33,-1 0-33,1 0 0,1 0-5,-1 0-74,2 0 74,-5 0 5,1 0-6,-3 0-5,0 0-34,-1 0 51,0 0-6,0 0-6,1 0-22,0 0 28,4 0 11,0 0 40,2 0-51,1 0 0,-1 0 0,0 0-79,4 0 146,-2 0-67,6 0-11,-7 0 11,1 0 0,-5 0 0,0 0 0,-1 0 0,-1 0-11,-1 0-39,0 0 50,-2 0 0,2 0-56,-1 1 56,0-1 33,0 1-50,0 0 17,1-1-11,-2 1 11,1-1 0,0 0 34,1 1-68,1 0 40,1 1-6,0 0 0,2-1-28,0 1 28,0-1 0,-1 1 5,-1-2-5,0 1-33,-1 0 27,-1-1-27,0 1 33,-2-1 11,1 0-11,0 1 0,-1-1-51,2 1 51,-1-1 6,1 0 28,2 2-34,-2-2-62,5 1 62,-4 0 0,3 1 6,-3-1-23,0 0 17,1 0 0,-2 0 0,1 0-56,-1 0 56,0-1 0,0 1 67,0 0-67,0 0-6,1 0-55,-1-1 61,0 1 0,0-1 50,-1 1-213,0-1 96,0 0 117,-1 0-72,2 1 22,-1 0-62,2-1 57,0 1-18,2 0 23,1-1 0,1 2 28,5-2-28,-3 2 0,4-1-17,-5 0-22,4 1-6,-3-1-55,2 0 94,-4 0-39,1 1-72,-2-1 111,1 0-134,-1 0 129,-1-1 5,-1 1-44,0-1 50,-2 0-6,-1 1 1,-1-1 5,2 0-6,-2 0-50,2 0 56,0 0 50,-2 0-78,1 0 28,0 0 51,0 0-102,1 0 7,-1 0 44,0 0-90,0 0 90,0 0 0,-1 1 34,2 0-40,-2-1 6,2 1-6,-1 0 1,0-1 16,0 2-45,-1-2 34,1 0 6,0 0 56,0 0-62,0 0-28,1 1-6,-1-1 28,0 1 6,0-1 0,-1 0 6,2 0 28,0 0-90,-1 0 56,1 1-51,0-1 46,2 1-46,-2 0 6,2 0-27,-3 0 60,0 0-72,1 0 79,-1-1-96,1 1-156,-1 0-544,2-1-22,-2 0-197,1 1-145,1-1-2173,3 0 123,1 0 140,2 0 3075,-1-1 0,-4 1 0,-1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28 10590,'7'7'2341,"-1"-1"-1781,-6-6 1310,0 0-1483,-29-18-101,16 14-45,-23-14-163,25 18 1,0 0 16,1 0-90,1 2 85,-1 3 33,1 4-67,0 2 101,1 1 5,2 3 208,1 2 95,2 3-118,2 3 242,0 2-292,3 3-107,3 2 163,3 0-196,3 0 5,2 0 23,1-2-152,-1-2 68,-1-2-45,0-2-22,-1-2 39,-2-2-73,-2-2 0,-1-1-6,-2-3-16,-1 10 27,-4-8-5,-4 6-241,-6-10-3696,-23-2 352,10-4-2044,-13-4 5629,18-5 0,10 0 0,2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12275,'1'7'4325,"0"-2"-2920,-1-5-441,0 0-325,23-11-57,-8 5-257,20-10-113,-12 8-178,-1 0 39,-3 0-146,-3 2 73,-2 1-509,-2 0-3877,14-9-1210,-5 2 5596,11-7 0,-19 10 0,-3 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19 9649,'0'8'2089,"1"-2"-1591,-1-6 1121,0 0-1065,4-13-167,-3 8-163,4-8-129,-4 12 1042,-1 1-823,0 2 112,-3 2 134,-1 5-107,-3 3 29,-1 3-135,-2 3-133,0 2 217,-1 2-22,2 4-73,-1 1-146,2 2-33,1 0 162,2 0-269,2-2 40,2-2-12,0-3-72,4-3 151,3-3-157,5-3-157,6-3-577,3-2-1344,2-2-627,4-2 2705,8-3 0,-15-1 0,2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44 11407,'-7'-9'4201,"1"1"-3243,6 8 890,0 0-1702,0-5 44,2 2-112,0-5-72,4 5 157,-1-1-96,0 2-22,0 1-39,-2 0-6,1 1 95,0 2 34,2 3 33,1 4 157,0 4 129,5 8-78,-2-3-157,3 6 83,-3-8-172,0-1-68,0-2 56,-1-2-107,2-2-10,-2-1-51,1-2-303,0-2-1074,7-2-522,-4-3-6150,10-13 8105,-10 3 0,0-4 0,-9 8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0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19 9688,'-6'-10'2324,"1"1"-1702,5 9 84,0 0-169,-3 0 197,0 2 89,-3 1-324,0 3-28,0 2 27,-3 2 219,0 3-73,-2 3-123,-1 2 84,-3 4-213,0 1-235,0 1 0,1-2-90,4-2-61,2-4-6,2-4-292,3-4-1170,2-2-756,0-3 2218,7-2 0,-5-1 0,4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8164,'2'7'3389,"-1"-2"-2235,-1-5 716,0 0-951,1-5-297,-1 4 56,1-4 66,-1 5 2561,0-1-3305,0 4 112,0 3 246,0 6 85,2 6-141,1 6 24,1 7-57,0 3-113,0 5 175,-1 1-197,1 0-33,-2-2 235,3 14-302,-2-22-29,0 9 57,-1-28-62,-1-3 0,0-3-6,1-3-218,-2 0-493,1-2-672,0 0-605,3-1-3999,0-3 5993,2-3 0,-2 3 0,-1-1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21 10982,'-2'-6'2783,"-1"0"-1752,3 6 560,0 0-1362,0-4 74,0 3-51,0-3 532,0 4 61,0 7-37,1 2-136,1 10-286,1 4 263,0 4-195,-1 7-146,0 1 34,0 2-162,-1-1 4,0-5-105,0-3-34,1-5 11,-2-4-56,2-5 5,-2-3-10,0-4-46,0-2-251,1-4-2482,1-5 118,1-4 699,1-6-1158,-2-2-2022,0-1 5147,-1 1 0,-1 7 0,0 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0 121 11021,'6'0'3842,"-2"0"-1243,-4 0-963,0 0-1434,12-10-12,-6 7-67,9-7-89,-9 8 44,0 0-72,0 0-12,-1-1 6,0 1-157,0-3-599,2-2-146,-1 0-5,3-3-611,-2 1-6917,5-8 8435,-4 4 0,0 0 0,-6 8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10808,'2'4'3797,"-1"0"-2951,-1-4 84,0 0-403,0 3 525,0 3-82,0 5-35,2 6-308,1 5-117,2 5 5,0 3-235,0 3 51,-1-1 33,1 13-157,-1-14-139,0 6 21,-2-16 46,2 9-135,-1-13 61,1 6-122,-3-16-107,1-2-662,-2-1-4670,2-2-1260,-2-1 6760,1-1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3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18 9128,'-2'-10'2358,"0"2"-1642,2 8 2674,0 0-2847,-1 2 151,1 3 443,-2 2-201,2 6-130,-1 2-279,1 4-12,0-1-62,0 0-212,0-2 17,0-1-124,0-3-72,0-1 11,0-3-68,0-2-10,0-1-2924,1 0-376,5-4-3046,3-5 6351,4-6 0,-6 3 0,-1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4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11049,'8'2'2576,"-2"-1"-1484,-6-1-111,21 0-432,-4 6-140,21 2 274,-7 11 56,6 4 348,4 7-252,1 5-404,0 4 14,-15-9 0,0 3-311,10 16-64,-10-7 0,-4 1-64,-4 6-6,0 12 17,-15-23-51,-2-5 34,-4-3-196,-5-3-330,-4-4-6061,-19 2-1204,7-11 7791,-9-2 0,20-10 0,4-2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0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1233 16 7979,'8'9'2482,"-1"-2"-1491,-7-7 1065,0 0-1379,9-8-83,-6 5-152,7-5 181,-8 5-175,-1 2-40,0-1 175,-1 1-202,0-1 212,0 1-94,0 0-235,0 0-264,-1 0-203,-4 1 97,-7 0-225,-9 2-184,-12 4-50,-13 5-11,16-2 1,-2 1 494,-6 1 0,-1 2 78,-3 2 0,-3 1-56,-11 5 0,1 0 59,17-6 0,2-1-17,-6 4 1,3-1 10,-1 2 6,0 2 0,-3 1 0,3 0 56,3-2-499,1 2 297,17-9 40,2 0-40,14-8 146,11 0 34,5-2 766,11 1-800,6-1 0,2 1 452,1 2-452,6 4 6,-11-1-40,4 4 107,-14-1-73,-3 0 0,-2 2-22,-2-1 16,-3 2 6,-3 0 0,-2 1 17,-3 1 22,-2 0 11,-13 10-44,-2-5 140,-13 9-146,1-8 11,-6 2 84,-3 1-303,-2-1 225,0 0-6,-1-1-11,1 0 76,12-8 0,-1 1-978,-13 7 924,-10 7-562,20-12 540,4-1 0,4-3 5,5-3 155,4-2-155,4-3-5,5-3 0,1 0 912,2-1-1108,-5 3 864,1 0-819,-4 3 151,1-2-45,1 0 62,1-2-17,1 0 0,2-3 0,1 0-33,2 0 33,0-2 0,1 1 0,-1 0 0,2-1 0,-2 1 0,1-1 1820,0 1-1624,3-1-191,1 1 46,2-1 38,0 0-27,2-1-62,0-1 0,2 0 34,0-1 56,2 0 83,6-1 35,-2 1-102,12 0-72,-8 2-29,7 0 118,-4 1-117,2 0 28,-1 0-34,0 0 56,0 0-56,-8 0-17,-1 0-45,-10 0 62,-2 0-8951,-1 0 7770,-8-2-259,2 0 1440,-7-1 0,7 2 0,0-1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2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26 7408,'9'1'1647,"-2"-1"-1188,-7 0-95,6-4-201,-4 3 122,5-4 23,-5 4-173,-2 0 229,1 0-364,-1 0 45,0 0-45,0 0 0,0 0 4789,0 0-4660,-1 0 67,0 0-157,0-1 28,-1 1-67,1 0 73,-1-1-68,2 2-5,-2-1 0,2 1-61,-3 0 61,2 0-6,-2 0-11,2 0 12,0 0 122,0 0-44,0 0-67,0 0-6,-1 0 0,0 0 0,-2 3 22,-2 1 12,-1 3-34,-1 2 5,1 0 51,0 1 45,-1 0-28,2 0 45,0 1 134,-1 0-168,-3 6-6,2-5 146,-5 6-157,7-8 112,-2 2-145,4-7 0,0 1-23,2-2 129,-1-1-140,0 0 45,-1 0 33,0 0-44,0-1 33,-3 2-67,0-1 39,-1 1-61,1-1 22,1 1 16,-1-2 24,4 0-40,0 0 33,3-2-100,0 0 50,0 2 17,0 0 0,0 1-5,-1 0 72,0-2-73,0 1 6,1-1-45,0 1 45,-1 0 6,0-1 0,0 1 16,0 0-11,0-1-11,0 1 51,0-1-102,0 1 51,0-2 0,1 1 39,0 0 29,0 0-68,-1 0-12,1 0 7,-1 0 5,1 0 0,-2-1-6,2 1 62,0 0-95,-1 1 0,1-1 44,-1 1-5,0 0 23,0 1-18,-1-1-5,1 0-11,0 0-28,1-1 39,-1 0 17,1 0-17,-1 0-56,1 0-34,-1 0-89,1-1-252,0 2 296,0-2-111,0 2-73,-1 0 190,1-1-621,0 0 537,0 0-34,-1-1-291,1 2 320,0-2-180,0 1 325,-1 0-55,0-1-91,0 2 57,0-2 22,0 2 101,0-1-29,0 0-55,0 0 34,0 0-214,0-1 1126,0 1-716,5-1-57,-2 1 6,4-2 67,-2 1-111,0-2 172,-1 1 40,1 0-218,-1 0 162,3 0-162,-1 0 83,2-1-5,-1 2 95,0 0 34,0-1-162,1 0 84,-1 0-1,1 0-44,-1-1 50,0 2-135,-1-1 281,2 0-253,-1 0 91,2 0-74,-2 0-44,0 1 167,0 0-66,-1-1 100,0 1-17,0 0-179,-1 0 426,1 0-207,0 0 83,1 0-245,-1 0-12,0 0-56,1 0 11,0 0-6,1 0-5,0 0 6,3 0-1003,10 0-1966,2-3 2963,19-8 0,-22 6 0,4-5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3.9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22 9363,'-4'-2'2380,"1"0"-1819,3 2-175,0 0-285,-36-7 45,20 4 38,-28-4-44,29 6 219,2 1-135,-3 0 5,3 0-189,-2 2 156,5 1-96,0 3-100,0 2 219,1 1-85,2 1 499,1 15-403,3-9-34,2 13-78,5-12 83,2 1-156,4 1 190,8 9-184,-5-8 5,11 12-51,-11-14-21,8 10 16,-11-13 0,2 4 33,-7-8-27,-1 6 44,-2-8-50,-1 5 56,-1-7 146,-10 2-96,2-3-106,-11 2-185,3-5-974,-7-1-169,6-1-520,-3 0-2347,10-4 4195,3 0 0,3 0 0,2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4.5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60 9022,'-5'-9'2721,"1"3"-1880,4 6 1214,0 0-1456,0-3-100,0 3-17,0-3-286,0 3 257,0 0-408,1-1 95,3 0 241,3 1-101,3-2 62,4-1-146,3 0-152,4-2 130,0 1-168,2-1 66,-1 0-72,-2 1-11,-1 1 0,-5 1-56,-3 1-1160,-3 1 298,-3 0-931,-1 1-1803,-3 1 3663,1 1 0,-1 0 0,-1-1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5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0 9122,'1'9'2750,"-1"-2"-2027,0-7 2582,0 0-3025,1-2-73,-1 2-84,0-2-173,-3 4 50,-1 2 0,-4 2-28,1 2 33,0 2-5,-2 2 67,1 2-16,-1 1-40,2 2-11,-1 0 0,2 2 56,2 0-56,0 1 50,3 2 40,-1 19-90,3-14 84,3 19-84,0-27 101,4 2 151,-2-8-101,2-2 51,3-2-152,9 4 51,-3-4-101,6 1-140,-5-4-437,-1-3-201,-1 0-589,1-2-722,3-1 2089,6-5 0,-12 4 0,1-5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10321,'5'8'3422,"-1"-1"-2576,-4-7 935,0 0-1260,0-4-252,0 1-141,0-3-44,3 2-84,1-1-5,5-1 5,1-1-39,2 0 39,-1 1 5,-1 0-5,-1 2 0,-2 1 0,0 1-33,-3 1-35,1 1-72,0 0 40,3 3 100,-1 2-34,4 10 34,-3-2-45,2 4 45,-2-3 34,2-1-34,-1-1 0,2 1 45,0-3-12,0 0-33,1-3-173,6 2-197,-5-4-543,5 0-437,-7-5-128,1 0-1329,-2-1 2807,-1-2 0,-4 1 0,-2-1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24 9044,'-9'-9'1820,"3"2"-1014,6 7-122,-2-3-213,2 2-74,-2-2-234,2 2-163,-2 1 56,0 0-56,-2 0 33,-1 0 113,-1 0-73,-1 2 162,-1 1-84,-1 3-45,-1 1 163,0 3-45,-1 1 207,-1 3 180,-9 10-403,5-4-85,-5 5-90,9-7 79,0-2-44,3-1 10,1-2-61,1-1 61,2-3-78,0 0 0,2-4-11,1-1-112,1-2-1155,3-2-2614,4-2 3892,3-3 0,-2 3 0,-1-2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7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 9206,'10'2'4201,"-3"1"-4022,-7-3 23,0 0 83,0-5-189,0 4 10,0-4-106,0 5 0,0 0 1597,8 16-1060,-2-3-240,5 15 17,-4-6 598,2 17-441,-2-7-225,2 13-21,-4-13-51,0-2-169,-1-2 236,0-3-146,0-3-89,-1-2 139,0-3-111,0-2 39,0-2-40,-1-2 51,0-3-151,0-1 67,0-1 0,-1-2 11,0-1 29,-1-2-40,0 1-3160,0-2 2090,1 1-604,4-1-1474,2-2 3148,3-1 0,-4 1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8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6 8987,'-3'-3'1642,"2"1"649,1 2-382,-1 0-1343,1 3 0,-1 2-191,1 6 79,0 5-45,0 5 257,0 4-39,1 3-419,0 3-68,2-1-39,1-2-84,0-3 168,1-4-185,-1-4 5,1-3 29,-1-3 78,-1-2-112,0-2 0,-2-2-190,1-2 89,-2-2-2599,1 0 1478,-1-4 24,0-1-140,1-3-186,-1-2 381,-2 1 589,-1-1 392,-1 2 89,-1-1 73,2 1 291,-1 0 252,2 1 286,0 1-11,1 1 50,1 0 538,0-1-1014,1 1 493,4-4-442,1 4-141,5-2 68,-1 2-12,0 2-207,0-2 84,1 1-95,1 0-140,-1 0 135,1 1-51,1-2-11,-3 1-6,1-1-73,-4 1 6,0-1 0,0 1-95,1-1 89,0-1-190,1 0-117,-1 0-852,2-3 5,-4 2-105,2-1-181,-6 2 1446,-1-3 0,-1 5 0,0-2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15 7990,'-7'-8'1356,"1"2"-1042,6 6-112,0 0-113,-5 0 57,3 0 72,-5 1 1193,4 8-828,1-1 201,0 9-375,2-3 62,0 2 223,0 3-33,0 2 6,2 1-337,0 1-16,2 0 223,0-1-273,0-1-57,-1-2-151,1-2-6,-2 0 45,1-3-95,-1 0 0,-1-2-252,1 6-504,0-7-835,2 2-621,2-9 2212,7-1 0,-5-3 0,2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62 9962,'7'10'2997,"-1"-2"-2297,-6-8 1311,0 0-1569,5-6-240,-3 5 140,4-4-102,-6 5-128,0 0-117,-1 1-85,-1 2 90,0 1 0,0 1 45,1 1 101,0 0-51,1-1 123,0 0 107,0 0 420,5 1-313,1-3 66,11 2-436,-5-3 22,5-1-56,-6-1 45,1-2-57,-2-2-16,0-2 51,-2-2-141,-2-1 40,-1-1-169,-2-1-173,-2 0-896,-19-10 1008,4 9 207,-16-6-22,8 13 16,-1 0-66,0 4-208,1 0-11,1 1-471,3 0-879,5 0 1714,3 2 0,6-1 0,1 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0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10170,'3'7'2599,"0"-1"-2084,-3-6 571,0 0-431,25-8-274,-8 6 152,24-2-7,-12 13-33,6 5 330,4 4-67,2 3-397,-1 3 106,-2 4-409,2 19 56,-18-8-107,-9-5 1,-6 1-6,-10 5-1395,-7 11-604,-14-17-2118,-4-5 4117,-5-2 0,15-13 0,5-5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2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0 9526,'8'8'1943,"-1"-1"-873,-7-7-308,0 0-118,-42 11-191,16-1-50,-4 1 1,-2 1 95,-2 8-23,1 2-73,1 0-347,6 1-6,5-3-50,6 0-33,5-2 38,5 3 96,10-7 140,5 3-236,10-7 40,4 0-45,4 1-56,13 5 45,-9-3-62,6 6 68,-14-3-91,-4 1 85,-4 3-22,-6 3 27,-5 4 0,-9 4 6,-9 3 0,-11 4 12,-13 1-10,5-12 1,-2-1-3,8-6 0,-1-2 22,-8 5 1,1-2-6,-7 2-17,6-6 0,8-4 50,7-4 23,6-3-17,6-3 34,5-1-90,4-2-45,4-3-17,5-2-67,3 0-240,3-1-57,0 3-134,1 1-376,-2 2-10,6 0 761,-4 0 129,5 0-95,-5 0 140,12 0-12,-6-2 23,9 2 0,-10-3 0,0 2-5,-2-1 10,-2 1-10,-3 1 5,-3 0-123,-3 0 111,0-1 12,-5 0-11,2-1 17,-2-1-1,3-1-55,-2 1 56,1-1-6,-5 3-135,0 1 135,-1-1 67,-1 1 157,0-2-212,-1 1 139,1 0-151,-1 0 45,0 0-45,-1 1 5,0-1 158,0 0 195,0 1-173,1-2 28,0 2-23,2-1 1552,-2 1-1507,2-1-223,0 0 21,0 0 18,-1 0-51,0 1-51,0-1-22,-1 1 51,0-1-101,-1 0 28,0 1-180,-1 0 46,1 0-231,-1 0-111,2 0 235,0 0-96,1 0-424,1 0-7,-3 0-1142,0 0 2005,-2 0 0,2 0 0,0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3.8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32 8702,'4'1'1837,"0"0"-1635,-4-1-163,0 0-39,-4-1-39,1 1-73,-4-1-101,0 1 213,2 0 129,0 0 162,2-1 291,2 1 2269,1-1-2548,0 0-118,0 0 67,0-2-247,0 1 96,0-1-101,-1 0 0,1 0 0,-2 1 0,1-2 6,0 2 279,-1 0-274,2 0 113,-1 1-85,0 1 12,0 0-51,0 0 17,0 0-17,0 0 56,-2 1 134,1 3-44,-3 4 111,1 2-134,-2 3 107,0-1-118,0 2-45,0-1 208,0 0-102,-1 2 1,0-2 117,1 1-201,-2 0 100,1-1-168,1 0 113,-2 3-130,3-6 79,-2 5-33,3-9-29,-1 1-22,1-1 73,-2-1-67,1 0-6,-1-1 22,2-1 45,2 0-67,0-2-5,1 0-18,1 0-83,0 0 145,-1 0 11,1 0-50,-1 0-50,1-1 56,-2 2-6,1-1 0,0 0 67,-1 1-118,1-2 51,0 1 0,0 0 45,1-1-56,-1 0 11,0 1 0,0-1 6,0 1-18,0 0 12,0 1-5,-1-1 38,1 0-33,0 0 0,1 0 0,-2 1-50,2-1 50,-2 0 0,1 0 0,0 1 0,0-1-34,1 0-1069,0 0 890,1-1-313,1 1 5,4-1-359,1-1-452,2-2-416,2-1 1748,5-3 0,-8 3 0,2-1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2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8 109 7867,'-2'-5'1513,"0"0"-1188,2 5 632,0 0-889,0-2 44,0 2-73,0-2 174,0 1 156,0 0-156,0 1-84,0-2-118,0 1 179,0 0 393,0 0-622,-1 0 39,1 4-33,-2-1 49,2 2-16,0-1 0,0 0 0,0 0-39,-1 0 39,1 1 17,0 0 0,0 1-28,0-2 11,0 1-6,0-1-5,0 1 11,0 0 0,0 0 11,0 0 6,0-1-17,0 1 0,0 2-28,0-2 67,0 3 39,0-3-78,1 0 118,1-1-118,1 0 6,0 0 106,1-1-107,-1 1 74,1-2 133,-1 1-105,0-1 128,0-1-33,0 0-113,0 0 12,1 0-101,0 0 0,0 0 56,0 0-28,3-3-28,-3 1-28,3-3 28,-3 3 0,1-2 0,-1 2 39,1 0-44,0-1 5,-1 1-23,-1 0-44,0 2 67,-1-2 6,3 2 50,-1-1-56,3 1 0,-1-1-17,5 0 22,-3 0 12,6-1 34,-7 2-57,6-1 6,-6 1-22,2 0 22,-3 0 0,-1 0 0,0 0 67,-1 0-73,-1 0 6,-1 0 0,1 0-45,0 0 79,-1 0-34,2 0-34,-1 1 23,2 3 11,-3 0 0,2 6 0,-2-3 56,0 3-56,0-3 0,-2-1 0,1 0-56,-1 0 123,1 0-61,-1 0-6,0-3 11,0 0-28,0-2 17,0 0 1479,0 0-1417,1-1-56,0 0 27,0-2-27,1-1-6,-2-1 0,2-2-6,-1 0 6,2-3-45,-1 2 40,2-2 5,-1 3-11,2-4-46,0 3 57,0-2 0,-1 4-56,0 1 67,0 0-22,-1 1 11,1 0-39,0-1 28,2 2 11,1-2 0,0 1 0,7-4 0,-5 2-28,5-1-28,-6 3 56,-1 0 0,0 1 5,1 0 1,-2 1-6,1 0 0,0 0-6,-1 0-5,1 0 11,0 1 0,-1-1-6,1 1-66,-1 0 72,0 0-6,-1 0-28,1 0 46,-1 0-12,1 0 112,-1 0-112,2 1 44,-1-1-44,2 0 0,-1 0-22,2 1 61,-2 0-39,1-1 62,-2 1 67,1-1-56,-3 1 123,2-1-123,-2 0-23,1 0 51,-1-1-62,2-2-28,-1 0-11,1-2 0,-1 1-33,-1-1 38,0 2 68,0-3-39,-1 2-34,1-1 0,-2 1 0,0 1 95,-1-1-95,1 1 11,-1-1 96,0 0-63,-1-2 7,0 1-51,0-1-62,0-2 62,-1 2 0,0 0 0,-1 4-213,-1 0-123,1 1-336,-2 0-515,1 4-600,-3 4-2661,0 2 4448,-1 2 0,4-4 0,0-3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5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0 117 10024,'6'8'4027,"-1"-1"-3109,-5-7 802,0 0-936,0-9 157,0 6-335,0-6-158,0 8-191,0 1-240,0 4 117,0 4 298,3 7-130,1 5 6,4 6 67,0 5-241,2 2 219,0 1-190,1-1-12,1-3 113,0-3-259,0-4 113,-1-4-118,0-4 62,-1-3 94,-1-3-88,0-4 105,0-2 96,1-3-235,2-6 83,2-5-117,3-7-28,-2-6-56,2-2 84,-3-1 0,2-7-45,-6 11 40,1-3 5,-7 13-45,1 4-11,-2 2 56,2 0-45,-3 4-28,3 0 73,-3 2-84,1 1-5,1 0-12,3 1 101,1 4-6,10 12 29,-3 1-57,6 9 34,-6-4 0,0 1 6,0-1-1,0-2 57,0-3 61,-1-4-50,-1-3-11,-1-2 5,-2-3-67,1-3 297,0-1-129,7-7-79,-2-2 6,5-6-44,-6-4-51,-1-4-34,-2-4-44,-3-5 83,-2-5-5,-3-3 0,-2-3 73,-2 0-106,0 4 33,0 3-6,0 6-56,0 5 74,0 5-12,0 5 0,0 4-913,0 5-846,0 2-6335,2 13 8094,1-2 0,-1 3 0,0-5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6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60 221 6243,'-7'-5'342,"1"1"-157,6 4 615,0 0-553,-1-15-12,0 9-73,-1-12-38,2 12 27,-1 0-140,1 0 45,0-1-56,0-1 0,0 0 0,0 0 0,-1 0 0,1 0-11,-2 0 16,0 0-5,-1 1 90,0 0-73,0 1 179,-3-2-22,1 3 28,0-3-135,1 3 39,2 1 118,-1 0 208,2 0 49,0 0-33,1 0 51,0 1 72,0-2-353,0 2 164,0-2-52,0 2-44,0 0-102,0 1 136,0 1 1309,0 0-1629,0 7 129,0 0-78,0 5 72,0 1-28,0 1-33,1 1 240,2 2-134,0 0 90,1 1 100,0-1-262,1 1 128,-1-1 16,1 0-206,1 1 190,-1-1-134,1 0-6,-1 0 112,1 0-73,2 6 11,-2-5-100,2 4 263,-2-6-197,0-1-9,0-1 49,0-1-73,-1 0 62,3 2-124,-2-4 191,2 2-162,-2-4 201,2 3-145,-2-2-62,2 2-28,-2-2 0,1 1 101,0-1-34,1 2-11,-1 0 89,1 0-139,-1 0 106,0 0-22,0-2-79,0 1 146,0-3-90,0 1 45,0-1 50,-1 0-112,1-1 12,2 2-56,-1-1 10,2 3-16,-3-5 0,-1 1 68,-1-2-68,-1 0 0,0-2 33,-1 1-27,1-1-1,-1 0 51,1 0 84,1 0-89,0 1 61,8 4-163,-4-3 57,3 2-6,-5-4 73,-2 1-28,-1-1-90,0 0 45,-1-1 0,0 0 0,1 1 0,-1-1 22,2 0 29,-1 1-57,0-1 6,0 0 0,0 0 22,0-1-16,1 2-6,-1-1 62,0 0-62,-1-1 5,1 1-50,0 0 90,0-1 6,-1 1-51,0-1 56,-1 0-62,0 0 6,-1 0 0,1 0-50,-2 0-6139,1 0-1059,-5-4 7248,-1-2 0,0 1 0,-1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8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67 6753,'7'1'1338,"-2"0"-1159,-5-1 629,0 0-747,0-2 130,1 0 77,-1-2-49,0 2 167,0-1-134,0 1-11,0 0 84,0 0-196,0 0 72,0 1-55,0 0-1,0 0 29,0-1-12,0 0 40,0 1-140,0-2-51,-1 1 225,0 0-158,-1 1-11,1-1-44,0 0 44,-1 0-67,0 0-6,0 0-27,1 0 33,-3-1 0,2 2 44,-2-2-49,1 3 5,1-1 0,0 0 11,-1 0 135,2-1 162,-1 2-163,2-2 230,0 2 1,0-2-141,-1 1 73,1 0-235,-1 0 78,1 1-241,-1-1 51,0 1 39,0 0 6,0 0-34,0 2 61,1-2-33,0 2 34,0 0 22,-1 0-17,0 0-39,1 2 0,-2 0 179,2 1-95,-1 0-22,0 0-1,0 1-55,0 1 50,0 0 28,1 5 73,0-1-95,0 5 112,0-3-51,0 0-123,0 2 134,0 4-128,0-5 128,0 3-128,0-7 61,0 0 0,0-1 185,0 4-134,0-4-68,0 3 118,0-5-162,0-1-6,0 0 17,0 0 55,0 0-38,0 1 11,0 0-45,0 1 157,-2 1-62,-1 3-95,0-3 73,-1 3-17,1-6-56,-1 0 0,1-1 28,-1-1 33,2 0-61,0-1 0,0 1-11,1 0 11,1-1 6,-1 1 106,0-3-62,1 1-1584,0-2-567,1-6-1825,1-1 3926,2-8 0,-1 8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9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 7173,'3'5'1697,"-1"-2"-1372,-2-3 1596,0 0-1574,0-2 62,0 2-118,0-2-94,0 1 83,0 0-140,0 0-45,0 0 95,0 0-134,0 0 583,0 0-303,0 0-135,0 0-111,0 0 16,0-1 74,0 1-124,0 0 84,0 0 61,0 0 180,0 0 68,0 0-102,0 0-342,0-1 152,0 1-95,0 0-17,0-1-124,0 2 46,2-1 33,-1 1 0,2 0 61,1 1-55,0 1 27,1 1 35,-2 2-18,1 0 12,0 0 5,0 1-56,1 0 123,-1 1-128,1 0 78,-1 1-39,0-1 22,0 1-33,0-1-34,-1-1 0,0 1 0,0-1 61,0-1-61,-1 0 140,2 4-101,-1-3-33,2 1 173,-3-3-179,1 0 0,0 0-5,-1 1 33,0-1-40,1 0 12,-2-1 34,2 2-34,-1-2 0,2 3 6,-2-3 66,1 2-66,-1-3-6,0 1 22,1 0 23,-1 0-45,1 1 0,-1 0 34,0-1-101,0 1 72,0-1-5,0 0 73,0 0-67,0-1-6,0 0 0,0 1 16,-1-1 80,3 1-91,-2 0 242,4 0-40,-2 0-6,2 0-145,-2-2 276,1 0-170,0-1-67,1 1 84,0 0-134,0 0-45,-1-1 0,1 1-33,-2 0-1,0 0 34,-1 0 0,0 1 17,-1-2 33,0 2-50,-1-2 0,0 1 0,1-1-78,-1 1-4280,0-1 863,-1 1 3495,0 0 0,0 0 0,0-1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4.9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 8282,'4'10'1994,"0"-2"-1557,-4-8-56,0 0-292,-1-5 130,1 3 16,-1-2-73,1 2 2359,0 2-2555,-1-2 34,0 2 39,-1-1-89,1 1 140,0 1-79,1 2-11,0 2 5,0-1 85,0 2-51,-1-2-39,1 2 0,-1-1 95,1 0-95,0 1 0,0-1 68,0 2-35,0 0 34,0 1-67,0 0 0,0 1 6,0 0-6,0 1 0,0 1 73,0-2-62,0 1-11,0-1 0,0 1 0,0 0 22,0 3-22,0-4 0,0 3 157,1-4-157,0 0 0,0 0-5,1 1 77,-1 0-10,0 2-62,1-1 157,-2 4-68,2-2-89,-2 3 0,2-4 51,-1-2-34,2 1 22,0 1 57,0-1-46,0 0-50,-1-3 0,0 1 84,-1 1-84,1-1 39,-2 2 0,2-1 45,-2 2-28,2 0-56,-1 1 101,3 6 6,-1-5-46,0 5-50,-1-7 113,0 0-85,0-1-39,-1-1 0,1 0 140,0 3-140,0-4 0,-1 3 73,0-4-6,0 0-67,-1 1 0,1-1-23,0 2 23,-1 0 56,0 0 135,0 6-118,0-4-73,0 6 0,0-7 5,0 1 6,0-1-11,0-1 0,0 1 129,0 4-129,0-2-33,0 3 156,0-3-123,0-1 0,0 1 5,0 0-38,0 1 134,0 0-107,0 1 6,-1 0-34,0-1 79,-1 5-45,0-4 0,1 4 34,0-6-34,0 0 0,0 0 11,-1-1-56,1 1 45,-1 6 45,0-5 28,-1 6-73,1-6 0,0-1 0,0 2 11,1-2-11,-1 1 6,1 4 78,0-5-96,0 4 12,1-6-39,0 0 34,0 0 5,0 1 0,0 0 100,0 1-94,-1 1-6,1 7-22,-1-5 22,1 7 89,0-8-83,0 1 44,0-1 6,0 0-56,0-1 28,0 7-28,0-6 0,0 6 6,0-5 33,0 0-33,0 2-6,0 9 67,0-5-67,0 7 0,0-8 5,0-2 102,0 2-57,-1-1-50,1 2 0,-2 0 11,2 0 29,-2-2-40,2 0 100,-1 5-16,1-8-84,-1 5 0,1-8 40,-1 0 44,0 0-84,1 4 78,-1-1-5,1 1-73,0-4 0,0 0 11,0 1 45,0 0-56,0 1 34,0 0 50,0 2-17,0 0-67,0 1-39,0 8 5,0-6 34,0 6 0,0-6 152,0-2-79,-1 2-84,1-1 11,-2 2-6,2-1-33,-1 0 39,0 11 89,1-6-55,-2 8-34,2-9 0,-1 1 50,0 0-22,1 1-28,-2 0 84,1 8-78,0-8-6,0 5 0,1-10-67,0-2 16,0 0 85,0 7-23,0-5 96,0 6-107,0-9 0,0 0-17,0-2 6,0 0 11,0 0 0,0-2-6,0 1 73,1-1-67,-1 0 0,2 0 6,-2 0-68,3 8 62,-2-4 62,2 5-12,-1-7-50,0 1 0,0 0 17,0-1-56,0 0 39,0-1 0,0 0 151,0 9-151,0-6 0,-1 8 34,1-9-51,-1 0 17,0-1 0,0 0 129,0 0-79,-1 0-56,1 1 6,-1 1-5,1-1-90,-1 0 95,2-1 78,0 5-67,0-6-11,1 4 0,-1-6 39,0 0 29,0 0-68,0 0 0,-1 0 156,0 5-156,1-3 0,0 3-16,-1-3-35,-1-1 102,1 0-46,0 1 74,-1-1 27,1 0-106,0 0 0,-1 2-56,0-3 56,0 2 0,0-5 56,0 0-17,0 0-39,0-1 0,0 1-39,0 2 89,0-2-50,0 1 17,0-2 67,0 0-84,0 1 0,0-1 0,0 0-33,0-1 38,0 0-5,0-1 0,0 0 17,0 2-17,0-4 0,0 2-6,0-4 6,0 0 0,0-1 68,0 2-80,0-2 12,0 2 0,0-2-16,0-1-410,0 1-2257,0-11-5142,0-2 7825,0-10 0,0 9 0,0 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8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0 110 7755,'7'2'1687,"-2"0"-1055,-5-2 3569,0 0-3708,3 0-420,-1 0 128,3 0-38,0 0-130,-1 0 293,2 0-153,0 0-89,1 0 163,0 0-175,0 0-72,1 0 0,0 0 73,3 0-6,-1 0-22,2 0-34,1 0 236,0 0-141,1 0-100,1 0-6,0 0 95,1 0-67,-2 0-22,1 0-1,-1 0 314,0 0-117,10 0-96,-5 0-33,9 0 185,-8-1-152,1 0-67,0-3 225,11-1-264,-8-1 0,6 2 33,-12 1-106,-1 2 73,-2 0 0,0 1 112,-2-1-61,0 1-51,1-2 5,5-1-44,-2 0 39,3-1 0,-5 1 79,-2 0-68,0 0-17,-1 1 6,0 1-22,4 1 22,-2-2 0,5 0 140,-5 0-79,1 0-61,0 0 0,2 1 45,0 0-78,0 1 33,1 0 44,8 0-38,-7 0-6,7 0 0,-9 0 67,1 0-61,0 0-6,1 0 0,1 0 157,9 0-157,-6 0 0,6 0 34,-10 0-34,0 0 0,-2 0 0,1 1 50,-1 0 6,0 0-56,-1 0 12,6 1-46,-4 0 34,3 0 0,-6 0 50,0 0 6,-1 0-56,-1 0 0,0-1-39,3 0 39,-4 0 0,3 0 112,-5-1-78,0 1-34,2 0 0,-2-1-11,0 1-40,-2 0 51,0-1 0,0 1 51,0 0-29,6 1-22,-2-2 0,4 2 0,-4-2 0,-1 2 0,1-1 101,4 1-101,-3-1 0,4 1-28,-5-2-11,0 1 39,1-1 0,1 0 56,1 0 0,1 0-56,0 1 0,-1-1-62,0 2-33,6 0 95,-5 1 56,3 1-56,-5-2 0,-1 0 0,3-1 28,7 1-28,-5-2 0,7 1 50,-9-1 1,1 1-51,0-1 0,-2 1-17,0-1-34,-1 1 51,1-1 0,-1 1 28,1-1-22,4 0-6,-5 0 22,4 0-61,-7 0 39,1 0 0,-2 0 95,7 0-100,-4 0 5,3 0-34,-4 0-22,-1 0 56,-1 0 0,1 0 45,-1 0 5,0 0-50,0 0 0,-1 0-50,1 0 16,3 0 34,-1 0 40,3 0 10,-5 0-50,2 0 0,0 0-62,5 0 62,-4 0 0,4-1 0,-5 0 68,-1-1-68,1 1 0,1-1-12,0 2-44,1-2 56,-1 2 0,0-1 17,-2 1 39,6 0-56,-6 0-33,4 0 27,-6-1 6,2 0 0,0-1 22,1-1 23,1 1-45,10-4 0,-4 3-67,8-2 67,-6 2 0,1-1 39,2 0 17,-1 1-56,1 0 0,0 0-17,0 1-39,9 0 56,-10 1 17,6 0 45,-12-1-62,0 1 0,-1 0-23,-1 1-38,-2 0 61,6 0 28,-4-1 28,5-1-56,-6 2 0,1-2-17,0 2-50,0-2 72,0 2-5,0-2 56,-1 2 23,8-3-79,-6 2-34,5-1-33,-6 1 67,1 1 0,0-1 106,10 1-106,-7-1 0,8 0-22,-8 1-28,-1-1 50,0 1 0,1 0 44,-1 0 7,2 0-57,-2 0 6,1 0-22,-3 0-12,0 0 34,-2 0 23,10 0 49,-6 0-72,7 0 0,-9 0-61,5 0 61,-6 0 0,1 0 5,-6 0 63,-1-1-68,1 1 0,0-1 5,1 0-5,0 1 0,2-2 11,1 1 62,0-1-6,5 0-67,-3 0-5,2 0-1,-5 0 6,0 1 0,0-1 51,7 1-85,-5 0 34,4 0-6,-7 0-33,1 1 39,-1-2 0,-1 2 34,-1-1 33,0 1-73,-1 0 6,0 0-5,1 0-51,4 0 56,-3 0 22,5 0 40,-6 0-68,3 0 6,-1 0-28,2 0-50,0 0 78,1 0 0,0 0 101,4 0-101,-5 0 0,1 0-12,-7 0-55,-2 0 73,-2 0-6,-1 0-2521,-2 0 2521,-9-3 0,6 3 0,-7-3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27.9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0 115 7251,'12'7'1782,"-3"-2"-1485,-9-5 50,0 0-218,-3 0-12,2 0 8654,-2 0-8715,7-1-50,-1 1 61,3-1 18,-1 1-13,-1 0-72,2 0 0,-2 0 0,1 0 0,0 0 0,-1 0 0,2 0 0,-1 0 62,1 0-73,1 0 11,0 0 0,2-1-39,0 1 44,1-2-5,0 1 34,0 0-1,0-1-33,-1 1 0,0 0 0,1-1-5,-1 1 10,2-1-5,0 0 79,1-1-79,1 1 0,-1 0-6,5-1 6,-6 3 0,6-3 0,-7 2 28,2 0-22,-2-1-6,6 2-28,-4-1 28,3 1 0,-4 0 0,0 0 5,2 0 51,0 0-106,0 0 50,0 0 0,-2-1-22,6 1 22,-5-1 16,3 1-10,-6 0-12,0 0 1,0 0-12,0 0 11,1 0 6,-1 0 0,0 0 34,4 0-40,-4 0 6,4 0 0,-4 1 34,0-1-34,0 1 0,1 0 28,-1-1 17,-1 1-90,1-1 23,3 0 22,-1 0 0,2 0 11,-3 1-6,-1-1 46,0 1-57,4 0-39,-4-1 45,4 2 12,-4-2-7,2 2 18,1-1-18,1 1-5,0 0 0,2 0-28,1 0-11,1-1 56,0 1 0,6-1 16,-7 0-38,5 1 5,-8-2-17,1 2-22,-2-2 89,6 2-44,-6-2 5,3 1-17,-7-1 6,1 0 0,0 0-39,1 1 39,-1-1 0,3 1 28,0-1-17,3 0-11,-1 0 0,8 0 17,-6 0-17,6 0 0,-8 1 45,-1-1-40,1 1-10,5 0 5,-2-1-6,4 1 12,-4-1-6,1 1 61,0-1-55,0 1-12,1-1 6,-1 0 0,2 0 0,0 0 6,-1 0 22,8 0-22,-8 0-6,6 0 0,-9 0 0,1 0 11,-1 0-11,8 0 0,-6 0 45,5 0-51,-8 0 6,-1 0-62,0 0 57,-1 0 10,-1 0 29,2 0-12,0 0 23,2 0-45,1 0 0,6 0 6,-6 0-1,4 0-5,-9 0 56,4 0-56,-4 0 0,4 0 0,-6 0 0,2 0 51,-1 0-51,1 0 78,1 0-33,0 0-23,0 0-22,1 0 0,-1 0-5,0 0 5,-2 0 33,5 0 12,-5 0-45,4 0 0,-5 0 0,1 0-5,0 0 5,1 0 0,1 0 33,8-1-33,-3-1 0,6-1 0,-5 1 11,-2 0-5,1 0-6,-2 1 62,1 0-62,-1 1-6,0 0-39,3 0 40,-6 0 55,4-1-50,-7 1 0,-1-1 50,1 0-50,4 1 0,-1-2 0,2 1 34,-4-1 22,-1 1-56,0-1-28,-3 2-22,2-1 50,-3 1 0,0-1-6,-1 1 6,-1-1 6,3 0 44,-1 0-89,3-1 39,-1 0-11,1-1 5,1 1 6,1-2 0,1 2 28,7-4-28,-5 4 0,5-4 6,-6 4-12,0-2 12,1 2-6,-1-2 0,0 2 22,0-1-22,-3 2 0,-1-1-34,-3 2 34,2-1 0,-5 1 12,3-1-7,-3 1-5,3-1 0,0 0-22,7-1 72,-1 0-44,3-1-6,-3 1 33,0 0-38,0 0 5,-1 0-90,-2 0 90,0 2 0,-2 0 39,2-1-5,-4 0-84,3 0 50,-3 0 0,0 1 0,1-1 16,1 0 1,-1 0 17,3 0-45,-3 0 11,2 0 0,-1 0-34,0 1 84,0 0-50,1 0 0,1-1 6,1 0-12,1 0-22,4-1 23,-4 0 27,3 0-22,-6 0 0,0 2-45,-1-2 45,-1 2-44,-2-2 27,1 2 17,-3-1 0,0 1 28,0 0-23,1 0-5,0-1 0,0 1 0,0-1-33,-1 1 27,-1 0-55,1 0 61,0 0 22,1 0-22,2 0 0,-1 0 11,0 0-5,-1 0-6,-2 0 851,1 0-851,-2 2 0,1 0-17,-1 1-17,0 0 68,0-1-17,0 0-17,0 0 39,0 0-39,0 0 0,0 0-28,0 1 11,0-1 23,0 0-6,0 0 0,0-1-34,0 0 23,0 1 11,0 0-22,0 0 16,0 0 6,0 0 0,0 0 6,0-1-6,0 1-6,0-1-5,0 1 16,0 0-5,0 0 34,0 0 0,0 0-68,0 0 34,0 0-6,0-1 1,0 1 5,0-1 0,0 2 45,0-1-45,0 1 0,0-1-45,0 1 45,0-1 0,0 2 5,0-1 18,0 1 16,0 0-78,0 0 39,0 0 0,0-1 0,1 1 0,-1-1 17,1 3-12,-1-2-5,0 1 0,0-2-17,1 0 17,-1 0 0,1 0 0,-1 0 17,1 0-17,-1 1 0,1 0-5,-1 0-63,0 1 74,0 0-6,0 1 34,0-1 5,0-1-39,0 1 0,1 1-28,-1-1 39,1 1-11,-1 1 17,0-2 22,0 1-78,0 0 28,0-1 11,0 1 5,0-1-5,0 1 0,0-2 34,0 4-34,0-2 0,0 1 0,0-2-56,0-1 61,0 1-5,0 0 23,0 0 27,0 2-50,0-1-61,0 2 55,0-2 12,0 0-6,0 1 0,0 0 50,0 1-89,0 1 39,0-1-45,0 5 45,0-5 0,0 3-6,0-4-10,0 0 16,0 0 0,0 0 0,0 1 22,1 3-16,-1-3-6,1 2-73,0-3 73,-1 0 0,2-1-6,-1 2-55,0-2 94,1 1-33,-2-1 11,3 4-11,-3-3 0,3 3-22,-2-4 16,1 0 6,0 1 0,1 0-5,-1 1 10,3 4-5,-3-2 0,2 2 40,-3-4-40,1-1 0,-1 1 0,0-1 44,1 1-88,-2 1 44,2-1-23,-1 5 57,0-2-34,1 3 0,-1-3-23,2 4 23,-1-2 0,1 2-5,-1-3 5,1-1 0,0 1 0,-1 0 5,0 1-5,0-1 0,1 2 6,-2-2-6,0 2 0,1-2 0,0 1 11,0 5-11,1-4 0,-1 5 0,0-5-5,-2 0 10,2-1 57,-2 0-62,1-2 0,0 3-6,-1-5-5,2 2 5,-2-5 12,1 0-6,0-1 0,-1 1-11,2-2 11,-2 2 0,1-2 78,0 4-72,-1-4-12,1 4 6,-1-4 0,0 2-73,0-1 79,0 1-6,0 1 6,0 3-6,1-2 44,-1 1-44,1-2 0,-1 0 0,0 1 12,0-2-12,0 2 5,0 0-5,0 0 0,0 5 51,0-3-51,1 3-12,-1-5-44,2 1 56,-2 0-5,2 0 5,-2-1 0,2-1 39,-2 0-50,2 2 11,-2-2 0,1 2 0,-1-4-6,1 1-27,-1 0 33,1 1 0,0 1-40,-1 6 102,1-4-96,-1 5 34,0-4 0,0 2-5,0 0 5,0 1 0,0-1 73,1 1-73,-1-1 33,1 6-50,0-6 12,-1 5 10,1-5-5,0 0 0,-1-1-44,1 0 44,0-1 50,-1 6-106,1-5 95,-1 5-39,1-7 17,-1 2 17,1 0-40,-1 0 6,0 1-78,0 0 78,0 2 44,1 6-44,-1-4 0,1 4-61,-1-8 61,0 0 0,1 0 0,-1-1 0,2 0 22,-2 5 29,1-2-63,-1 2 12,0-3-16,0-1 10,0 0 12,1-2-6,-1 0 16,1 0 35,-1-1-57,1 6-44,-1-3 44,1 3 6,-1-4 0,1-1 0,-1 1-5,2-1 5,-1 1 0,1 3-6,0-2 6,0 2 0,0-4 17,0-1-12,0 2-5,0-1 0,-1 0 6,1-1 22,-2 0-22,3 4 16,-3-2-11,3 4-11,-2-3 0,1 0 0,0 0 11,-1 1-11,0 0 51,0 9-46,-1-5-10,2 5 5,-2-7-23,2 1 18,-2 0 10,2 0 23,-1 0-11,2 0-11,0-1-6,0 7 5,-1-5 7,-1 5 55,0-8-62,0-2 29,0 0-56,0 3 10,1-4 24,0 1-74,0-4 129,-1-2-67,1 0 0,0-1 28,-1 0-78,1 0 50,-1 0 0,0-1 45,0 1-45,0 1 0,-1-1 33,1 4-44,-1-3-23,0 3 34,0-4-16,0 1 60,0-1-16,0 5-22,0-3-6,0 2 0,0-2 0,1 0 11,-1 1-11,1-1 0,-1-1 0,0 1 11,0-2-55,0 0 44,1-1 0,-1 0 5,1-2-5,0 1 95,-1-2-95,1-1-5,-1 1-46,0-1 46,1 1 16,-1-1 39,1 1-16,-1-1-23,0 1 12,0 0-23,0 0-17,0 0-56,0 1 79,0-1-6,0 2 5,0-2 1,0 1-6,0-2-6,0 1-5,0-1 22,0 1 28,0 0-22,0 1-11,0-1-12,0 2-44,0-2 50,0 1-6,0-2-783,0 1-2107,-3-11 2896,-9-6 0,6 1 0,-6 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38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0 248 8982,'16'6'1624,"-4"-2"-1041,-12-4-46,0 0-83,0-7 17,0 5-1,0-7 124,0 7-28,0 0-135,0-1-22,0 0 11,0-1-168,0 0-17,0-1-223,0 0-12,-1-1 106,0 0-100,0 1-6,-1 0 89,2 1-89,-2 1 0,2 0 112,-2 1-112,2 0-11,-2 0 11,2 0 17,-1 0 212,0 0-229,1-1 124,-1 2-124,1-2 1960,0 3-1792,0-2-168,0 6 34,0 3-23,0 10 45,2 4-56,1 6 39,3 2 29,0 5-57,0-2 34,-1 2-45,-2-1-28,0 0 28,-2-1 33,1-1-33,-2-3 118,1-4-118,-1-3-17,0-4-22,1 1 39,-1-8-6,1 0 6,-1-7-95,0-2 11,1-9-68,-1 0-145,1-9 84,-1 1-78,0-2-179,0-2 55,0-2-89,0-3 168,0 0 152,0-1-29,2 1 45,0-1-6,3 0-6,-1 1 91,-1 0-107,0 1 39,1 0 151,-1 2-66,1 1-1,-2 1-67,2 1 45,-1-8 95,1 7 33,-1-6-33,1 8 11,-1 2-5,1 0-6,0 2 0,1 1 157,4 0-101,-2 4 0,4 1-51,-3 6 46,1 1-1,1 1 113,1 0-35,2 5 40,-2 1-89,1 6-68,1 5-145,-4-4 100,1 4-39,-6-6 68,-2-1-1,-1 0 6,-1-1 45,0 0-45,0 4 45,-3-3 33,-3 5 68,-5-4-67,-5 0-1,-3 1-39,-3-2-39,-1 1-5,0-1-74,1 0-403,-8 5 79,9-3-124,-3 3-391,10-3-107,4-3-157,3 1 1182,3-2 0,3-4 0,1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51.3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13 8310,'-4'-7'1932,"2"2"-1439,2 5 4156,0 0-4649,-3 0 5,2 0 18,-2 0-23,2 0 0,-1 0-6,0 0 96,0 0-96,0 0 6,0 2 0,0 0-11,1 2 17,-1 0-6,2 0 0,-1 1 101,1 0-101,0 0 0,0 1 0,0-2-6,0 2 40,0 0-28,0 1 66,0-1-72,0 1 0,0-1-11,1 0 11,1 0 34,1-1-29,1 1-5,0-2 34,0 1 33,0-1 129,1-1-157,0 1 202,4 0-235,-3-1 33,3 1-39,-3-2 11,0-1 23,-1 1-34,4-2 89,-3 1-21,2-1 21,-2 0-22,-1 0-61,1 0 128,1 0-128,0 0-6,-1-1 17,-1 0-12,2-3-5,-3 2 0,2-3 62,-2 3-62,-1-2 0,0 1 106,0-2-117,-1 1 11,0-1 0,0 1-39,-2 1 106,1 0-61,0 1-6,-1 0 95,1 1-95,-1-1 84,0 1-84,0-1 0,0 0 302,0 1-268,0 0-6,-1-2-28,0 0 0,-2 0 6,1 0-6,-2 0 0,2 0 22,-2 0-22,1 1 0,-1 0-34,0 0 6,0 0 23,0 0 10,-1 1-5,1-1 56,0 1 0,0 0-61,1-1-12,1 2-67,-1-1 84,1 1 0,0 0-6,-2 0-66,0 0 38,-3 0-156,1 0 156,-3 0-84,3 0 118,0 1-33,0 1-51,0 0 84,1 1-90,0-2-156,1 1 235,1-2-62,0 1 6,0-1 100,2 0-66,-2 0-965,3 0 253,-1 2-347,1 1-902,0 2 1994,0-1 0,0-2 0,0-2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37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 6383,'4'0'1299,"0"0"158,-4 0-1446,0-2 23,0 0-34,0-2 11,0 3 45,0-1 151,0 1-117,0-1 39,0 0-17,0 1 196,0-1 0,0 1-185,0-1-84,0 1 51,0-1-40,0 1 23,0-1-11,0 0 279,0 1 1497,0-1-1682,1 2-94,1-1 196,0 1 44,-1 0-145,0 1-62,0-1-22,0 2-6,0-1 28,0 0-5,0 1-17,-1-1-23,0 0 79,1 1-28,1-1-96,-2 0 40,1 1 106,0-2-44,-1 2-102,1-1 51,-1 0 45,0 1-11,1-1-85,-1 0 29,1 1 582,0-2-610,-1 2 0,2-1-1,-1 1 51,0 0-56,1 0-39,-2 0 39,1 0 11,0 1-11,-1-1-33,1 1 33,-1 0 50,0 0-50,0 0 34,1-1-23,-1-1 50,1 0-61,-1 1 12,1-1 27,-1 1-39,1-1 0,-1 1 50,0-1-50,1 1 6,-1-1-1,1 0 46,-1 1 10,1-1-61,-1 0 0,2 1 6,-2-1 5,1 1-5,-1 0 33,0 0-39,0 0 0,1 0 0,-1 0 0,1 0 6,0 0-1,-1 0 1,1-1-1,-1 1-5,0-1 6,0 1 0,1-1-6,-1 1 16,1 0 7,-1 0-18,0 1-10,1-1 5,-1 0 0,1 0 17,-1 0-17,0 0 0,0 0-6,0 0 6,1 2-28,-1-1-6,1 2 34,-1-1 0,0 0 40,0 0-35,0 2 6,0-2 34,0 1-45,0-2 0,0 1-5,0-1 5,0 1 0,0 0 0,0-1 5,0 1 1,0-1-6,0 0 11,0 2-5,0-1-6,0 2 0,0-2 0,0-1 5,0 1 12,0 1-17,0-1 0,0 2 0,0-3 0,0 1 6,0-1-1,0 2 1,0-1 27,0 1 1,0-1-62,0-1 28,0 0-11,0 1 11,0-1 45,0 0-45,0-1 0,0 1-34,0 0 28,0-1 6,0 1 23,0 2-23,0 0 5,0 1-5,0-2 0,0 0-5,0-1 5,0 1 0,0-1 0,0 0 0,0 0 22,0 1-22,0-2 0,0 3 11,0-2 6,0 1-11,0 0-12,0-1 12,0 1-6,0 1 0,0-2 0,0 3-6,0-4 1,0 1-7,0 0 12,0-1 17,0 1-22,0 1-7,0-1 12,0 1 0,0 0 12,0-1 16,0 1-28,0-1-51,0 0 51,0 1 6,0-1-12,0 2 6,0 0 0,0 1 0,0-2 0,0 0 0,1 0 0,0 2 0,0-1 0,1 2 23,-2-3-23,2 0 0,-2 1 44,2-1-44,-2 2-33,2-1 33,-2 2 39,2-1-33,-2 1-18,2 2 7,-2-3-29,2 2 34,-2-3 6,2 2 50,-1-1-23,1 1-33,0 0 0,0 0-28,1 0 34,0 4 28,0-3 27,0 3-55,-1-3 22,0 1-28,0 1-39,0 0 39,-1 1 72,1 2-66,-2-3 28,2 1-34,-2-4 0,2-1 0,-2 0 5,2 3 1,-2-3 11,2 3-17,-2-3 0,1 1 0,0-1 61,-1 2-55,1-1 67,0 2-12,0 0-55,-1-1 33,0 1 11,0 3-44,1-3 33,0 4-33,-1-5-1,0-1 79,0 1-44,0 1-29,0-2-11,0 2-28,0-3 28,0 0 56,0 0-56,0 0 33,0-1-33,0 1 0,0 1-5,0 0 5,0 0 0,0 1 45,0-1 5,0 1-11,0 0-33,0 0 50,0-1-56,0 0 0,0-2 67,0 1-17,0 2-50,0-1 0,0 2 62,0-2-62,0-1 6,0 0 16,0 1 12,0 1-12,0 0 17,0 1-5,0 4 27,0-1-21,0 2 21,0-4-22,0 0 12,0 0 5,0 5 22,1-4-27,0 4-7,0-5 12,0 0-50,0 0 56,-1-1-62,1 0 50,0-1 23,-1-1-73,1 1 11,0-1 40,0 5-17,0-3-29,0 2 1,0-3-6,0-1-22,0 1 117,-1 2-90,1-1 51,0 1-50,-1-2 0,0-2-1,1 2 29,0-1-23,-1 0 23,1 1-34,0-1 5,-1 1 1,0 0-45,0 5 39,0-5 5,0 5 6,1-7-11,0 1 40,0-1-46,0 1 12,0-1-6,1 2 5,-2 0 12,2 5 45,-2-1-57,2 2-5,-2-2 0,2 1 0,-2-1 0,2 1 0,-2 0 39,3 3-39,-2-1 34,2 1-23,-1-1 62,0-1-67,0 3-1,0 0 79,0-2-84,0 2 34,-1-3 11,2 6-12,-3-6 18,3 3-1,-3-6-50,2 0 6,-2 0 38,1-1-44,0-1 40,-1 6-40,1-4 5,0 5 34,-1-6-33,2 2 61,-2-1-67,1 0-28,0 0 28,-1-1 6,2 1 39,-1 3-40,0-2-5,1 2 0,-2-4 34,2 0-29,-1-1 1,1 1 0,0 0 27,0 6-33,0-4 0,-1 7 11,1-5-5,-2 1-6,2 0 34,-2 1-18,1 0-10,0-1-6,-1 0 0,2 5 34,-1-3-34,1 3 5,0-4 90,-1-1-89,1 0-6,-2 0-28,1 0 22,0 4 68,-1-4-56,1 3 33,-1-7-39,0 0 0,0-1 0,0-2 0,0 1 0,0-1-34,0 0 34,0 3 0,0-2 0,0 3 0,0-5 34,0-1-1,0-1-33,0-2 6,0 0-12,0 0 1,0-1 5,0 1-17,0-1-22,0 0 39,0 0 0,0 0 0,0 0 45,0 0-40,0 0-78,1 1 73,-1-1 40,1 2-7,-1-1-33,0 0-17,1 0-33,-1 0 33,2-1 84,-1 0-61,1 1-6,-1 0 0,0-1 6,0 0-6,0 2 11,0-1-11,0 1 5,0-1-5,0 0 6,0 0-12,0-1-44,1 0 95,-1 0-56,0 0 16,-1 0-5,0-1 11,0 1-33,1 0 22,0 0 0,0 1 0,0-1 0,0-1 0,0 1 6,0-1-1,-1 1 1,1 0-6,0 0 0,-1 1-6,0 0 57,2 3-46,0-3 6,-1 3-5,0-3 0,-1 0-6,1 0-40,0 0 40,0 0-5,0 1 5,0 0 0,-1-1 50,1 1-44,-1-1-6,0-1 5,0 0 1,0 0-6,0 0-11,1 0 11,-1 1-6,1 0-27,-1 0 33,0-1 22,0 0-22,1-1 6,-1 1 50,2-2-96,-2 2 80,1-1-858,-1 0-3215,1-11-3742,-1-3 7775,1-11 0,-1 12 0,0 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02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2 10914,'0'15'2342,"0"-4"-1603,0-11 5859,0 0-7191,0 5 10,-1 0-190,-1 4-224,-2 0 414,0-3 343,1-1 172,1-1 68,0-2 68,1-1 5964,0 0-6026,1-5-1,0 2 1,0-5 0,0 3-1,0 1-5,0 1 235,0 0-201,0 0-28,0 0-6,0-2 0,0 2 0,0-1 0,0 1-6,0 1 0,0-1 6,0 1-5,0 0-6,0-1-29,0 1 35,0-1-57,0 0 6,0 0 56,0 0 0,0 0 0,0 0 0,0 1-5,0-1-12,0 1 17,0-1 33,0 0-33,0 0-39,0 0-22,0 0-567,0 1 623,0 6 5,1 3 50,1 7-50,2 2 51,1 4-18,1 3-22,0 4 40,0 0-1,-1 1-11,1 1 23,-2-4-56,1-1 61,-1-3-67,-1-2 0,0-2 45,-1-3-40,0-4 46,-1-3-51,1-2 39,-2-4-5517,1 0-3602,-1-11 9080,0 0 0,0-1 0,0 4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10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40 9380,'0'13'2442,"0"-3"-2011,0-10 40,0 0-303,1-15 45,1 10-29,0-12 264,1 14-285,-2 0-51,0 2 420,-1 0-426,1-1-11,0 0 157,0-3-151,0 2 84,0 0-79,-1 1 4393,1 1-4466,3 9-27,-1 0 39,3 9 5,-1-2-5,0 2 0,-1-1 11,0 0-23,-1-1-27,1-1-1,-2-1 1,0-1 5,-1 0 23,0 1 5,0-1 6,-1 1-12,0-3-27,0 0 33,0-2-33,0-2 27,0-1 18,0-2-40,0-1 28,0-1-45,0 1 12,0-1-6,0 2 6,0-1-1,0 0-357,0-1-91,0-4-1002,0-5-2470,0-3 3915,0-4 0,0 8 0,0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36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623 10 8881,'-9'-5'2241,"2"0"-1732,7 5 3266,0 0-3528,-3 0-28,3 0-40,-3 0 280,2 0-358,0 0-12,-1 0 12,-1 0-56,2 0 756,-1 0 549,1 0-1350,0 0 51,-2 0-46,1 0-5,-3 0 0,3 1 0,-4 1-5,3 1 10,-3 2 29,0 1-23,-1 0-11,-1 2 34,-6 3 5,4-1-39,-5 3 0,4-2 17,0-1-17,-1 2 0,1-2-6,-1 0 12,2-1-6,-1-1 11,-5 3 0,4-2-11,-5 1 39,4-2-39,0-2-5,0 1 5,-1-1 5,2 0 29,-8 2-29,6-2-10,-6 1-23,6-2-6,0 0 29,1-1-63,-1 1-16,2-2 45,-1 1-45,0-2-107,-6 2-11,4-1 96,-5 1-17,6-2 0,-4 0 67,5 0 44,-1-2-111,6 0 123,1 0 6,1 0-6,0 0-56,2 0 5,-1 0-16,1 0 0,1 0 17,-1-1-62,2-2-45,-1-2-185,2-2 247,0 2-28,1-3 117,0 3-44,0 0 44,0-1 6,0 2 6,0-1 83,4-1-21,1 0-63,2 0 1,0 1 27,-3 1-27,0 1-6,0-1 0,2 0 0,0 0 6,1 1-6,0-1 0,2 0 5,0-1-5,1 0 0,0 1 0,-1 0 6,0 0-12,-2 0 1,2 0 5,-2 0 0,0 2 5,-3-1-5,-1 2 6,-1 0-6,2-1 0,0 1 0,0-1 0,0 1-6,0 0 1,-1 1 5,0 0 0,0 0 0,0 0 5,1 0 113,1 0-34,0 0 95,4 0-140,1 0 79,0 0-113,0 0 40,-3 0-39,-2 0 72,1 1-33,-2 0-39,0 1-1,-1 0-5,1 0 0,-1 0 56,1 1-45,0 0 62,1 1 45,1 0-79,0 0 196,0-1 129,5 1-16,1 2-247,0-1-51,1 0 62,-5-3-50,0 0 5,6 2-67,-7 0-84,6 2 84,-7-2 56,0 1-22,1 0-1,0 1-27,1 1 106,-1-1-78,1 1-34,-2-1 67,1-1-34,-1 0-33,-1-1 40,0-1-35,-1 1 191,2-1-196,-2 0 45,3 1 17,-3-1-62,0-1 11,0 0-11,-1 0 73,0 0-29,0 1-10,2 0-34,1 1 50,0 1-16,0-1 22,-1-1 50,2 1-5,-3-1-17,1 1-78,-2-2 44,0 0-44,0 0 78,3 2 22,-2-1 28,3 3 62,-3-4-84,1 1 51,0-2-158,-3 1 35,2-2-5602,-4 1-1865,-4-1 7427,0-1 0,-2 1 0,3-1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3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347 0 8326,'3'14'1216,"0"-4"-863,-3-10 4049,0 0-4407,4 0-29,-3-1-55,5-2-91,-4 0-66,0 0 84,0 2-230,-2 0 397,1 5 85,-1 0-51,0 4-33,-2 2-1,0 1 62,-4 4-61,0 3-6,-3 3-17,0 2-112,-1 2-11,-1 2 51,1-1 33,-1 0-39,0 0 5,1 0-33,0 0 67,1 0-11,0 0 61,1 1-207,-4 16 84,4-10 95,-3 11-5,3-12-34,1-1 23,0-1-12,-1-1 17,-2 10 45,1-9-5,-2 7-40,4-12 39,-1-2-117,2-2-174,-1-2-11,0-2-274,0 0-308,-3 0 290,0 1-336,-3 1-783,-7 11 1344,7-10 280,-6 6 0,11-12 95,1-3 0,4-4 0,1-4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626 0 2878,'9'3'1848,"-1"0"771,-8-3-1281,0 0-1064,-17 38-128,8-17-68,-17 33 852,12-23-879,-4 5 473,0 7-490,-3 6 55,-1 6 18,-2 8-102,1 5 6,-3 5 57,0 4-1848,-2 1 1780,0 0 22,0-1-50,1-7 22,1-6 0,3-7 6,3-6-5,1-4-34,1-3 33,-1 0 0,0-2 1,-2 0 5,1 0 0,2-1 0,0-2 3372,4 0-3377,1-4-3345,3-1 3345,1-4-702,3-2 707,0-6-169,2-3 129,1-5-212,2 0-661,0-5 3104,1-2-2191,0-5 0,0-2 0,0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674 9 9341,'-8'-8'2150,"-31"69"-7357,15-12 5327,-2 3 1,-1 4 132,-8 21 992,-2 1-909,1 6 118,0 2 50,-1 3 89,2 3-377,17-42 0,0 0-127,0 4 1,1 2 45,-2 6 1,0 2-63,2 0 0,0 1-48,0-3 0,1-1 3,3-9 0,1-4-28,-8 28-28,4-14 2710,0-9-4037,-6 25 325,4-21-1189,-3 9 2219,10-34 0,6-17 0,1-6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1 9884,'1'4'2072,"0"0"-83,-1-4-1575,-2 19 34,-3-2-62,-3 19-44,-4-2-89,-4 6-69,-2 7-77,-4 7-1,-4 5-11,1 6-22,-3 2-62,2 3-11,0-1-117,3-2-387,1-5-566,3-7-672,1-5-2007,4-11 3749,2-6 0,6-17 0,1-6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11077,'12'2'2196,"-2"0"-1295,-10-2 657,0 0-1206,3 45 24,-3-19 4,3 39-21,-3-28-46,0 5-38,-3 2-152,0 2-67,-4-1-56,1-1-34,-1 0-722,1-4-1137,0 2-2100,0-6 3993,1-3 0,2-16 0,1-6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5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0 539 10763,'9'4'2431,"-2"0"-1860,-7-4 4723,0 0-5221,0-6-73,5-4 0,5-9-185,9-6-96,10-6-161,9-7 106,11-5 72,7-4-10,6-2 61,1 1-16,-2 5-57,-10 9 112,-10 10-173,-12 11 22,-11 7 185,-5 4 79,-4 2 55,-1 4-45,7 10 51,-3-1 34,9 10-22,-5-5 38,2 1 17,1 0 6,1 1 123,1-2 280,12 2-252,-4-8 11,11-2 168,-8-8-83,2-8-147,4-8-72,5-9 5,5-9-55,5-6 5,4-2 61,22-14-117,-25 17-151,5-1-543,-38 25-684,-11 7-857,-12 9 2235,-22 18 0,13-12 0,-13 11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0 138 8063,'2'12'1664,"0"-2"-1149,-2-10 829,0 0-728,-1 2 180,1-1 1982,-1 2-2374,6-9 55,3-1 95,7-8-27,6-3-74,5-2-167,3 0-90,2-1-3465,0 3 3280,-4 3 57,-5 4-68,-5 5-34,-6 1-50,-4 4-23,-3 0-49,-3 1-1230,1 0 137,-7 0-459,-5 0-2605,-5 0 4313,-4 0 0,9-1 0,2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63 8214,'8'15'2420,"-2"-3"-1602,-6-12 543,0 0-980,2-26 95,-1 16-213,2-19-5,-1 24-12,0 0-122,0 1-63,-1 0 62,0 1-22,0 1 1546,-1 1-1456,1 7 217,-1 4 29,-3 9 90,-3 5-130,-5 5-122,-4 6 17,-2 1-29,-2 2-162,1-4 33,2-4-67,4-6-67,3-5 34,3-6-29,1-3-5,2-2-134,-1 0-180,1 1-459,-1-1-1002,2 1-1608,0-2 3383,3-3 0,-1-1 0,1-3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345 0 8972,'14'9'2762,"-2"-2"-1085,-12-7 345,0 0-1457,3 0-274,-3 0 596,3 0-680,-3 6 410,0 2-416,0 8-27,0 5-40,-4 5 6,-3 6-67,-5 3 17,-2 3-85,-1 1 1,-2 1 73,-1-2-79,-2-1-6,-1-4 6,0-2 0,0-5-3504,0-3 3313,0-6-570,2-4 318,1-2-442,0-5 841,2 0-169,-1-4-123,2 0-236,0-2 3018,2 0-4306,-1-4 303,6-2 230,-1-8-2269,7 2 3596,1-4 0,1 8 0,0 2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 7778,'6'13'5343,"-2"-2"-10309,49-50 5538,-32 29 1464,44-30-1397,-43 40 730,3 3-921,2 4 50,0 5 113,1 6-96,0 3-95,-3 1 3337,2 1-3466,-3 0-34,1-3-49,1-3-12,-2-1-146,0-4 79,5 2-129,-9-5-179,1-1-415,-13-2-1064,-4 3-2291,-5 0 3949,-7 3 0,4-6 0,-4-1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1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49 7503,'4'7'1383,"-1"-2"-1130,-3-5 7320,1 0-7573,0-2 0,-1-1 0,0-3 0,0 1 0,0 0 5,0 1-5,0 0 34,0 1-34,0-2 0,0 3 5,0-1 1,0 1-6,-2-1 0,0 2 0,0-2 0,1 2 0,0 0 6,-1-1-6,-1 1-6,0-1-56,-2 1-66,2 0-35,-2 1-223,-8 0 263,3 0 67,-7 1 22,7 1-33,-1 2 72,-3 4 1,4-2-6,-3 1 0,6-3 0,1-1 39,1 0-44,-1 1 5,0-1 0,-2 2-68,2 0 68,0 0-5,0 2-57,0 0 62,0 0-22,-5 8 33,5-6-11,-4 8 0,6-11-50,2 3 38,1-3 12,1 1-5,0 0-41,0 15-66,0-8 107,3 12 5,3-12 22,14 11-22,-7-11 6,7 5-12,-11-13-39,0-1 152,1-2-57,-2-2-50,1-1 0,-2 0 0,1 0-67,-1-2-17,1-3-521,5-9 157,-3 2-224,3-8 45,-7 6-4686,2-7 4529,-5 6 330,2-3 308,-4 6 90,1 3-61,-2 1 78,2 2 39,-1 2 3453,0 2-3408,0 0 717,-1 2-718,-1 3 46,0-1-23,0 5 6,-1-1 151,2 2 62,-1 2-118,1 1-3219,0 10 3141,0-5-85,0 6 35,0-6-24,0 0-10,0-1 61,2 8-67,-1-6 3426,3 7-3421,-2-8-5,2 0 107,1 15-68,0-11 23,0 13-51,-3-14 45,0 1 23,-2 0-12,0 0 0,0 0-22,0-3 22,0-1-33,0-3 5,0-1 0,0-2 0,0 0 12,-3-2-34,-2 1-17,-4-1 28,-1 0-118,-5 1 6,2-3-6,-1-1 29,5-5-40,2 0-124,1 0-178,0 0 190,2-3 90,-1-2-431,1-2 11,-1-2 431,1 2 11,1-2-50,3 3-29,0 0 180,0 1 0,0-1 180,0 1-298,2-8 112,1 4-22,1-5 23,-2 6-62,-1 0 67,0 1 72,0 1 197,2-3 437,3-2-393,1 0 718,5-3-678,-4 5-134,5-2-63,-4 1-105,2 1 173,4-4-84,-3 3-62,2-1 23,-6 5-28,-2 0-34,0 1 28,-1 0 40,0 2 55,-1 0-28,-1 1 29,-1 1 44,0-1-45,0 0-106,1-1 40,-1 0 150,3-3-89,-2 1-34,2-5-78,-1 3-12,0-2-27,0 0 5,0 2 28,0-2-11,2-7-39,-2 6-28,0-4 39,-3 8-174,1 2 6,-1-3-100,2 0-320,3-5 588,4-8 0,-4 8 0,1-1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3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 8970,'11'-1'2443,"-2"0"-1665,-9 1 3412,0 0-4156,1 5 61,-2 4-11,-1 2 28,-2 4-67,0-5 16,1 0 18,-1 0-1,0 4-78,0-4 0,0 4 45,0-4-45,2 1-6,-1 2 6,0 0 0,1 1 51,-1 0-6,1 8-12,1-6 6,0 12-33,1-11 0,0 6 33,0-6-6,0 1-33,0 0 0,0 0 0,0-1 51,0-1-46,0 0 29,0 3-23,0-5 28,0 1-5,0-2-17,0-4 16,0 2-33,0-3 0,0 3 45,0-3 6,0 2-46,0-3 1,0 1 33,0-2-33,0 1 55,1-1-27,0 1-1,2-1-27,-1 2 0,2-2 5,0 4 28,-1-4-33,1 2-1,-2-5-5,0 2 6,0-2-6,3 3 5,-1-1 1,2 0 78,-1 0-22,1-1 5,1 0 118,5 1-96,-3 1-44,4 0-39,-6-1 50,-1-1-17,2 0-39,-4 0 5,3-1 1,-3 0-6,-1-1 11,1 0 28,-1-1-33,-1 1-6,1-2 11,-2 1-11,1-1 45,-1 1-392,1-1-443,-1 1-223,2-1 1013,6 0 0,-6 0 0,4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5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1 198 8181,'5'7'2263,"0"-2"-1972,-5-5 2583,0 0-2488,2 0 45,2 0-84,3 0-78,-1 0-28,2 0-84,-2 0 51,4-2-169,-3-1 0,2-3-39,-2 1-56,-1-1 50,0 0-27,0-1 33,0 1 89,-2-1-83,-2 2 0,1 0-1,-2 1 51,0 0-5,0 2-892,0 0 975,-1 6-38,0 2-24,2 6-60,2 1 66,2 12-78,-1-4 6,3 11-1,-4-7 1,2 3 33,0 14-39,-1-10 11,0 10-5,-3-15 22,-1-2-28,-1-1-3392,0 7 3397,0-10 1,0 6 5,0-12-5,0-1-1,0-3 1,0-1 0,0-1 3386,0-2-3387,0-1 13,0 0-18,0-3 0,0 2-18,0-3 18,0 0 583,0-1-516,0-5-67,0-1-11,0-4-168,-3-8 89,1 5-44,-2-7 39,1 4-12,2-1 23,0-1 39,1 0-17,-1-1-50,1 0-61,-1-9 50,0 5-135,1-14 258,-1 16 28,1-7-22,0 10-6,0 0 0,0 1-6,0 0 6,0 0 0,0 0-6,0 1 1,0 1 5,0 1 5,0 1-5,0 2 6,0 0-6,0 1 0,0-5 6,0 2-12,0-4 6,1 4-90,1-5 85,1 5-1,0-3 1,0 6-29,0 0 28,2-5-5,-1 4-22,3-4 33,-2 6-34,3-2-5,-2 4 33,-1 0-100,1 4 33,-2 1-129,6 1 79,-5 2 34,4 2 55,-4 3 34,1 2-6,-2 1-44,3 4 72,-2-3-10,1 2 38,-2-2-11,0 4-44,-1-3 5,1 3 5,-2-1-10,-1-3 10,0 9 1,-1-9 27,0 2-27,0-4 5,0 0 45,0-1 252,-5 7-196,2-7-39,-5 6-39,2-7 22,-2 1 5,1-1-22,-2 1-5,-1-1-34,-1-1-549,-2 0-666,-4 0-1664,1-1 2879,-2 0 0,9-2 0,2-2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7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3 102 6012,'1'8'2123,"0"-2"-301,-1-6-1060,0 0 599,-1-5-846,1 4 296,-2-3-279,2 3 1519,-1 1-1793,1-3-57,0 3 197,0-3-415,0 8 17,0-2 0,0 6 0,0-3-5,0-1-51,1 4 67,3-5-6,0 3 63,2-4-35,-1 0 29,3 2-51,-3-3 45,3 2 50,-3-2 34,0 0 90,3 0-157,-3-1 28,2 0 55,3-1-122,-3 0 28,8 0-57,-7 0 6,5-1 51,-7 0-28,2-2-18,2-1 18,-1 0-23,2-2-5,-3 2 27,-2-1-33,0 0 6,-1 1 0,-1-1 50,-1 2 11,0-1-62,-2 2 35,0-1-35,-1-2 1,1 2-1,-1-4 7,1 2 32,-1-1-100,0-4 68,0 4-12,0-3-51,0 5 46,0 0-1,-1-1 0,-2 0-55,-1 0 61,-1 0-118,1 0 29,-2 1-119,-1-4 136,2 4-1,-2-3-56,3 4 6,0 0-6,-5 1 95,4 1-10,-4 0 32,4 1 7,0 0-57,-2 0-27,2 0 83,0 0 0,1 0-134,0 0 84,-1 0-44,0 0 27,0 0-22,-2 0 50,4 0 11,-3 3-5,3-2-56,-2 4 16,2-3-94,0 1-292,-2 1 330,2-2 62,-1 2 12,2-2-1,1-1 0,0 1-27,1-1 89,0 1-6,0 0-11,0 4 17,0-2 0,0 3 6,0 1-6,0-1 0,0 3 0,0-4 0,0 1-6,0-2 6,0-1-39,0 1 39,1 1 0,2-1 0,1 1-1041,6-2-1861,-1-1 2902,5-2 0,-7 0 0,-1-1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9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 8192,'7'-1'2442,"-2"0"-1770,-5 1 1989,0 0-2174,1-3 0,-1 3 438,2-5-555,-2 4-68,2-2-128,-1 0-90,1 1 117,1-4-89,-2 2-78,2-1 100,-3 2 57,2 0-18,-2 3-72,1-1-39,-1 6-1,0 1 146,3 15-156,-1-4 5,2 9 39,-1-6-45,-1 3 29,0 1-12,-2 0-33,1-2 22,0 0-6,0 4-16,0-7-1,0 3-22,2-2-11,0-5 6,1 5 61,-2-7-28,0 2-3419,0 8 3380,-1-4 45,0 5-39,-1-7 11,0-1-6,0-2-6,0-1 1,0-2 3386,0-1-3330,0-4-57,0 1-5,0-3 0,0 1 39,0 0-44,0-2 5,1 1-6,0-2 6,-1 0 23,0 1-23,0-1 44,0 1-38,0-1-6,0-1 17,1 1-17,-1-1 39,1 0-39,-1 1 0,0-1 0,0 1-39,0-1 106,0 1-39,0-1-11,0 1 16,1 0-27,-1 0-6,1 0 0,-1 0 0,0 1 39,1 0-39,-1 1 0,2 0 79,-2 0-29,2 0-44,-1 1-1,0 0 34,0 1-33,0-1 5,-1-1 45,1 0-50,-1-1 11,1 0-17,-1 0 0,1 0-28,-1-2 28,0 1 5,0-1 1,0 1 61,0 0-1104,0-1 1037,0-13 0,0 9 0,0-9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1.2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8472,'14'4'3450,"-3"-2"-3455,-5-4 5,-4 1-6,6-2 6,-6 3 6,0 0 27,-1 0 5686,1 0-5596,-2 6 247,2 7-252,-1 3 72,1 6-89,0-3-28,1 0-23,-1 2 186,3 9-197,-3-6 6,2 6-39,-2-10 89,-1-1-45,1 6-5,-1-7-6,0 4-33,1-8-6,-2-2 5,2 1 29,-1 2-28,0-5-1,0 0 1,-1-5-6,0-2 0,1 0 5,-1-1 107,1-1-688,0 0 76,0-1-76,0-2-477,1-7 224,-2 0-107,1-5-173,-1 3 208,0 1-97,0-2-413,0-9 1411,0 7 34,0-6 162,0 11 532,0-2-219,0 4-54,0-2 105,0 6 106,0-1-39,0 2 269,3-1-531,-2 1-108,3-1-72,-1 2-34,0-1 17,1 1 112,5-1-123,-1 0 73,4-1-34,1 0 50,0-1 51,6-4-163,-3 3-22,1-3-50,-5 2 5,-3 1-67,-1 0 56,-2 2-50,-3 0-1,0 1-5,-2 0-156,-1-1-74,1 0-380,0-5 274,-1 2-135,1-6-78,0 5 0,-1-2 28,0 0-162,0-4 409,0 3 100,0-2 34,0 4 22,0 0-5,-2 1 39,1 2 51,-1-2 72,0 1 6,0-4-40,1 3 68,1-2 50,0 3 163,0 0-17,0 2 61,0 0 12,0 3 425,0-1-644,0 1 34,0 0-101,0-1 168,0 0 51,0 0-62,0 0 341,0 1-453,-1 6 196,0 10-107,1 2 40,0 7-57,0-3-22,1 1-27,0 2-40,2 0 145,0 0-111,1 1-29,1 0 103,-1 0-114,0-1 112,1 13-66,-1-11-80,0 9 68,0-15-78,-2-1 84,1-3-40,-1 2-72,-1-7-6,0 1 78,-1-7-44,0-2-1,0-1-61,0-1-145,0 1-600,0 0-662,0 4-1914,-1 4 3349,-5 10 0,4-9 0,-3 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2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9066,'12'13'3479,"-2"-2"-2578,-10-11 807,0 0-1316,-1-3-145,1 3 0,-2-3-119,1 3-128,0 0 0,-1 0 56,1 0 62,-1 0-34,1 1-84,-1 0 50,2 1-44,-1 1 5,1 0 45,0 1-50,0 1 5,0 1 45,0 3-50,0-1 94,0 1 108,4-3-80,0 0 57,4-1 22,-1-2 6,0-1 45,1 0 5,1-1 62,5 0-208,-3-1-77,3 0 32,-5 0-32,2 0 10,-4 0-38,2-2 38,-5 1-10,-1-3-18,2-2-16,-1 1 55,0-1-61,-1 2 45,-1-1-39,0 0 44,0-2-50,-1 1-6,0-2-38,-1 2-29,0 0 78,0-3 7,0 2-12,0-2 0,0 2-51,-3 1-33,1 1-141,-8-2 153,4 3-68,-6 1-17,3 2 73,-1 1 50,0 0 29,0 0 5,1 0 0,3 0-6,0 0-39,2 0-84,1 0-711,1 2 219,1 1-517,1 4-564,0 4 1702,6 9 0,-5-8 0,4 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3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7962,'13'15'2919,"-4"-4"-1911,-9-11 6263,0 0-7143,4 0 40,0 4-16,7 1 105,9 14-532,-2-2 297,8 11-22,-7-5-84,1 5 45,-2 2 39,9 38 11,-12-23 45,7 28-56,-14-32 34,-1 2-3100,-1-1 3066,-1-1 0,-3-2 33,0-3-33,-2-2 34,0-4 11,-12 15-51,5-20 6,-9 10-34,9-22 3421,2-2-3387,-4 3 0,2-3 0,-2 6-297,0-6-678,0 3-1036,-2 0-4581,1-1 6592,-2-2 0,7-5 0,0-3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14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27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79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CERN Summer Student Lectures / Statistics Lecture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7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CERN Summer Student Lectures / Statistics Lecture 3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181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p.rhul.ac.uk/~cowan/stat/exercises/hypTest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png"/><Relationship Id="rId18" Type="http://schemas.openxmlformats.org/officeDocument/2006/relationships/customXml" Target="../ink/ink134.xml"/><Relationship Id="rId26" Type="http://schemas.openxmlformats.org/officeDocument/2006/relationships/customXml" Target="../ink/ink138.xml"/><Relationship Id="rId39" Type="http://schemas.openxmlformats.org/officeDocument/2006/relationships/image" Target="../media/image145.png"/><Relationship Id="rId21" Type="http://schemas.openxmlformats.org/officeDocument/2006/relationships/image" Target="../media/image136.png"/><Relationship Id="rId34" Type="http://schemas.openxmlformats.org/officeDocument/2006/relationships/customXml" Target="../ink/ink142.xml"/><Relationship Id="rId42" Type="http://schemas.openxmlformats.org/officeDocument/2006/relationships/customXml" Target="../ink/ink146.xml"/><Relationship Id="rId47" Type="http://schemas.openxmlformats.org/officeDocument/2006/relationships/image" Target="../media/image149.png"/><Relationship Id="rId50" Type="http://schemas.openxmlformats.org/officeDocument/2006/relationships/customXml" Target="../ink/ink150.xml"/><Relationship Id="rId7" Type="http://schemas.openxmlformats.org/officeDocument/2006/relationships/image" Target="../media/image1290.png"/><Relationship Id="rId2" Type="http://schemas.openxmlformats.org/officeDocument/2006/relationships/customXml" Target="../ink/ink126.xml"/><Relationship Id="rId16" Type="http://schemas.openxmlformats.org/officeDocument/2006/relationships/customXml" Target="../ink/ink133.xml"/><Relationship Id="rId29" Type="http://schemas.openxmlformats.org/officeDocument/2006/relationships/image" Target="../media/image140.png"/><Relationship Id="rId11" Type="http://schemas.openxmlformats.org/officeDocument/2006/relationships/image" Target="../media/image131.png"/><Relationship Id="rId24" Type="http://schemas.openxmlformats.org/officeDocument/2006/relationships/customXml" Target="../ink/ink137.xml"/><Relationship Id="rId32" Type="http://schemas.openxmlformats.org/officeDocument/2006/relationships/customXml" Target="../ink/ink141.xml"/><Relationship Id="rId37" Type="http://schemas.openxmlformats.org/officeDocument/2006/relationships/image" Target="../media/image144.png"/><Relationship Id="rId40" Type="http://schemas.openxmlformats.org/officeDocument/2006/relationships/customXml" Target="../ink/ink145.xml"/><Relationship Id="rId45" Type="http://schemas.openxmlformats.org/officeDocument/2006/relationships/image" Target="../media/image148.png"/><Relationship Id="rId5" Type="http://schemas.openxmlformats.org/officeDocument/2006/relationships/image" Target="../media/image128.png"/><Relationship Id="rId15" Type="http://schemas.openxmlformats.org/officeDocument/2006/relationships/image" Target="../media/image133.png"/><Relationship Id="rId23" Type="http://schemas.openxmlformats.org/officeDocument/2006/relationships/image" Target="../media/image137.png"/><Relationship Id="rId28" Type="http://schemas.openxmlformats.org/officeDocument/2006/relationships/customXml" Target="../ink/ink139.xml"/><Relationship Id="rId36" Type="http://schemas.openxmlformats.org/officeDocument/2006/relationships/customXml" Target="../ink/ink143.xml"/><Relationship Id="rId49" Type="http://schemas.openxmlformats.org/officeDocument/2006/relationships/image" Target="../media/image150.png"/><Relationship Id="rId10" Type="http://schemas.openxmlformats.org/officeDocument/2006/relationships/customXml" Target="../ink/ink130.xml"/><Relationship Id="rId19" Type="http://schemas.openxmlformats.org/officeDocument/2006/relationships/image" Target="../media/image135.png"/><Relationship Id="rId31" Type="http://schemas.openxmlformats.org/officeDocument/2006/relationships/image" Target="../media/image141.png"/><Relationship Id="rId44" Type="http://schemas.openxmlformats.org/officeDocument/2006/relationships/customXml" Target="../ink/ink147.xml"/><Relationship Id="rId4" Type="http://schemas.openxmlformats.org/officeDocument/2006/relationships/customXml" Target="../ink/ink127.xml"/><Relationship Id="rId9" Type="http://schemas.openxmlformats.org/officeDocument/2006/relationships/image" Target="../media/image1300.png"/><Relationship Id="rId14" Type="http://schemas.openxmlformats.org/officeDocument/2006/relationships/customXml" Target="../ink/ink132.xml"/><Relationship Id="rId22" Type="http://schemas.openxmlformats.org/officeDocument/2006/relationships/customXml" Target="../ink/ink136.xml"/><Relationship Id="rId27" Type="http://schemas.openxmlformats.org/officeDocument/2006/relationships/image" Target="../media/image139.png"/><Relationship Id="rId30" Type="http://schemas.openxmlformats.org/officeDocument/2006/relationships/customXml" Target="../ink/ink140.xml"/><Relationship Id="rId35" Type="http://schemas.openxmlformats.org/officeDocument/2006/relationships/image" Target="../media/image143.png"/><Relationship Id="rId43" Type="http://schemas.openxmlformats.org/officeDocument/2006/relationships/image" Target="../media/image147.png"/><Relationship Id="rId48" Type="http://schemas.openxmlformats.org/officeDocument/2006/relationships/customXml" Target="../ink/ink149.xml"/><Relationship Id="rId8" Type="http://schemas.openxmlformats.org/officeDocument/2006/relationships/customXml" Target="../ink/ink129.xml"/><Relationship Id="rId51" Type="http://schemas.openxmlformats.org/officeDocument/2006/relationships/image" Target="../media/image151.png"/><Relationship Id="rId3" Type="http://schemas.openxmlformats.org/officeDocument/2006/relationships/image" Target="../media/image127.png"/><Relationship Id="rId12" Type="http://schemas.openxmlformats.org/officeDocument/2006/relationships/customXml" Target="../ink/ink131.xml"/><Relationship Id="rId17" Type="http://schemas.openxmlformats.org/officeDocument/2006/relationships/image" Target="../media/image134.png"/><Relationship Id="rId25" Type="http://schemas.openxmlformats.org/officeDocument/2006/relationships/image" Target="../media/image138.png"/><Relationship Id="rId33" Type="http://schemas.openxmlformats.org/officeDocument/2006/relationships/image" Target="../media/image142.png"/><Relationship Id="rId38" Type="http://schemas.openxmlformats.org/officeDocument/2006/relationships/customXml" Target="../ink/ink144.xml"/><Relationship Id="rId46" Type="http://schemas.openxmlformats.org/officeDocument/2006/relationships/customXml" Target="../ink/ink148.xml"/><Relationship Id="rId20" Type="http://schemas.openxmlformats.org/officeDocument/2006/relationships/customXml" Target="../ink/ink135.xml"/><Relationship Id="rId41" Type="http://schemas.openxmlformats.org/officeDocument/2006/relationships/image" Target="../media/image146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28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7.png"/><Relationship Id="rId21" Type="http://schemas.openxmlformats.org/officeDocument/2006/relationships/customXml" Target="../ink/ink161.xml"/><Relationship Id="rId42" Type="http://schemas.openxmlformats.org/officeDocument/2006/relationships/image" Target="../media/image165.png"/><Relationship Id="rId47" Type="http://schemas.openxmlformats.org/officeDocument/2006/relationships/customXml" Target="../ink/ink174.xml"/><Relationship Id="rId63" Type="http://schemas.openxmlformats.org/officeDocument/2006/relationships/customXml" Target="../ink/ink182.xml"/><Relationship Id="rId68" Type="http://schemas.openxmlformats.org/officeDocument/2006/relationships/image" Target="../media/image178.png"/><Relationship Id="rId16" Type="http://schemas.openxmlformats.org/officeDocument/2006/relationships/customXml" Target="../ink/ink158.xml"/><Relationship Id="rId11" Type="http://schemas.openxmlformats.org/officeDocument/2006/relationships/image" Target="../media/image147.png"/><Relationship Id="rId24" Type="http://schemas.openxmlformats.org/officeDocument/2006/relationships/image" Target="../media/image156.png"/><Relationship Id="rId32" Type="http://schemas.openxmlformats.org/officeDocument/2006/relationships/image" Target="../media/image160.png"/><Relationship Id="rId37" Type="http://schemas.openxmlformats.org/officeDocument/2006/relationships/customXml" Target="../ink/ink169.xml"/><Relationship Id="rId40" Type="http://schemas.openxmlformats.org/officeDocument/2006/relationships/image" Target="../media/image164.png"/><Relationship Id="rId45" Type="http://schemas.openxmlformats.org/officeDocument/2006/relationships/customXml" Target="../ink/ink173.xml"/><Relationship Id="rId53" Type="http://schemas.openxmlformats.org/officeDocument/2006/relationships/customXml" Target="../ink/ink177.xml"/><Relationship Id="rId58" Type="http://schemas.openxmlformats.org/officeDocument/2006/relationships/image" Target="../media/image173.png"/><Relationship Id="rId66" Type="http://schemas.openxmlformats.org/officeDocument/2006/relationships/image" Target="../media/image177.png"/><Relationship Id="rId74" Type="http://schemas.openxmlformats.org/officeDocument/2006/relationships/image" Target="../media/image181.png"/><Relationship Id="rId79" Type="http://schemas.openxmlformats.org/officeDocument/2006/relationships/customXml" Target="../ink/ink190.xml"/><Relationship Id="rId5" Type="http://schemas.openxmlformats.org/officeDocument/2006/relationships/image" Target="../media/image1290.png"/><Relationship Id="rId61" Type="http://schemas.openxmlformats.org/officeDocument/2006/relationships/customXml" Target="../ink/ink181.xml"/><Relationship Id="rId19" Type="http://schemas.openxmlformats.org/officeDocument/2006/relationships/customXml" Target="../ink/ink160.xml"/><Relationship Id="rId14" Type="http://schemas.openxmlformats.org/officeDocument/2006/relationships/customXml" Target="../ink/ink157.xml"/><Relationship Id="rId22" Type="http://schemas.openxmlformats.org/officeDocument/2006/relationships/image" Target="../media/image155.png"/><Relationship Id="rId27" Type="http://schemas.openxmlformats.org/officeDocument/2006/relationships/customXml" Target="../ink/ink164.xml"/><Relationship Id="rId30" Type="http://schemas.openxmlformats.org/officeDocument/2006/relationships/image" Target="../media/image159.png"/><Relationship Id="rId35" Type="http://schemas.openxmlformats.org/officeDocument/2006/relationships/customXml" Target="../ink/ink168.xml"/><Relationship Id="rId43" Type="http://schemas.openxmlformats.org/officeDocument/2006/relationships/customXml" Target="../ink/ink172.xml"/><Relationship Id="rId48" Type="http://schemas.openxmlformats.org/officeDocument/2006/relationships/image" Target="../media/image168.png"/><Relationship Id="rId56" Type="http://schemas.openxmlformats.org/officeDocument/2006/relationships/image" Target="../media/image172.png"/><Relationship Id="rId64" Type="http://schemas.openxmlformats.org/officeDocument/2006/relationships/image" Target="../media/image176.png"/><Relationship Id="rId69" Type="http://schemas.openxmlformats.org/officeDocument/2006/relationships/customXml" Target="../ink/ink185.xml"/><Relationship Id="rId77" Type="http://schemas.openxmlformats.org/officeDocument/2006/relationships/customXml" Target="../ink/ink189.xml"/><Relationship Id="rId8" Type="http://schemas.openxmlformats.org/officeDocument/2006/relationships/customXml" Target="../ink/ink154.xml"/><Relationship Id="rId51" Type="http://schemas.openxmlformats.org/officeDocument/2006/relationships/customXml" Target="../ink/ink176.xml"/><Relationship Id="rId72" Type="http://schemas.openxmlformats.org/officeDocument/2006/relationships/image" Target="../media/image180.png"/><Relationship Id="rId80" Type="http://schemas.openxmlformats.org/officeDocument/2006/relationships/image" Target="../media/image184.png"/><Relationship Id="rId3" Type="http://schemas.openxmlformats.org/officeDocument/2006/relationships/image" Target="../media/image128.png"/><Relationship Id="rId12" Type="http://schemas.openxmlformats.org/officeDocument/2006/relationships/customXml" Target="../ink/ink156.xml"/><Relationship Id="rId17" Type="http://schemas.openxmlformats.org/officeDocument/2006/relationships/image" Target="../media/image153.png"/><Relationship Id="rId25" Type="http://schemas.openxmlformats.org/officeDocument/2006/relationships/customXml" Target="../ink/ink163.xml"/><Relationship Id="rId33" Type="http://schemas.openxmlformats.org/officeDocument/2006/relationships/customXml" Target="../ink/ink167.xml"/><Relationship Id="rId38" Type="http://schemas.openxmlformats.org/officeDocument/2006/relationships/image" Target="../media/image163.png"/><Relationship Id="rId46" Type="http://schemas.openxmlformats.org/officeDocument/2006/relationships/image" Target="../media/image167.png"/><Relationship Id="rId59" Type="http://schemas.openxmlformats.org/officeDocument/2006/relationships/customXml" Target="../ink/ink180.xml"/><Relationship Id="rId67" Type="http://schemas.openxmlformats.org/officeDocument/2006/relationships/customXml" Target="../ink/ink184.xml"/><Relationship Id="rId20" Type="http://schemas.openxmlformats.org/officeDocument/2006/relationships/image" Target="../media/image154.png"/><Relationship Id="rId41" Type="http://schemas.openxmlformats.org/officeDocument/2006/relationships/customXml" Target="../ink/ink171.xml"/><Relationship Id="rId54" Type="http://schemas.openxmlformats.org/officeDocument/2006/relationships/image" Target="../media/image171.png"/><Relationship Id="rId62" Type="http://schemas.openxmlformats.org/officeDocument/2006/relationships/image" Target="../media/image175.png"/><Relationship Id="rId70" Type="http://schemas.openxmlformats.org/officeDocument/2006/relationships/image" Target="../media/image179.png"/><Relationship Id="rId75" Type="http://schemas.openxmlformats.org/officeDocument/2006/relationships/customXml" Target="../ink/ink18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53.xml"/><Relationship Id="rId15" Type="http://schemas.openxmlformats.org/officeDocument/2006/relationships/image" Target="../media/image152.png"/><Relationship Id="rId23" Type="http://schemas.openxmlformats.org/officeDocument/2006/relationships/customXml" Target="../ink/ink162.xml"/><Relationship Id="rId28" Type="http://schemas.openxmlformats.org/officeDocument/2006/relationships/image" Target="../media/image158.png"/><Relationship Id="rId36" Type="http://schemas.openxmlformats.org/officeDocument/2006/relationships/image" Target="../media/image162.png"/><Relationship Id="rId49" Type="http://schemas.openxmlformats.org/officeDocument/2006/relationships/customXml" Target="../ink/ink175.xml"/><Relationship Id="rId57" Type="http://schemas.openxmlformats.org/officeDocument/2006/relationships/customXml" Target="../ink/ink179.xml"/><Relationship Id="rId10" Type="http://schemas.openxmlformats.org/officeDocument/2006/relationships/customXml" Target="../ink/ink155.xml"/><Relationship Id="rId31" Type="http://schemas.openxmlformats.org/officeDocument/2006/relationships/customXml" Target="../ink/ink166.xml"/><Relationship Id="rId44" Type="http://schemas.openxmlformats.org/officeDocument/2006/relationships/image" Target="../media/image166.png"/><Relationship Id="rId52" Type="http://schemas.openxmlformats.org/officeDocument/2006/relationships/image" Target="../media/image170.png"/><Relationship Id="rId60" Type="http://schemas.openxmlformats.org/officeDocument/2006/relationships/image" Target="../media/image174.png"/><Relationship Id="rId65" Type="http://schemas.openxmlformats.org/officeDocument/2006/relationships/customXml" Target="../ink/ink183.xml"/><Relationship Id="rId73" Type="http://schemas.openxmlformats.org/officeDocument/2006/relationships/customXml" Target="../ink/ink187.xml"/><Relationship Id="rId78" Type="http://schemas.openxmlformats.org/officeDocument/2006/relationships/image" Target="../media/image183.png"/><Relationship Id="rId4" Type="http://schemas.openxmlformats.org/officeDocument/2006/relationships/customXml" Target="../ink/ink152.xml"/><Relationship Id="rId9" Type="http://schemas.openxmlformats.org/officeDocument/2006/relationships/image" Target="../media/image131.png"/><Relationship Id="rId13" Type="http://schemas.openxmlformats.org/officeDocument/2006/relationships/image" Target="../media/image148.png"/><Relationship Id="rId18" Type="http://schemas.openxmlformats.org/officeDocument/2006/relationships/customXml" Target="../ink/ink159.xml"/><Relationship Id="rId39" Type="http://schemas.openxmlformats.org/officeDocument/2006/relationships/customXml" Target="../ink/ink170.xml"/><Relationship Id="rId34" Type="http://schemas.openxmlformats.org/officeDocument/2006/relationships/image" Target="../media/image161.png"/><Relationship Id="rId50" Type="http://schemas.openxmlformats.org/officeDocument/2006/relationships/image" Target="../media/image169.png"/><Relationship Id="rId55" Type="http://schemas.openxmlformats.org/officeDocument/2006/relationships/customXml" Target="../ink/ink178.xml"/><Relationship Id="rId76" Type="http://schemas.openxmlformats.org/officeDocument/2006/relationships/image" Target="../media/image182.png"/><Relationship Id="rId7" Type="http://schemas.openxmlformats.org/officeDocument/2006/relationships/image" Target="../media/image1300.png"/><Relationship Id="rId71" Type="http://schemas.openxmlformats.org/officeDocument/2006/relationships/customXml" Target="../ink/ink186.xml"/><Relationship Id="rId2" Type="http://schemas.openxmlformats.org/officeDocument/2006/relationships/customXml" Target="../ink/ink151.xml"/><Relationship Id="rId29" Type="http://schemas.openxmlformats.org/officeDocument/2006/relationships/customXml" Target="../ink/ink16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6.xml"/><Relationship Id="rId18" Type="http://schemas.openxmlformats.org/officeDocument/2006/relationships/image" Target="../media/image220.png"/><Relationship Id="rId26" Type="http://schemas.openxmlformats.org/officeDocument/2006/relationships/image" Target="../media/image260.png"/><Relationship Id="rId39" Type="http://schemas.openxmlformats.org/officeDocument/2006/relationships/customXml" Target="../ink/ink209.xml"/><Relationship Id="rId21" Type="http://schemas.openxmlformats.org/officeDocument/2006/relationships/customXml" Target="../ink/ink200.xml"/><Relationship Id="rId34" Type="http://schemas.openxmlformats.org/officeDocument/2006/relationships/image" Target="../media/image300.png"/><Relationship Id="rId42" Type="http://schemas.openxmlformats.org/officeDocument/2006/relationships/image" Target="../media/image340.png"/><Relationship Id="rId47" Type="http://schemas.openxmlformats.org/officeDocument/2006/relationships/customXml" Target="../ink/ink213.xml"/><Relationship Id="rId50" Type="http://schemas.openxmlformats.org/officeDocument/2006/relationships/image" Target="../media/image381.png"/><Relationship Id="rId55" Type="http://schemas.openxmlformats.org/officeDocument/2006/relationships/customXml" Target="../ink/ink217.xml"/><Relationship Id="rId7" Type="http://schemas.openxmlformats.org/officeDocument/2006/relationships/customXml" Target="../ink/ink193.xml"/><Relationship Id="rId2" Type="http://schemas.openxmlformats.org/officeDocument/2006/relationships/image" Target="../media/image56.png"/><Relationship Id="rId16" Type="http://schemas.openxmlformats.org/officeDocument/2006/relationships/image" Target="../media/image210.png"/><Relationship Id="rId29" Type="http://schemas.openxmlformats.org/officeDocument/2006/relationships/customXml" Target="../ink/ink204.xml"/><Relationship Id="rId11" Type="http://schemas.openxmlformats.org/officeDocument/2006/relationships/customXml" Target="../ink/ink195.xml"/><Relationship Id="rId24" Type="http://schemas.openxmlformats.org/officeDocument/2006/relationships/image" Target="../media/image250.png"/><Relationship Id="rId32" Type="http://schemas.openxmlformats.org/officeDocument/2006/relationships/image" Target="../media/image290.png"/><Relationship Id="rId37" Type="http://schemas.openxmlformats.org/officeDocument/2006/relationships/customXml" Target="../ink/ink208.xml"/><Relationship Id="rId40" Type="http://schemas.openxmlformats.org/officeDocument/2006/relationships/image" Target="../media/image330.png"/><Relationship Id="rId45" Type="http://schemas.openxmlformats.org/officeDocument/2006/relationships/customXml" Target="../ink/ink212.xml"/><Relationship Id="rId53" Type="http://schemas.openxmlformats.org/officeDocument/2006/relationships/customXml" Target="../ink/ink216.xml"/><Relationship Id="rId5" Type="http://schemas.openxmlformats.org/officeDocument/2006/relationships/customXml" Target="../ink/ink192.xml"/><Relationship Id="rId10" Type="http://schemas.openxmlformats.org/officeDocument/2006/relationships/image" Target="../media/image185.png"/><Relationship Id="rId19" Type="http://schemas.openxmlformats.org/officeDocument/2006/relationships/customXml" Target="../ink/ink199.xml"/><Relationship Id="rId31" Type="http://schemas.openxmlformats.org/officeDocument/2006/relationships/customXml" Target="../ink/ink205.xml"/><Relationship Id="rId44" Type="http://schemas.openxmlformats.org/officeDocument/2006/relationships/image" Target="../media/image351.png"/><Relationship Id="rId52" Type="http://schemas.openxmlformats.org/officeDocument/2006/relationships/image" Target="../media/image391.png"/><Relationship Id="rId4" Type="http://schemas.openxmlformats.org/officeDocument/2006/relationships/image" Target="../media/image1511.png"/><Relationship Id="rId9" Type="http://schemas.openxmlformats.org/officeDocument/2006/relationships/customXml" Target="../ink/ink194.xml"/><Relationship Id="rId14" Type="http://schemas.openxmlformats.org/officeDocument/2006/relationships/image" Target="../media/image200.png"/><Relationship Id="rId22" Type="http://schemas.openxmlformats.org/officeDocument/2006/relationships/image" Target="../media/image240.png"/><Relationship Id="rId27" Type="http://schemas.openxmlformats.org/officeDocument/2006/relationships/customXml" Target="../ink/ink203.xml"/><Relationship Id="rId30" Type="http://schemas.openxmlformats.org/officeDocument/2006/relationships/image" Target="../media/image280.png"/><Relationship Id="rId35" Type="http://schemas.openxmlformats.org/officeDocument/2006/relationships/customXml" Target="../ink/ink207.xml"/><Relationship Id="rId43" Type="http://schemas.openxmlformats.org/officeDocument/2006/relationships/customXml" Target="../ink/ink211.xml"/><Relationship Id="rId48" Type="http://schemas.openxmlformats.org/officeDocument/2006/relationships/image" Target="../media/image371.png"/><Relationship Id="rId56" Type="http://schemas.openxmlformats.org/officeDocument/2006/relationships/image" Target="../media/image410.png"/><Relationship Id="rId8" Type="http://schemas.openxmlformats.org/officeDocument/2006/relationships/image" Target="../media/image1720.png"/><Relationship Id="rId51" Type="http://schemas.openxmlformats.org/officeDocument/2006/relationships/customXml" Target="../ink/ink215.xml"/><Relationship Id="rId3" Type="http://schemas.openxmlformats.org/officeDocument/2006/relationships/customXml" Target="../ink/ink191.xml"/><Relationship Id="rId12" Type="http://schemas.openxmlformats.org/officeDocument/2006/relationships/image" Target="../media/image191.png"/><Relationship Id="rId17" Type="http://schemas.openxmlformats.org/officeDocument/2006/relationships/customXml" Target="../ink/ink198.xml"/><Relationship Id="rId25" Type="http://schemas.openxmlformats.org/officeDocument/2006/relationships/customXml" Target="../ink/ink202.xml"/><Relationship Id="rId33" Type="http://schemas.openxmlformats.org/officeDocument/2006/relationships/customXml" Target="../ink/ink206.xml"/><Relationship Id="rId38" Type="http://schemas.openxmlformats.org/officeDocument/2006/relationships/image" Target="../media/image320.png"/><Relationship Id="rId46" Type="http://schemas.openxmlformats.org/officeDocument/2006/relationships/image" Target="../media/image361.png"/><Relationship Id="rId20" Type="http://schemas.openxmlformats.org/officeDocument/2006/relationships/image" Target="../media/image230.png"/><Relationship Id="rId41" Type="http://schemas.openxmlformats.org/officeDocument/2006/relationships/customXml" Target="../ink/ink210.xml"/><Relationship Id="rId54" Type="http://schemas.openxmlformats.org/officeDocument/2006/relationships/image" Target="../media/image4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1.png"/><Relationship Id="rId15" Type="http://schemas.openxmlformats.org/officeDocument/2006/relationships/customXml" Target="../ink/ink197.xml"/><Relationship Id="rId23" Type="http://schemas.openxmlformats.org/officeDocument/2006/relationships/customXml" Target="../ink/ink201.xml"/><Relationship Id="rId28" Type="http://schemas.openxmlformats.org/officeDocument/2006/relationships/image" Target="../media/image270.png"/><Relationship Id="rId36" Type="http://schemas.openxmlformats.org/officeDocument/2006/relationships/image" Target="../media/image310.png"/><Relationship Id="rId49" Type="http://schemas.openxmlformats.org/officeDocument/2006/relationships/customXml" Target="../ink/ink21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0.png"/><Relationship Id="rId21" Type="http://schemas.openxmlformats.org/officeDocument/2006/relationships/image" Target="../media/image129.png"/><Relationship Id="rId42" Type="http://schemas.openxmlformats.org/officeDocument/2006/relationships/customXml" Target="../ink/ink21.xml"/><Relationship Id="rId63" Type="http://schemas.openxmlformats.org/officeDocument/2006/relationships/image" Target="../media/image33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0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0.png"/><Relationship Id="rId247" Type="http://schemas.openxmlformats.org/officeDocument/2006/relationships/customXml" Target="../ink/ink124.xml"/><Relationship Id="rId107" Type="http://schemas.openxmlformats.org/officeDocument/2006/relationships/image" Target="../media/image551.png"/><Relationship Id="rId11" Type="http://schemas.openxmlformats.org/officeDocument/2006/relationships/image" Target="../media/image7100.png"/><Relationship Id="rId32" Type="http://schemas.openxmlformats.org/officeDocument/2006/relationships/customXml" Target="../ink/ink16.xml"/><Relationship Id="rId53" Type="http://schemas.openxmlformats.org/officeDocument/2006/relationships/image" Target="../media/image281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01.png"/><Relationship Id="rId95" Type="http://schemas.openxmlformats.org/officeDocument/2006/relationships/image" Target="../media/image491.png"/><Relationship Id="rId160" Type="http://schemas.openxmlformats.org/officeDocument/2006/relationships/image" Target="../media/image811.png"/><Relationship Id="rId181" Type="http://schemas.openxmlformats.org/officeDocument/2006/relationships/customXml" Target="../ink/ink91.xml"/><Relationship Id="rId216" Type="http://schemas.openxmlformats.org/officeDocument/2006/relationships/image" Target="../media/image1090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9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00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0.png"/><Relationship Id="rId206" Type="http://schemas.openxmlformats.org/officeDocument/2006/relationships/image" Target="../media/image1040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9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0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0.png"/><Relationship Id="rId119" Type="http://schemas.openxmlformats.org/officeDocument/2006/relationships/image" Target="../media/image611.png"/><Relationship Id="rId44" Type="http://schemas.openxmlformats.org/officeDocument/2006/relationships/customXml" Target="../ink/ink22.xml"/><Relationship Id="rId65" Type="http://schemas.openxmlformats.org/officeDocument/2006/relationships/image" Target="../media/image3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0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0.png"/><Relationship Id="rId249" Type="http://schemas.openxmlformats.org/officeDocument/2006/relationships/customXml" Target="../ink/ink125.xml"/><Relationship Id="rId13" Type="http://schemas.openxmlformats.org/officeDocument/2006/relationships/image" Target="../media/image810.png"/><Relationship Id="rId109" Type="http://schemas.openxmlformats.org/officeDocument/2006/relationships/image" Target="../media/image561.png"/><Relationship Id="rId34" Type="http://schemas.openxmlformats.org/officeDocument/2006/relationships/customXml" Target="../ink/ink17.xml"/><Relationship Id="rId55" Type="http://schemas.openxmlformats.org/officeDocument/2006/relationships/image" Target="../media/image2910.png"/><Relationship Id="rId76" Type="http://schemas.openxmlformats.org/officeDocument/2006/relationships/customXml" Target="../ink/ink38.xml"/><Relationship Id="rId97" Type="http://schemas.openxmlformats.org/officeDocument/2006/relationships/image" Target="../media/image501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1.png"/><Relationship Id="rId162" Type="http://schemas.openxmlformats.org/officeDocument/2006/relationships/image" Target="../media/image820.png"/><Relationship Id="rId183" Type="http://schemas.openxmlformats.org/officeDocument/2006/relationships/customXml" Target="../ink/ink92.xml"/><Relationship Id="rId218" Type="http://schemas.openxmlformats.org/officeDocument/2006/relationships/image" Target="../media/image110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10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0.png"/><Relationship Id="rId208" Type="http://schemas.openxmlformats.org/officeDocument/2006/relationships/image" Target="../media/image1050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0.png"/><Relationship Id="rId56" Type="http://schemas.openxmlformats.org/officeDocument/2006/relationships/customXml" Target="../ink/ink28.xml"/><Relationship Id="rId77" Type="http://schemas.openxmlformats.org/officeDocument/2006/relationships/image" Target="../media/image400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0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0.png"/><Relationship Id="rId219" Type="http://schemas.openxmlformats.org/officeDocument/2006/relationships/customXml" Target="../ink/ink110.xml"/><Relationship Id="rId230" Type="http://schemas.openxmlformats.org/officeDocument/2006/relationships/image" Target="../media/image1160.png"/><Relationship Id="rId25" Type="http://schemas.openxmlformats.org/officeDocument/2006/relationships/image" Target="../media/image1410.png"/><Relationship Id="rId46" Type="http://schemas.openxmlformats.org/officeDocument/2006/relationships/customXml" Target="../ink/ink23.xml"/><Relationship Id="rId67" Type="http://schemas.openxmlformats.org/officeDocument/2006/relationships/image" Target="../media/image350.png"/><Relationship Id="rId88" Type="http://schemas.openxmlformats.org/officeDocument/2006/relationships/customXml" Target="../ink/ink44.xml"/><Relationship Id="rId111" Type="http://schemas.openxmlformats.org/officeDocument/2006/relationships/image" Target="../media/image571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0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0.png"/><Relationship Id="rId241" Type="http://schemas.openxmlformats.org/officeDocument/2006/relationships/customXml" Target="../ink/ink121.xml"/><Relationship Id="rId15" Type="http://schemas.openxmlformats.org/officeDocument/2006/relationships/image" Target="../media/image911.png"/><Relationship Id="rId36" Type="http://schemas.openxmlformats.org/officeDocument/2006/relationships/customXml" Target="../ink/ink18.xml"/><Relationship Id="rId57" Type="http://schemas.openxmlformats.org/officeDocument/2006/relationships/image" Target="../media/image3010.png"/><Relationship Id="rId78" Type="http://schemas.openxmlformats.org/officeDocument/2006/relationships/customXml" Target="../ink/ink39.xml"/><Relationship Id="rId99" Type="http://schemas.openxmlformats.org/officeDocument/2006/relationships/image" Target="../media/image51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0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10.png"/><Relationship Id="rId180" Type="http://schemas.openxmlformats.org/officeDocument/2006/relationships/image" Target="../media/image910.png"/><Relationship Id="rId210" Type="http://schemas.openxmlformats.org/officeDocument/2006/relationships/image" Target="../media/image1060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10.png"/><Relationship Id="rId68" Type="http://schemas.openxmlformats.org/officeDocument/2006/relationships/customXml" Target="../ink/ink34.xml"/><Relationship Id="rId89" Type="http://schemas.openxmlformats.org/officeDocument/2006/relationships/image" Target="../media/image461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0.png"/><Relationship Id="rId200" Type="http://schemas.openxmlformats.org/officeDocument/2006/relationships/image" Target="../media/image101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10.png"/><Relationship Id="rId58" Type="http://schemas.openxmlformats.org/officeDocument/2006/relationships/customXml" Target="../ink/ink29.xml"/><Relationship Id="rId79" Type="http://schemas.openxmlformats.org/officeDocument/2006/relationships/image" Target="../media/image4100.png"/><Relationship Id="rId102" Type="http://schemas.openxmlformats.org/officeDocument/2006/relationships/customXml" Target="../ink/ink51.xml"/><Relationship Id="rId123" Type="http://schemas.openxmlformats.org/officeDocument/2006/relationships/image" Target="../media/image630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0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10.png"/><Relationship Id="rId48" Type="http://schemas.openxmlformats.org/officeDocument/2006/relationships/customXml" Target="../ink/ink24.xml"/><Relationship Id="rId69" Type="http://schemas.openxmlformats.org/officeDocument/2006/relationships/image" Target="../media/image360.png"/><Relationship Id="rId113" Type="http://schemas.openxmlformats.org/officeDocument/2006/relationships/image" Target="../media/image581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0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0.png"/><Relationship Id="rId243" Type="http://schemas.openxmlformats.org/officeDocument/2006/relationships/customXml" Target="../ink/ink122.xml"/><Relationship Id="rId17" Type="http://schemas.openxmlformats.org/officeDocument/2006/relationships/image" Target="../media/image1010.png"/><Relationship Id="rId38" Type="http://schemas.openxmlformats.org/officeDocument/2006/relationships/customXml" Target="../ink/ink19.xml"/><Relationship Id="rId59" Type="http://schemas.openxmlformats.org/officeDocument/2006/relationships/image" Target="../media/image3110.png"/><Relationship Id="rId103" Type="http://schemas.openxmlformats.org/officeDocument/2006/relationships/image" Target="../media/image53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1.png"/><Relationship Id="rId145" Type="http://schemas.openxmlformats.org/officeDocument/2006/relationships/customXml" Target="../ink/ink73.xml"/><Relationship Id="rId166" Type="http://schemas.openxmlformats.org/officeDocument/2006/relationships/image" Target="../media/image840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3.xml"/><Relationship Id="rId212" Type="http://schemas.openxmlformats.org/officeDocument/2006/relationships/image" Target="../media/image1070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10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00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0.png"/><Relationship Id="rId202" Type="http://schemas.openxmlformats.org/officeDocument/2006/relationships/image" Target="../media/image1020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1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0.png"/><Relationship Id="rId146" Type="http://schemas.openxmlformats.org/officeDocument/2006/relationships/image" Target="../media/image740.png"/><Relationship Id="rId167" Type="http://schemas.openxmlformats.org/officeDocument/2006/relationships/customXml" Target="../ink/ink84.xml"/><Relationship Id="rId188" Type="http://schemas.openxmlformats.org/officeDocument/2006/relationships/image" Target="../media/image950.png"/><Relationship Id="rId71" Type="http://schemas.openxmlformats.org/officeDocument/2006/relationships/image" Target="../media/image370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10.png"/><Relationship Id="rId40" Type="http://schemas.openxmlformats.org/officeDocument/2006/relationships/customXml" Target="../ink/ink20.xml"/><Relationship Id="rId115" Type="http://schemas.openxmlformats.org/officeDocument/2006/relationships/image" Target="../media/image591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0.png"/><Relationship Id="rId61" Type="http://schemas.openxmlformats.org/officeDocument/2006/relationships/image" Target="../media/image321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11.png"/><Relationship Id="rId224" Type="http://schemas.openxmlformats.org/officeDocument/2006/relationships/image" Target="../media/image1130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1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0.png"/><Relationship Id="rId51" Type="http://schemas.openxmlformats.org/officeDocument/2006/relationships/image" Target="../media/image2710.png"/><Relationship Id="rId72" Type="http://schemas.openxmlformats.org/officeDocument/2006/relationships/customXml" Target="../ink/ink36.xml"/><Relationship Id="rId93" Type="http://schemas.openxmlformats.org/officeDocument/2006/relationships/image" Target="../media/image481.png"/><Relationship Id="rId189" Type="http://schemas.openxmlformats.org/officeDocument/2006/relationships/customXml" Target="../ink/ink95.xml"/><Relationship Id="rId3" Type="http://schemas.openxmlformats.org/officeDocument/2006/relationships/image" Target="../media/image337.png"/><Relationship Id="rId214" Type="http://schemas.openxmlformats.org/officeDocument/2006/relationships/image" Target="../media/image1080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0.png"/><Relationship Id="rId20" Type="http://schemas.openxmlformats.org/officeDocument/2006/relationships/customXml" Target="../ink/ink10.xml"/><Relationship Id="rId41" Type="http://schemas.openxmlformats.org/officeDocument/2006/relationships/image" Target="../media/image2210.png"/><Relationship Id="rId62" Type="http://schemas.openxmlformats.org/officeDocument/2006/relationships/customXml" Target="../ink/ink31.xml"/><Relationship Id="rId83" Type="http://schemas.openxmlformats.org/officeDocument/2006/relationships/image" Target="../media/image4300.png"/><Relationship Id="rId179" Type="http://schemas.openxmlformats.org/officeDocument/2006/relationships/customXml" Target="../ink/ink90.xml"/><Relationship Id="rId190" Type="http://schemas.openxmlformats.org/officeDocument/2006/relationships/image" Target="../media/image960.png"/><Relationship Id="rId204" Type="http://schemas.openxmlformats.org/officeDocument/2006/relationships/image" Target="../media/image1030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10.png"/><Relationship Id="rId52" Type="http://schemas.openxmlformats.org/officeDocument/2006/relationships/customXml" Target="../ink/ink26.xml"/><Relationship Id="rId73" Type="http://schemas.openxmlformats.org/officeDocument/2006/relationships/image" Target="../media/image380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0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Summer Student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>
                <a:solidFill>
                  <a:srgbClr val="0070C0"/>
                </a:solidFill>
                <a:latin typeface="+mj-lt"/>
              </a:rPr>
              <a:t>CERN</a:t>
            </a:r>
            <a:endParaRPr lang="en-GB" sz="3600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4 – 7 July 2023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174398" y="293914"/>
            <a:ext cx="8969602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32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3:  Hypothesis Tests, Confidence Intervals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FCD7A8-EA13-0162-F792-ACABCC45515E}"/>
              </a:ext>
            </a:extLst>
          </p:cNvPr>
          <p:cNvSpPr txBox="1"/>
          <p:nvPr/>
        </p:nvSpPr>
        <p:spPr>
          <a:xfrm>
            <a:off x="2830287" y="3690258"/>
            <a:ext cx="534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/event/1254879/timetable/</a:t>
            </a:r>
          </a:p>
        </p:txBody>
      </p:sp>
    </p:spTree>
    <p:extLst>
      <p:ext uri="{BB962C8B-B14F-4D97-AF65-F5344CB8AC3E}">
        <p14:creationId xmlns:p14="http://schemas.microsoft.com/office/powerpoint/2010/main" val="272202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of size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seen earlier).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942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658706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11722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18468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41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3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1295401" y="1741715"/>
            <a:ext cx="67307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Parameter estimation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Hypothesis tests and confidence intervals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(some exercises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here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Introduction to Machine Learning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65C28D-7A92-4447-8021-E731698B557B}"/>
              </a:ext>
            </a:extLst>
          </p:cNvPr>
          <p:cNvCxnSpPr/>
          <p:nvPr/>
        </p:nvCxnSpPr>
        <p:spPr>
          <a:xfrm>
            <a:off x="522514" y="3026230"/>
            <a:ext cx="5334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D51E6A-6595-854C-AE9D-A3D15E383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906" y="314099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10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557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15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73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</p:spTree>
    <p:extLst>
      <p:ext uri="{BB962C8B-B14F-4D97-AF65-F5344CB8AC3E}">
        <p14:creationId xmlns:p14="http://schemas.microsoft.com/office/powerpoint/2010/main" val="11211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6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3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99B467-497A-9E4D-A75F-C163B86B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18" y="674688"/>
            <a:ext cx="861851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measurement produces data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consider a hypothesis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test and alternative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specify probability for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 specifying a 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 such that there is no more than some (small) probability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assuming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correct,  to observe the data there,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∈ </a:t>
            </a:r>
            <a:r>
              <a:rPr lang="en-US" altLang="en-US" sz="2400" i="1" dirty="0"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 ≤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endParaRPr lang="el-GR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inequality if data are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discrete.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the size or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level of the test.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observed in the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region, reject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FC7176-AC7D-0440-A48C-5D5FED07A0E0}"/>
              </a:ext>
            </a:extLst>
          </p:cNvPr>
          <p:cNvSpPr txBox="1">
            <a:spLocks noChangeArrowheads="1"/>
          </p:cNvSpPr>
          <p:nvPr/>
        </p:nvSpPr>
        <p:spPr>
          <a:xfrm>
            <a:off x="612775" y="117475"/>
            <a:ext cx="7704138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hypothesis tests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DE6049D-B186-AB48-872A-206E4316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4117975"/>
            <a:ext cx="2879725" cy="1798638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B350A25B-A2E9-B841-B278-22DFD90C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4981575"/>
            <a:ext cx="1079500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D8B6067-5848-0D4F-A0AF-FF1AB9C6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3468688"/>
            <a:ext cx="1817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Ω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1BF2A39-087F-CC40-9AA9-AB45ED8B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6134100"/>
            <a:ext cx="2164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EE00C38B-A570-CC43-9AB5-603FF902AA1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45188" y="5268913"/>
            <a:ext cx="360362" cy="9366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BC367DAB-1DDA-6146-8EE8-F23C7D8CEF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72163" y="3829050"/>
            <a:ext cx="576262" cy="57626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63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1930s there were great debates as to the role of the alternative hypothesis.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held that one could test a hypothesis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without reference to an alternative.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Suppose, e.g.,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(suppose positive) usually comes out low.  High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less characteristic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if a high value is observed, we should reject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we put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grpSp>
        <p:nvGrpSpPr>
          <p:cNvPr id="21533" name="Group 21532">
            <a:extLst>
              <a:ext uri="{FF2B5EF4-FFF2-40B4-BE49-F238E27FC236}">
                <a16:creationId xmlns:a16="http://schemas.microsoft.com/office/drawing/2014/main" id="{9934477A-40D3-D744-A72D-51E635E5C714}"/>
              </a:ext>
            </a:extLst>
          </p:cNvPr>
          <p:cNvGrpSpPr/>
          <p:nvPr/>
        </p:nvGrpSpPr>
        <p:grpSpPr>
          <a:xfrm>
            <a:off x="969327" y="4240255"/>
            <a:ext cx="5811120" cy="2239920"/>
            <a:chOff x="1844537" y="4122634"/>
            <a:chExt cx="5811120" cy="22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14:cNvPr>
                <p14:cNvContentPartPr/>
                <p14:nvPr/>
              </p14:nvContentPartPr>
              <p14:xfrm>
                <a:off x="1844537" y="4196434"/>
                <a:ext cx="83880" cy="1692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9417" y="4181314"/>
                  <a:ext cx="114480" cy="172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980977" y="5850634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65857" y="5835154"/>
                  <a:ext cx="4197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969457" y="5185714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3977" y="5170594"/>
                  <a:ext cx="4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6137177" y="5818594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22057" y="5803474"/>
                  <a:ext cx="1337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991777" y="4666954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6657" y="4651474"/>
                  <a:ext cx="5231160" cy="1146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3E4D189-C690-4346-901C-E3BABF7A79AE}"/>
                </a:ext>
              </a:extLst>
            </p:cNvPr>
            <p:cNvGrpSpPr/>
            <p:nvPr/>
          </p:nvGrpSpPr>
          <p:grpSpPr>
            <a:xfrm>
              <a:off x="2796377" y="4122634"/>
              <a:ext cx="1635840" cy="470520"/>
              <a:chOff x="2796377" y="4122634"/>
              <a:chExt cx="1635840" cy="47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14:cNvPr>
                  <p14:cNvContentPartPr/>
                  <p14:nvPr/>
                </p14:nvContentPartPr>
                <p14:xfrm>
                  <a:off x="2796377" y="4122634"/>
                  <a:ext cx="89640" cy="2613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780897" y="4107154"/>
                    <a:ext cx="120240" cy="29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14:cNvPr>
                  <p14:cNvContentPartPr/>
                  <p14:nvPr/>
                </p14:nvContentPartPr>
                <p14:xfrm>
                  <a:off x="2833097" y="4276354"/>
                  <a:ext cx="111960" cy="234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817617" y="4261234"/>
                    <a:ext cx="14256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14:cNvPr>
                  <p14:cNvContentPartPr/>
                  <p14:nvPr/>
                </p14:nvContentPartPr>
                <p14:xfrm>
                  <a:off x="3068177" y="4147114"/>
                  <a:ext cx="98280" cy="18684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052697" y="4131994"/>
                    <a:ext cx="128880" cy="21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14:cNvPr>
                  <p14:cNvContentPartPr/>
                  <p14:nvPr/>
                </p14:nvContentPartPr>
                <p14:xfrm>
                  <a:off x="3233057" y="4258354"/>
                  <a:ext cx="142560" cy="446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217577" y="4243234"/>
                    <a:ext cx="173160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14:cNvPr>
                  <p14:cNvContentPartPr/>
                  <p14:nvPr/>
                </p14:nvContentPartPr>
                <p14:xfrm>
                  <a:off x="3271937" y="4233514"/>
                  <a:ext cx="81000" cy="982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256817" y="4218394"/>
                    <a:ext cx="11124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14:cNvPr>
                  <p14:cNvContentPartPr/>
                  <p14:nvPr/>
                </p14:nvContentPartPr>
                <p14:xfrm>
                  <a:off x="3445457" y="4138474"/>
                  <a:ext cx="40320" cy="202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430337" y="4123354"/>
                    <a:ext cx="7092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14:cNvPr>
                  <p14:cNvContentPartPr/>
                  <p14:nvPr/>
                </p14:nvContentPartPr>
                <p14:xfrm>
                  <a:off x="3581177" y="4171954"/>
                  <a:ext cx="19080" cy="1598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566057" y="4156834"/>
                    <a:ext cx="49680" cy="19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14:cNvPr>
                  <p14:cNvContentPartPr/>
                  <p14:nvPr/>
                </p14:nvContentPartPr>
                <p14:xfrm>
                  <a:off x="3581177" y="4197154"/>
                  <a:ext cx="124560" cy="774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566057" y="4182034"/>
                    <a:ext cx="15480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14:cNvPr>
                  <p14:cNvContentPartPr/>
                  <p14:nvPr/>
                </p14:nvContentPartPr>
                <p14:xfrm>
                  <a:off x="3690257" y="4158274"/>
                  <a:ext cx="15480" cy="172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674777" y="4142794"/>
                    <a:ext cx="4608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14:cNvPr>
                  <p14:cNvContentPartPr/>
                  <p14:nvPr/>
                </p14:nvContentPartPr>
                <p14:xfrm>
                  <a:off x="3786737" y="4299034"/>
                  <a:ext cx="64080" cy="583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771257" y="4283554"/>
                    <a:ext cx="9468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14:cNvPr>
                  <p14:cNvContentPartPr/>
                  <p14:nvPr/>
                </p14:nvContentPartPr>
                <p14:xfrm>
                  <a:off x="3853337" y="4125514"/>
                  <a:ext cx="150480" cy="2512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838217" y="4110394"/>
                    <a:ext cx="181080" cy="28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14:cNvPr>
                  <p14:cNvContentPartPr/>
                  <p14:nvPr/>
                </p14:nvContentPartPr>
                <p14:xfrm>
                  <a:off x="4150337" y="4202554"/>
                  <a:ext cx="281880" cy="3488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134857" y="4187074"/>
                    <a:ext cx="312120" cy="37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14:cNvPr>
                  <p14:cNvContentPartPr/>
                  <p14:nvPr/>
                </p14:nvContentPartPr>
                <p14:xfrm>
                  <a:off x="4207577" y="4441234"/>
                  <a:ext cx="60480" cy="1519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192097" y="4426114"/>
                    <a:ext cx="91080" cy="182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2" name="Group 21511">
              <a:extLst>
                <a:ext uri="{FF2B5EF4-FFF2-40B4-BE49-F238E27FC236}">
                  <a16:creationId xmlns:a16="http://schemas.microsoft.com/office/drawing/2014/main" id="{80CC444F-D8EF-BA4D-9F8F-5B8ACE950811}"/>
                </a:ext>
              </a:extLst>
            </p:cNvPr>
            <p:cNvGrpSpPr/>
            <p:nvPr/>
          </p:nvGrpSpPr>
          <p:grpSpPr>
            <a:xfrm>
              <a:off x="5616977" y="4343314"/>
              <a:ext cx="1411920" cy="1510560"/>
              <a:chOff x="5616977" y="4343314"/>
              <a:chExt cx="1411920" cy="151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14:cNvPr>
                  <p14:cNvContentPartPr/>
                  <p14:nvPr/>
                </p14:nvContentPartPr>
                <p14:xfrm>
                  <a:off x="5616977" y="4343314"/>
                  <a:ext cx="173880" cy="15105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01497" y="4327834"/>
                    <a:ext cx="204120" cy="154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14:cNvPr>
                  <p14:cNvContentPartPr/>
                  <p14:nvPr/>
                </p14:nvContentPartPr>
                <p14:xfrm>
                  <a:off x="6667817" y="4357714"/>
                  <a:ext cx="361080" cy="226080"/>
                </p14:xfrm>
              </p:contentPart>
            </mc:Choice>
            <mc:Fallback xmlns="">
              <p:pic>
                <p:nvPicPr>
                  <p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652337" y="4342594"/>
                    <a:ext cx="391680" cy="256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415177" y="6139354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7400057" y="6181474"/>
                    <a:ext cx="27108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472417" y="6124234"/>
                    <a:ext cx="154800" cy="253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1" name="Group 21530">
              <a:extLst>
                <a:ext uri="{FF2B5EF4-FFF2-40B4-BE49-F238E27FC236}">
                  <a16:creationId xmlns:a16="http://schemas.microsoft.com/office/drawing/2014/main" id="{3AA75E82-FA4E-F34B-950B-F9CDF32B8112}"/>
                </a:ext>
              </a:extLst>
            </p:cNvPr>
            <p:cNvGrpSpPr/>
            <p:nvPr/>
          </p:nvGrpSpPr>
          <p:grpSpPr>
            <a:xfrm>
              <a:off x="5661977" y="4441234"/>
              <a:ext cx="702720" cy="186840"/>
              <a:chOff x="5661977" y="4441234"/>
              <a:chExt cx="702720" cy="18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14:cNvPr>
                  <p14:cNvContentPartPr/>
                  <p14:nvPr/>
                </p14:nvContentPartPr>
                <p14:xfrm>
                  <a:off x="5661977" y="4518274"/>
                  <a:ext cx="684720" cy="109800"/>
                </p14:xfrm>
              </p:contentPart>
            </mc:Choice>
            <mc:Fallback xmlns="">
              <p:pic>
                <p:nvPicPr>
                  <p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646497" y="4502794"/>
                    <a:ext cx="71532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14:cNvPr>
                  <p14:cNvContentPartPr/>
                  <p14:nvPr/>
                </p14:nvContentPartPr>
                <p14:xfrm>
                  <a:off x="6142937" y="4462114"/>
                  <a:ext cx="221760" cy="52560"/>
                </p14:xfrm>
              </p:contentPart>
            </mc:Choice>
            <mc:Fallback xmlns="">
              <p:pic>
                <p:nvPicPr>
                  <p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127817" y="4446994"/>
                    <a:ext cx="25236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14:cNvPr>
                  <p14:cNvContentPartPr/>
                  <p14:nvPr/>
                </p14:nvContentPartPr>
                <p14:xfrm>
                  <a:off x="6117737" y="4441234"/>
                  <a:ext cx="75240" cy="26640"/>
                </p14:xfrm>
              </p:contentPart>
            </mc:Choice>
            <mc:Fallback xmlns="">
              <p:pic>
                <p:nvPicPr>
                  <p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102257" y="4426114"/>
                    <a:ext cx="105480" cy="56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36" name="TextBox 21535">
            <a:extLst>
              <a:ext uri="{FF2B5EF4-FFF2-40B4-BE49-F238E27FC236}">
                <a16:creationId xmlns:a16="http://schemas.microsoft.com/office/drawing/2014/main" id="{956067D1-5C61-C041-B888-522B0FF2D2B8}"/>
              </a:ext>
            </a:extLst>
          </p:cNvPr>
          <p:cNvSpPr txBox="1"/>
          <p:nvPr/>
        </p:nvSpPr>
        <p:spPr>
          <a:xfrm>
            <a:off x="6795824" y="4800716"/>
            <a:ext cx="2165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see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here, reject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BB63C7EB-373A-A043-93DB-D9FA2588A022}"/>
              </a:ext>
            </a:extLst>
          </p:cNvPr>
          <p:cNvCxnSpPr>
            <a:cxnSpLocks/>
          </p:cNvCxnSpPr>
          <p:nvPr/>
        </p:nvCxnSpPr>
        <p:spPr>
          <a:xfrm flipH="1">
            <a:off x="5792607" y="5065375"/>
            <a:ext cx="882000" cy="68538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54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27692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Or not so 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what if the only relevant alternative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below:</a:t>
            </a:r>
          </a:p>
        </p:txBody>
      </p:sp>
      <p:grpSp>
        <p:nvGrpSpPr>
          <p:cNvPr id="21550" name="Group 21549">
            <a:extLst>
              <a:ext uri="{FF2B5EF4-FFF2-40B4-BE49-F238E27FC236}">
                <a16:creationId xmlns:a16="http://schemas.microsoft.com/office/drawing/2014/main" id="{9EDCAF57-86D3-E64E-86A6-3B238D4B1460}"/>
              </a:ext>
            </a:extLst>
          </p:cNvPr>
          <p:cNvGrpSpPr/>
          <p:nvPr/>
        </p:nvGrpSpPr>
        <p:grpSpPr>
          <a:xfrm>
            <a:off x="2623197" y="1566446"/>
            <a:ext cx="3679892" cy="2672577"/>
            <a:chOff x="1752377" y="1954714"/>
            <a:chExt cx="5725183" cy="41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802880" y="5045091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79358" y="5021060"/>
                  <a:ext cx="4214965" cy="164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791360" y="4380171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8140" y="4358073"/>
                  <a:ext cx="57240" cy="51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5959080" y="5013051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35001" y="4989047"/>
                  <a:ext cx="1354557" cy="135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813680" y="3861411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90157" y="3837337"/>
                  <a:ext cx="5248527" cy="116394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237080" y="5333811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391129" y="6173104"/>
                    <a:ext cx="288017" cy="172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464077" y="6115300"/>
                    <a:ext cx="171479" cy="27018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14:cNvPr>
                <p14:cNvContentPartPr/>
                <p14:nvPr/>
              </p14:nvContentPartPr>
              <p14:xfrm>
                <a:off x="1752377" y="2263954"/>
                <a:ext cx="154080" cy="287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8930" y="2240430"/>
                  <a:ext cx="200974" cy="2918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14:cNvPr>
                <p14:cNvContentPartPr/>
                <p14:nvPr/>
              </p14:nvContentPartPr>
              <p14:xfrm>
                <a:off x="1795937" y="2263954"/>
                <a:ext cx="4680" cy="7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74097" y="2241274"/>
                  <a:ext cx="48360" cy="53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14:cNvPr>
                <p14:cNvContentPartPr/>
                <p14:nvPr/>
              </p14:nvContentPartPr>
              <p14:xfrm>
                <a:off x="3949817" y="5005714"/>
                <a:ext cx="1800" cy="1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30917" y="4982705"/>
                  <a:ext cx="39600" cy="59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14:cNvPr>
                <p14:cNvContentPartPr/>
                <p14:nvPr/>
              </p14:nvContentPartPr>
              <p14:xfrm>
                <a:off x="1883057" y="2209594"/>
                <a:ext cx="2814480" cy="2880720"/>
              </p14:xfrm>
            </p:contentPart>
          </mc:Choice>
          <mc:Fallback xmlns="">
            <p:pic>
              <p:nvPicPr>
                <p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58978" y="2186073"/>
                  <a:ext cx="2861519" cy="292776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21" name="Group 21520">
              <a:extLst>
                <a:ext uri="{FF2B5EF4-FFF2-40B4-BE49-F238E27FC236}">
                  <a16:creationId xmlns:a16="http://schemas.microsoft.com/office/drawing/2014/main" id="{5E36FF7C-E3E0-6E41-9617-C8C8E6C003E5}"/>
                </a:ext>
              </a:extLst>
            </p:cNvPr>
            <p:cNvGrpSpPr/>
            <p:nvPr/>
          </p:nvGrpSpPr>
          <p:grpSpPr>
            <a:xfrm>
              <a:off x="2163137" y="1954714"/>
              <a:ext cx="2246760" cy="718560"/>
              <a:chOff x="2163137" y="1954714"/>
              <a:chExt cx="2246760" cy="71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14:cNvPr>
                  <p14:cNvContentPartPr/>
                  <p14:nvPr/>
                </p14:nvContentPartPr>
                <p14:xfrm>
                  <a:off x="3156737" y="1954714"/>
                  <a:ext cx="105480" cy="306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132739" y="1931191"/>
                    <a:ext cx="152918" cy="353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14:cNvPr>
                  <p14:cNvContentPartPr/>
                  <p14:nvPr/>
                </p14:nvContentPartPr>
                <p14:xfrm>
                  <a:off x="3134777" y="2119594"/>
                  <a:ext cx="159120" cy="752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111328" y="2095450"/>
                    <a:ext cx="206019" cy="1229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14:cNvPr>
                  <p14:cNvContentPartPr/>
                  <p14:nvPr/>
                </p14:nvContentPartPr>
                <p14:xfrm>
                  <a:off x="3392537" y="1992514"/>
                  <a:ext cx="100440" cy="221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368543" y="1969011"/>
                    <a:ext cx="147870" cy="2686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14:cNvPr>
                  <p14:cNvContentPartPr/>
                  <p14:nvPr/>
                </p14:nvContentPartPr>
                <p14:xfrm>
                  <a:off x="3540857" y="2108794"/>
                  <a:ext cx="142200" cy="986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517344" y="2084831"/>
                    <a:ext cx="189787" cy="145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14:cNvPr>
                  <p14:cNvContentPartPr/>
                  <p14:nvPr/>
                </p14:nvContentPartPr>
                <p14:xfrm>
                  <a:off x="3533297" y="2100874"/>
                  <a:ext cx="91800" cy="1310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509227" y="2076794"/>
                    <a:ext cx="139379" cy="17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14:cNvPr>
                  <p14:cNvContentPartPr/>
                  <p14:nvPr/>
                </p14:nvContentPartPr>
                <p14:xfrm>
                  <a:off x="3733457" y="2013754"/>
                  <a:ext cx="40320" cy="243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709937" y="1989698"/>
                    <a:ext cx="87920" cy="290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14:cNvPr>
                  <p14:cNvContentPartPr/>
                  <p14:nvPr/>
                </p14:nvContentPartPr>
                <p14:xfrm>
                  <a:off x="3894017" y="2023834"/>
                  <a:ext cx="20520" cy="2055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870169" y="1999749"/>
                    <a:ext cx="67661" cy="253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14:cNvPr>
                  <p14:cNvContentPartPr/>
                  <p14:nvPr/>
                </p14:nvContentPartPr>
                <p14:xfrm>
                  <a:off x="3907697" y="2087554"/>
                  <a:ext cx="75960" cy="68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3884239" y="2064130"/>
                    <a:ext cx="122876" cy="1148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14:cNvPr>
                  <p14:cNvContentPartPr/>
                  <p14:nvPr/>
                </p14:nvContentPartPr>
                <p14:xfrm>
                  <a:off x="3973217" y="2002954"/>
                  <a:ext cx="33840" cy="2311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949363" y="1978891"/>
                    <a:ext cx="80439" cy="278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14:cNvPr>
                  <p14:cNvContentPartPr/>
                  <p14:nvPr/>
                </p14:nvContentPartPr>
                <p14:xfrm>
                  <a:off x="4110377" y="2210314"/>
                  <a:ext cx="23400" cy="986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4086420" y="2186775"/>
                    <a:ext cx="70757" cy="146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14:cNvPr>
                  <p14:cNvContentPartPr/>
                  <p14:nvPr/>
                </p14:nvContentPartPr>
                <p14:xfrm>
                  <a:off x="4147457" y="1970194"/>
                  <a:ext cx="262440" cy="37764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23395" y="1946137"/>
                    <a:ext cx="309444" cy="4246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14:cNvPr>
                  <p14:cNvContentPartPr/>
                  <p14:nvPr/>
                </p14:nvContentPartPr>
                <p14:xfrm>
                  <a:off x="2216057" y="2081074"/>
                  <a:ext cx="713880" cy="578160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192541" y="2057544"/>
                    <a:ext cx="760912" cy="6257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14:cNvPr>
                  <p14:cNvContentPartPr/>
                  <p14:nvPr/>
                </p14:nvContentPartPr>
                <p14:xfrm>
                  <a:off x="2163137" y="2510914"/>
                  <a:ext cx="194760" cy="162360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139072" y="2486840"/>
                    <a:ext cx="242331" cy="20994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9" name="Group 21538">
              <a:extLst>
                <a:ext uri="{FF2B5EF4-FFF2-40B4-BE49-F238E27FC236}">
                  <a16:creationId xmlns:a16="http://schemas.microsoft.com/office/drawing/2014/main" id="{5A372C89-D55D-174E-B159-3BAB077EC426}"/>
                </a:ext>
              </a:extLst>
            </p:cNvPr>
            <p:cNvGrpSpPr/>
            <p:nvPr/>
          </p:nvGrpSpPr>
          <p:grpSpPr>
            <a:xfrm>
              <a:off x="4468577" y="3450154"/>
              <a:ext cx="1357920" cy="905040"/>
              <a:chOff x="4468577" y="3450154"/>
              <a:chExt cx="1357920" cy="90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14:cNvPr>
                  <p14:cNvContentPartPr/>
                  <p14:nvPr/>
                </p14:nvContentPartPr>
                <p14:xfrm>
                  <a:off x="4475057" y="3525394"/>
                  <a:ext cx="129960" cy="229680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450970" y="3501306"/>
                    <a:ext cx="177575" cy="2772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14:cNvPr>
                  <p14:cNvContentPartPr/>
                  <p14:nvPr/>
                </p14:nvContentPartPr>
                <p14:xfrm>
                  <a:off x="4468577" y="3634834"/>
                  <a:ext cx="126720" cy="33840"/>
                </p14:xfrm>
              </p:contentPart>
            </mc:Choice>
            <mc:Fallback xmlns="">
              <p:pic>
                <p:nvPicPr>
                  <p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445027" y="3611534"/>
                    <a:ext cx="174380" cy="804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14:cNvPr>
                  <p14:cNvContentPartPr/>
                  <p14:nvPr/>
                </p14:nvContentPartPr>
                <p14:xfrm>
                  <a:off x="4687817" y="3526834"/>
                  <a:ext cx="137520" cy="240480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664338" y="3502786"/>
                    <a:ext cx="185037" cy="2880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14:cNvPr>
                  <p14:cNvContentPartPr/>
                  <p14:nvPr/>
                </p14:nvContentPartPr>
                <p14:xfrm>
                  <a:off x="4887617" y="3597034"/>
                  <a:ext cx="179640" cy="85320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863553" y="3573613"/>
                    <a:ext cx="227208" cy="1321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14:cNvPr>
                  <p14:cNvContentPartPr/>
                  <p14:nvPr/>
                </p14:nvContentPartPr>
                <p14:xfrm>
                  <a:off x="4902017" y="3589834"/>
                  <a:ext cx="127440" cy="126000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4877982" y="3566314"/>
                    <a:ext cx="174392" cy="17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14:cNvPr>
                  <p14:cNvContentPartPr/>
                  <p14:nvPr/>
                </p14:nvContentPartPr>
                <p14:xfrm>
                  <a:off x="5127017" y="3491194"/>
                  <a:ext cx="85320" cy="246240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103038" y="3467130"/>
                    <a:ext cx="132162" cy="29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14:cNvPr>
                  <p14:cNvContentPartPr/>
                  <p14:nvPr/>
                </p14:nvContentPartPr>
                <p14:xfrm>
                  <a:off x="5319977" y="3512794"/>
                  <a:ext cx="128880" cy="175320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5296442" y="3489269"/>
                    <a:ext cx="176510" cy="222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14:cNvPr>
                  <p14:cNvContentPartPr/>
                  <p14:nvPr/>
                </p14:nvContentPartPr>
                <p14:xfrm>
                  <a:off x="5412857" y="3507754"/>
                  <a:ext cx="42480" cy="201240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5389381" y="3484276"/>
                    <a:ext cx="89991" cy="2487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14:cNvPr>
                  <p14:cNvContentPartPr/>
                  <p14:nvPr/>
                </p14:nvContentPartPr>
                <p14:xfrm>
                  <a:off x="5506457" y="3644914"/>
                  <a:ext cx="123840" cy="70200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482922" y="3621327"/>
                    <a:ext cx="171471" cy="117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14:cNvPr>
                  <p14:cNvContentPartPr/>
                  <p14:nvPr/>
                </p14:nvContentPartPr>
                <p14:xfrm>
                  <a:off x="5605817" y="3450154"/>
                  <a:ext cx="220680" cy="264960"/>
                </p14:xfrm>
              </p:contentPart>
            </mc:Choice>
            <mc:Fallback xmlns="">
              <p:pic>
                <p:nvPicPr>
                  <p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582352" y="3426627"/>
                    <a:ext cx="267609" cy="3125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14:cNvPr>
                  <p14:cNvContentPartPr/>
                  <p14:nvPr/>
                </p14:nvContentPartPr>
                <p14:xfrm>
                  <a:off x="4907057" y="3907714"/>
                  <a:ext cx="250920" cy="44136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882973" y="3884190"/>
                    <a:ext cx="298528" cy="488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14:cNvPr>
                  <p14:cNvContentPartPr/>
                  <p14:nvPr/>
                </p14:nvContentPartPr>
                <p14:xfrm>
                  <a:off x="4877177" y="4194994"/>
                  <a:ext cx="123840" cy="160200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853642" y="4171468"/>
                    <a:ext cx="171471" cy="20781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14:cNvPr>
                <p14:cNvContentPartPr/>
                <p14:nvPr/>
              </p14:nvContentPartPr>
              <p14:xfrm>
                <a:off x="1878737" y="5283634"/>
                <a:ext cx="352440" cy="136440"/>
              </p14:xfrm>
            </p:contentPart>
          </mc:Choice>
          <mc:Fallback xmlns="">
            <p:pic>
              <p:nvPicPr>
                <p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54643" y="5260148"/>
                  <a:ext cx="400067" cy="183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14:cNvPr>
                <p14:cNvContentPartPr/>
                <p14:nvPr/>
              </p14:nvContentPartPr>
              <p14:xfrm>
                <a:off x="2525297" y="5856394"/>
                <a:ext cx="376200" cy="256320"/>
              </p14:xfrm>
            </p:contentPart>
          </mc:Choice>
          <mc:Fallback xmlns="">
            <p:pic>
              <p:nvPicPr>
                <p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01225" y="5832329"/>
                  <a:ext cx="423785" cy="3033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49" name="Group 21548">
              <a:extLst>
                <a:ext uri="{FF2B5EF4-FFF2-40B4-BE49-F238E27FC236}">
                  <a16:creationId xmlns:a16="http://schemas.microsoft.com/office/drawing/2014/main" id="{3665D3F0-34A3-AF4C-8C39-D7F704D0ACB7}"/>
                </a:ext>
              </a:extLst>
            </p:cNvPr>
            <p:cNvGrpSpPr/>
            <p:nvPr/>
          </p:nvGrpSpPr>
          <p:grpSpPr>
            <a:xfrm>
              <a:off x="2113817" y="5557954"/>
              <a:ext cx="285120" cy="392400"/>
              <a:chOff x="2113817" y="5557954"/>
              <a:chExt cx="285120" cy="39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14:cNvPr>
                  <p14:cNvContentPartPr/>
                  <p14:nvPr/>
                </p14:nvContentPartPr>
                <p14:xfrm>
                  <a:off x="2132537" y="5558674"/>
                  <a:ext cx="266400" cy="391680"/>
                </p14:xfrm>
              </p:contentPart>
            </mc:Choice>
            <mc:Fallback xmlns="">
              <p:pic>
                <p:nvPicPr>
                  <p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2109031" y="5535140"/>
                    <a:ext cx="313971" cy="4393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14:cNvPr>
                  <p14:cNvContentPartPr/>
                  <p14:nvPr/>
                </p14:nvContentPartPr>
                <p14:xfrm>
                  <a:off x="2113817" y="5557954"/>
                  <a:ext cx="48960" cy="217080"/>
                </p14:xfrm>
              </p:contentPart>
            </mc:Choice>
            <mc:Fallback xmlns="">
              <p:pic>
                <p:nvPicPr>
                  <p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2089893" y="5534456"/>
                    <a:ext cx="95695" cy="264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14:cNvPr>
                  <p14:cNvContentPartPr/>
                  <p14:nvPr/>
                </p14:nvContentPartPr>
                <p14:xfrm>
                  <a:off x="2155217" y="5582794"/>
                  <a:ext cx="137520" cy="143280"/>
                </p14:xfrm>
              </p:contentPart>
            </mc:Choice>
            <mc:Fallback xmlns="">
              <p:pic>
                <p:nvPicPr>
                  <p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2131179" y="5558727"/>
                    <a:ext cx="185037" cy="19085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51" name="TextBox 21550">
            <a:extLst>
              <a:ext uri="{FF2B5EF4-FFF2-40B4-BE49-F238E27FC236}">
                <a16:creationId xmlns:a16="http://schemas.microsoft.com/office/drawing/2014/main" id="{4293A5EE-150C-6149-9E66-3C9EA0447B5C}"/>
              </a:ext>
            </a:extLst>
          </p:cNvPr>
          <p:cNvSpPr txBox="1"/>
          <p:nvPr/>
        </p:nvSpPr>
        <p:spPr>
          <a:xfrm>
            <a:off x="321029" y="4301729"/>
            <a:ext cx="7851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Here high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more characteristic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not like what we expect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So better to put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at low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 and Pearson argued that “less characteristic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is well defined only when taken to mean “more characteristic of some relevant alternative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5143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>
            <a:extLst>
              <a:ext uri="{FF2B5EF4-FFF2-40B4-BE49-F238E27FC236}">
                <a16:creationId xmlns:a16="http://schemas.microsoft.com/office/drawing/2014/main" id="{FD79C518-5E68-404A-AAAA-5B7785D2A3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69D519D2-63FC-A148-90ED-949E44DC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3B892EFE-5EB4-A441-A767-80CE6766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2012C49-26BA-7546-BDFA-1FADA19CC25E}" type="slidenum">
              <a:rPr lang="en-GB" altLang="en-US" sz="1400">
                <a:solidFill>
                  <a:srgbClr val="0070C0"/>
                </a:solidFill>
              </a:rPr>
              <a:pPr/>
              <a:t>32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84F69A35-011D-E84D-8ABD-632F18730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Type-I, Type-II errors </a:t>
            </a:r>
          </a:p>
        </p:txBody>
      </p:sp>
      <p:sp>
        <p:nvSpPr>
          <p:cNvPr id="23557" name="Text Box 8">
            <a:extLst>
              <a:ext uri="{FF2B5EF4-FFF2-40B4-BE49-F238E27FC236}">
                <a16:creationId xmlns:a16="http://schemas.microsoft.com/office/drawing/2014/main" id="{1E50F2EE-090F-D240-A016-0FBD24D73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72" y="1169534"/>
            <a:ext cx="810215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the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it is true is a Type-I error.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maximum probability for this is the size of  the test: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</a:rPr>
              <a:t>	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) ≤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α</a:t>
            </a:r>
            <a:endParaRPr lang="en-US" altLang="en-US" i="1" dirty="0">
              <a:solidFill>
                <a:schemeClr val="tx1"/>
              </a:solidFill>
              <a:latin typeface="Symbol" pitchFamily="2" charset="2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might also accept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it is false, and an alternative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true.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called a Type-II error, and occurs with probability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</a:rPr>
              <a:t>	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S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sym typeface="Symbol" pitchFamily="2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 ) =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β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minus this is called the power of the test with respect to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Power</a:t>
            </a:r>
            <a:r>
              <a:rPr lang="en-US" altLang="en-US" i="1" dirty="0">
                <a:solidFill>
                  <a:schemeClr val="tx1"/>
                </a:solidFill>
              </a:rPr>
              <a:t> = 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</a:rPr>
              <a:t>1 -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β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61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290E89-B870-F946-8816-D9FFF15D9CBF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48125"/>
            <a:ext cx="5327650" cy="515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Distribution of  the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8679B90-027F-F848-AB79-17FFD737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908050"/>
            <a:ext cx="8031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a function of the data, and is thus itself a random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with a given distribution.  Suppose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 a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892ABDD-2CD8-DD43-B7B2-34F9BCC4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98" y="2183266"/>
            <a:ext cx="2777807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E0E0D7-EE73-1A42-A08E-39D1C915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997200"/>
            <a:ext cx="503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pdf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B2A6057-7739-524E-B04D-7F754864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630613"/>
            <a:ext cx="6553532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1990CC-4480-504C-8029-865877F5A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97425"/>
            <a:ext cx="49598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for continuous data,  under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Uniform[0,1]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is concentrated toward zero for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(broad) class of alternatives.</a:t>
            </a: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9218DBCE-266F-AD45-8564-E08CAE6974EC}"/>
              </a:ext>
            </a:extLst>
          </p:cNvPr>
          <p:cNvGrpSpPr>
            <a:grpSpLocks/>
          </p:cNvGrpSpPr>
          <p:nvPr/>
        </p:nvGrpSpPr>
        <p:grpSpPr bwMode="auto">
          <a:xfrm>
            <a:off x="5648325" y="4724400"/>
            <a:ext cx="1584325" cy="1398588"/>
            <a:chOff x="6084168" y="5114070"/>
            <a:chExt cx="1584176" cy="979226"/>
          </a:xfrm>
        </p:grpSpPr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9A9BA411-440A-8A46-A55E-7FB82204F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5820315"/>
              <a:ext cx="1296144" cy="2729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93731148-4F54-5E43-8097-983374DB5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94556" y="5603683"/>
              <a:ext cx="979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32">
              <a:extLst>
                <a:ext uri="{FF2B5EF4-FFF2-40B4-BE49-F238E27FC236}">
                  <a16:creationId xmlns:a16="http://schemas.microsoft.com/office/drawing/2014/main" id="{606A2F27-F2E3-9144-A217-F43CB2D455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4168" y="6093296"/>
              <a:ext cx="1584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33">
            <a:extLst>
              <a:ext uri="{FF2B5EF4-FFF2-40B4-BE49-F238E27FC236}">
                <a16:creationId xmlns:a16="http://schemas.microsoft.com/office/drawing/2014/main" id="{FA0AE720-6A48-2642-9E50-B6E54A07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5848350"/>
            <a:ext cx="486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3461F2F9-8387-EA4C-9224-F698573EF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5127625"/>
            <a:ext cx="119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7D904A32-7276-8141-BBC9-CC79798F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DC4D1E99-6636-0342-9579-6661BA35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2072E4ED-2FA7-5F42-8B84-755D20DD47A8}"/>
              </a:ext>
            </a:extLst>
          </p:cNvPr>
          <p:cNvSpPr>
            <a:spLocks/>
          </p:cNvSpPr>
          <p:nvPr/>
        </p:nvSpPr>
        <p:spPr bwMode="auto">
          <a:xfrm>
            <a:off x="5661025" y="4800600"/>
            <a:ext cx="1143000" cy="1317625"/>
          </a:xfrm>
          <a:custGeom>
            <a:avLst/>
            <a:gdLst>
              <a:gd name="T0" fmla="*/ 0 w 914400"/>
              <a:gd name="T1" fmla="*/ 0 h 1317625"/>
              <a:gd name="T2" fmla="*/ 31504299 w 914400"/>
              <a:gd name="T3" fmla="*/ 438150 h 1317625"/>
              <a:gd name="T4" fmla="*/ 78759860 w 914400"/>
              <a:gd name="T5" fmla="*/ 723900 h 1317625"/>
              <a:gd name="T6" fmla="*/ 141768055 w 914400"/>
              <a:gd name="T7" fmla="*/ 971550 h 1317625"/>
              <a:gd name="T8" fmla="*/ 259907626 w 914400"/>
              <a:gd name="T9" fmla="*/ 1181100 h 1317625"/>
              <a:gd name="T10" fmla="*/ 354419539 w 914400"/>
              <a:gd name="T11" fmla="*/ 1295400 h 1317625"/>
              <a:gd name="T12" fmla="*/ 378047499 w 914400"/>
              <a:gd name="T13" fmla="*/ 1314450 h 13176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4400"/>
              <a:gd name="T22" fmla="*/ 0 h 1317625"/>
              <a:gd name="T23" fmla="*/ 914400 w 914400"/>
              <a:gd name="T24" fmla="*/ 1317625 h 13176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4400" h="1317625">
                <a:moveTo>
                  <a:pt x="0" y="0"/>
                </a:moveTo>
                <a:cubicBezTo>
                  <a:pt x="22225" y="158750"/>
                  <a:pt x="44450" y="317500"/>
                  <a:pt x="76200" y="438150"/>
                </a:cubicBezTo>
                <a:cubicBezTo>
                  <a:pt x="107950" y="558800"/>
                  <a:pt x="146050" y="635000"/>
                  <a:pt x="190500" y="723900"/>
                </a:cubicBezTo>
                <a:cubicBezTo>
                  <a:pt x="234950" y="812800"/>
                  <a:pt x="269875" y="895350"/>
                  <a:pt x="342900" y="971550"/>
                </a:cubicBezTo>
                <a:cubicBezTo>
                  <a:pt x="415925" y="1047750"/>
                  <a:pt x="542925" y="1127125"/>
                  <a:pt x="628650" y="1181100"/>
                </a:cubicBezTo>
                <a:cubicBezTo>
                  <a:pt x="714375" y="1235075"/>
                  <a:pt x="809625" y="1273175"/>
                  <a:pt x="857250" y="1295400"/>
                </a:cubicBezTo>
                <a:cubicBezTo>
                  <a:pt x="904875" y="1317625"/>
                  <a:pt x="909637" y="1316037"/>
                  <a:pt x="914400" y="131445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2770F429-4B31-574D-8088-7FFB97E8B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3" y="4581525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39">
            <a:extLst>
              <a:ext uri="{FF2B5EF4-FFF2-40B4-BE49-F238E27FC236}">
                <a16:creationId xmlns:a16="http://schemas.microsoft.com/office/drawing/2014/main" id="{4BA07595-1D3C-E94D-83F1-0F74BAC64A9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47556" y="5156994"/>
            <a:ext cx="358775" cy="217488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40">
            <a:extLst>
              <a:ext uri="{FF2B5EF4-FFF2-40B4-BE49-F238E27FC236}">
                <a16:creationId xmlns:a16="http://schemas.microsoft.com/office/drawing/2014/main" id="{C451306A-D3B6-D940-806C-B58F5182A3D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67488" y="5445125"/>
            <a:ext cx="358775" cy="1444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223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2D37AB-8287-954E-8DF7-7E92773B2B2A}"/>
              </a:ext>
            </a:extLst>
          </p:cNvPr>
          <p:cNvSpPr txBox="1">
            <a:spLocks noChangeArrowheads="1"/>
          </p:cNvSpPr>
          <p:nvPr/>
        </p:nvSpPr>
        <p:spPr>
          <a:xfrm>
            <a:off x="1331913" y="213629"/>
            <a:ext cx="6408737" cy="5746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to define test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E787756-33AE-EA42-9D77-A6BBD056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899429"/>
            <a:ext cx="7652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under assumption of a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its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follows a uniform distribution in [0,1].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40BAD9-5E73-1E4A-B839-DB54E8B8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2" y="3059924"/>
            <a:ext cx="2714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1">
            <a:extLst>
              <a:ext uri="{FF2B5EF4-FFF2-40B4-BE49-F238E27FC236}">
                <a16:creationId xmlns:a16="http://schemas.microsoft.com/office/drawing/2014/main" id="{C74B1F42-F6F2-D645-92D1-F8B1581F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91" y="4627251"/>
            <a:ext cx="859313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we can define the critical region of 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size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set of data space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Formally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relates only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the resulting test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given power with respect to a given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160" name="Group 6159">
            <a:extLst>
              <a:ext uri="{FF2B5EF4-FFF2-40B4-BE49-F238E27FC236}">
                <a16:creationId xmlns:a16="http://schemas.microsoft.com/office/drawing/2014/main" id="{060C4120-7F9F-7B41-947E-EFA3E7E596E6}"/>
              </a:ext>
            </a:extLst>
          </p:cNvPr>
          <p:cNvGrpSpPr/>
          <p:nvPr/>
        </p:nvGrpSpPr>
        <p:grpSpPr>
          <a:xfrm>
            <a:off x="5341823" y="2199881"/>
            <a:ext cx="3125880" cy="1769040"/>
            <a:chOff x="4133417" y="1556554"/>
            <a:chExt cx="3125880" cy="176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14:cNvPr>
                <p14:cNvContentPartPr/>
                <p14:nvPr/>
              </p14:nvContentPartPr>
              <p14:xfrm>
                <a:off x="5289377" y="1708834"/>
                <a:ext cx="26640" cy="135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74257" y="1693714"/>
                  <a:ext cx="56880" cy="13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14:cNvPr>
                <p14:cNvContentPartPr/>
                <p14:nvPr/>
              </p14:nvContentPartPr>
              <p14:xfrm>
                <a:off x="5344817" y="3051994"/>
                <a:ext cx="1513800" cy="4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337" y="3036874"/>
                  <a:ext cx="1544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14:cNvPr>
                <p14:cNvContentPartPr/>
                <p14:nvPr/>
              </p14:nvContentPartPr>
              <p14:xfrm>
                <a:off x="5355617" y="1972354"/>
                <a:ext cx="1203480" cy="1054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40497" y="1957234"/>
                  <a:ext cx="1234080" cy="10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14:cNvPr>
                <p14:cNvContentPartPr/>
                <p14:nvPr/>
              </p14:nvContentPartPr>
              <p14:xfrm>
                <a:off x="7075697" y="2936794"/>
                <a:ext cx="94680" cy="225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60217" y="2921674"/>
                  <a:ext cx="125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14:cNvPr>
                <p14:cNvContentPartPr/>
                <p14:nvPr/>
              </p14:nvContentPartPr>
              <p14:xfrm>
                <a:off x="7195217" y="3097714"/>
                <a:ext cx="64080" cy="5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80097" y="3082594"/>
                  <a:ext cx="94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14:cNvPr>
                <p14:cNvContentPartPr/>
                <p14:nvPr/>
              </p14:nvContentPartPr>
              <p14:xfrm>
                <a:off x="5725697" y="2055874"/>
                <a:ext cx="101880" cy="983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10577" y="2040394"/>
                  <a:ext cx="13248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14:cNvPr>
                <p14:cNvContentPartPr/>
                <p14:nvPr/>
              </p14:nvContentPartPr>
              <p14:xfrm>
                <a:off x="4999937" y="2002234"/>
                <a:ext cx="25200" cy="12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84817" y="1987114"/>
                  <a:ext cx="55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14:cNvPr>
                <p14:cNvContentPartPr/>
                <p14:nvPr/>
              </p14:nvContentPartPr>
              <p14:xfrm>
                <a:off x="6574937" y="3196714"/>
                <a:ext cx="21960" cy="92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59457" y="3181234"/>
                  <a:ext cx="52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14:cNvPr>
                <p14:cNvContentPartPr/>
                <p14:nvPr/>
              </p14:nvContentPartPr>
              <p14:xfrm>
                <a:off x="5719217" y="3207514"/>
                <a:ext cx="224640" cy="11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03737" y="3192034"/>
                  <a:ext cx="255240" cy="148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9" name="Group 6158">
              <a:extLst>
                <a:ext uri="{FF2B5EF4-FFF2-40B4-BE49-F238E27FC236}">
                  <a16:creationId xmlns:a16="http://schemas.microsoft.com/office/drawing/2014/main" id="{C765412B-1CF4-7E4D-A26E-42A6C1A7F674}"/>
                </a:ext>
              </a:extLst>
            </p:cNvPr>
            <p:cNvGrpSpPr/>
            <p:nvPr/>
          </p:nvGrpSpPr>
          <p:grpSpPr>
            <a:xfrm>
              <a:off x="4133417" y="1556554"/>
              <a:ext cx="2241720" cy="1461600"/>
              <a:chOff x="4133417" y="1556554"/>
              <a:chExt cx="2241720" cy="1461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14:cNvPr>
                  <p14:cNvContentPartPr/>
                  <p14:nvPr/>
                </p14:nvContentPartPr>
                <p14:xfrm>
                  <a:off x="5350577" y="2057314"/>
                  <a:ext cx="133920" cy="3682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335097" y="2041834"/>
                    <a:ext cx="164520" cy="39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14:cNvPr>
                  <p14:cNvContentPartPr/>
                  <p14:nvPr/>
                </p14:nvContentPartPr>
                <p14:xfrm>
                  <a:off x="5402777" y="2002954"/>
                  <a:ext cx="231840" cy="6062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387657" y="1987474"/>
                    <a:ext cx="262440" cy="63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14:cNvPr>
                  <p14:cNvContentPartPr/>
                  <p14:nvPr/>
                </p14:nvContentPartPr>
                <p14:xfrm>
                  <a:off x="5407097" y="2348194"/>
                  <a:ext cx="242640" cy="669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391977" y="2333074"/>
                    <a:ext cx="273240" cy="70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14:cNvPr>
                  <p14:cNvContentPartPr/>
                  <p14:nvPr/>
                </p14:nvContentPartPr>
                <p14:xfrm>
                  <a:off x="5541377" y="2590474"/>
                  <a:ext cx="120240" cy="3304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526257" y="2575354"/>
                    <a:ext cx="150480" cy="36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14:cNvPr>
                  <p14:cNvContentPartPr/>
                  <p14:nvPr/>
                </p14:nvContentPartPr>
                <p14:xfrm>
                  <a:off x="5694377" y="2786674"/>
                  <a:ext cx="19800" cy="2239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679257" y="2771194"/>
                    <a:ext cx="50400" cy="25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14:cNvPr>
                  <p14:cNvContentPartPr/>
                  <p14:nvPr/>
                </p14:nvContentPartPr>
                <p14:xfrm>
                  <a:off x="5616977" y="2396794"/>
                  <a:ext cx="486000" cy="197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601497" y="2381674"/>
                    <a:ext cx="51660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14:cNvPr>
                  <p14:cNvContentPartPr/>
                  <p14:nvPr/>
                </p14:nvContentPartPr>
                <p14:xfrm>
                  <a:off x="5573417" y="2617474"/>
                  <a:ext cx="93600" cy="597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557937" y="2602354"/>
                    <a:ext cx="12420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14:cNvPr>
                  <p14:cNvContentPartPr/>
                  <p14:nvPr/>
                </p14:nvContentPartPr>
                <p14:xfrm>
                  <a:off x="5560817" y="2546194"/>
                  <a:ext cx="56160" cy="1382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545697" y="2531074"/>
                    <a:ext cx="8676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14:cNvPr>
                  <p14:cNvContentPartPr/>
                  <p14:nvPr/>
                </p14:nvContentPartPr>
                <p14:xfrm>
                  <a:off x="6167777" y="2187994"/>
                  <a:ext cx="136080" cy="1882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152297" y="2172514"/>
                    <a:ext cx="166680" cy="2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14:cNvPr>
                  <p14:cNvContentPartPr/>
                  <p14:nvPr/>
                </p14:nvContentPartPr>
                <p14:xfrm>
                  <a:off x="6172097" y="2295274"/>
                  <a:ext cx="203040" cy="982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156617" y="2279794"/>
                    <a:ext cx="2332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14:cNvPr>
                  <p14:cNvContentPartPr/>
                  <p14:nvPr/>
                </p14:nvContentPartPr>
                <p14:xfrm>
                  <a:off x="4133417" y="1680394"/>
                  <a:ext cx="131040" cy="2545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18297" y="1665274"/>
                    <a:ext cx="16164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14:cNvPr>
                  <p14:cNvContentPartPr/>
                  <p14:nvPr/>
                </p14:nvContentPartPr>
                <p14:xfrm>
                  <a:off x="4332497" y="1610194"/>
                  <a:ext cx="63360" cy="2530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317017" y="1594714"/>
                    <a:ext cx="9396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14:cNvPr>
                  <p14:cNvContentPartPr/>
                  <p14:nvPr/>
                </p14:nvContentPartPr>
                <p14:xfrm>
                  <a:off x="4408457" y="1626754"/>
                  <a:ext cx="104760" cy="24048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393337" y="1611634"/>
                    <a:ext cx="13536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14:cNvPr>
                  <p14:cNvContentPartPr/>
                  <p14:nvPr/>
                </p14:nvContentPartPr>
                <p14:xfrm>
                  <a:off x="4592777" y="1726834"/>
                  <a:ext cx="75240" cy="6192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577657" y="1711714"/>
                    <a:ext cx="10548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14:cNvPr>
                  <p14:cNvContentPartPr/>
                  <p14:nvPr/>
                </p14:nvContentPartPr>
                <p14:xfrm>
                  <a:off x="4746137" y="1574194"/>
                  <a:ext cx="31680" cy="23472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730657" y="1559074"/>
                    <a:ext cx="61920" cy="26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14:cNvPr>
                  <p14:cNvContentPartPr/>
                  <p14:nvPr/>
                </p14:nvContentPartPr>
                <p14:xfrm>
                  <a:off x="4854857" y="1628914"/>
                  <a:ext cx="109080" cy="19620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839737" y="1613794"/>
                    <a:ext cx="13968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14:cNvPr>
                  <p14:cNvContentPartPr/>
                  <p14:nvPr/>
                </p14:nvContentPartPr>
                <p14:xfrm>
                  <a:off x="5007137" y="1761754"/>
                  <a:ext cx="58320" cy="4680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992017" y="1746634"/>
                    <a:ext cx="8892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14:cNvPr>
                  <p14:cNvContentPartPr/>
                  <p14:nvPr/>
                </p14:nvContentPartPr>
                <p14:xfrm>
                  <a:off x="5072657" y="1556554"/>
                  <a:ext cx="92520" cy="32976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057177" y="1541074"/>
                    <a:ext cx="123120" cy="360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54F4E7E-BC11-A544-9358-EE2A64575786}"/>
              </a:ext>
            </a:extLst>
          </p:cNvPr>
          <p:cNvSpPr txBox="1"/>
          <p:nvPr/>
        </p:nvSpPr>
        <p:spPr>
          <a:xfrm>
            <a:off x="457201" y="192677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probability to find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less than a given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29476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16" y="2703739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Summer Student Lectures / Statistics Lecture 3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0" name="Rectangle 1">
            <a:extLst>
              <a:ext uri="{FF2B5EF4-FFF2-40B4-BE49-F238E27FC236}">
                <a16:creationId xmlns:a16="http://schemas.microsoft.com/office/drawing/2014/main" id="{7BB22D0C-F8F2-6B49-BF84-F0212845D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789" y="7612742"/>
            <a:ext cx="407988" cy="322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pic>
        <p:nvPicPr>
          <p:cNvPr id="39950" name="Picture 2">
            <a:extLst>
              <a:ext uri="{FF2B5EF4-FFF2-40B4-BE49-F238E27FC236}">
                <a16:creationId xmlns:a16="http://schemas.microsoft.com/office/drawing/2014/main" id="{032E276E-92BD-184C-8C8D-1FE3F759F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64" y="7431767"/>
            <a:ext cx="5372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Particle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3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Summer Student Lectures / Statistics Lecture 3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6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4062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Summer Student Lectures / Statistics Lecture 3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7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Summer Student Lectures / Statistics Lecture 3</a:t>
            </a:r>
            <a:endParaRPr lang="en-GB" altLang="en-US" sz="1400" dirty="0">
              <a:solidFill>
                <a:srgbClr val="0070C0"/>
              </a:solidFill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872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28251</TotalTime>
  <Words>3368</Words>
  <Application>Microsoft Macintosh PowerPoint</Application>
  <PresentationFormat>On-screen Show (4:3)</PresentationFormat>
  <Paragraphs>368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Definition of a test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Obvious where to put W?</vt:lpstr>
      <vt:lpstr>Or not so obvious where to put W?</vt:lpstr>
      <vt:lpstr>Type-I, Type-II errors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701</cp:revision>
  <dcterms:created xsi:type="dcterms:W3CDTF">2020-05-18T17:44:39Z</dcterms:created>
  <dcterms:modified xsi:type="dcterms:W3CDTF">2023-07-04T10:47:37Z</dcterms:modified>
</cp:coreProperties>
</file>