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27" r:id="rId2"/>
    <p:sldId id="1457" r:id="rId3"/>
    <p:sldId id="1203" r:id="rId4"/>
    <p:sldId id="1190" r:id="rId5"/>
    <p:sldId id="1195" r:id="rId6"/>
    <p:sldId id="1196" r:id="rId7"/>
    <p:sldId id="1197" r:id="rId8"/>
    <p:sldId id="1198" r:id="rId9"/>
    <p:sldId id="1199" r:id="rId10"/>
    <p:sldId id="1200" r:id="rId11"/>
    <p:sldId id="335" r:id="rId12"/>
    <p:sldId id="1205" r:id="rId13"/>
    <p:sldId id="1206" r:id="rId14"/>
    <p:sldId id="1207" r:id="rId15"/>
    <p:sldId id="1541" r:id="rId16"/>
    <p:sldId id="1223" r:id="rId17"/>
    <p:sldId id="1273" r:id="rId18"/>
    <p:sldId id="1224" r:id="rId19"/>
    <p:sldId id="1225" r:id="rId20"/>
    <p:sldId id="1263" r:id="rId21"/>
    <p:sldId id="1270" r:id="rId22"/>
    <p:sldId id="1235" r:id="rId23"/>
    <p:sldId id="1543" r:id="rId24"/>
    <p:sldId id="1545" r:id="rId25"/>
    <p:sldId id="1544" r:id="rId26"/>
    <p:sldId id="1542" r:id="rId27"/>
    <p:sldId id="1186" r:id="rId28"/>
    <p:sldId id="1271" r:id="rId29"/>
    <p:sldId id="1236" r:id="rId30"/>
    <p:sldId id="1237" r:id="rId31"/>
    <p:sldId id="1238" r:id="rId32"/>
    <p:sldId id="1239" r:id="rId33"/>
    <p:sldId id="1240" r:id="rId34"/>
    <p:sldId id="1241" r:id="rId35"/>
    <p:sldId id="1279" r:id="rId36"/>
    <p:sldId id="1248" r:id="rId37"/>
    <p:sldId id="1249" r:id="rId38"/>
    <p:sldId id="1250" r:id="rId39"/>
    <p:sldId id="1252" r:id="rId40"/>
    <p:sldId id="1253" r:id="rId41"/>
    <p:sldId id="1256" r:id="rId42"/>
    <p:sldId id="1277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33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 10690,'5'4'2163,"-2"0"-1262,-3-4 4869,0 0-6151,-1 4 381,-1 2 0,-1 4-56,2 12 117,0 11-111,1 23-2420,-1-16 2470,0 3-62,-1-8 62,0-12 0,1 12 11,0-17 40,0 0-51,1-1 2537,-2 1-2548,1 0-45,-1 1 56,0 2 0,0-1 0,0 2 50,1 0-55,-1 1 5,2 0-6,-1 1-5,1 13 11,0-9 45,-1 27-107,-2 19 62,0-19-1213,0 45 1227,1-31 0,1-1-2999,1 8 2985,-1-11 0,1-7 62,0-32-62,0-7 5,0 8-66,0-5 872,0-6-811,0 5 3420,0 1-3420,0-5-5,0 11-6,0-2 72,0 9-44,0-4-17,0 0 0,0-7-28,0 11 28,0-9-6,0 8 57,0-13-57,0-1 6,0-2-33,0 4 38,0-5-5,0 5 0,0-8 28,0 1-78,0-1 50,1 0 0,-1 2 17,1-1 16,-1 0-33,1 1 0,-1-2-33,1 1 27,-1-2 6,0 1 0,0-1-39,0 1 44,0-2-5,0 10 23,0 8-23,0 12 0,0 9 0,0-1-39,0 0 61,0-3-5,0-1-56,0-1 39,0-11 0,0 19 61,0 26-1226,0-23 0,0 5 1184,-1 17 1,-1 0-3,1-8 0,-1-4-479,-1-9 1,1-4 461,-2 23-596,0-25 596,2 0-105,-1-6 105,1-5 1860,0-7-1916,-2 13 56,1-14 23,-2 10 1108,1-17-1159,-3 14 893,3-15-820,-7 36 47,7-39-132,-5 18 40,4-24 0,0-1-11,-1 2 73,1-1-68,0-1 6,1 0-17,0-2-16,1 1 33,-1-1 0,2-1 17,-1 0 33,1-1-50,0 0 0,0 0-17,0 1 12,0 1 5,0 0 0,0 0-12,0 0 80,0-2-102,1 1 17,0-4 196,1-10-179,0-18 0,0 7 0,0-6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4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28 2367,'-4'-15'1664,"0"2"928,4 13 763,0 0-2396,-3 0-959,2 0 507,-3 0-401,2 1 1622,0 0-1582,0 2-141,1-1 337,-2 4-247,2-2 140,-2 0-44,1 2-146,1-3 5,0 2-44,0-1-6,1 0 89,-2 0 68,2 2-34,-1-1-67,1 1 230,0 3-180,-1-1 124,1 3-146,-1-1 236,1 4-315,0-1 225,0 3-57,0-3-49,0 1 144,0 0-144,0 0 139,0 1 196,0 16-369,0-12 173,0 10-39,0-14-17,0-3-162,0 4 291,0-4-163,0 0-4,0 0 72,0-1-235,0 1 78,0-1-84,0 2 72,0 0 24,0 0-91,0 1 169,0 5-62,0 0-112,0 0 207,0 13 0,0-8 314,1 62-443,0-30-78,0 38 73,1-47-73,-2-10 0,2-15 28,-2-5 28,1 10-50,-1 3 27,0 0-33,0 0 0,0-11 34,0-1 5,0-2-39,0 5 6,0-6-40,0 12 34,0-13 56,0 6 39,0-7-95,0-1 6,0 4 5,0-3-5,0 2-6,0-2 33,0 0 57,0 2-90,0 9 0,0-6-28,0 6 33,0-9-5,0 0 17,0-1 45,0 1-62,0-2 0,0 0 0,0-1-51,0-2 57,0 0 95,0 1-107,0-4 247,0 1 50,0-6 113,0 0-409,0 0 5,0-1 0,0 3 5,0-2-5,0 3 6,0-2-12,0 2 6,0 0-17,0 0 68,0 0-51,0-2 235,0-2-285,0-6-466,0-1-1595,-6-11-3720,-1 5 5831,-7-7 0,7 13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8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6316,'16'16'241,"-4"-4"179,-12-12 890,1 0-1254,1 0-56,0 1 0,1 1 84,-1 1-22,0 0-57,-1 0 253,1-1-247,-2-1 191,2 1 163,-2-2 3482,2 1-3847,-2 1 0,1-1 34,-1 2-34,0-1 0,0-1 6,0 1-6,0 1 0,0 0 0,0 1 39,0-2-39,0 0 0,0 0 22,0 0-22,0-1 0,0 0 6,0 1-1,0 0 79,0 3-84,0 1 163,0 0-158,0-2 40,0 0 6,0-1-23,0 0-28,0 0 0,0-2 44,0 3-44,0-3 0,0 3 34,0-1-34,0 0 0,0 0-6,0 0 12,0 0-6,0-2 50,0 2-55,0-2 5,0 0-6,0 1 12,0-1-6,0 1 0,0-1 33,0 1-49,0-1 16,0 1 0,0 0-6,0 0 12,0 0-6,0 0 0,0 0 22,0 1-22,0-1 0,0 2 17,0 2-28,0-1 5,0 1 6,0-4 0,0 0-6,0 0 12,0-1-6,0 1 0,0 0 0,-1 0 0,1-1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1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1 6921,'3'5'1730,"0"0"-1270,-3-5 3965,0 0-4369,0 3 11,0 1 6,-4 6 16,-1 4-55,-5 6 257,-10 22-218,5-5-602,-8 25 0,-1 2-2322,3-9 2851,0 1 0,2-7 0,12-31 0,0-7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2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 1 8438,'6'0'2387,"-2"0"89,-4 0-2196,-26 40 453,5-3-735,-19 29 455,11-13-139,3-4 34,-2 7-624,-4 5 399,-2 4 45,0 1-162,2-2 39,1-3-23,5-4 34,4-6-56,4-5 0,2-7-106,4-4-337,2-8-572,3-5-967,3-10-338,3-4 2320,1-6 0,0-2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740 0 8758,'-3'15'1921,"-2"0"-1383,-1-5 425,-10 13-313,1-1-101,-7 12-851,1-2 587,-4 5-450,-5 8 719,-5 10-153,4-5 0,-2 4-253,4-4 1,-1 1-88,-9 17 1,0 0 39,9-12 0,1-3-73,4-4 0,1-1 22,-15 31-33,7-7 19,13-25 1,0 0-37,-9 23-42,5-13 0,2-1-233,-2 0-1350,-5 15-362,17-45-1195,2-3 3182,8-21 0,1-2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545 1 8578,'12'1'2275,"-2"0"-1435,-10 1-353,0 3 219,-2 4 577,-7 15-455,-2 2 646,-21 40-2546,6-8 1357,-3 7 1,-2 4-236,10-22 1,0 0 30,-18 38 0,-2 0-48,17-34 1,0-3-54,-7 14 1,0-2 19,-10 17-420,5-7 45,5-7-264,6-6-156,4-9 150,5-6-626,4-11-179,4-7-472,5-10-273,2-5 2605,1-6 1,1-2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7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85 7173,'-2'3'1002,"0"0"-963,-1-2 51,-1 1-84,-2 0 122,0 1 113,1-1 118,0-1 168,3 0 766,0-1-1192,2-3-17,0 2-78,0-2-6,0 1 17,1 1 27,0-2 113,4-2 302,3-4-369,0 2-56,1-1-1,-3 3-27,-1 0-34,1 1 33,-2 0-5,0 1-22,3-2 22,-1 1 0,2-1-45,-2 2-5,-3 0 11,2 1-107,-1 0 34,-1 0 112,0 1-386,1-4 386,-4 3 0,3-3 5,-3 4 1345,0 1-1305,-3 0-34,2 0 45,-3 0 23,2 2-79,-1 0 101,-1 4-101,0-2 89,0 3-89,0-1 73,0 5-73,0-2 0,-1 2 73,-2 2-34,2-4 28,-1 4 6,3-7 39,-1 1-112,2-4 106,0 1-61,1 0-6,-1-1 45,-2 9-44,1-5 10,-1 4-44,3-5 66,-1 2-72,1-2 0,-2 1 17,1 2-11,-2-3-6,-1 5 50,1-5-55,0 3 5,1-3-40,0 1 46,1 0-6,1-3 73,-1 2-107,0-1 34,0 1 0,-2 1 0,1 1 0,-3 3-5,2-2 33,-2 1-40,0 1 12,2-3-44,-2 2 55,3-3-11,-1 2-34,1 0-117,-10 22 151,6-17 22,-8 14 23,9-17-50,0 0 5,-1 0-12,1-2-44,-1 1 62,1-3-6,2 1 0,0-3 0,2 0-11,0 1-40,0-2 12,0 3 0,-1-1 22,-2 5-78,0-1 84,-1 2 11,1-3-6,1-1-27,0-1 33,0 1 0,0-1 0,0 0 16,1 0-27,-5 7 11,4-7 0,-3 7 23,1-4-29,0-1-33,-10 12 39,6-9 0,-4 8 39,9-15-39,2 2 0,1-5-73,2 1 73,-2 0 0,1 1 11,0 0-11,-1 1-61,2-1 38,-1-1-212,1-1-992,3-6-3875,4-4 5102,6-6 0,-4 4 0,-1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9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6367,'7'16'1612,"-2"-3"-1197,-12-2-124,2-4 102,-4 9 407,-3-2-727,7-4 0,-6 3 56,8-6 50,-1 1 34,0-1-118,-1 1 51,1-1-107,0 2 84,-4 7-89,2-4-18,-5 7-16,4-7 0,0 0-28,0-1 28,1-1 0,1-1 12,-1 0 27,1 0-39,-1-1 0,0 1 5,0 0-55,0-1 50,-1 0 0,1-1 0,1 0 0,-3 5 17,-2 3-51,-2 6 34,-1 1 0,5-7 11,-3 2 29,4-6-40,-2 3-17,-1 0 11,3-3 6,-4 9 6,1-1-6,-5 11-23,0-3 23,5-6 51,-2-2-90,3-4 11,-9 12 28,8-11-17,-3 5-6,10-15-16,0-2 6,-4 6 33,3-5 0,-1 2 16,3-4-32,-2 5 16,1-4 0,-1 4-6,2-6-11,0 2-140,1-2-190,-1 1-291,2-1-2588,-1 0 3226,1 0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1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288 129 7391,'-15'7'1551,"2"1"-1270,6 5 55,1-1-22,0 1 11,1-2 22,1 0-252,0-2 84,2 0-72,-1-1-51,1 0 179,-1 0-50,-1 1 123,-1 1 33,-1 1 24,-1 0 413,-3 4-772,2-3 134,-4 3-135,6-6 337,-5 6-247,4-5 84,-5 4-117,3-3-56,-3 1 128,0 0-134,-1 1 50,1-1 6,1 1 51,-4 4-107,4-5 5,-1 3 35,5-5-40,2-2 5,0-1 90,2-1 85,1-4-35,3-1-145,5-9-50,6-3-23,15-22-129,-5 7 46,8-12-175,-12 12-111,-1 3 39,-3 1 134,-2 4 11,-2-1-83,0 1-198,0-2-49,2-3 124,2-3-57,2-2 123,2-1 68,-1-1-34,0 2-130,0-1 494,5-5 0,-11 15 0,1-1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2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735 0 6949,'10'5'1243,"-3"0"-851,-9 1-252,-3 0 78,2 3-10,-3 0 313,-3 9 213,-2 5-370,-1 3 56,-4 13-263,4-13-152,-4 7 146,5-10-61,1-3 33,1-2 28,-2 4 79,0 1 84,-2 2-230,3-3 28,2-5-112,0-4 123,-3 7-61,1-4 67,-3 6-62,-1-2-67,2-4 56,-2 2-56,5-6 0,1-3 0,2-2 6,1-1-6,1-2 11,0 0-11,1-1 0,1 1 0,0-1 45,0 2-45,-3 0 5,0 3 12,-2 0-11,1 1-6,-1-1 0,1 0 33,0 1-33,2-3 0,0 1 0,3-4-17,-1 0 17,0 3 40,-2 1-24,-1 6-16,-10 16-660,-9 19 531,-11 20-113,-1 3-2104,4-11 2206,6-11 101,3-9 28,6-11 72,-2 6-10,11-21 16,-5 18 6,8-21-73,-3 10 56,1-9-56,1-4-23,0 2 23,2-5 17,-1 2-11,0-1 5,1 2-11,-3 1 39,2-1-22,-2 4-17,2-5 17,1 0-12,0-2-5,2-1 95,-2 1 68,1 0 78,-2 2-191,0 1 0,-1 0-10,1 1 16,0-2-56,1-1 5,1-2-10,1-1 10,1-2-5,1 0 11,-1 0 85,0 1 133,-2 2 505,1-1-695,0 0-78,1-5 39,17-20 0,-12 15 0,12-15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54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25 156 8136,'-5'-8'2353,"2"1"-1821,3 7 45,0-2-247,0-2-56,0 0-43,0 1 60,0-1 78,0 2-61,0-1 51,0 1-57,0-1-83,0 1 49,0-1-72,-1 2 12,1-1 77,-1 1-122,0 0 67,1-1-135,-2 1-61,2-1 66,-1 0-100,0-2 51,0 2-18,0-3-27,0 2-56,-2-15 83,2 11-10,-1-9-23,2 15 0,0 1-6,4 0 6,0 0 0,3 0-45,-1 0 79,-2 0-34,2 0 0,1 0-6,-1 0 6,2 0 0,-1 0 28,3 0-28,-1 0 0,5 0 34,-4 0-34,2 0 0,-2 0 0,2 0 0,-3 0 0,3 0 0,-3 0 0,6 0 0,-1 0 0,4 0 45,-3 0-45,6 0-12,-4 0-27,4 0 39,1 0 11,-5 0 40,12 0-57,-4-2-33,16 0 89,-17-1-50,12 2-16,-23 0 10,3 0 6,-5 1-34,0 0 68,-1 0-40,3 0 6,-2 0-33,8 0 33,-1 0 0,6 0 5,-3 1 40,12 0-45,-6-1-11,10 0-28,-12 0 44,-3 0-5,-1 0 0,-4 1 40,-2 1-40,0-2 0,-6 2-28,2-2 28,-6 1 50,0-1-56,1 0-10,2 0 16,0 0-34,1 0 56,-3 1-22,-1-1 0,2 2-50,1-1 50,5 1 39,0 0 6,5-1-51,3 0 1,-4-1-6,13 0 11,-13 0 0,5 0 33,-9 0-44,-2 0 11,-1 0-6,-1 0-27,-1 0 38,2 0-5,-1 0 51,3 0-62,-2 1 11,2-1 0,2 1-40,3-1 46,1 0-6,3 0 0,-1 0 17,4 0-17,-6 0 0,1 0 0,-8 0 5,-2 0-5,1 0 0,-1 0 23,0 0-29,10 0-16,2-1 50,9-1-34,2-1 6,0-2 11,28-2 1,-27 3-563,34 0 562,-26 3-11,18 0 0,6 1 28,-10 0-28,-15 0-84,-16 0 90,-16 0-6,1 0 5,-3 0 507,0 0-512,-1 0 17,10 4-17,-3 0 0,9 2 39,6-1-39,-7-1 0,8 0-17,-13-1 6,1-1 11,-6-1 5,5 1-5,-10-2 0,3 2-5,-4-2-1,5 4 40,-1-3-34,3 3 0,-2-1-23,6 0 23,2 1-5,2-2 50,0 1-45,-6-3-23,5 2-10,-7-1 33,2 0 0,-7 0 56,0 0-68,-1-1 12,-1 1-22,3 0 22,0 0 0,2 0-6,2 0 51,9 0-45,-3-1-17,5 2-22,-6-2 39,7 2 6,-7-1 44,5 0-55,-7 1-7,6 0 1,6-1 11,8 1 0,-5-2 0,2 0 0,-14 0-17,1 0 17,-6 0 0,-1 0 12,1 0 32,2 0-44,-1 0-11,10 0-34,-4 0 45,6 0 0,4 0 56,-7 0-61,7 0-23,8 0 28,-13 0 0,11 0 22,-12 0-27,-6 0 5,3 0-34,-1 0 45,-6 0-11,5-1 79,-4 0-68,3-1 45,3-1-56,15-1 140,37-3-90,-20 3-39,18 0-11,-35 4-22,-13 0 56,2 0-34,-13 0 0,-3 0 61,0 0-38,-1 0-23,2 0 33,4 0 18,-1 0-51,5 0 0,-4 0 22,8 0-22,-5 0 0,5 0 22,-4 0 29,0 0-29,3-1 12,11-1-34,-6 0 0,6-1 0,-12 2 5,3-1-5,-8 2 0,2-1 6,-9 1 0,-1 0-6,0 0 0,-1 0 78,1 0-28,1 0-33,2 0-17,2 0 67,2 0-55,1 0-12,0 0 0,1 0 22,0 0 56,-1-1-78,1 1 0,1-2 101,29 0 39,-12-1-126,23-2 0,7 0 25,16-2-39,18-2 0,-41 5-33,-35 4 33,10-1 50,11 0-50,-9-1 0,2 2-45,-16 0 45,-7 0 6,2 0 39,-5 0-45,5 0-6,0 0-39,5 0 45,-3 0 0,2 0 68,22-1-68,-11 0 0,16-1-45,-17 0 50,11-1 12,-10 2 22,5 0-39,-15 0 0,-3 0 0,-2 1-33,1 0 33,-4-1 11,4 0 39,-4 1-61,2-2 6,13 0-40,-4-1 50,20 0-5,-18 2 51,15-1-51,-17 2-11,3-1-29,-7 1 40,4 0 0,-3 0 51,2 0-57,3 0 6,-7 0-50,6 0 50,-7 0 0,10 0 61,-5 0-105,9 0 44,-6 0 0,1 0-17,0 0 28,0 0-11,0 0 0,-3 2 17,5 0-17,-2 2-28,-1 0 39,-5-2-11,-6 0 0,-1 0 39,0 0-78,0-1 39,2 1 0,0 0-17,3 2 23,1 0-6,2 0 0,-1-1 50,-2 0-95,-3-1 45,-3 0-5,0 0 10,17 2 1,5 2-558,44 7 547,-35-5-187,24 5 203,-38-8-11,6 2 22,0-2-27,-8-2 5,-2-1 546,-9-2-557,-1 0 247,-4 0-236,-3 0 0,-1 0 6,-1 0-6,13 0 22,32-2 12,3-3-29,10 0 1,0-1-51,-8-1 51,32-2-6,-70 8 118,8-1-113,-5 2 34,4-2-5,-7 2 50,1-2-78,10 0 50,-5 0-28,19-2-28,-18 3-45,12-2 50,-16 3-5,3-1 68,0 0-68,-6 1 0,6-2 0,-7 2-40,6-3 40,-4 2 6,3-1 56,-9 0-62,-1 2 0,-3-2 0,-2 2 0,-1-2 0,0 2 11,2-2 45,-2 2-56,2-1 0,-3 0-11,0 1-45,0-1 61,3 1 85,3 0-96,7-1 1,0 1-51,4-2 56,-2 2 0,2-1 67,11 1-101,-7 0 34,7 0 0,-12 0-33,-3 0 38,-3 0-5,-3 0 0,-3 0 56,-3 0-61,-1 0 5,-2 0 0,-1 0-40,1 0 46,-1 0-6,1 0 17,1 0 22,0 0-89,2 0 83,1 0-33,2 0 0,1 0 17,7 0-23,1 0 6,5-1 0,-1 1 6,-6-1 0,-1 1-18,-5 0 35,2-1-57,-1 0 34,-3 1 6,-2 0-6,-4 0 733,-1 0-508,13 0 363,4 0-588,25 0 0,11 0 0,-6 0 6,-5 0 50,-21 0-56,-5 0 0,4 0-17,2 1-33,2 0 50,-1 0 0,1-1 0,-4 2 22,-4-2-22,-4 1 0,-5 0-17,-3-1-16,-1 1 33,-3-1 0,2 0 16,-1 0 40,1 0-67,-1 0-28,1 0 39,11 0 45,4 0-45,15-1 17,2-1 44,-9 0-66,3 0 10,-3 0-22,-1-1-27,1-1 44,-14 2 414,11-3-403,-15 3-11,12-4 0,-16 4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4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1 7542,'4'15'2532,"0"-2"-2117,-4-13 1898,0-1-1938,-2-1 45,2 0-168,-3 0 790,-1 0-1036,1 2 728,-27 4-600,11 10 241,-36 32-369,34-19 173,-9 18-78,24-32-51,0 1 96,-1 0-146,1 1 157,-1 5-68,-2-1-89,1 3-5,1-7 10,2-2-5,1-4 56,-2 5-5,2-4-51,-3 7 39,4-9-5,0 3-23,1-4 56,0 3-33,0-2 16,-1 3-50,1-3 112,0-1-73,0 0-22,0 0 50,1-4-50,0 1-297,1-4-263,2-4-320,2-2-11,1-4-851,3-3-3518,-2 1 5243,0 0 0,-3 5 0,-1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3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2915 9363,'5'13'1971,"0"-4"-1483,-5-9 313,0 0-370,-2-9 185,1 5-78,0-7-129,1 10 750,0-1-772,0 1-96,0-1-123,0 1-22,0-1-46,0 1-94,0-1 0,3-1 134,5-1-28,8-1-6,7-2-16,6 0-85,3-1 74,4 0-35,2-1 63,2 0 50,6 0-1,5-1-66,5-1 11,5 1-101,2-1-279,4 1 374,-12 1 1,3-1 16,-7-1 0,2-1-26,25-6 1,3-3-1607,-8 0 0,-1-3 1570,6-1 1,2-1-34,-2-1 0,-1 1-698,-4 1 1,0 1 699,-5 1 1,3-1-844,24-6 0,0 1 824,-23 8 0,1-1 0,5-1 0,7-3 0,-8 3-401,-6 0 0,-3 1 409,22-9 1,0-3 13,-24 6 1,-2-2-23,3-4 0,1-3 45,2-4 0,1-2-45,3-5 0,0-2 0,2-4 0,0-1-3,2 1 0,0-1 14,-4 1 0,3-1-13,-11 11 0,2-2 1,-4 3 1,9-7 0,-2 2-4,-12 8 0,2-1 1,-4 3 655,2-4 0,-2 1-652,1-2 0,0-1 0,1 0 0,1 0 251,1 0 1,1 0-235,3 0 0,1 0-17,3 1 0,0 1 0,1 1 0,5 0 3,-7 7 1,4-1 0,-3 2 197,8-4 1,1 2-214,-13 7 1,2-2 0,-4 4 192,-1 2 0,-4 2-226,-1 1 0,-1 0-377,-4 3 0,-1 0 276,40-15 681,-15 8-563,-8 1 23,-3 3 5,6 1-51,11-1 48,-20 9 1,2 1 2,34-3 972,-16 6 1,-1 2-973,9 4-3,-31 1 1,-2 0-83,15 1 85,-3 3 1559,-8 3-1654,-4 5 83,17 13 12,-20-2 1354,14 7-1354,-24-7-28,-1 1 23,-1 0 10,-5 0 133,-1-1-166,-3 0 22,-4 1-5,-2 1-17,-2 2 11,18 30 17,-15-19 11,14 22-5,-21-26 61,0 0-67,-1 1 0,-2-3 56,0 0-45,-3-2 73,2 1-39,4 13 85,-6-7-91,4 10 112,-10-8-78,-1 3 0,-4 3 78,-1 5-17,-2 0-33,-1 2 6,0-2 10,-8 21 1,-1-17-68,-8 14 40,-1-23-17,0-1-6,-1-2 62,-1-1-124,-2-2 57,-1 0-62,-3 0 11,-1-1-5,1-2-1,-2 1 1,1-1 44,-16 18-50,9-11 0,-11 14 6,12-17-6,-1 0 0,2-1 5,-3 1 23,0 2-28,-2 1 0,0 1 0,0 1-16,-6 12 16,15-18 0,-3 7 27,18-22-27,-5 9-5,4-8 5,-18 23 0,11-17 0,-10 11 17,9-12-17,2-5 0,3-2 0,4-7-17,3-2 17,4-7 56,3-1 11,1-4 123,2 0-156,0-4-34,1-2 0,2-4 11,0-1-11,3 1-5,-1-2-29,1 4-123,0-1 157,0 2-56,1 0 6,7-6-1,1 1 51,7-6 0,2-2-27,4-2 27,4-2 0,1 0 0,0 0 11,11-4-11,-12 8 0,10-5-6,-15 9 6,12-7 6,-11 8-23,4-4 17,-16 12-50,-6 1 44,-3 4-28,-2 0 29,-1 1 5,0 0 0,0 0-17,2 0 23,0 0-6,2 0 0,2 0-28,0 0 28,2 0 16,6 0 24,-5 0-40,5 0 0,-8 0-191,0 0 141,-5 0-85,-1 0-1046,-3 0 1136,-9 1-62,1 3-201,-8 1 224,2 4-107,0 0-27,-1 1 156,0-1-61,1-2 34,1 0-18,-1 0-122,-1 1 44,-3 3-190,-3 1 95,-4 3-127,-3 0 251,1 1 44,-8 5-146,10-6 73,-4 2-62,12-7-341,-7 4 213,5-2 255,-5 1-435,5-4-604,-8 3 705,4-4 152,-5 3 223,10-4-358,-3 1 426,9-1-907,-4 2 251,10-3 101,0 2-408,3-3 974,2 1 0,0-4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4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1 698 6759,'4'2'1987,"0"-2"-1571,-4-1 110,0-2 112,0 1-212,0 0 44,1 0-94,0-1 83,1 1 17,0-3-140,1 2 258,3-7-448,-2 4-68,4-2-28,-5 2 57,1 1-107,1-2 67,0 0-50,0 0 33,1 1-22,-1 0-28,1 0 0,0 0 23,7-6-23,-5 4-12,5-3 12,-7 6 0,0-1 79,-2 2-46,1-2 197,-2 2 22,1-2-179,0 1-17,1-1-45,-2 1 135,1 1-141,-1-1 74,1-1 61,0 1 112,1-1-146,-2 1-39,1-1 51,-2 1-118,3-2 0,-1-1 45,3-2-45,-1 2 0,0-1 0,0 0 56,-1 0-45,1-1 23,-2 2-6,0 0 17,0-2-40,0 0 35,0-7-40,-2 5 0,-1-6-6,0 5-28,0-7 34,0 6-5,0-8-46,0 10-5,-1-4 0,0 5-78,0-2 128,0 0-5,0-1-12,0 0 23,0 0 0,0 0 0,0 0 0,0 1 0,0-7-11,0 8 11,0-6 0,0 10 0,0 1-6,0 1 6,0 1 0,0 1 0,0 1 6,0 0 79,0 2 312,0-1-279,0 1 44,0-2-89,0 0 95,0 0-39,0 0-124,0 1 96,0 0-3439,0 1-1183,-2 7 4521,1-5 0,0 5 0,1-6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2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29 106 9951,'-1'-16'2605,"0"4"-1900,1 12 68,0 0-487,-5-9 89,4 3 196,-4-7-184,4 5 67,0 2-129,-1-1-113,1 2 164,0 0-248,-1 1-4,1 0 122,0 1-240,0 0 173,0 1 409,1 1-599,-2 0 5,2 4-50,-1 3 6,1 6-29,0 5 79,0 5 0,0 4 73,0 18-90,0-9 17,1 11-17,1-15-22,2-2 39,-2 0 0,2-1 17,-1 0 89,1 0-139,0-1 33,0 2 0,1 1 33,-1 1-33,2 0 135,1 14-79,-2-11-28,3 10-28,-3-14 0,0 1 73,1 0-68,-1-2 29,0 2 72,4 7-27,-3-9-79,3 6 11,-3-14 78,1 7-89,-1-8 29,1 4 27,-3-9-61,-1 1 5,1-1 0,-1 1-23,1 1 29,1 1-6,-1 3 33,2 0 51,-2 2-89,2 0 5,-1 2-6,0 2-44,1-1 100,-1 2-27,0 0-12,1 1 73,-2 0-84,1 12 5,-2-12 12,0 10-11,-1-16-6,-1-1 56,0-2 45,1-1-96,-1-1-5,0 1 0,0 1 79,0 0-74,0 1 40,-1 1-45,0 2 95,0 3-95,0 14 51,0-7 44,-4 24-90,1-23 102,-3 21-62,1-25-45,1 9 0,0-15-28,2 1 95,-1-1-50,1 0 95,0 0-56,-1 0 16,0 1-66,-2 13 22,1-9-3370,-1 11 3365,2-12-221,-3 16 215,3-12-17,-4 21 28,3-24 33,-1 18-5,2-20 3241,0 6-3263,1-10 455,0-1-484,1 1 62,-2 14-22,2-9 45,-3 12-45,1-10 33,-2 1-78,-1 3 73,-3 12-40,1-13 1,0 7-6,3-16 73,1 5-101,1-6 0,0 7 17,1-8 61,-2 10-78,3-8 67,-3 8-39,4-7-28,-1 0 0,1 2 34,0 2 16,0 1-5,0 1-45,0-1 56,0 1-22,0 2-34,1 30 50,0-23-16,1 20-34,1-31 106,0 8-100,0-8 33,0 7 73,-2-11-101,1 1 56,-1 1-67,1 2 57,0 0-1,1 16-56,0-12 50,-1 13 12,0-14-23,0 14 6,0-10-6,1 24-22,-1-25 11,0 11 45,0-14-40,-1 2-33,1-1 23,-1 32-23,0-22 28,0 22 61,-1-31-89,0 9 0,0-14-33,0 15 33,0-23 61,0 5 29,0-8-90,0 0 0,0 1 0,0 0 28,0-1 22,0-2-50,0-1 17,0-3 56,0-2-79,0-2 6,0-2 0,0 0-39,0 2 39,-1-1 34,1 1 39,-1-2-79,0 9-22,0-6 34,0 7-6,-1-7 100,1 8-105,0-2 5,0 5 0,0-4-6,-1 0 40,1 0-29,0-2 74,0-1 10,0-2-89,0-3 0,0 1 17,1-4-11,0-1-6,0-2 33,0-1 40,0 0-78,0 2 5,0 0 0,0 1-51,0 1 85,0 0-34,0-1 39,0 0 79,0-3-930,0 0-1261,0-26-7758,0-7 9117,-5-29 0,3 28 0,-3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6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13 416 8046,'9'7'913,"-2"-2"-598,-7-5 373,0 0-352,-3 0-173,1-1 302,-3 1-40,2-2-61,1 1 247,-1-2-208,0 1-67,1-1-11,-1 2-207,2 0 4015,-1 1-3696,7 0-157,1 0-6,9 0 2,2 0-198,5 0 146,6 0-112,5 0-73,5-2 264,29-4-236,-13-1 112,42-8-106,-38 7-73,13-1 0,-25 5-34,-3 1 68,-4 2-34,-1-1 123,-1 2-123,-2-2 123,2 0-61,1-1-62,2-2 179,24-2-129,-14 1-22,18 0 28,-20 3-56,-3 2 0,17-1-45,-19 1 51,13-1-6,-22 0 146,13-3-152,-11 1 6,12-3-28,-15 4-56,3 0 134,1 2-50,2 0 17,-1 1 45,1 0-124,-2 0 62,13 0-22,-11 0 55,11 0-27,-14 0 72,0-2-16,3-1-62,0-1 0,0-1 0,2 2 22,-2 0-22,15 2 23,-14 0 27,11 1-55,-17 0 5,20 0-45,-15 0 90,29 0-40,-30 0 74,24 0-79,-27 0 39,26 0-6,-22 0-10,12-1 44,-12-2 45,0-1-118,-1-1 6,-2 0 0,-2 1-78,-5 1 128,-4 1-50,-4 1 0,-2 1 45,-2 0-45,1 0 0,2 0 39,3 0 23,4 0-56,3-2 38,17-3-38,-10-1-6,7-1 0,-15 3-78,7-1 83,-9 1-5,6 0 23,-9 2 77,0-1-105,2 0 5,1 1 0,0 0-62,2 1 73,2-1 29,14 2 60,-8-2-100,11 2 0,-13-1 0,1 0-22,2 1 56,-1-1-34,0 1 5,-1 0 90,1 0-100,12 1 5,-10 3 28,10 1-23,-14 3 124,2 1-39,4 0-1,6-2-16,4-2-73,7-3 0,2-1 79,35-3-79,-22-2 0,19-2 90,-35 0-129,11 0 11,-22 2-45,8-1 79,-22 4-6,-3-1 16,0 1 68,1-2-89,4-1 5,2-1 0,4-3-34,1 1 45,2-1-11,0 0 6,-2 2 56,18-3-62,-17 4 0,12-2-45,-21 4 90,-4 0-45,-2 1 72,6 1-105,-7 0 33,7 1 0,-6 0 17,5 0-6,5 0 22,3 0-33,0 0 56,1 0-61,-2 0 5,15 3-56,-10-2 106,11 3-50,-15-3 0,1 1 56,-2-2-61,0 1 5,-3-1 0,-2 0-84,-3 0 123,-3 0-39,-4 0 33,1 0-83,-6 0 44,3 1 6,-6-1 0,4 1 0,2 0 0,6-1 0,4 1 40,2-1-74,4 0 34,21 0-73,-13 0 124,15 1-51,-19 0 16,-1 2 40,-1 0-112,-4 1 56,0 0 0,-3-1-50,-1 1 100,-1-2-50,1 2 56,10-1-95,-7 0 39,9 0 0,-10-2 6,0 1 5,1-2-5,15 1 38,-13-1-55,9 0 11,-18 0-56,7 0 140,-12 0-84,7 0 0,-11 0 51,1 0-130,2 0 79,2 0 0,0 0 0,2 0 51,0 0-35,-2 0-16,-2 0 6,-1 0-56,-3 0 50,1 0 0,-1 0 0,2 0 61,0 0-61,11 0 0,-6 0-61,10 0 61,-6 0-23,19 0 79,-10-1-78,14 0 22,-18-1-11,-1 1-57,-1 0 74,-3 0-6,0 1 106,14-3-139,-8 1 33,12-1 0,-10-1-17,1 1 17,0 0 0,-2-1 17,0 2-6,-3-1-11,-2 2 0,-2-1 6,-1 2-23,0-2 17,0 1 0,-1-1 67,16-1-73,-11 0-5,22-2-45,-24 2 62,15-3 16,-21 3 29,7-1-57,-10 1-11,14 0-50,-7 1 101,10 0-34,-9 0 16,0 2 63,0-2-124,1 1 45,0 0 0,3 0-34,2-1 79,0-1-39,0 0 78,24-2-84,-24 2 0,15-2 33,-31 4-27,6-1 67,-7 0 16,4-1-89,-7 1 34,7-1-23,-4 0-11,8 0 0,-8-1-5,2 2 122,-2 0-122,1 0 5,-1 2-45,0-2 39,0 2 62,7-3-56,-4 2 101,6-2-101,-6 1 0,2-1 11,0 1-78,2-1 106,0 1-39,2 0 62,0 0-12,0 0-55,-1 0 5,14 0-68,-9 0 74,11 1-6,-12-1 17,1 2 78,1-1-140,0 1 45,0 0 0,1 0 0,0 0 6,15 0 22,-12 0 61,12 0-128,-18 0 39,0 0 0,-3 0-45,-1 0 90,-3 0-45,-2 0 0,-1 0 84,-4 0-129,0 0 45,-2 0-50,-5 0 61,1 0-11,-8 0 17,1 0 78,-3 0 807,2 0-824,-1 0-11,3 0 1,0 0 4,3 0-72,-1 0-22,1 0-23,0 0 51,-1 0 39,7 0 22,-1 0-73,4 0 6,-2 1 0,2-1-33,-2 2 38,1-2-5,-2 1 0,-1-1 56,-1 0-56,4 0-11,-4 1-17,10-1 28,-10 1 28,5-1 56,-8 0-134,-1 0 50,-3 1-17,0-1 90,-3 1 173,1-1-89,-1 0-152,1 0 57,-1 0-9326,1 0 9264,-2-5 0,1 4 0,-1-3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8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0 196 7335,'20'0'515,"-2"-2"-167,-2-2-24,1-2-16,0-2 276,0-1-304,-2-1 67,1-1-280,-3-2 370,1-1 218,-3 1 1328,0-5-1121,-4 4-44,1-3 275,-5 7-270,0 0-11,-2 3-135,0 1 103,-1 2 524,0 2 730,0 1-1833,1 1-161,3 0 217,3 0-201,7-1-50,8-2 123,25-1-79,-8-1-50,12 2-28,-18 2-11,-3 1-56,-4 2 39,-1 5 22,-2 4 56,-2 6-22,-1 4 0,-1 4 6,-3 2-56,1 4 50,0-1 0,0 2 0,0-1 67,9 15-67,-8-11 5,6 9-49,-8-14 49,8 7-5,-6-12-481,6 3-181,-8-14-2087,0-2 1051,-5-5-72,-3 0 146,-6-6-1860,-5 0 3484,-4-1 0,3 0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9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646 81 6697,'4'16'1932,"0"-4"-1579,-4-12 2744,0 0-2699,3-22-325,-1 15 34,2-18 38,0 20 1,-1 0 156,1 0-162,1-1 67,-2 2 23,2-1-124,-3 2 169,2 1-96,-2 0-50,1 1 184,0 0-72,0 0 1261,-1-1-982,0 0-206,0 0-96,-1 0 191,1 0-258,0 0 90,-1 0 3653,0 2-3861,-10 8 6,-2 3-39,-11 13 28,-7 8-72,-7 6 44,-6 8 0,-4 4 39,-1 3-34,1 0 63,-13 16 10,15-19-123,-7 8 45,16-23 0,2-3 28,2-3 28,2-2-39,4-5-17,3-3 17,-1-1-17,8-6 0,1-2 50,7-6-5,5-2 11,0-1-73,2 0 84,0 0-16,0 1-79,0-1 28,-2 2 84,1-1-45,-3 4 28,0 1-16,-1 2 66,0 0-106,0 0 45,1-3 45,2-1-101,0-3-4879,2 0-1270,0-7 6149,-1-2 0,1 1 0,-1-1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20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10158,'13'17'1608,"-3"-4"-947,-10-13 7746,0 0-8530,0 3 89,0 1 34,0 6 0,0 2 0,0 6 34,3 4-85,2 6 51,2 5 0,1 6 84,2 6 0,1 8 135,0 5-12,1 8-101,-1 5 213,1 7-597,0 4 317,0 1 90,1-2-82,-4-26 1,0-1-48,5 26 76,-4-16 0,1 0-76,-1 11 0,0 20 140,-5-27-140,-2-1 134,-1-1-83,0-3-18,-2-5 124,1 16-151,-1-23 145,0 13 212,0-25-268,0-1-95,0-2 73,-2 0-62,-2 0-11,-3-1 0,1-1 50,-1 1-16,0 1 22,-3 15-23,2-11-33,0 10 6,3-17 33,1-2 6,1-1 39,-2 0-78,2-1-1,-5 15 90,3-13-89,-2 11 39,3-16 89,0 9-139,1-8 5,0 5 0,3-11 33,0 0 6,0 0-27,0 2 27,0 1 62,-1 1-107,-1 1 6,1 1 0,-1 1-50,-1 2 61,1-2-11,-1 1 39,1-2 73,0-1-118,1-2-27,-1 11 22,2-9 22,-1 8 11,1-12 12,0 8-68,0-9 34,0 6-5,0-9-63,0 0 74,0-1-6,0-3 45,0 0 22,-1 0-67,1-3 0,-1-1-62,1-3 107,0-1-45,0 0 17,0 1 33,0 0-83,0 0 33,0 1 0,0 0-67,0 0 106,0 1-39,0 0 84,0 5-118,0-2 34,0 1 0,0-4-56,0-1 95,0-1-39,0 1 0,1-1 45,0 2-45,1-1-45,1 5 79,-2-4-34,2 2 50,-3-3 29,2-1-124,-1 0 45,0 0 0,1-1-39,-2 0 95,2 0-28,-2-1-28,2 1 5,-2 1-5,2 0 0,-1 1-33,-1 0 83,0 0-50,0-1 0,0 1 95,0-3-139,0 1 44,0-2-56,0 0 106,0-1-50,0-1 6,0 0 89,0-1-162,0 1 67,0 0 0,0 1-45,0 0 90,0 0-6,0 2 62,0-3-51,0 1-1500,1-2-1340,0-21-7041,-3-5 9711,-2-24 0,1 23 0,0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3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4 7699,'-17'-2'1995,"4"0"-1491,13 2 9326,0 0-9091,-2 3-739,2 0 67,-2 5-106,2 1 39,0 3-12,0-1-27,1 1 45,0-3-6,1 1 17,0-3 44,-1 0-100,1-2 33,-1 3-44,0-4 50,0 2 0,0-2 17,-1-1 39,1 1-95,-1 0 39,1 0 0,-1 1-45,2 0 56,-2 1-11,1 1 112,0 3-118,0-2 6,0 3 0,1-4 12,-2 1 21,2 1-33,-1-1 17,0 2 67,0 0-90,0 1 6,-1 8 51,2-5-51,-2 6 56,1-6-6,-1-1 62,0 0-112,0-3 0,0 0 0,0-3-17,0-1 57,0 1-29,0-2 78,0 0-89,0-1-16,0 1-35,0-2 57,0 2-6,0-1 17,0 0 67,0 1-135,0 1 51,0-1 0,0 1-56,0 0 90,0 0-34,0-1 0,0 0 73,0 0-107,0-1 34,0 5-50,-1-4 66,-3 13 80,2-8-175,-3 7 79,3-6 0,0-2-5,0 1 10,0-2-5,1 1 11,-1-1 79,2 1-129,-2 0 39,2 1-101,-2 6 174,1-4-73,0 5 0,0-3 61,1 0-66,-1 8 5,1-5 11,-1 6-5,1-7 61,0 8 0,0-6-67,0 6 0,0-7 11,0-1-44,0-1 83,0 1-28,0-1-22,0 1 129,0 0-196,0 9 67,0-7 84,0 13-84,0-14 6,0 5 89,0-7-140,0-2 45,0 0 0,0-1 45,0-1-40,0 0 46,0 3 50,0-4-141,0 3 40,0-3-33,1 6 83,-1-4-50,2 5 0,-1-7 67,1 2-72,-1-1 5,1 1 0,-2 0-45,3 8 45,-3-6 34,2 7 50,-1-7-117,-1 1 33,2-1 0,-2 1 11,2-2 23,-1 4-34,0-6 106,0 3-106,0-6 0,-1 0 0,2 0 0,-1 4 0,1-2 84,0 9-118,0-7 34,0 9-39,0-7 90,0 6-51,0-5 84,2 8-96,-1-5 12,1 4 0,-2-6 12,1 0-7,-1-1 29,1 1-1,0-2 79,0 7-112,1-4 0,-1 3 0,0-4 34,-1 0-28,0 1 5,1 1 56,1 8-67,-2-5 0,2 5 17,-2-10 22,1-1-39,-1-1 0,1-1 90,-1 1-158,1-2 68,0 2 0,0 0-39,1 1 106,2 11-67,-3-6 17,5 15-17,-6-16 0,4 7-28,-4-10 90,1 0-62,0-2 0,-1-2 50,1 1-128,-1-3 78,0 0-73,1 4 163,-1-5-90,1 4 0,-1-3 16,0 0-21,0 0 5,0 0-51,2 3 85,-1-2 5,0 5 6,-1-7-95,1 1 50,-2-3 0,0-2 0,-1 0 0,1-1 0,0 0 11,-1-2 73,1 1-146,0 1 62,-1 0-33,1 1 111,0 1-78,-1 0 0,1-1 39,0 0-106,-1-1 67,0 1 0,0-1-67,0 1 145,0-1-78,0 5 39,1-3-95,0 4 56,-1-2 0,0 1-16,0 0 100,0 1-84,0-2 39,0 3-106,0-3 67,0 2 0,0-4 72,0 1-72,0-3 0,0 1 12,0-3-63,0 0 51,0 0 0,0 0-11,0 0 73,0 1-62,0 0 0,0 5-56,0-3 56,0 4 11,0-5 39,0 3-50,0-3 6,0 2-51,0-2 45,0 5 0,0-4 56,0 3-62,0-4 6,0 1 0,0 0-50,0-1 50,0 1 0,0-1 0,0 1 56,0 0-56,0-1-39,0 0 39,0-2 0,0 1 45,0-1-45,0 1 0,0 0 0,0-1-17,0 0 17,0 0 17,0 0 22,0-1-39,0 1-51,1 0 63,0 1-12,-1 2 56,0-1 22,0 0-44,1-1-34,0-2-1407,-1 1-1169,-20-5-5019,-5-5 7595,-21-11 0,20 7 0,6-1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42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7123,'7'10'1551,"-2"-2"-1187,-5-8 8738,0 0-9074,0 3-28,0-2 0,0 4 78,0-3-78,0 2 73,0-1-23,0 2 1,0 0 5,0 3-56,0 0 5,0 3 102,0 1-107,0 0 117,0 1 24,0 1-102,0-1 23,0 0-62,0 0 73,0 4-68,0-5 46,0 3 89,0-6-135,0 2 152,0 1-17,0 3-62,1 1 186,1 12-147,0-7 18,2 18-119,-2-18 40,1 8-50,-1-11 179,0 0-118,0-1 67,0 0-27,-1-2-96,1-1 78,-2 0-89,2-2 0,-1 1 101,1 6-95,0-5 22,-1 6 45,1-6-40,-1 0-33,1 8-11,0-5 73,-1 7-29,0-8 23,0 8-73,0-7 17,0 6 0,1-7 0,-2 0 51,1 0-18,0 0-33,0 1 73,-1-2-129,0 1 56,1 3-17,0-3 79,1 2-62,0-8 0,-2 1 56,1-2-129,0-1 73,0-1 0,0 1-17,0 0 107,0 3-90,0-2 39,0 3-106,0-4 61,0 0 6,0 1 28,1 0 23,0 1-34,0 0-17,0 0 33,0-1-117,-1-1 129,2 3 5,-1-2-38,2 3-12,-1-3 5,-1 0-44,2 3 39,-2-1 0,2 3-6,-1-1 62,1 1-44,-1 1-12,1-2 5,-1 0-55,0-2 50,0-1 0,-1-1 22,0-1 34,0-1-56,0 0 0,-1-2 6,1-1-57,-2 0 51,2-2-5,-2 0 78,1-1-73,-1 0 0,1 1-40,1 5 40,-1-1 6,2 2 78,-3-3-84,2-2 6,-2 0 10,2-2 68,-2 1-106,1-1-12,-1 1 68,1 0-34,-1 0 0,2 1 56,-2-1-56,2 1 0,-2-1 0,2 0-28,-2 1 39,2 0-11,-1 1 84,1 2-129,0-2 45,1 4-39,-1-3 45,0 0-6,-1 0 50,1-3 17,-2 0-67,1 0-498,0-2-1137,0-2-3154,0-4 4789,-1-6 0,0 6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7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364 18 7106,'2'18'1215,"-1"-4"-958,-2-12 68,0 0 9074,0-1-8805,-6 0 560,-2-1-1171,-10-2-156,-5-2 77,-6 1-307,-33 1 459,23 8-190,-24 3 134,42 1 0,0 1 33,8-3-128,-6 6 95,8-5 0,0 2-39,10-8 67,2 1-34,-2 1 6,2 3 0,-1 0-39,1 2 50,0 1-11,0 0 40,0 0 49,0-2-89,2 1 0,1-3 6,2 2-34,1-3 61,0 0-33,0 0 12,-1-2 72,1 1-96,-2-2 12,8 1 168,1-3-173,8 1 5,4-2-51,-5 0 1,10-2-224,-3-4 251,12-5 23,-2-5 0,-11 3-22,0-4-163,-12 4 118,2-4 50,-4 1 28,-4 3 28,3-6 241,24-28-397,-19 25-23,18-19 140,-31 39 0,-2 1 504,0 1-471,-1-2 1,1 1-34,0-2 6,0 2 22,0-1 263,0 2-370,0 5 113,-1 2 50,0 7-84,0-2 0,0 8 162,0 2-156,0 8-12,4 0 12,8 1 246,8 4-252,4-7 806,11 0-767,-14-16-39,8-2-33,-17-8 44,0 1-11,-6-1 34,2 1-40,-3-1 6,1 0 0,-3-1 45,0-1-12,-1 0-33,2 0 12,-2 0-40,0 1 28,0-1 0,-2 1 11,2-1-17,-1 1-33,2-1 39,-1 1 0,1-1 39,-1 0 12,-1 0-119,0 0-771,1 1-2589,-1 0-5674,0-6 9102,0-3 0,0 1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2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47 6602,'1'4'1142,"0"0"-795,-1-4-173,0 4-1,0-2-122,0 3 5,0-2 39,0-1-84,-2 0 51,1 1-17,-3 0-40,0 1 57,0 0-57,0-1 29,1-1 22,2 0-1310,0-2 979,-1 1 74,2-1 386,-2-1 83,2-3 354,0-1-157,1-1-45,1 0 236,0 0 49,1 1 130,-2 0 179,1 1 509,-2-2-1002,1 1 56,-1-2 196,0 0 397,2-2-570,-2 2-214,3 0 185,-3 4 1502,1 2-2163,0 1 90,0 3 0,2 4 68,1 7-68,2 6 0,1 4 0,2 3 67,0 4-62,1 3 113,-1 0-12,-2 2-44,1-2-6,-2 0-11,1-3-40,-1 0 130,-1-3-102,0-2 18,-1-2 55,0-2-61,0-1 44,-1-1-89,0-2 0,-1-2 17,0-2 34,0-3-35,0 2 85,0-6-106,0 4 5,0-6-62,-1 4 124,0-2-46,0 6 57,-1-2-28,2 4-45,-2-3 6,1 0 150,-1 0-156,0-2 90,0 0-45,1-3 40,0-1-69,0-2-16,1-2 135,-2-1 218,2-1-353,-2-5-1272,2-21-4834,2-10 6106,0-24 0,1 29 0,-3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4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9996,'7'0'2784,"-2"0"-1855,-5 0 863,0 0-1097,-4-2-112,4 1 89,-4-1-252,4 1 2817,0 1-3237,-1 7 51,1 4-85,-1 12 40,1 5-6,0 7 235,0 6-146,0 5 74,1 2-3382,1-1 3298,1-1 104,2-3-150,-1-1-27,2-3 135,-1 0-136,2 0 124,0-2-129,0 1 62,1 1-18,1 21-10,-2-11 72,1 15-100,-5-18 95,0-2-101,1-2 50,1-3-67,0-4 17,1-3 0,0-5 3526,3 7-3526,-3-10 20,5 15-54,-7-18 40,3 8-6,-4-8 89,1 0-10,-1 0-57,1-3-22,-1-1 6,0-3-6,0-1 5,-2-2-5,1-2 79,-1-1-7,1 1-38,-1-1-34,1 0 6,-1 2 33,1-1-39,-2 1 28,1-3 45,0 1-73,-1-3 0,0 3-84,1-2 140,0 1-56,0 1 0,0 1 61,0 0-94,0 2 33,0-2-17,0 2 17,1-3 0,0 2 33,-2-4 35,1 0-74,0 1 6,-1-1-62,1 4 68,0-4 0,1 5 72,0-5-89,-1 1 11,0-2 0,-1-1 11,1 0-5,0 0-1,0 0 68,0-1 11,-1-2-84,1 0 0,0 0 6,-1 2-6,1 0 67,-1 2 34,1 0-96,-1-1-5,1-1 0,-1-1 202,1-1 22,0 0-275,1-1-217,0-6-1065,2-5-2229,7-24-6269,5-7 9721,2-19 1,-6 28 0,-5 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7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25 9772,'-9'-12'3517,"2"2"-2486,7 10 5242,0 0-6167,-3-1 68,2 1 537,-1-1-722,2 8 11,1 3 0,3 10 50,3 4-50,4 6 45,0 6 90,2 6-79,-1 6 28,2 5 44,-1 6-122,2 6 247,-1 3-192,0 7 180,-5-19 0,0 1-241,5 33 87,-4-12 0,0 0 8,1 12-45,-5-31 1,0-3-46,4 14 208,3 16-146,-3-25 17,7 31-17,-9-43 62,7 31-90,-8-36-5,3 11 61,-4-20-100,-1-3 5,0 0 0,-1-2 0,1 11 0,-2-8 72,0 9 7,-2-13-79,0 13 0,-1-11 22,1 9 23,-1-14-23,0-1 57,0-2 27,0 0-123,0-3 17,0-2 0,0-1-5,0-2 44,0 1 67,0 9-27,-1-4-29,0 8-50,-1-9 0,0 1-39,1-2 106,0-2-67,1-1 135,0 2-203,0-5 68,0 4 0,0-7-28,0 2 34,0-2-6,0 0 45,0-1 39,0-1-135,0 0 51,0-2 0,0-2 17,0 1-17,0-1 84,0 1-134,0-3 50,0 2 0,0-1-67,0 1 100,0 1-33,0 0 0,0 1 73,0-1-107,0 0 34,0-2-50,0 0 100,0-2 18,0 1-108,0-1 40,0 1 0,0 0-61,0 1 122,0 2-61,0-1 68,0 1-147,0-1 79,0-1 0,0 0-39,0 1 89,0-1-50,0 0 0,0 1 23,0-1-23,0 0 0,0-1-17,0-1-1058,0-4-577,0-3-2029,-3-13-6150,1-1 9781,-2-14 0,2 18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0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15 9330,'-2'16'1472,"0"-4"-1130,2-12 537,0 0-374,-3 1 111,2-1 2100,-1 1-2055,1-1-526,0 0 66,-1 0 863,1 0-1064,5-2-84,-1-1 90,6-2-6,-4 2 0,2-1-112,1 1 106,1-2-134,2 1-84,6-3-33,-5 4 128,4-1 90,-8 3-230,1 1 174,-2 0 55,2 2-27,-2 2 73,-1 2-6,1 1 0,-1 1 33,0-2-38,1 1 5,-1-1-67,6 3 72,-4-2-5,3 2 0,-4-1 56,1 0-89,-1 0 33,0 0 0,-1 0-68,-1-1 113,1 0-45,1 2 45,1-3-51,1 4 6,-2-4-39,-1 2-28,0-1 73,2 4-6,-3-3 72,2 1-83,-2-4 11,-1 0 0,1 0 0,3 0 84,-1-2 62,6 2-90,-5-3-56,4 0 0,-6 0-39,1-2 78,0 2-134,4-2 50,-1 1-258,1-1-481,-3 0 67,-2 0-313,1 0-309,-1 0-319,-2-2-527,-2 0 2185,-2-2 0,0 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1.5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6 7268,'14'15'2129,"-3"-3"-1468,-11-12 117,0 0-425,0-4-68,0 2-49,0-3 200,0 1-211,0 1-35,0 0 12,0 1 0,0 1-85,2 0 208,1 1 207,1-1-246,1-1-79,1 2 39,1-2-240,-1 1 123,-1 0-40,0 0-55,-4 1 1540,1 0-1574,-2 5 67,0 0-67,0 4 51,0 1 33,-1 2-28,-1 0-56,0 0 0,-2 0 0,1 1 44,-1 1-44,-1 2 96,-1 1-35,-1 2 34,-2 1-111,-3 6 16,2-7 28,-1 3-17,4-9 22,1-1-27,0-1 50,-2 3-56,3-4 0,-2 5-28,3-7 101,-2 5-73,2-3 61,-2 4-72,1-4 11,0 1 0,-1 1 0,0 0 11,1 1 23,0-4-28,1 1 61,0 0-67,2-3-56,-2 3 95,2-4-39,-1 2 17,0-2 44,-1 5-61,1-4 0,-2 2-33,3-3 61,-3 3 28,3-4-73,-3 2 17,4-3 0,-1 0-39,0 0 78,0-1-39,1 1 140,-1-2-140,2 0 750,-1-1-3387,7-7-2623,1-2 5260,6-7 0,-5 7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2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130 291 7559,'-21'-19'1260,"5"2"-839,8 8-63,3 1 6,0-1-67,1 1 62,0-1 27,0 0 73,0 1 135,-1-2-84,1 2 33,-1-1-39,1 1-330,0 0 151,1 0 156,-2-1 219,2-1-307,-1 2 318,2-2-274,1 5-241,0-2-107,1 3 191,-2-3-140,2 1 23,-2-3-85,2 1 157,-3-5-223,2 3 38,-3-5 107,2 7 11,0-1-135,1 6 141,1 1-219,0 1-72,0 8 66,0 3 1,2 9 100,3 3-22,1 2 62,2 1-90,-2 0 123,0 1-123,0-3 6,-2-1 145,0-1-112,0-2 113,-2 0-1,0-2-151,-1-2 140,0-2-140,-1-3 0,1-1 129,-1-3-123,0-1 89,0-3-62,0 1-49,0-3-578,0 2-661,0 1-660,0 3-2281,1 2 4196,0 1 0,0-3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4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27 7974,'-8'-11'2851,"2"2"-1670,6 9 4146,0 0-5209,3 0-62,3 0 17,3-1-141,3 0 68,1-1-44,-2 1-1,0 0 45,-2 1 0,1 0 0,-2 3-51,2 2 1,-2 4 28,1 1 5,0 1-34,-1 2 57,0 1-6,-1 1 6,0 10-51,-2-5 45,0 7-17,-4-8-33,0 1 89,0-1-39,0 0 0,1-3 50,0-1-89,1-3 39,0 1 0,2-2 39,3 4-33,-1-4 89,3 0-39,-4-5 17,1-1 0,0-2-62,2-2 185,1-1-196,2 0 56,2 0-56,1 0-247,2 0-61,-2-1-1809,3-1 795,-6 0-448,-1 1 23,-7 1 1747,-2 0 0,-2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5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409 55 8214,'-6'-4'3238,"0"0"-2218,6 4-203,0 0-279,-1-2 56,-1 2 55,0-3 343,1 3-729,1-2 135,0 1-157,0-1-236,0 0 174,0 0-111,0-1-68,0 0 100,0-1-66,0-2-23,0 2 51,0-2-1,0 3-21,0 1 2144,0 1-2184,-2 4 0,-2 4 12,-4 5-24,0 4 12,-4 2 0,0 4 0,-2 0 56,-1 3-61,0-2 5,1 1-17,1-2-56,1 1 107,1-1-34,0-1 0,2-2 17,0-1-17,1-1 0,-4 6 11,2-4 0,-2 5-11,2-8 34,-1-1-29,0-2-5,-1 0 0,2-2 34,-2 0-57,2-1 23,-4 5 0,4-4 51,-1 3-57,3-4 6,1-2-5,-1 1-46,1-1 51,-1 1 0,1-2 0,1 2 34,0 0-34,2-2 0,0 0-51,2-3 63,1-1-12,0-1-34,1-1-3008,8-9-4710,2-2 7752,9-7 0,-8 7 0,-2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8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66 7061,'9'4'1663,"-2"-5"-1365,-7-1 150,0-4-12,0 5 169,0-1 392,0 1-667,0-1 175,0 1 2379,0-1-3186,-2 2 240,1-1-5,-2 1 61,1 2 6,0 1 0,0 2-67,0 1 78,0-1-11,0 1 34,-1 0 11,0 1-62,-1 1 17,1 0 0,-1 1-23,1-1 40,0-2-17,2 0 0,0-3 34,1 0-45,0-2 11,0 1-23,-2 1 23,1 0 0,-1 1 39,2 0-39,-2-2 6,2 0 492,-1-1-498,1-5 0,1-1-50,0-4 50,2 2 0,0-1 0,0 2-39,0-1-208,5-4 29,-1 3-68,7-8 258,-3 6 23,4-4-79,-3 5 78,0-1-22,-1 2 28,0-1-67,-1 2 73,-1 1-6,-2 2 0,-3 2-68,2 1 68,-1 1-11,2-1-22,-1 1 38,1-1-5,1 1 0,-1 0-89,0 0 77,-1 0-150,-1 0-17,1 1 100,0 4 79,-1 0 0,1 4 28,-2-4-78,0 1 50,0-2 0,0 0-34,1 0 40,0 1-6,1 0-22,-2 1 10,0-1-60,-2 6 27,0-3 17,-1 5 28,-1-4 0,0 0-17,0 1 11,0-2 6,0 1 0,-2 0-39,-1 1 56,-1 0-17,-1 2 0,-1-1 50,2 2-50,-2-2 0,1 1 0,-1-3-50,1 2 61,-3 2-11,3-2 45,-6 8-45,5-7 0,-2 2 0,4-5 6,-2-1-6,-1 2 67,1-2-106,0 2 39,2-5-17,0 0-17,1-2 68,-1 0-17,0 0-17,0-1-118,0 2 40,-2-2-102,0 1-16,0-2 196,1 0-67,0-1 67,2 0-5,1 0 212,1 0 6,1-4-90,0 3 6,0-4-40,0 3-83,0-1 78,3-1-84,0 0 0,3 0 0,0 1 89,2 1-77,-1 1 60,0 0-66,-2 1 95,1 0 84,2-2-29,1 1-10,1-4-68,0 2-44,1-2-17,-1 1-17,-2 1 39,1 0 191,-2 1-102,0-1 169,2 0-118,3-4-139,-1 2-40,2-1-45,-4 4-6,-1 1 91,-1 1-40,0 0 0,-1 0 50,0 0-50,1 0 56,-1 0 85,1 0 144,4-1-139,-4-2-1,8-2-49,-8 2-96,3 0-34,-3 2 28,-3 1 12,0 0 5,-2 0-11,0 0 6,0 0-6,0-1 0,0 1 0,0-2 157,1 0-40,0 0 46,2-2-57,-1 1-100,3-2-6,-3 2 0,1 0 100,-2 1 40,1 0-106,-1-1 22,2 0-67,0-1 11,0 1-62,0-1-72,-1 2-4291,-2 0-599,-12 12 5024,-3 0 0,-1 2 0,4-4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89 8758,'-4'-11'1759,"2"2"-1143,2 6 89,0 2 74,0-2 5326,0 2-5415,0 0-332,0-1-11,3-2-162,4-2-185,6-1 146,3-1-141,1-1-5,0 2 17,-1 1 50,-3 1-117,-1 2 50,-1 1-163,-1 1-33,-1 1-677,1 0-2118,8 5-605,-3-1 3596,8 2 0,-14-2 0,-1-3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43 7570,'4'5'1580,"0"-2"403,-4-4-1664,0-2-101,0 2 118,0-3 29,0 4 117,0-2-191,0 1 342,0-1-460,0-1-66,0 2-18,0-2 1266,0 3-1124,0-2 133,0 0 1467,3-3-1831,2 0 0,4-3-56,16 4-252,3 1 252,15 3 39,-2 0 17,-14 1 0,3 5-95,-5 9 128,-1 1-16,51 42 34,-35-27-63,6 1 1,-2-2 11,-16-11 0,5-3 6,-30-13-6,0-1 5,-2-1-44,4 2 34,-3-1 38,2 0-38,-2 0-79,3 1 117,-3 0-27,2 1-6,-3-3 45,2 0-113,-2-1 102,2 2-34,-2-2 50,3 3-55,1-2-1,0 2-44,0-2 83,-2 1-33,1-2-16,-1 2 16,1 0-96,-1 1 96,1 1-100,-1 0 27,2 4-34,-1-3-223,0 3-118,-2-5-241,0-1-2274,-2-2-3909,1-3 6872,-1-4 0,0 2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 10175,'0'13'2756,"0"-2"-1938,0-11 3186,0 0-3119,11 0-363,-7 0-108,10 0-162,-11 0-196,2 0 78,2-1-83,2-1-594,22-6-718,-8 1-1478,21-5-1899,-15 5 4638,2-2 0,-15 4 0,-6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0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9733,'10'8'4150,"-2"-2"-2868,-8-6 7,32 2-600,-15-1 134,26 0-168,-24-1-357,-2 1 127,-2 0-61,1 3-16,-6-1-68,5 1-258,-7-2 34,2 0-112,-3-1-644,1 0-1362,0-1-1533,0 2 3595,-1-1 0,-3 0 0,-2-1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2.7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11 139 9302,'4'12'3545,"0"-4"-2632,-4-8 1087,0 0-1636,-3-26 16,2 14 113,-2-20-241,1 23 129,2-1-62,-2 2-95,2-1 258,-1 1-241,1 0 179,-1-1 6,1 2-286,-1 0 168,1 2-157,0 1-100,0 1 156,0 2-454,-1 0 242,0 7-74,0 6 79,0 11 0,1 10 34,0 12-68,0 9 34,0 8 0,0 4 62,0-2-3359,0 20 3348,1-25-173,1 10 116,1-33 6,1-3 0,0-8-34,-1-3 74,0-5 3250,-1-3-3290,-1-3 391,0-3-368,0-2-29,-1-3-95,2-1-296,-2-2-919,2-4-3210,-1-4 4526,0-5 0,0 5 0,-1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27 112 9878,'-12'-13'2005,"2"4"-1187,10 9 476,0 0-829,-2-3-73,2 1 201,-2-2-150,2 1-90,0 0 22,0 1-151,0 0 566,0 1 95,0-1-756,0 0 22,0 0-151,0-2-34,1 0 29,2 0-79,3-1 84,3 1-51,0 1 51,1 1 0,1 0 0,2 0 0,1-1-22,4-2 22,2 0 0,-1-1-51,6-1 46,-8 3-68,2 1-11,-7 3 45,0 0 16,2 0 23,2 2-5,1 1 38,6 6-33,-5-1-78,3 4 28,-7-3 22,-2 0 28,0 2-34,-1 0 28,-1 1-5,0 1 11,-3-1-28,2-1-5,-2 1 33,0-1 28,6 10-28,-5-8 0,4 6-12,-6-9-60,0 2 72,-2-2 0,1 2-17,-3-3 11,0 3 6,-1-1-5,0 3 5,-1-5-6,0 5 73,0-4-67,0 3 0,-3-2 51,-6 8-51,0-4 0,-6 8 56,3-7-12,-2 2-60,2-2 16,-1-1 0,1-2 33,-7 1-33,6-5 0,-7 2 39,6-4-44,-5 2-1,4-3-61,-1 2 73,8-5-6,1 0 50,1-2 6,1 1-90,0-2 34,1 1-16,1 0 10,-4 0 6,-1 2 0,-10 2 0,4-1-62,-8 2 1,5-1-1,0-1 73,1 1-11,3-1 17,4-1 34,5-1-102,2-1-156,2 0-1036,6-1-2308,2 0 3551,7 0 0,-6 0 0,-2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5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77 9341,'16'6'2604,"-4"0"-1988,-12-6 488,0 0-852,12-23-135,-6 14 152,9-17-101,-9 19 174,-1 2 94,0 0-15,-2 2 128,-1 0-28,0 1-258,-1 0 78,1 0-178,-1 1 520,1 0-689,-2 4 6,-1 4 0,-3 4-28,-2 6 40,-3 2-12,0 4 50,-1 3 17,-1 3 6,0 2-39,-1 4-1,1 0 107,0 1-101,1 0 129,3-2 7,1-2-136,3-2 163,0-1-202,2-3 39,0-1 123,1 9-162,0-8 129,0 16 0,0-20-129,0 7 0,0-11-23,0-1 74,0 0-51,1 0 56,0-2 17,1 0-12,1-2-61,-1 1 0,2-2 28,-1 1 11,2-1 6,-1 0-45,2 1 90,-1-1-90,0-1 5,2 3 35,-3-6-7,2 3 29,-2-5-29,0-1 18,0 1-18,-1-3-33,0 2 6,0-3 117,0 2 95,9 1-139,-5 0-130,6 0 51,-6-1 0,-2-1 17,1 0 39,-1-1-56,1 0 0,2-2-302,0 1 0,3 0-589,1-1-1602,8 1 393,-2 0-1266,5-1 3366,-6 0 0,-7 0 0,-4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23 109 15479,'-12'-16'1888,"3"1"-1328,8 12-90,1 0-167,0-2-17,0 1-236,0-3-5,0-2-90,1-1 40,3-2 5,1 2-168,4 2 49,-3 4 58,2 1 27,-2 3-11,2 5 45,2 0 0,2 6-89,1 2 89,0 1-84,-1 1 11,2 9 79,-3-5-6,0 6 0,-5-7 5,0-1-10,1-1 5,0-2 0,2 0 78,1-2-72,1-2 94,7 2-49,-5-5-102,7 0-318,-6-5-398,0-2-348,1 0-605,-2 0-570,1 0 2290,-2 0 0,-5-1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4 12763,'-3'-2'521,"2"0"940,1 2-1237,-2 3-5,0 4 61,-3 4 79,-1 5-208,-2 3 17,0 2 28,-3 3-190,0 0 117,-1 2-123,-1 0 0,1-1 73,-2-2-23,2 0 45,-1-2 62,0 0-112,2-3 61,0-1-106,3-3 51,1 0-63,2-4 68,1 1-22,1-4-28,1-1-12,0-2-1120,0 4-325,1-2-2307,-1 2 3758,3-4 0,-1-1 0,1-3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7.6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63 10702,'-10'-17'3007,"2"3"-2071,8 14 1052,0 0-1629,-5-9 133,3 5-105,-3-6-74,4 7 79,-1 1-184,1 0 106,-1 1 44,2 0-218,-2 1-341,1 0 201,-2 0-51,-1 4 51,-2 1-61,-2 6 106,-1 2-45,0 3 123,0 3-123,2 0 168,1 2-168,2-1 0,1 0 145,2 3-111,0-11 22,1 2-112,3-12-308,4-1-942,4-1-648,10-1-2566,-1-6 4520,3-1 0,-11 0 0,-4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8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14 10237,'-1'-3'3428,"0"0"481,1 3-3422,3-2 241,2 1-402,3-2-63,-2 2-78,0 0-180,-4 1 57,1 0-314,-3 0 252,2 0 0,0 0 34,1 0 106,3 0-140,-1 0 33,3 0-156,-2 0-527,-1 0-1428,-3 0 1636,-2 0-304,-1 3-430,-4 0-700,-1 2-2476,-1 0 4352,2-2 0,2-2 0,2-1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9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9890,'7'0'3338,"0"0"-2487,-7 0 5058,0 0-5937,2-1 23,1 0-113,4 2 113,4 6-51,5 6 33,4 8 18,6 7 10,3 7 90,3 7-11,2 8 0,1 3-89,-2 5 5,-2-3-17,-5 0-33,-5-4 100,-5-3-50,-6-3 0,-5-2 73,-3-1-23,-2 0-50,-4-3 0,-2-2 23,-4-5-18,0-3-5,1-4 17,0-1 56,1-2-56,-2 1 173,-4 9 6,3-9-196,-3 6 50,7-14 107,1-5-107,2-5-50,3-2-3875,1-3-2359,0-7 6234,0-1 0,0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7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502 5 6630,'8'1'263,"1"1"-263,-7-4 6,1 1 44,-1 0 96,-1 0 2245,1 0-2116,-8 1-186,3-1 18,-5 1-102,3 0-44,1 0-196,-2 0 173,3 0 29,-1 0-74,3 0 4896,1 0-4722,-2 0-39,-1 0 67,0 0-39,2 0-100,0 0 44,-1 1 44,0 1-38,-1 2 39,-1 5 28,-2-1-73,0 1 0,-1 2 22,1-3 196,-11 13-178,10-11-40,-8 9 50,11-13 23,-2 1-17,1 0 207,-11 12-179,6-8 85,-9 12-164,11-16 68,-1 3-73,4-6 56,2-1-62,0 0 6,1-1 0,-1 0-50,0 0 112,-4 4-62,1 0 61,-3 3-66,0-3 5,1 2 0,0-3-17,0 2 50,1-2-33,1 0 12,1-1-7,2-1-5,0 0-33,0-1 66,0 0-33,1 0-22,-1 0 22,1-1 0,-2 2 28,4-3-17,-2 1-11,1 0 0,-1 0 6,0 2-62,-1 0 56,0 1 0,-2 0 50,0 0-11,-1 1-39,0 0 0,0-1-11,0 1 5,0-1 6,0 0 0,0 0-5,0 1-23,-7 3 28,4 0 5,-6 3 79,-12 12-112,4-5 28,-5 4 34,14-11 44,13-10-22,0 0-56,0 0 0,0 0 0,-1 1-22,0 0 16,0-2 1871,1 1-3209,5-8-2145,1 3 3489,6-9 0,-7 9 0,1-1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24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8819,'11'7'3154,"-2"-2"-2521,-10-6 39,1 0-151,-1-1-107,1 0 163,0 0 913,-2-3-1226,0 3-102,-1-2-11,1 2 740,2 2-841,-2-1-291,1 1 252,0 3-16,0 15-46,1 3 51,0 7 68,2 1-74,-1-12 6,3 10-56,0 3 123,0 1-67,-1-1 0,-2-9-17,1-7-27,-2 8 105,1 5-61,-1-5 0,0 2-11,0-12-6,1 10 17,0-9 0,-1 7 0,1-11-22,0 6 22,2-4 0,-1 6 11,1-7 34,0 2-51,-1-1-50,1 13 62,0-8-6,1 9 56,-2 7-62,-1-16-5,0 15 11,-1-21 0,0 2 17,1 15-23,-1-11 1,1 11 5,0-11 0,-1 6 0,1-4 0,-1 3 0,0 0-34,0-7 68,0 6-34,0-8-23,0 15 23,0-10-22,0 13 55,0-16-33,0 0 0,0-1 34,0 0-34,0-1 0,0-1 0,-1 1-45,0 3 45,-1 1 51,0-2-57,0 0 6,0-6-17,1 2 0,0 1 17,-1 2 51,2-1-62,-1 3-62,0-2 73,-1 1 5,0 5 57,0-3-62,0 2 0,2-4-67,0-3 78,0-1 11,0 3 23,0-3-56,0 2 11,0-5-17,0 1 12,0 3-1,0 3 40,0 7-34,0-5 0,0 0-23,0-4 40,0 9 39,0-6-67,0 6-23,0 2 45,0-8-11,0 9 73,0-11-22,0 0-40,3 15-11,-1-12 0,3 11 45,-4-17 11,0 0-68,0-2-4,1 7 10,0-6 6,1 6 0,-1-6 17,0 1 61,0-1-78,0 1 0,0-2 0,-1 2 39,1 1-22,-1 0 22,1 0-39,0-2 0,0-2 6,-1 2 5,1 3-11,-1 4 34,0 1-34,0 1 0,0-5-11,-1 0 5,2-1 6,0 12 34,0-10-34,0 9 5,1-5-5,-3-7 0,3 6 34,-3-11 5,2 2-39,0 6-6,-1-5 29,3 17 10,-4-14-33,2 10 0,-2-11 0,0 1-5,0 1 5,0 5 17,0 2-17,0-2 16,0-1 24,0-6-29,0 4 50,0 3-61,0 0 34,0-1-17,0-5 84,0 1-101,0 4 0,1-3 44,-1 3-44,2-6 0,-2 1 90,2 11-90,-1-8 0,0 10-45,1-14 51,-2 2-6,2-3 17,-2 1 50,2-2-67,-2 0 0,1-2-34,0 2 45,-1 3 57,1-3-74,-1 6-11,1-8 17,-1 5 0,1-7 0,-1 2 56,0-3-61,0 0 5,1 0 0,-1 0 16,1 0-10,-1-1-6,0 1 17,0-2-12,0 1-5,0-1 34,0 3-28,0-2 62,0 1-29,0-2-39,0 0 0,0 0 106,0 2-100,0-2 156,0 3-95,0-3-50,0 0-11,0-1 83,0 0 107,0 0-576,2 1-954,9-6-2715,5-4 4049,9-8 0,-12 7 0,-1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39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1 100 6770,'11'3'1467,"2"-5"-980,-10-1-189,5-4-46,-5 2-34,2 1 51,-3 0 28,1 1 50,-2 0-45,1 0 141,-2 0-320,1 1 6111,-1 1-6273,2 1 55,9 0-16,-3 0-117,20 6 117,-17-4-73,9 6 79,-13-5-12,-2 0 6,0 0-50,2-1 50,0-1 0,1 1 5,-3-2 29,1 2-40,2-2 6,-1 2-33,4-2 33,-5 1-6,5-1 45,-2 0-39,1 0 0,-2 0-45,-3 0 45,6 0 6,-5 0-6,5 0 28,-5 0-34,0 0 6,-1 0 0,0 0-44,-1 0 44,1 0 0,-1 0 0,0 0 39,4 0-39,0 0-79,1 0 74,0 0 5,-4 0 0,0 0 39,-2 1-89,1-1 44,-1 2 0,8-1 6,-5 1 17,6-1-22,-6 0 5,0 0-34,6 0 34,-4 0 0,4 0 50,-5-1-61,-1 0 11,1 0-5,-1 0-40,0 0 50,4 0 40,-3 0 11,4 0-56,-4 0-22,0 0-45,-2 0 67,1 0 106,13 0-134,-9-1 17,9 0 11,-12-1 0,0 0 0,0 1-51,6-1 51,-7 2-22,7-1 22,-8 1 0,2 0 56,-2 0-62,2 0-38,2 0 49,1 0-5,1 0 17,-3 0 50,0 0-72,0 0-57,10 0 62,-7 0 0,8-1 11,-9 1 34,2-3-23,2 1 85,1-4-40,-3 2-134,-4 0 67,-3 3 0,-3-1-34,1 2 40,-2-1-6,1 1 89,-1 0-122,5-1-34,2-1 72,3-1-5,0 1 0,-1-1 23,1 2-23,-4 0-17,2 1-22,-6 0 39,1 0-6,-1 0 40,1 0-34,2 0 0,-1 0-23,4 0 23,-3 0 23,1 0-18,5 0-27,-5 0 22,5 0 0,-6-1-11,1 0 55,0 1-10,13 0-79,-7 0 45,9-1 0,-11 0 0,5 0 0,-4 0 0,3 1 17,-5 0-51,1 0 34,1 0-22,10 0 28,-3 0-6,7 0 16,-4 0 35,7 0-51,-8 0-6,3 0-44,-11 0 55,-3 0-5,1 0 90,-4 0-146,0 0 56,-3 0-17,0 0 17,-1 0-5,0 0 89,-1 0-96,0 0 12,0 0-95,-1 0 95,1 0 34,1 0 16,1 0-89,6 0 50,-4 0-11,4 0 0,-4 0-11,-2 0 78,1-1-123,-1 0-5,5 1 66,-2 0-5,6 0 34,-3 0 16,1 0-123,25-2 107,-17 1-34,19 0 0,-22 1 45,1 0-84,-1 0 39,0 0 0,0 0-51,0 0 57,7 0 100,4 0-111,-1 0 5,0 0 0,-8 0-51,-2 0 68,13 0 33,-11 0-55,7 0 5,-14-1-28,-1 0 22,0 1 6,0 0 0,0 0-11,2 0 11,-1 0 0,1 0-3431,8 0 3431,-8 0 0,6 0 11,-11 0 28,0 0-39,5 1-22,-2 0 11,6 1 16,-2 0 3387,0-1-3403,14 0 11,-15-1 17,10 0-17,-17 0 0,0 0 0,1 0 39,1 0-39,1 0 0,5 0-39,-3 0 22,13 1 17,-13 0 17,9-1-17,-11 0 0,0 1-34,-2 0 79,-1-1-23,0 1-22,0 0 0,2-1 0,-3 0-11,3 0-50,-3 0 133,10 0-111,-6 0 39,8 0 0,-7 0-28,3 0 84,3 0-39,0 0-17,1 0 11,3 0-11,-5 0-5,1 0-35,7 0 40,-8 0 73,17 0-73,-14 0 0,5 0 39,-6 0-27,-1 0-12,-1 0 44,-1 0 35,1 0-62,5 0-34,-4-1-50,2 0 72,-8 1-5,-2 0 6,0 0 89,0 0-95,7 0-34,-3 0-27,6 0 111,-6 0-11,15 0-39,-8 0 51,6 0-46,-12 0 130,3 0-135,-5 0 0,6 0 50,-7 0 135,11 0-39,-2-2-146,4 0 0,-6 0 0,-6 2 140,-1-1-140,1 0 16,7 1 7,2-2-23,2 1-6,-3 0-27,-4 1 66,-2-1-33,0 0 51,2 1-57,-3-1 6,1 0-22,-4 1-29,7 0 146,11 0-100,-3-1 5,7 0 0,-13 1-34,5-1 45,-2 0-11,-2 1 0,-2 0-16,-2 0 10,3 0 6,0 0-6,0 0-38,0 0 88,-1 0-44,-1 0 0,0 0 0,-7 0 0,5 0 0,-5 0 0,1 0 0,7 1 6,5 0-6,0 1 0,0-2 34,-9 0-40,-1 0 6,12 0 0,-10 0 0,9 0 56,-10 0-56,-2 0 0,0 0 0,-2 0-17,-1 0 51,-2 0-23,-1 0-11,-2 0 6,0 0-46,1 0 40,-1 0-16,3 0 49,0 0-16,2 0-17,3 0 0,6 0 0,-2 0-11,3 0 5,-5 0 6,1 0 0,0 0 0,3 0 56,23 0-50,-13-1-62,19 0 67,-19-1-11,2 0 0,0 0 90,-1 0-96,2 1 6,13-1-56,-10 2 67,19-1-11,-24 1 51,5 0-57,-13 0 6,5 0 0,-11 0 0,1 0 78,-13 0-83,-1 0-74,0 0 79,1 0 0,0 0 62,2 0-68,0 0 6,0 0 0,1 0-44,5 0 72,0 0 22,4 0-61,0 0 11,0 0-56,27 0 84,-17 0-17,19 0-17,-25 0 6,1 0 0,-1 0-22,0 0 22,1-1 17,7 1 33,-7-1-55,13 0-46,-8 1 51,1-2 0,-3 2 17,-8-2 22,-1 1-72,-1 0 33,0-1-56,1 2-28,1-1 84,1 1-73,44-1 56,-29 0-17,32-1-3358,-32 0 3392,-9 1-16,2 0 10,-13 1-5,-4 0-96,-3 0 1,-1 0 106,-1 0 3336,1 0-3353,1 0 17,8 0 0,-1 0 0,3 0 6,-1 0 39,-2 0-45,0 0 0,5 0-45,-3 0-3364,19-1 3459,-13 1-50,14-1 0,-14 1-11,-1-1-28,-1 1 73,7-2-34,-12 2 3392,5-1-3381,-14 1-22,0 0 5,0 0 6,1 0 0,0 0 0,1 0 50,-3 0-117,1 0 45,-1 0 123,1 0-107,-1 0-11,1 0-33,-1 0 156,3 0-162,-2 0 28,1 0-683,-2 0-555,-18 0-4581,-2 0 5847,-17-2 0,17 2 0,3-2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56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0 226 8948,'2'5'2823,"0"-2"3574,-2-3-6392,2-4 113,1 0-118,2-4 0,2 2 33,0 0 7,7-4-40,-4 3 56,5-4-62,-4 4 6,-1-1 0,0 1-22,0-2 83,4-3-72,-3 0-11,-1 0-57,-4 5 57,-2 2-12,-1 1-5,0 1-67,-1-1 106,1 2-68,-1-2-396,16-9 430,-11 6 34,12-7 0,-14 8-39,2-1 39,-2 1 67,4-2-78,-4 2-6,0 0-33,-2 2 55,-2 1-5,0 2-1579,-1 0-4582,4 1 6161,-2 0 0,1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5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2422 8270,'-6'-10'1216,"2"2"-1064,4 8 3348,0 0-3461,2 0-5,-1 0-34,3 0 0,-3 0 0,2 0 50,4 0-50,0-1 0,5 0 6,-3-1 22,2 0-28,0 0 6,1 0 44,1 0-33,13-6-23,-7 2 6,8-3 39,-14 4 17,-2-2-56,-3 2 0,0-2-11,-2 2 11,5-4 17,-3 3 45,6-9-62,-5 7 95,5-9-56,-4 6 84,4-5-123,-3 5 6,2-3-40,-4 6 34,0-4 0,-1 1 0,-1-1-56,0-1-67,8-12 123,-7 11 0,6-7-6,-9 14 23,1 0-22,1 0 5,0 0-6,2-1 6,6-4 0,-1 3 0,20-12 0,-15 11 22,19-11 18,-19 12-1,8-3 34,5-2-40,-5 5 107,19-8-860,-18 8 725,6-3 236,0 2 11,2 0 34,2 1-18,-2-1 282,4 0-461,-10 2 348,23-4-140,-8 4-291,0 1 72,22 2-319,-32 4 247,18 0-6,-13 1 72,-12 0-72,10 1 0,-15 3 28,18 9 51,-15-3 447,48 10-464,-41-13 134,29 3-191,-33-8 79,1-1-44,0 0 60,1-1-100,-1 0 0,0 0 1180,2-4-1174,33-6-720,-21 0 782,26-4-74,5-2-84,-28 8-42,26-5 132,-41 9-5,-6 2 22,-3 0-62,-6 2 45,-1 0-45,4 0 754,4 0-647,10 0-62,-2 0 0,1 0 6,-6 0 22,1 0-28,-2-1 128,14-8 87,-17 3-103,8-7 101,-15 1-213,11-12-320,-6 3 320,8-5 0,-3 8 0,-7 5 6,3-2 369,0-2-111,-10 6-264,7-5 67,-10 6 118,21-13-101,-9 8-28,19-13-56,-13 13 0,2-1 112,31-16-3145,-26 14 3072,35-17-39,-41 22 0,24-13 0,-27 15 11,10-7 23,-21 12-34,-2 1 0,-2 1 84,2-1 33,4-5 3326,-4 2-3410,4-5-33,-6 3 51,17-26-85,-12 14-5,11-20-6,-15 12-11,-3 9-45,1-17 101,-3 17-50,0-6 61,-1 8-11,1 1-11,4-18 11,-3 13-123,9-24-40,-8 25 130,9-17-1612,-7 17 1595,4-6 50,-5 10-17,0 0-45,1-1 62,8-22-140,-6 15 0,9-29-90,-9 17 129,0-1 101,0 1-11,-2 13-163,1-3-262,17-37 251,-13 29 1829,10-28-1644,-16 42-28,-2 1-5,1 4 33,-1 1-56,1 2-11,1 0 78,1 1-11,2 2 5,1-1 79,3 1-117,2-1 33,2 0 0,1-1-51,2 1 57,1-2-6,2 1-3,28-4 0,3 2-13,-13 2 13,11-1 0,-4 4-59,-29 10-10,11 11 38,-6-2-123,6 9 157,-16-3-117,21 28 117,-18-16 0,17 22-3392,-19 3 3364,-7-18-12,2 21 40,-9-8 107,2 5-107,-1 1 0,3-4 11,0-16 56,1 1 107,16 40-174,-13-32 0,13 31 39,-17-43 185,4 14-174,-3-10 158,4 9-102,2 1-44,-3-10 206,16 39-217,-12-34 89,8 20-56,-6-16-51,-1-2 18,1-1-51,-4-7 213,1-3-213,-3-7 118,9 16-79,-7-16 84,3 9-117,-5-10 0,-1-1 44,1-1 3409,4 7-3392,7 5-67,-5-5 68,15 12-68,-18-23 0,7 8 84,-4-6-84,-2-2-40,1 1 74,4 2 22,-3-4-50,0 0-57,-3-3 102,-5-5-12,5 3 84,4 2-123,1 1 6,2 1-3342,9 6 3369,-10-7 79,11 7-117,-7-6 5,-7-3 39,14 8-654,-14-7 615,7 4 78,6 5-78,-10-9 3054,9 8-3009,-15-10-45,0-1 33,-1 0 960,-2-1-993,1 0 11,-4-2 0,4 1-11,-9-3 101,3-1-107,-5-1 6,1-2 0,1 2 0,-1-1 96,2 1-13,1 0-60,-1 0-23,5 1-17,-3-2 84,10 4 12,-6-2-85,9 3 6,-5-1-34,-2-2 74,1 1-12,-6-3 5,0 1 23,4 0-56,-5-1 11,4 1-5,-5-1 84,0-1-12,-1 1-78,-2-1 0,-1 0 34,3 0 117,12 1-106,-4-1 33,18 1-16,-18-1-12,8 0-50,-11 0 0,-2 0 6,1 0-29,3 0 74,-4 0 21,3 0-72,-6 0 0,-2 0 28,0 0-28,-2 0-11,1 0 95,-1 0-84,1 0 112,1 0 0,-2 0-106,2 0 44,-3 0-44,2 0 61,-1 0-50,5 0 44,-3 0-61,4 0 0,-3 0 17,5 0-17,-3 0 0,3 0-17,-2 1 113,17 2-129,-10-1 33,14 2 0,-14-2 5,-1 0 7,1 0 27,6 2 50,1 0-89,5 2-39,-6-1 73,2-1 44,-12-2-89,3 0 11,-9-1-56,-1 0 90,0 0-34,1 0 72,-1 0-77,1 0 5,0 0-23,2 0-21,3 0 55,0 0 45,-1 0-112,-2 0-56,-5-1-3905,0 0-771,-8 0 4788,0 1 0,-1 0 0,2-1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8.1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1 107 7666,'5'8'2112,"0"-2"-1648,6-7-217,-3-1 33,9-1 481,-4-2 539,-2-1-1149,-1 3-100,-5-1 38,-3 4-89,1-1 90,8-1-90,-2-1 0,6 0-73,-4 0 112,-2 2-39,2 0 0,-3 1 45,2 0-45,0 0 0,1 0 6,2 0 302,15 0-73,-10 0-78,12 0 184,-6 0-268,-6 0 286,14 0-203,-15 0 130,6 0-280,-8 1 470,8 0-185,-9 0-78,4 0-78,-12-1-7,-1 0-94,-1 0-12,1 0 12,-1 0-34,2 0 84,6 0-50,-3 0 16,7 0-50,-8 0 151,2 0-39,1 0 95,-2 0-201,0 0 50,-4 0-22,9 0-34,-8 0-23,7 0 62,-9 0-39,-2 0 0,1 0 51,1 0-34,2 0-17,7 0 16,-3 0 52,11 0-29,-8 0 28,4 0-50,1-1-17,-5 1 5,5-2 1,-6 2-6,-2-2 34,0 2 106,6-4-191,-5 3 68,6-3-17,-7 2 84,0 0-45,1 0 34,0 1-23,4-2 68,-3 3-96,-1-2 29,-5 2 27,1 0-78,-1-1 0,4 1 23,-1-1 10,0 0 197,8 0-107,-1-1-123,1 1 22,0 0-16,-8 1-6,3 0 73,-5 0-6,1-1-17,1 1-50,0-1 23,9 1-23,-7 0 107,8 0-107,-12 0 0,2 0 0,-3 0 17,0 0 33,2 0-50,1 0-5,-1 0 5,3 0-23,7 0 79,-6 0-56,6 0 84,-9 0-17,0 0-67,-1 0 0,1 0 6,-1 0 11,1 0-17,-1 0 0,-1 0 129,7 0-129,-4 0 22,5-1 23,-8 1-6,-2-1-39,-3 1 0,0 0-17,0 0 12,1-1 5,2 0-34,0 0 68,0-1-34,0 2 0,0-1-17,0 0 17,0 1 0,2-2 151,13-1-145,-9 1 145,9-2-146,-13 2 46,2 0 83,6-2-11,9 1-106,-4-2-17,5 3 0,-11 0 51,-1 0-7,-2 0-38,-2 2 56,-1-1-74,-3 0-21,3 1 78,-5 0-45,3 0 0,-2 0 39,0 0-45,0-1 6,0 0 0,-1 0-33,1 1 66,-1 0-33,3 0 11,0 0 79,4-1-129,4 0-6,-5 1-89,1 0 128,-9 0-1714,-1 0-509,-11 0-3736,-2 0 5965,-13 0 0,12 0 0,2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9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10601,'0'5'2414,"0"-2"521,0-3-2694,4-1-163,1-2-67,4-1-11,2 0 0,1 1-16,7 0-91,1 2 57,1 0-57,-4 1 35,-6 3 16,0 2 39,-1 4 17,3 3 145,9 9 107,-2-4-39,8 5 470,25 7-610,-20-12-73,23 9-5,-30-16-51,-3-2 56,-5-1 0,-3-3-6,-2 1-1960,9-3-3708,2 0 5674,-1-5 0,-8 2 0,-10-2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50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0 8341,'10'11'1950,"-2"-3"-1062,-8-8-311,0 0-141,-5 0-43,4 0-265,-3 0-5,3 0 476,0 0-448,-1 1 45,0 2-33,0 3-63,-1 1 404,-3 8-212,-2-1 442,-38 47-723,23-32-5,-28 31-6,33-39 50,2-2 6,3-1-56,1-3 0,-1 4 11,3-4-5,-5 6 123,3-5-129,0 0-3185,-8 9 3364,8-13-11,-5 8 101,7-12-112,6-2-101,-2-1 140,2 0-196,0-2 3476,-2 2-3336,1-1-51,0-1 102,1 0-18,2-2 1239,0 0-2062,2-4 650,9-16 0,-7 12 0,7-12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06.9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71 7156,'-12'-13'1730,"2"4"-1449,10 9 5,0 0-12,-1-3-123,1 2 85,-1-2 1287,1 3-1266,0-2 1,0 0-61,0 0 363,0-1-549,0 2 767,0-1-778,0 1 11,0 0-11,-1-2 208,1-1-208,-1 1 84,0-3-68,1 4 1,-1-2 84,1 2-11,0 1-18,0-1 1,-2 2-17,2-1-95,-3 1 33,2 0 6,-1 1-39,-1 7 39,1-2 67,-3 12-67,3-11 0,-3 9 12,3-9-12,-1 4 95,1-2-95,-1 5-56,0-3 56,1-1 50,0-1-50,1-6 6,0 3-6,0-5 0,0 1 11,0 2-11,0-2 11,1 5-11,-1-3-11,0 0 61,0-1-50,0-1 0,1 1-11,0 3 6,-1-1 38,0 1-33,1-4-5,0 1 5,0-1 0,-1 3 5,0-2-5,1 1 17,0-2-39,0 0 27,-1 2-5,0-2 0,0 2 56,1-3-61,0 2-35,0-1 40,0 0 0,0 1 56,0-3-61,0 3 5,0-2-51,0 3 51,0-2 0,0 1 17,0-1 28,0 0-51,0 0 6,0 0-5,0 0-40,0 0 62,0 2 56,0-2-113,0 2 40,0-2 0,0-1-33,0 1 111,0 3-83,0-2 5,0 2 0,0-2-51,0 0 51,0 1 73,0-1-79,0 0-50,0 1 56,0-2 84,0 1-50,0 1-23,0-2 40,0 0-23,0-1-62,0 1 40,0 1-6,0 0 39,0-1 0,0 2-39,0-1 0,0 1-39,0-2 95,0 2-62,0-2 6,0 2-5,0-3-7,0 1 130,0-1-79,0 1-39,0 0 34,0 1-23,0-1-5,0 0 50,0-1-56,0 1 5,0-1 1,0 2 223,0 1-178,0-2-51,0 1-23,0-2 96,0 1-73,0-1 17,0 3-17,0-3-11,0 2 62,0-2 5,0 5-17,0-2-39,0 1 0,0-2 28,0-2-22,0 1 78,0 1-84,0 1 0,0 0-40,0-1 80,0 0-40,0 1 16,0-1 52,0-1-74,0 1-11,0 5 17,0-4 0,0 4 56,0-3-95,0-2 45,0 1 5,0-2-22,0 2 50,0-3-39,0 4 61,0-3-66,0 0 5,0 1-28,0 0 106,0-1-83,0 0-1,0-1 6,0 1 101,0-1-107,0 3 6,0-2 0,0 1 28,0 0 101,0 0-129,0 0-22,0 0 55,0 0 40,0-1-73,0 0-28,0-1 39,0 0 23,0 1 5,0-1-39,0 2-17,0-1 96,0 3-79,0-4 0,0 3 11,0-2 17,0 1 5,0 0-44,0-2 11,0 2 0,0-2 224,0 2-89,0-2-135,0 0 168,0 1 39,-1-1 1608,0 0-3182,1-7-4593,0-4 5960,0-10 0,0 7 0,0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08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7789,'3'2'2017,"0"0"1898,-3-2-3283,0-2-391,0 0 90,0-1 44,0 2 829,0 0-963,0-1-134,0 0-23,1 0 207,-1 1-218,5 7-90,0 0 50,2 4-33,-1-4 90,-2-2-6,3 2-84,0 1-22,0 0 22,0 0 0,-3-3 11,-1 0 67,1 1-83,1 4-1,0-3 12,-1 3 72,0-6-5,-2 0-79,0 0 6,-1-1 0,0-1-11,0 3 56,1-3 22,0 3-67,-2-2 0,1 0 0,0-1 73,0 0-73,0 0 162,0-1-162,1 1 51,-1-1-46,0 0-5,1 1 140,0 0-140,2 2 0,0-1 28,0 1-22,-1-2 39,-1 1 22,1-2-11,0 2-56,0-1 0,0 1 17,0-1-12,0 2 18,-1-2-7,3 2-16,-4-2 12,3 0-7,-3 0 34,1-1 12,-1 2-62,1-2 11,-1 1 0,1 0-45,1 0 84,0 1 23,0-1-74,0 0 12,-2-1-50,1 1 50,-1 0 0,0 1 50,1-1-22,-2 0-599,2-1-2969,-6 3-1338,-5 0 4878,-8 1 0,6-1 0,1-1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10.9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9 479 7688,'-4'-12'1843,"0"2"-1367,4 10 6133,-1 0-6278,5 1-225,-2-1 141,6 1 240,6-4-218,-3 1-208,8-5 303,4-3-2758,-4 1 2489,7-3-89,-8 2 44,0 0 68,7-5-28,-6 2-90,6-3 11,-7 2 140,1-1-145,1-4 27,0-2-462,9-10 362,-2 1 67,-1 0 11,-6 7 636,-9 8-597,1-3 6,-2 3-90,5-6 34,-6 8 12,1-2-7,-4 5 6,1-3 45,-2 4 428,0-2-596,-1 4 1795,-2 3-1762,-1 0 29,-1 3-1026,0 1 1076,0 5-39,-1-1 39,-1 6 0,0-1 89,0 4-94,0-2 5,2 4-17,-1-3-22,1 7 78,0 0-6,0 1-38,0-3 5,3-7-28,-1-1-34,4 0 68,-2-2 67,5 1 5,-4-5-78,3 1 67,-3-4 208,3 0-169,-1 0 6,4-1-34,-1-4-10,12-11-68,-8 2 28,6-6-28,-11 10 0,-1 0 28,0 2 33,0-5-61,-2 3-11,2-7 11,-5 7 0,1-1 6,-2 2 55,-1 0-72,1-2 11,-2 3 17,1-2-12,0 3 35,-1 2 5,1-1-50,-1 3 5,0 0-796,0 2 734,0 8 112,0 6 6,0 10 12,1-2-24,0 1-38,2-6 184,-1 0-184,1-1 72,0 0 51,2 4-22,0-6-57,3 4-50,-2-8 197,2 0 576,9-1-561,-3-4 85,9 0-414,7-4-1419,5-13-5168,10-1 6704,0-16 0,-22 15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45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3242 6607,'7'-1'1277,"-2"-1"-462,-3-3-524,-1 2-228,1-1 44,-2 3 3657,1 1-3770,1 2 8,-2-1-2,2 2-17,-2-1 17,1 0 6,-1-1 66,2 1-72,-2-2 163,2 1-197,-1-1 34,1 0 0,0 0 179,0 0-123,0 0 124,1 0-108,0 0 18,2 0-90,-1 0 22,0 0 29,-1 0 134,3 0-57,7 0 1233,22-2-1305,-16 0 40,17-2-96,-29 2 0,3 0 17,-3 0-17,2-1-6,-2 1-5,2-1 11,-4 2 11,3-2 6,-2 3-17,4-3 0,-3 2 56,6-3-56,-4 2 0,3-3-84,0 2 90,-4 0 83,10-2-89,-10 3-73,12-5 73,-11 5 28,9-5-28,-8 4-5,8-5 5,-8 3 0,4-1-6,0 0 6,-3 0 0,4 0-39,0 1 78,-4 0-39,2 0 0,-4 1 67,7-4-67,-2 1-11,5-4-50,-6 3 94,4-3-33,-2 3 62,4-3-62,-3 3 0,-2 0 0,0 1-39,3-1 39,-6 2-6,2 1 56,2-3-106,-7 4 112,7-4 6,-5 2-56,-2 2 78,4-4-84,2 0 11,-3 3 22,3-4-21,-5 5-7,2-4-5,-1 4 6,4-7 61,-6 5-28,4-3-39,2-4 11,-2 5 17,3-5-28,-2 4 0,1-1 40,3 0-40,-1-2 0,2 2 0,-2-1 5,0 2-10,-2 0 5,-2 1 0,-1 1 11,-2 1-6,-1 0-5,0 1 0,0 0-5,0-1-1,3-3 6,-2 2 0,4-4 34,-4 3-34,2-1 0,0-2-17,2 0 11,0-2 6,0 1 0,-1-1-16,3-6 32,1-1-16,2-7 51,0 0-46,-6 5-5,6-11 516,-5 3-348,6-12 425,6-27-537,-6 13-1660,4 1 1,0 2 1603,-5 7 39,23-34-33,-32 63 67,6-12-73,-7 11 11,-2 5-11,2-5 0,-2 5 3392,0 0-3392,0-2 67,1 0-73,0-1 6,0 0 0,2-1-33,4-9 33,-2 6-11,10-15-45,-1 5-28,18-18 84,-10 15-6,5-3-95,-15 17 51,1-5 16,-5 7-5,0-3-51,-7 9 57,0 0 33,-2 2-73,0-1-5,0-4 78,0 3-79,1-5 51,-1 4 23,0-1-1,1 0-224,1 1 174,0-2-134,1 2 190,-1-1-123,4-5 44,0-4 40,7-12 0,22-36 11,-19 31 39,24-33-5,-34 57-6,10-16 11,-11 19-50,4-9 39,-5 9 0,1-2 56,-3 1-56,-3 5-6,1-2-5,-2 4 11,-1 0 0,2-1 0,-2-1 50,1 1-50,-1-1 0,1 2 0,-1-2-28,1 2 28,-1-2 0,1 1 0,0-1 51,2-1-51,0 0 0,1-1-17,1 0-28,0 0 45,-1 0 17,4-4 33,-2 1-50,5-7-61,18-24 66,-13 16-16,23-27 11,-24 37 67,10-11-106,-12 18 39,4-3 0,-5 5-50,11-6 50,-5 4 33,15-9-33,-20 11 17,7-2-17,-16 7 0,0 0 0,-3 1-17,3-3 17,-1 3 0,3-3 0,-1 1 34,5-2-34,-3 0-22,5-1 22,-3 1-23,4-2-33,-1 1 6,1-1 44,-2 1-16,-5 4 11,0-1 11,-5 4-12,-1-1 7,0 2 5,1-3 0,1 2-79,1-2 79,-1 1-5,3-3 44,5-2-39,-2 1 0,2-1 0,-9 5 17,4-2-17,-5 1 0,4 0 0,-3-2-56,3-2 56,-1 0 5,0 0 40,0 1-50,-2 1-23,0-1 22,0 2 6,0 1-6,0-2 46,0 0-40,1-2 5,-2 3-61,1-2 56,-1 3 23,6-8-23,-3 4 16,5-5-60,-1 2 44,-2 3 0,2-1 39,-4 3-45,1-1-50,-2 1 56,2-2 0,-3 3 6,1-1 78,-2 1-95,2 0 5,-1 0-61,1-1 67,3-2 33,-2 1-27,3-1-6,-1 1 0,0 1-17,0-1-33,2-1 50,-1 3 33,0-2 23,-4 4-56,0-1-44,0 0 44,0 1 0,1-1-12,-3 1 24,1-1-12,-1 2-12,1-2 1,-1 3 11,1-2-5,3 0 5,-3 0-51,4 0 51,-4 0 0,1 1 56,-1 0-123,2 0 5,-3 1 68,2 0-6,-2 0 0,1 0 45,0 0-51,0 0 6,1 0 0,-1 0-33,1 0 38,2 0 34,2 0-78,1 0 39,1 0 0,-1 0 28,5 0-28,-3 0 0,4 0-28,-8 0 28,2 0 0,-2 0 0,4 0 28,0 0-50,2 0 22,-2 0-11,0 0 11,-5 0 33,2 0-44,-3 0 11,2-1 0,-1 1 22,4-2-22,-4 2 0,4-2 0,-4 2 6,2-3-6,-2 1-34,1 0 85,-3 1-51,2 0 0,0-2 33,2 0-16,1 0-17,3-2 0,-2 0 39,2 0-39,-6 3-5,-2 1-57,-1 1 85,-2 0 33,0-1-96,1 0 40,-1 0 0,2 0 17,-2 1 17,1-1-34,-1 1 101,0-1-101,4-1 0,-2 2-40,6-3 40,-3 2 0,2-1 62,-3 1-96,3-1 34,-3 1-28,1 0 40,-2 0-12,-1 1 0,-1 0 33,0-1-33,2 1 0,0-1-33,2-1 33,1 1 0,2-2 28,-2 1-34,3 0 6,-5 1-39,2 0 44,-5 1-5,1 0 0,-1-1 56,0 1-89,1-1 33,-1 0 0,2 1-6,-2-2 12,2 2-6,-2-1 0,1 1 28,-2 0-39,1 0 11,-1-1-17,2 1 22,0-2-5,2 2 0,0-2 12,2 1-24,1-1 12,0 0 0,1 0-5,0 0-1,0 0 23,-1 1-23,0-1 6,-1 2 0,-2-1-11,1 1 6,-2 0 10,1 0 51,-2 0-56,0 0-28,-2 0 11,4 0 29,0 0-12,5 0 0,2 0-17,-3 0-22,1 0 83,0 0-88,-1-1 44,1 1 0,0-1 0,-2 1 0,5 0 44,-1 0-49,1 0 16,-2 0-67,4 0 95,-4 0-39,1 0-73,7 5 73,-8-1 0,15 8 56,-11-7-56,3 2 0,-9-3-16,0 0-18,-2-1 34,-1 1 0,-3-2 11,0 2-11,0 0 6,1 1-1,0-1-5,0-1 90,3 2-34,1-1-22,2 2-34,0 0 84,4 1-84,-4-1 0,3 2 28,-6-5-23,0 3-22,-1-2-22,-1 1 39,-1 0 0,-1-2 28,1 1 17,-1-1-45,1 1 28,1 0-22,1 1 72,1-1-72,1 2 50,4 2 28,-3-2-107,10 8 23,-10-7 0,10 6 0,-11-5 34,4 1-29,-5-3 23,0 0-28,-2-2 0,-2-1 0,1 1 0,-1-2 0,1 3 0,0-2 124,3 4-124,-1-3 0,3 3 56,-3-3-56,-1 0 0,0 0 0,-1 0-56,-1 0 56,1 0 0,-2 0 11,1 0 39,3 2-50,-1 0 6,3 1 5,5 3-11,-3-2 0,5 2 22,-5-4-22,-1 0 0,0 0-16,0 1-24,-1-1 40,6 5 45,-5-4-39,3 3-6,-4-3 0,-2-1 0,1-1-34,-1 1 45,1 0 12,0 1-18,3 1-5,-3-1 101,34 19-50,-18-11-79,24 12 28,-32-17 0,-5-4 0,-8-5 0,-1 1 0,1-1 0,-1 1-68,0-1 80,1 1-12,0-1 0,1 1 67,1 1-62,1-1-5,-1 2 0,2-1-50,-1 2 56,0-1-6,1 0 0,-2 0 44,2 0-32,3 5-12,2 2-23,43 36 29,-33-29 11,55 41 39,-54-44-56,15 10 0,-20-14-28,-7-5-6,-1 0 34,0 1 0,2 2 56,-2-1-56,1 0 0,-3-3-67,1 1 67,-3-1 0,2 1 28,-1-2-28,-2 0 0,4 3 5,-3-3-5,2 2 0,-1-1 23,4 2-23,-2-1 0,2 1-62,2 2 62,-4-4 0,2 2 11,-5-3 40,-1-1-51,-1 0 0,0-1-51,1 1 51,-2-1 0,3 1 40,-2 0-40,1 0 0,0 2 5,0 0-66,1 0 61,0 1 0,0-1 0,1 1 67,-1-1-67,1 1 0,-1 0 0,0-1-56,-1 0 56,0-1 0,-1-1-6,0 0 79,0 0-73,0-1-34,0 3-5,0-2 118,6 8-96,-1-1-28,22 25 39,-14-17-44,11 12 50,-19-22-95,0 1 95,-3-5-84,2 3 61,-4-2-38,0-1 66,0 1-5,1 0-39,-1-1 6,0-1 27,-1-1-22,0 1 39,-1-1-11,2 1 0,-2-1-28,0 0-17,1 0 45,-2 0 0,2 1-50,0-1 84,3 3-34,-1 0 5,3 1-10,-2-1 5,4 0-34,-3 0 40,2-1-6,0 1 16,-1-3-21,2 3 5,-2-3-17,-1 2 17,-2-2 0,0 1 0,1 0-50,-1-1 44,0 1 6,1 0 0,0-1-45,0 2 51,0-1-1,4 3-38,-3-2 33,4 0 0,-7-2 0,4 1 0,-5-1 0,3 1-11,-3-2-29,1 1 63,0-1-18,0 1-10,3 1-34,-3-1 39,6 3 0,-3-1 0,1 0 0,-2-2-6,0 1-44,0 0 16,-1 0 34,2 0 0,0 0 11,1-1 23,-1 0-34,0-1 0,0 1-11,-3-2 5,2 2 6,-2-2 0,0 2-56,0-1 17,-1 0-224,1 3 263,1 1-79,21 21 135,-12-15-56,12 12 0,-18-18-95,-3-2 95,-1 1 0,-1-1-56,0 0 101,0 2-45,1-1 5,2 1-10,-2-2 5,1 2 0,0 0 17,-1 1-23,0 0-84,-1-1 85,0 2 5,1-1-56,0-2 73,0 2-79,0-2 56,-1 1-207,0-1 202,0 2-208,1 2 214,-1-1-40,1 3 45,-1-4-34,0 1-38,0-2 72,0 0 50,0 0-50,-1-2 0,1 1-50,-1-2 10,0 0 40,1 0 17,-2-1 17,1 1-34,0-1-17,-1 1-22,2 0 39,0 1 5,1-1 40,0 2-50,1-2 5,-1 0 0,2 0-23,2 0 23,-1 0 0,4 1 51,-3-1-57,2 2-28,-2-1-16,0 1 56,-3-1-6,0-1-17,-2 0 11,0-1 6,-1 0-190,0-1 50,0 1 0,2 0 140,0 0 0,1 1-6,1-1 6,-2 0-78,1 1 72,-3-2-279,0 2 279,0-2-72,0 2 78,1-1 0,0 1-40,0-1 46,1 2-6,-2-2 0,2 1 0,-2 0 0,2-2 0,0 2 6,6-1-6,-2 1-6,5 2 0,-4-1-5,0 2 6,-5-3 16,1 3-39,-3-3 39,2 3-11,-1-3 0,0 1-28,-1-1 28,3 1 0,-2 1 50,6 1-50,-3-2 17,5 1-22,-5-2 5,2 1 0,-3-1 22,0 0-22,-1 0 0,1-1-28,2 2 28,0-2 0,1 2 45,0-2 0,3 2-45,-1-2-17,1 2-17,-2-1 34,-2-1 0,1 2 39,2-1-39,-3 2 0,3-1-5,-3 1-40,3 0 45,-3 0-6,2 1 51,-3 0-45,5 1 0,-2 0 0,3 1 0,-3-1 23,4 3 27,-3-3-50,4 2 0,-6-4-39,2 0 39,-4 0 0,2 1 28,-3-1-28,0 0 17,5 3-17,-3-2 5,3 2 23,-3-3 17,0 0-45,0 0 0,-1-1 50,0 1-33,0-1-17,0 0 0,-1 1 0,1-1 67,0 0-33,-1 1-34,1-1 6,-1 0-12,0 1 12,-1-1 78,4 3 22,-1 0-100,4 2 27,7 7 18,-2-4 537,26 26 34,-8-4-521,14 11-118,-23-18 67,-8-10-44,-11-12 61,-2 0-117,3-1 50,-2 2 0,0-3 0,0 3 33,0-2-33,-1 1 67,1 0-117,1-1 50,-1 1 0,1-1 6,-2 1-6,1 0 0,-2 1 0,1-1 61,0 1-117,-1-1 56,2 1 0,-2 0 17,1 0-17,-1-1 0,1 1 45,2 3-17,-1-3 56,13 14-140,-12-14 95,15 13-39,-17-16 118,6 3-40,-5-4-78,-1 1 28,1 0-39,-2-1 11,2 2 11,-1-2 28,1 2-39,0-1 0,-1 0 6,0 0 67,3 1 167,-1-1-240,1 1 6,-3-2-23,-1 0 17,-2 0 17,2-1 56,-1 2-73,1-1-11,0 0 11,1 1 0,2 0 16,0 1 57,2 1-73,-1-1 0,1 1-22,0-1 16,0 0 6,0 1 0,-1-1 73,4 1-73,-5-1 0,4 0-11,-5 0 11,1-1 0,-1 0 0,0 1-23,1-1 96,2 2-73,-1-2-33,0 1 21,-2-1 12,2 1 45,25 12-11,-13-6-68,28 17 34,-33-19 0,5 5-33,-14-9 89,-1 1-62,-1-2 6,0 0 0,1 0 22,1 0 342,8 4-280,-4-2-61,10 4-79,-9-5-6,0 2 62,-5-3 0,-1 1 34,0-1-68,-1 1 34,0-1-50,0 0 61,1 2-11,-1-2 90,2 2-96,-1-1 6,1-1-34,-1 2 29,1-2 5,-2 2 0,2-2 11,-1 3-11,1-3 0,0 2 0,0-1 0,0 0 0,0 1 0,3 1 67,-2-1-67,2 1 0,-2-1-28,-1-1 23,1 0 5,1 1 0,-1-1 50,6 5-112,-3-4 57,1 5 10,-3-5-5,-1 2 0,1-2 62,0 2-107,-1-3 45,0 2 0,-2-3-5,1 2-1,-1-2 56,-1 0-100,-2 0 50,1-2-17,0 2 17,0-2 0,0 2 0,0-2 28,0 2-28,1-1 0,-1 0 0,0 2 0,1-3 0,0 3 11,-1-2-44,0 1 33,1 0 0,0-1 11,1 2-11,2 1 0,-1 0 0,3 1-6,-3-2 34,2 2-28,0-1 40,2 1-40,-2-2 0,1 1-40,-1 2 40,-1-1 0,-1 0 34,-2-3-84,3 1 50,-2 0 56,4 2-17,-1-1-39,0-1 0,2 2-17,1-1 17,-3-1-17,1 1 23,-3-2-6,0 0 22,-1 0-27,1 0 5,1 1 0,2 0 5,1 0-5,-1 0 28,2 0-61,-4-1 33,3 0 0,-5 0 56,1-2-56,-3 2 0,2-2-6,0 2 12,0-2 10,4 2 35,-1-1-51,2 1 11,-1-1-11,-2 0-39,-1-1 100,-1 1-61,-1-1-22,5 3-23,1-2 45,2 2 0,0-1-5,0 0 38,5 1-33,-4-1-50,5 2 50,-9-2-6,4 2 62,-5-1-56,1 0 0,0 0-5,1-1-35,1 0 40,0 1 0,1-1 34,0 0 33,-1 0-78,0 0 11,0-1-28,-1 1 17,1-1 11,-2 1 0,1 0-51,-2 0 135,2 0-89,-1 0 5,2 0-56,0 0 56,0 0 22,-2 0 40,0-1-62,-2 0 5,0-1-21,28 1 49,-15-1-33,42 6-17,-43-4-50,11 3 67,-25-4 23,-2 0-29,3 0-33,1 2 72,-1-2-33,1 1 90,-3-1-135,2 0 45,-2 0-17,3 1 17,-2 0 0,1-1 6,-1 1 61,6 1-67,-2-1 67,5 2-111,-4-1 49,4 0 46,-3 0-12,1-1-39,-4 0 0,0-1-23,0 1-44,-1 1 73,1-1-6,-1 2 73,0-2-174,0 1 50,-2-2 57,-1 1-6,-1-2-56,0 1 56,-1 1 62,1-1-62,0 0 5,-1 0-5,2 0 6,-1 0-6,0 1 0,0-1 39,2 1-45,-1 1-22,0 0-44,-1 0 88,0-1-16,1 0 56,0 1-56,0-1 0,0 1-22,0-1 78,0 2-56,1-2 67,0 0-67,0 0 0,0-1 11,-1 0 12,1 0-23,0 0 50,0 0-83,1 1 33,-1-2 50,1 2-50,-1-2-6,2 2 68,-3-2-112,3 1 50,0 0 5,-1-1 1,3 1-6,-2-1 0,0 0 45,0 1-40,0-1 6,-1 1 17,-1-1-28,-2 0 6,0 0-6,1 0 0,0 0-34,1 0 102,0 0-68,2 0 0,-1 0 11,0 0-22,-1 0 11,0 0 0,-2 0-23,0 0 23,2 0 0,3 0-17,5 0 17,-3 0 28,5 0-28,-10 0 0,4 0-33,-4 1 33,0-1-6,0 1-5,0 0 11,2 0 0,0 0-56,2 1 62,-2-1-6,0 0 11,-1 1-6,-1-2-5,0 2 0,-1-2-44,-1 1 44,0-1 0,1 0 11,1 1 62,0-1-79,0 2 6,1-2 0,-1 1-22,0-1 22,-1 0 0,0 0 0,-1 0 72,5 0-27,1 0-50,6 0 16,21-1-11,-21 1-11,15-2-29,-26 2 40,0-1 56,6-1-89,-6 2-18,7-2 51,-8 2-5,1 0 50,-1 0-45,1 0 0,0 0-12,0 0-21,1 0 33,1 0 0,4 0 61,-2 0-61,2 0 0,-3 0-50,1 0 56,-3 0 50,23-5-101,-19 4 50,15-3-5,-21 4-78,0 0 78,1 0-34,-1 0-750,1 0-3383,-18 0 4167,3 0 0,-5 0 0,8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33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35 8450,'14'15'2425,"-2"-4"-2274,-12-11 157,0 0-5,-1-14 50,1 9 56,-1-11-157,1 13 39,0 1-145,0-1 22,0 1 61,0 0 107,0 1-285,-3 1 240,2-1 34,-1 1-40,1-1 763,1 0-163,-1 0-756,1-1 112,-1 1-6,1-1 134,-2 2 1116,2-2-874,-2 2-656,1-1-185,0 1 230,-1 0-17,1 2 51,-1 1-40,0 4 6,0 2-50,-1 3 11,0 1 39,-1 2 0,1 0 61,-1 2-49,0-1-18,0 0 6,-1 0-17,0 1-22,1 0 78,1 1-39,-1 1 6,1 0 5,0 1-22,0-2-12,1 9-27,1-7 50,-1 7 0,2-7 73,-1 1-40,1 0-38,0 12-57,0-8 51,0 7 11,0-10 0,0-3 39,0 2 34,0-2-129,0 0 56,0-1-28,0 0 0,0 9 28,0-7 62,0 7-29,0-9-66,0 0 33,0-3 0,0 2-40,1-3 46,0 7 72,1-5-44,0 4-40,0-7 6,0-2-50,0 0 5,0 0 56,1-1-11,-1 2 84,2-1-78,0 9-6,0-4-17,-1 7 12,-1-6 5,0-1 0,0 1 28,0 0 22,-2-1-100,1 9 50,0-8-45,-1 8 78,0-9-33,0 0 45,0-1-11,0-1-68,0 0 34,0 7-67,0-6 73,0 5-6,0-7 56,0 1 5,0 0-72,0 1 11,0 0-39,0 2-12,0-1 57,0 8 39,0-5 22,0 6-101,0-6 34,0 0 0,0 2-33,1 0 38,0 0-5,-1 1 79,0 1-23,0 11-56,0-7-34,0 7-16,0-12 83,0-2-33,0-2 56,0-2 12,0 1-108,0 2 29,0-4-28,0 3 45,0-8-6,0 2 84,0-1-51,0 0-33,0-1 0,0 0-39,0-1 33,0 1 6,0-2 6,0 5 61,0-4-100,0 3 33,0-2 0,0-1-68,0 1 74,0 4 28,0-4 44,0 5-84,0-6 6,0 1-39,0-1 34,0 2 5,0 0 0,0 2 44,0 0-32,0 2-24,0 0-4,0 5-40,0-5 112,0 4-45,0-7-11,0 1 56,0 0-107,0 5 51,-1-4-5,0 3 5,1-6 0,0-2 0,0 0 73,0-2-124,0 0 51,0 0 0,0 0-39,0 1 45,0 1 16,0 6 40,0-4-107,0 5 45,0-6 0,0 0-56,0 0 61,0 1-5,0 0 90,0 6-140,-1-2 50,0 3 0,0-6-51,0 1 85,-1-2-34,1 0 11,0-1 62,-1 0-124,1-1 51,0 5-56,0-4 62,-1 2-6,2-2 0,-2-1 67,1 2-72,-1 1 5,-1 1-84,0 6 95,0-4-11,0 4 33,1-7 51,0 0-134,0-1 50,1 1-11,-1 0-56,1 0 100,-1 0-22,-1 8 57,1-4-119,-1 6 51,1-6 0,0 1-50,0 1 55,-1 0-5,1 1 101,-1 8-151,1-6 50,1 6 0,-1-9-56,2-2 89,-1-1-33,1-1 0,0 1 56,0 7-56,0-4-5,0 7-62,0-8 100,0 1-33,0-1 17,0 1 50,0-2-117,0-1 50,0 0-62,0 4 73,0-4-11,0 3 23,0-6 38,0 0-94,0 0 33,0 0 0,0 1-62,0 0 107,1 0-45,0 8 67,1-5-112,-1 6 45,1-7 0,-2 0-33,2 1 66,-1 0-33,1-1 118,0 7-202,0-7 84,-1 5 0,1-8-39,-2-1 78,1 0-39,-1-2 0,0 1 50,0 0-61,0 0 11,0 0 0,0 0-17,0 4 17,0-4 0,0 2 79,0-4-152,0 0 73,0 1 22,0 6 23,0-3-45,0 5 0,0-6 51,0 1-102,0-2 51,0 11 51,0-4-51,0 3 33,0-7 242,1-5-225,-1-4 135,1 1 509,-1-5-828,1 0-852,2 0-2128,4-10-5669,1-3 8783,2-11 0,-4 11 0,-3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39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2 200 6484,'-1'-15'958,"0"4"-438,1 11 624,0 0-1010,26-14 23,-18 9-157,19-9 0,-26 13 1215,0 1-1013,-5 0-51,4 0 140,-5 0 123,5 0 948,-1 0-1306,6 1-56,0 0 157,5 1 67,-2 0-219,1 0 102,0 0-51,1 1-56,1-1 324,1 1-161,2-2-18,1 0 68,1-1-213,1 0 163,2 0-163,0 0 5,2 0 57,1 0-62,0 0 5,-1 0 57,0 0-51,-1 0-11,-1 0 0,6 0 0,-8 0 39,6 0 45,-8-1 96,2 1-175,0-2 102,7 1-107,-6-1 145,3 1-134,-8-1 101,7 0-10,-6 0-102,6 0 0,-7 0 0,0 2-23,1-1 63,0 1-40,0 0 33,-1 0 12,0 0-11,-1 0-34,0 0 84,6-1-79,-5 1 130,5-1-12,-6 1-123,1-1 117,-1 0-117,2 0 0,-1 0 45,0 0-45,0 0-5,5 0 10,-4 1 34,5 0-39,-5 0 0,0 0 62,0 0 0,0 0-62,-1 0 33,7 0-89,-7 0 56,7 0 0,-7 0 6,1 0 44,0 0-50,-1 0 0,1 0 11,-2 0-27,1 0 16,4 0 16,-5 0 40,4 0-61,-5 0 5,-1 0 0,1 0-39,-1 0 39,0 0 22,4 0-22,-3 0 0,1 0-6,-3 0-50,-3 0-11,1 0 67,-2 0 0,1 0 62,0 0 22,2 0-84,9 0 0,-1 0-34,7 0 34,-3 0 0,-1 0 11,-1 0 23,-2 0-40,-2 0 6,5 0-50,-7 0 50,4 0 0,-5 0 34,0 0 27,0 0-66,1 0 5,1 0-17,0 0-34,1 0 51,1 0 0,-1 0 17,11 0-17,-5 0 0,8 1 11,-7 0-50,1-1 39,0 0 28,8 0 17,-7 0-79,8 1 34,-12 0 0,1-1 12,-1 1-12,-1 0 0,0 0 67,0-1-11,1 0-112,0 0 56,1 0-56,8 0 56,-6 0 0,7 0 39,-9 0-28,-1 0-16,1 0 5,-2 1-23,0-1-5,2 2 28,-6-1 34,3 2-29,-8-3-5,1 2 0,1-2-11,1 1-56,2 0 101,1-1-34,1 1 123,9-1-157,-5 0 34,6 0 0,-7 0 11,-1 0-11,-1 0 0,0 0 28,-3 0 0,6 0-28,-7 0-11,4-1-39,-4 0 95,1 0-45,0-1 0,0 1 33,1-1-38,-1 0 5,3 0-17,-1 0-17,3-1 40,8-1 44,-8 0-44,7 0-12,-11 3-11,5-1 12,-6 0 10,5-1-5,-6 1 68,2 0-63,-1 0-5,2 0 0,-1 0-11,1 0 5,1 0 12,2 0 44,2 0 6,2-1 12,0 1-68,11-2 5,-7 2-22,6-2 51,-9 2 16,6-2-44,-5 3-6,3-2 0,-9 2 0,-1-1 11,0 0-5,0 1 50,0-1-23,0 2 68,-1-1-134,-2 0 33,0 1 0,-3-1-17,1 0 62,2 1 16,-3-2 23,3 2-134,-4-2 50,0 2 0,2-2-6,7 1 6,-4 0 79,4 0-74,-6 1-10,0-1 5,1 1-17,1-1 11,0 0 6,0 1 0,1-1 73,-1 1-67,0 0-12,9-1-28,-5 1 34,6-1 0,-7 1 6,-1 0 28,1 0 22,8 0-56,-5 0 0,6 0-6,-9 0 12,0 0-6,-2 0 28,-2 0 33,-1 0-122,0 0 49,-1 0 12,2 0-22,1 0 22,8 2 50,-4-1-10,6 2-46,-8-1 6,0 0-45,0 0-5,9 1 50,-6-1 22,8 2-16,-8-1-12,0 1-22,0 1 28,1 0-39,-1 1 73,0 0-34,0-1 67,0 1-6,0-2-61,9 2 0,-7-2 68,6-1-57,-10-1 112,0-2 6,-2 0-51,8 0-78,-9 0 6,5 0 11,-9 0-1,0 0-16,0 0 56,0 0 12,0 0-102,-1 0 34,1 0-6,-1 0-27,1 0 38,6 0 35,-5 0 21,6 0-66,-6 0 5,1 0 0,0 0-45,1 0 90,1 0-23,-1 0-22,1 0 0,-2 0-17,-1 0-5,-1 0 22,-3-1 22,-1 0 17,1 1 12,-1-1 66,4 0-33,1-1-95,1 0 11,0 0-17,-1 0-33,-1 0 84,-2 0-6,3 1 44,-4-1-72,2 1 0,-2-1 6,0 0-6,2 0 67,6-1-67,-3 0 73,8 0-146,-4-1 73,2 1 0,0 0-73,2 0 79,-3 1-6,-1 0 56,0 0 28,-2 1-134,0-1 50,0 2-12,-1-2 12,3 1 0,-6-1 23,3 1 44,-7 0-73,0 0 6,0 0 0,1-1 56,1 0-5,8-1 5,-3 1-11,6-1-90,-6 1 39,0 0 6,-2 0 6,5 0-6,0 0 45,1 1-56,-3 0 11,-5 0 0,1 1-34,1-2 85,1 2-51,0-2 45,2 2 28,-1-2-124,1 2 51,1-1-5,0 1-57,1 0 73,-2 0-11,1 0 17,-3 0-11,5 0-6,-2 0-51,-3 0 102,-1 0-51,-7 0 0,-1 0 84,2 0-96,-1 0 12,4 0-22,1-1-34,2 1 56,1-1 0,1 1 11,1-1 68,1 1-124,-1-1 45,-1 1 0,-3 0-45,-1 0 90,-3 0-45,-2 0 0,-2 0-11,-2 0 235,0 0-17,-1 0-157,1 0 191,0 0-1821,-1 0-1635,-11-3-1635,-4 0 4850,-13-5 0,13 4 0,2-1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8.5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0 8214,'4'14'2264,"0"-4"-1889,-4-10 190,0 0-167,-3 1-68,2-1 1581,-1 1 968,1-1-2963,0 1 84,1 2-112,0 5 78,-1 5 34,0 6-6,0 5-38,0 1-7,0 4 51,1-1 0,0-1 0,0-5-313,0 2-169,1-11-140,2 0 465,3-11-5,6-1-986,5-1-371,5-6 119,7-4 1400,10-15 0,-18 12 0,3-3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9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21 8304,'10'11'2773,"-2"-2"-2605,-8-9-84,0 0-79,2-13-5,-2 8 12,3-10-12,-2 13 151,0 0-78,1 1 257,-2 0-330,3 0-45,-1 5-44,3 2 122,0 5-33,2 4 17,1 3 45,1 4-62,2 5 0,0 4 0,1 3-6,-3 3 6,1 2 0,-4 2 84,1 18-84,-4-13 0,0 13 6,-2-21 162,-1-3-118,0-2 12,0-4 179,0-3-235,0-5 134,-4 4-84,0-8 39,-4 2-95,-2-8 5,1-2 63,-4-1 10,1-2-78,-1 0 0,-1-4-510,-8 0 95,5-2-10,-6 0 150,8 0-178,1-3 72,1-3-50,4-3-353,0-8 72,3 6-694,-1-7 1406,4 8 527,1 0-91,1 0-357,1 2 666,0-2-201,2 1-393,2-1 174,3 0 1276,10-6-1377,-2 4-61,8-7 10,-3 5 354,3-3-364,1 0-1,2-2 460,1 0-466,-2 0 208,6-5-190,-9 5 263,3-4-331,-11 7 124,-2-1-85,-1-1-139,0-1-6,-2 0-230,-1 2-867,0-6-454,-4 4-1373,-1-4 2924,-3 7 0,0 8 0,0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2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7990,'0'7'1306,"0"-1"-886,0-6-157,0 0-162,4 0 84,-1 0-3577,11 0 2081,-1 0 1311,5 0 0,-8 0 0,-3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3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51 8192,'-7'-13'1373,"2"2"-1160,5 11-465,0 0 319,-3-4 22,2 3 23,-3-4-112,2 4 252,-2-2-252,2 2 213,-3-1 134,3 1 348,-1 0 89,2 1 1535,0-1-1031,1-1-862,0 1 2144,0-1-2620,1 1 56,6 1-6,5 5 123,8 5-22,4 5-101,5 4 90,17 9-84,-12-6-6,10 6 0,-18-10 16,-5-1-4,-2-1-24,-6-2-10,-3-1-79,-3-4 11,-2-2-151,-3-3-274,0-2-2454,-2-1 1138,-4-1 184,-8 0-100,-5-4 1747,-5 0 0,10-1 0,3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4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36 8722,'-14'-5'2133,"2"0"-1307,12 5 2760,0 0-3390,-2-1 67,2 0 886,-2-2-774,2 2 235,0 0-45,0-1-565,0 1-56,0-1 56,1 0 0,0 0-50,2 0-1,-1 0-5,1 1-112,-1-1-84,0 2 191,0-2-46,0 2-21,-1-1 60,1 1 12,-1 0-28,2 0 17,0 0 67,1 0 0,0 0 0,0 0-56,-1 0 51,-1 0 2850,0 0-2850,-6 1-23,-1 5 22,-6 3-39,-4 8 79,-2 5-34,-6 5 33,-1 4 51,-3 0-134,2 3 50,2-3-22,2-2-29,4-3 57,2-4-6,4-5 50,4-4 6,1-3-61,3-4 5,1-2 0,1-2-4408,1-1 526,0 0 426,1 1 3456,2-1 0,-1 1 0,0-2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6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8382,'3'14'1928,"0"-2"-1346,-3-12 639,0 0-750,0-4 22,0 3-29,0-3-268,0 3 1821,0 0-1519,0 0-335,0-1-57,0 0 135,0 1-207,0 0 94,0-2-128,0 0 12,0 0 4,0-1-16,0 0 0,0 1 68,0 1 72,0 0-213,1 2 73,1-1-56,0 1 0,1 0 45,0 0 16,1 0-5,2 1 56,1 2 6,1 0-73,0 3 11,1-1-12,-1 0 7,-1 1 5,0 0 0,0 0 61,-1 0-21,1-1-46,-1 1 6,0-2-39,0 1-140,-1-1 179,-1 0-476,-2-1-483,0 0-754,-2-1-556,1 0 2269,-4 0 0,2-1 0,-3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6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13 7526,'4'3'940,"0"0"-155,-4-3-639,3-6 173,-2 3-302,3-3 145,-4 5 1070,0 1-1081,-3-1-95,0 1-56,-1-1 0,1 1 6,0 0 16,0 1-10,-1 0 44,1 1 56,0-1-34,1 1-78,1-2 0,-1 2 50,1-2 62,-1 1-44,0 0 27,0-1-39,1 1-84,-1 0-493,-1-1-750,0 1 1271,-2-1 0,3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9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61 6624,'-3'-10'437,"2"2"-437,1 8 896,0 0-443,-3-1-55,2 1 499,-1-1-953,1-1 56,0 1 84,-1-1-28,1 0-51,1 2-10,0-3 5,0 3-118,-1-3 124,0 3 117,-1-2-123,1 1 403,0-1-257,1 0-51,0 0 118,0 0-101,0 0 39,0 0 224,0 1 34,0-1-336,0 1-23,0-1 6,0-1 84,-1 1 527,0 1-667,0 1 0,0 0-61,-1 0 61,-1 2 0,2 2-6,-2 2 6,2 0 0,0 0 0,-1-1 34,2 1-23,-1-3-11,1 2 0,0-2-11,0 0 5,0 1 6,-1 1 39,1-1-33,-1 2-6,0-3 0,1 0-39,-1-1 39,0 0 0,1-1 33,-1 1 6,1-1-44,0 2-23,0-1 28,-1 1 0,1-1 0,-1 0 22,1 0-16,0 0-12,0 1 6,0 0 0,0 0 6,-1 0-6,1 0 0,-1 0 11,1 0 34,0 1-45,0 0 0,0 0-84,0 0 84,0 0 0,0 1 17,0-1-6,0 0-11,0 0 0,0-1-17,0 0 6,0 0 16,0 2 29,0-2 11,0 3-45,0-3 0,0 1 0,0-1 0,0 0 5,0 1-5,0-2 28,0 2 17,0-2-45,0 4-5,0-2-1,0 1 12,0-2 38,0 1 18,0-1-56,0-1-12,0 0-11,0 0 12,0 0 10,0 0-5,0 1 79,0 1-68,0 0-22,0 0 11,0 2 0,0-1 0,0 4 28,0-5 11,0 2-78,0-4 39,0 0-40,0 0 1,0 0 39,0 0 0,0 0 67,0 1-22,0 0-84,0 1 39,0 2-39,0-3 39,0 3 0,-1-3 50,1 0 12,-1 1-62,1-1 0,0 0 134,0-1-287,0 0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5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22 7632,'11'6'1552,"-2"-2"-1317,-9-6 180,0 0-79,0 0-45,0 0 17,0 0 241,-1-1-359,1 2 84,-1-2 416,1 3-253,-1-2-118,1 1-39,-2-1-230,2 0 398,-2-1-308,1 2-134,0-2 1024,0 3-901,0-1-291,0 1 162,-1 0-6,1 0-28,-1 0 29,0 6 5,1 0-34,-2 4 45,2-2-11,-1 1 34,0 4-45,1-3 11,0 3-6,1-2 6,0 5 28,0-3-28,0 0 0,0-6 0,0-1-17,0 0 23,0 0-6,0 0 28,0 2-39,0-1 11,0 1-23,0 0 29,0-2-6,0 3 0,0-4 34,0 4-34,0-3-34,0 5 40,0-6-6,0 3 33,0-2-33,0-1 0,0 3 17,0-4 22,0 0-39,0-2 45,0 2 5,0-1-44,0 0 33,0 0-28,0-1-11,0 0 0,-1-1 28,1 0-67,-1 1 39,0 0 28,0 4-22,-2 3-6,1-1 5,0 1-27,0-4 22,2-1 34,-2 0 10,2-2-44,-2 2 0,2-2 6,-2 2 22,2-1-28,-2 1 0,2-1 6,-1 1 38,1-1-44,-1 1 0,1 0-11,-2 0 0,2 0 11,-2 0-6,1 2 40,0-1-34,-1 0-17,2-1 51,-1 1-34,0-1 0,1 1 0,-2 2 17,1 1-57,-1 2 40,1 0 0,0-3 23,0 0 22,1-3 0,-1 0-17,1-1-22,0 0 117,0-2-62,0 1-61,0-1 0,0 2 0,0 0-50,0 2 84,0 3-34,0-2 123,0 3-101,-1-6 12,1 1-34,-1-3 0,1 1 0,0 1 11,0-2 51,0 0-62,0 1 0,0 0 39,-1 1-39,1 0 0,-1 1 5,1-1 29,0 0 212,0-2 432,0 0-678,0-8-118,2-6 118,2-8-246,2 3 196,4-5-40,-4 8-106,1-1 190,-2 5-27,-1 2-1,-1 1-95,0 2 96,-1 2-34,1 0 5,-2 1-22,1-2 78,-1 3-50,0-2-11,0 1 62,2-3-141,-2 2-135,5-5-94,-3 4 370,3-3-119,-1 2 35,0-2-46,1 3 130,-2-2-1,-2 3-100,1 0 106,1-1 17,1 0-51,-1 0-5,0-2-12,-2 3 51,1-1 0,-2 2 45,1 1-50,-2 1 5,1 0-17,-1 0-39,2-1 78,2-3-39,-1 1 17,2-1-72,-3 3 72,0 0 0,-1 1-12,0-1 24,1 0-12,-1 0-40,2-1-44,2-1 84,-3 2-5,4-1-107,-4 2 5,2 1 51,-3 0 0,2 0 40,-1 0-52,16 0 74,-8 0-40,10 2 1,-13-1 16,-1 4-17,-2-2 34,0 1 0,0 0 0,-1-1-5,2 3 5,-2-1 0,1 0-56,-1 0 56,-1 0 0,2 0 0,-1 1 50,2 2-50,-1-1-50,2 4 55,-3-6-5,1 3 0,-2-5 23,1 4-23,-1-5 0,2 4-17,-1-1 17,0-1 34,0 4-46,-1-4 12,-1 2 0,1-2-50,-2 2 50,1 0 0,-1 0 78,0 2-72,0-1 28,0 1 122,-1-2-77,-3 2-46,-1-2 7,-3 3 21,2-5-61,-2 3 56,4-3-50,-3 1-6,6-3 50,-1-1-55,1 0 5,0 0-12,-2 1 24,1 0-12,-3 1 61,2-1-27,-1 1-1,0-1 191,-1 2-156,-7 1-29,4 0-11,-5-1-28,7-1 50,0-1-16,0 0-34,2 0 56,-1-1-67,1 1 11,-1-1 0,1 0-17,0 0 28,0 0-11,1 0 0,0 0 17,0 0-23,1 1 6,-2-1 0,1 0 17,0 1-6,-1-1-11,1 0 0,-1-1 39,1 1-39,0 0 0,-2-1 12,1 1-12,-8 1 16,6 0 18,-10 1-28,10 0-12,-3-1 6,7-1 0,1-1 6,0 0-6,-1 0 0,-1 1-17,-2 1 11,-5 3-16,2-1 55,-2 2-33,5-4 0,2 0-5,0 0-1,2-1 79,-1 0-932,2 0 1,-1 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22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8102,'3'13'1496,"-2"-4"-1160,-1-9 258,0 0-482,0-23 34,0 15-96,1-18 12,0 21 212,-1 1-190,1 0 230,0 0-118,-1 1-84,1-1 123,0 1-185,0-1-50,0-1-5,2-1 5,1 0 16,-1-2 46,0 2-56,-1 1-12,-1 2 6,0 2 729,-1 0-729,1 1 72,2 0 119,2 3 369,5 5-336,1 0-151,3 4-23,-2-4 23,1 0-68,-1 0-5,6 5-16,-7-2-80,4 4 91,-8-4-51,-1 0 45,0 1 16,-2-1-5,2 0 67,-1-2 23,1 1-90,1-3 0,0 2 56,1-2-67,0 1 22,1 0-11,-1 0 34,7 5-40,-5-4-302,11 10 263,-8-8 45,7 5 0,-5-4-56,1-2 23,1 1-264,9 2-11,-3-3-62,7 2-325,-7-1-223,2 3-432,5 10 1350,10 11 0,-18-14 0,2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30.3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1166 0 10119,'2'6'1350,"0"-2"-1037,-2-4-318,-3-1-146,1 1 111,-2-1 40,3 1 168,-1 0-168,1 0 12,-1 1-12,-1 3 33,0 3 135,-2 4-129,0 5 12,-2 2 150,-1 4-201,-1 3 51,-2 4-45,0 2 0,-1 3 229,-1-1-185,0 1 17,1-1-39,-1 1 62,-1 0-90,-2 3-3392,-3 2 3392,-4 3-62,-6 1 62,-7 3-319,-31 21 39,11-18 198,7-8 1,1-3 8,-4 2-16,-7 7 89,34-25 0,10-4 0,8-5 3229,4-3-3609,5-3 268,8-2 112,8-1 184,11-2-66,4 0-107,2 0-22,-1 0-163,-3 0 169,-5 0-51,4 0 5,-8 2 51,1 0 0,-10 1-39,-4 1-498,-2 3 531,-4 3-5,-1 5 11,-2 4 123,-5 5 263,-15 22-61,1-9-230,-14 16 118,7-13-134,-17 23 201,7-15-202,-14 18 28,15-18 52,-1-1-102,3 1-39,-6 16-34,11-19-39,-4 9-56,13-25-124,0-5-285,-2-5-280,-4-3-61,-6-3-1020,-7 0 129,-7 0 1355,-11 2 281,3-1 117,1 0 0,24-8 0,11-4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5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152 124 11928,'1'5'118,"0"0"-118,-1 0 0,0 0 28,0 2-28,0 1 0,0 1 28,0 2 16,0 0-44,0 2 0,0 1 6,0 2 67,0 1-73,0 2 39,0 1 253,0 2-287,0 0 141,0 2-146,0 0 6,0-3 83,0 1-83,0-3 83,0-1 1,0-1 22,0 7-112,0-7 0,0 7 84,0-8-78,1 3 61,2 0 17,1 2-11,1 2-68,1 11 1,-1-8 33,1 7-33,-2-10 61,0-2 62,0 1-96,0-2 40,0 1-67,3 7 89,-2-5-90,3 5 29,-2-9 11,0 0 16,0 0-61,1 0 0,-1 1 0,3-1 107,-1 1 201,9 9 56,-5-7-359,8 6 40,-5-9-45,0 1 0,0-2 6,0 1 33,-1-1 23,1 0 229,1 0 51,8 7-146,-5-8-73,7 6 208,-8-9-281,2-1 40,-2 0-57,-1-1 29,0-1-62,0 1 0,1 1 112,12 7-112,-5-4 5,7 6 46,-10-8 33,-2 2-90,-1-2 6,8 4 51,-8-3-46,6 3 85,-8-6 11,-1 0-68,2-1 79,-1 0-112,2 1 39,1 0 51,1 0-90,1 0 67,0 1 56,12 4 17,-10-4-95,9 2-39,-14-6 134,2 0-135,-2 0 152,8 2-112,-6-2 78,2 1-72,-6-5 10,-3 0 191,2-1-252,-1 0 168,1-1-168,0 0 56,2-2 6,-1 0-62,0 0 56,8-1-5,-7 1-51,8-1 6,2 1 27,-5-1-33,8 1 0,-7-1 23,-2 0-18,0 0-5,-3 0 0,-1 0 45,-1 0-67,-1-2 22,-1 0 0,-2-2 56,0 0 11,0-1-67,0 0 50,9-5-16,-4 2-29,6-2 68,4-2-6,-8 4-72,6-5 5,-9 6 0,-2 0-79,0 1 79,-2 1 0,-1-1 68,-3 2-35,0-1-38,-2 2 5,1-2-34,-1 2-11,3-2 45,0 0-61,11-3 33,-4 1 22,8-1-128,0-1 27,-6 2 107,3-1 0,-9 3 23,-3 1 10,-1 0-33,-1-1 0,-1 1-5,2-3-57,2 1 68,2-2-6,2-1 33,1 0 1,0-1-40,0 1-33,7-4 5,-7 4 34,6-2 0,-9 4 28,-1 1 17,-2 0-56,-1 0 11,-2 1-158,4-2 158,-4 1 0,2-1-134,-3 1-12,0 1 96,1-1-51,0 0-50,0-1 78,1 1 73,1-2 0,0 0 0,2 0-5,4-7-85,-3 4-201,2-5 184,-5 3-83,0 0 184,0-2-100,0-1-45,0-1 56,2-10 22,-2 5 22,2-6 57,-3 9-6,-2 0 11,1 0-11,-1 0-84,0-1-353,2-10 426,-2 6-190,0-7 117,-1 8 44,-2 2-363,0-1 173,0 2 51,0-1-23,0-6 113,0 7 89,0-4-56,-1 8-12,0 1 68,0-1-61,0 2-102,1-2 91,1 1 38,0-1-56,2-7-145,0 5 185,2-5 44,-2 5-268,-1 1 179,1-1-79,-2 1 174,2 1-73,-1 1 6,0 0 67,3-4 0,-4 5-17,3-2 17,-3 3 0,0 1-67,0-3-387,3-6 247,-1 3 123,1-5 34,0 7 50,0 0 0,0 1 0,0 0-112,1 2 106,-1 0-106,1 1-34,0 1 79,-1 1 5,3-3 62,-5 3-229,4-1 156,-6 3 11,2 1-263,-2 1 258,1 0-78,1 0 139,5-4-50,-1 2 22,3-5-106,-3 5-95,1-1 67,0 0-17,-1 1 185,0-1-11,-1 1-157,-1 0 168,0 0 0,-1-1 0,0 2-45,1-1 57,0 2-12,1-1 5,1 1 102,0 1-51,6-2-6,-5 4 45,4-2-95,-6 3 56,-1 0 196,-1 0-241,0 0 73,-1 0-84,1-1-28,0 1 17,0-2 11,0 1-33,5-1 83,-2 0-100,4 0 5,-1 1 45,-1-1-34,1 2 34,1-3 73,-2 3-6,1-1-78,-6 3 11,1-1 0,-1 1 90,0 0 55,1 0-22,0 0 303,1 0-387,1 0 124,0 1-163,4 6 16,-3 0 35,4 5-18,-5-3 7,0 2 27,-2-1-73,2 7 1,-4-4-1,1 6 6,-4-4 0,1 1 84,-1 1-39,-1 1 28,0 0-73,-1 3 45,0-1 56,0 3-96,0 0 152,0 11-101,-2-7-56,0 7 0,-2-12 0,-1-1 34,1-2-34,-1 0 5,0 0 79,-3 9-89,2-5 5,-3 6 0,2-9-28,0 0 28,0 0 0,-1 0 22,1-1 68,-2 1-90,-1 1 0,-3 11 5,3-7-5,-2 8 40,6-12 49,1 1-55,0-1-12,1 1-22,-1 0 56,-3 9-5,3-9-12,-3 8 90,4-9-73,-1 1-12,1 0 24,0 0-63,1-1 102,0 1-102,0-2 118,-1 9-117,-1-9 95,0 6-96,-1-9-5,0-1 168,0 0-156,-1 2 77,0-2 79,-7 10-56,2-6-112,-4 7 0,5-7 34,1 1-1,1-1 7,1 0-35,0-1 40,-1 1 17,1-2-62,-1 9 56,0-9 11,0 6-45,0-9-22,2 1 67,-2 0-22,1 0-45,0-1 62,-5 5 5,3-4-67,-5 5 0,2-6 67,-3 1-11,-3 0-56,-3 1 0,-2 0 28,-1 1 23,-2-2-57,-10 9 6,8-8 22,-7 7-22,12-10 101,-4 5-95,8-6-6,-2 3 0,8-7 5,2 1 29,-3 0-28,0 1-1,-3 1 85,-2 0-29,0-1-61,-2 0 0,0 0 6,1-1 0,2-1-6,-5 4 16,6-3 58,-3 1-74,6-3 0,-9 3 39,5-2-33,-8 2-6,6-3 89,0 1-50,-1-1-44,0 0 5,1-1-6,1 0 6,0-1 0,0 0 0,-1-1 45,-1 0 11,-1-1-95,-12 2 39,10-2-51,-8 1 91,11-1-40,0-2 61,0 2-61,0-2-5,-2 1-29,0-2 28,1 0-94,1 0 100,0-1-90,-8 1 0,5-1 84,-9 0-67,9 0 6,-2 0 11,0 0 56,-13 0 51,10 0-40,-7 0-17,12 0 6,0 0-173,-1 0 167,0-1-201,-1-1 207,-2-1-107,-1-1-38,1 0 61,1 1-56,-10 0 134,11 1 6,-8 0 0,14 0-45,0 0 51,1 0-40,-9-1-38,8 1-40,-6-1 78,8 1-207,0 1 236,-2-1-219,-1 1 218,0-1-156,1 1 55,0-1-5,1 2 112,0-2-73,-10 1-139,9-1 200,-6 0 12,11 0 0,2-1 23,4 1-12,-1-5 56,3 3-16,-1-3-85,3 2 34,-1-1 0,1-1-34,-2-1 34,1 0 0,-1-1 0,-1 0-95,-1-1 95,-3 0-84,-8-4 84,3 4 0,-6-3 0,8 4 6,0-1 50,1 0-185,-7-7 39,6 6 57,-7-7 27,7 8 6,-1-2 107,1 2-51,1-2 39,1 1-95,2-1 67,1-1-140,0-1 73,-1 1-39,-5-6 84,3 5-45,-4-5 0,6 6-28,1-2 28,2 0 5,1-1 1,2 0 156,0-5-167,2 4 5,1-5-6,0 8-44,0-2 55,1 1-5,-1 1 0,0 0-44,-1 2 32,0-2-128,-4-4 135,2 2-214,-2-3 219,2 5-308,-2-9 33,1 7 163,-4-7-190,4 8-118,-1 0 146,0-1 274,0 1 0,1-1-544,1 0 376,1 0-196,1-1-201,0 0 498,0 0-68,1-1-414,-1-8 403,1 6-834,0-5 79,-1 5 901,-4-10 0,4 15 0,-2-5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5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6792,'5'13'0,"-2"-2"0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6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0 6775,'13'14'1350,"-2"-4"-1121,-11-10 270,0 0-449,5 32 141,-4-20 101,3 25-287,-7-28 107,-1 1-39,-3-3-62,1 2 157,2-2-112,-1 1 0,3 0 62,-1 1-57,1 1-61,1 1 0,-1-1 12,1 1 49,0-3-55,-1-1-1,2-3-5,-1-2-4329,1-1 4329,0-5 0,0 3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8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41 6613,'2'8'2420,"0"-2"-2051,-2-6 527,0 0-851,-22-23 0,13 16 129,-18-16-169,19 22 34,-2 1 107,0 0-68,-1 4-66,0 4-12,-1 5 56,2 3 56,-1 1-101,0 2 22,0 1 12,-1 0 6,0 1-51,0 0 0,1 1 0,1-1 89,2 8-38,1-9 66,1 4-72,3-9-45,1-2 0,0 1 11,0 0 56,0 1-22,0 1 28,1 0 213,-1 2-225,1-1 62,-3 9-50,1-6-95,-2 7 27,2-9-5,0 0 101,2 0-55,0 1-46,1-1 0,0 1 5,0 0 146,0-1-139,2 0 83,1 9-11,1-6-84,0 8 0,-2-7 5,-1 0 119,-1-1-80,0 9 220,0-8-259,0 7 90,0-10-95,0 0 6,0 1 156,1-2-150,-1 1-12,1-2 134,-1-2-61,0-1-62,0-2-5,0 4 61,0-4-62,0 2 35,0-4 234,3 4-162,0-2-112,3 4 73,1-3 67,0 0-135,2 3 51,0 0-5,0 3 5,0 1-56,-1 2 0,2 10 5,-3-7-5,4 9 73,-4-12-28,1 0 39,1-2-84,1-2 0,3 0-3392,2-3 3510,4-1-6,13 5-79,-4-6 51,9 4-89,-8-6 5,-1-1 0,-1 1 39,1 0-39,-1 1 0,1 1 22,-1 1 3381,-1 2-3403,1 2-33,12 8 22,-9-7 16,9 7-5,-12-10 185,12 9-129,-9-8-56,9 7 0,-13-7 90,1-1-90,-2 1 106,1-2-10,0 0-12,1-3-84,1-2 0,-2-1-6,1-2-39,-2 0 51,1-1 100,9 4-50,-8-2-100,8 3 44,-9-4-3437,2 1 3437,2 0 73,14 4-73,-8-2 0,11 3-56,-15-4 39,0 0-516,2-3 158,-1 0 67,2-4 3314,1 0-3471,2-2-280,1 0 78,0 0-313,17-6 974,-15 2-195,11-6 201,-21 2 78,13-7-78,-12 5 129,12-8-39,-13 7 83,1-2-167,0 0 145,-2 1-101,-2-2-44,-2 1-12,-2 0 1,-1-2 5,-1-2 229,-2-2-229,1-1-924,5-12 196,-7 7 17,5-12-454,-8 12 1165,-1-3 0,-7 13 0,-3 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8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0 849 6803,'14'15'1042,"-4"-4"-1042,20-56 459,-14 21 315,25-38-237,-22 34-206,0 0-1,-1 0-162,0 2-28,0 0 39,-1 2-179,0 0 0,1 0-134,-1 1 128,1-1 6,-1 1-84,-1 0 39,-1-2 12,0 1-34,-1-3-23,7-14 28,-5 7-139,7-13 5,-7 15 123,3-2-325,-2 2-157,3 0-1489,0 0 2044,6-7 0,-13 18 0,2-2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3.0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3524 230 6904,'10'3'3030,"-2"0"-2694,-8-3 140,36 47-274,-22-19 184,29 40-223,-33-31 268,-2 25-369,-4-13 94,-2 16-49,-3-20-45,-4-1 313,-3 1-268,-5 0-46,-1 0 298,-2 2-124,-3-1 218,-4 1-262,-2-1 38,-14 19-184,10-16 73,-9 14 151,15-20-213,-1-2-17,1 1 11,-13 15-22,8-14-22,-9 11 39,11-20 22,-1-3-28,1-1-45,0-1 6,-1 0 0,0 0 28,-3 2-28,-1 1 0,-2 3 101,0-1-101,-3 1 0,1-1-5,-1 0-1,-1-1 0,-2 1 6,2 1 6,-18 13 39,16-12-56,-12 12 11,16-19-17,0 0 11,-1-3 6,1-4 0,-1-3-5,1-4-354,-16 5 230,10-5-190,-36 11 302,28-10 17,-16 5-5,17-8-79,1-2 22,1-1 1,0-1 16,2-1-56,0-1 107,-2 1-6,-1-2 33,-2 0-22,-2-1-22,0-2 11,-3-1-218,0-1-465,-29-1 683,17 0-62,11 0 0,-1 0 62,-8 0-50,-17 0 44,30 0-100,4-1 50,1 0-151,3-2 134,1 0-236,0-2 108,0-1 16,1-1 6,1-2 145,3-1 68,2-1-12,4-3 23,3-1 33,5-3-117,6-3 39,3-1 151,3-14-83,4 4-29,2-11 213,2 9-235,3-2 34,-2-1 94,1 0 130,-4-14-270,2 11 242,-3-10-40,3 15-196,0 0 90,2 0-101,0 0 0,1 0-62,0-17-83,0 13-113,7-25 68,-2 26 72,8-8-78,-5 11 140,1 0-34,0-2-95,-1 0-280,1-3-268,-1 2 10,-1-2-206,-2 1 194,-3-1 427,-2 2-17,0-2 325,0 3 146,-4-1 324,-7-15-470,1 12 180,-10-27-63,7 27-117,-3-11 0,3 15-291,0-2 291,-1-1 0,1-1-90,2-3 90,0 2-50,2-1 50,0 2-56,2 1-347,0 1-196,2 0 459,1 3 280,0 2-263,-2-9 123,-1 12 1198,-12-10-868,4 23-39,-8 0-94,5 13 78,0 3-219,1 2 95,0 1-134,1 5-6,0 4-11,2 5 0,1 3 5,2 0-27,0 2 67,2 1-45,0 1 17,1 0 50,0 0-39,0 0-28,1 1 162,-1 13-78,4-7 157,1 10 145,3-9-296,0 2 67,1 2-157,2 1 56,1 1 5,-1 1-49,0 12 139,-2-12-146,1 10 85,0-17-12,2 0-72,1 1 196,3 0-158,-1 1 1,2 2 45,-1 2-17,-1 17-73,-2-13 39,-3 14 157,-2-18-140,0-2 112,0 1 269,0-2-336,4 0 431,7 15-370,3-10 90,7 12-184,-4-16 27,2 1 112,0-2-207,2 3 213,1 0-96,2 5 29,14 21-146,-6-12 118,8 17 10,-10-18-128,0 1 286,1-1-157,1 1 241,17 16-286,-13-19 162,13 10-5,-16-27-146,0-6 225,-1-5-192,1-3-122,-2-1 123,0-2-118,0 0 129,1 0-6,19 3 23,-9-4-157,17 2 0,-15-8 235,3 0-229,3-2 67,1-2-73,2 1 17,-2-3 16,0 1-33,-2-1 23,16 0 21,-17-5-49,10-1 5,-20-6-118,-3-3 62,-3-1 56,0-2-106,11-13 100,-10 5 1,9-11 5,-13 10 0,0 0 162,-3 3-156,0 1-6,-4 4 22,0 3-22,4-2 0,-6 4-123,6-2 39,-6 4 84,3-1 0,2 0 0,2-1-17,1 0-17,-2 1-38,2-1-119,11-4 158,-8 2 33,9-4 0,-12 5-84,0-1 72,0-2-83,12-11 95,-8 6 6,11-9 95,-12 9 44,1-2-55,1 0-90,-2 1 0,0-2 33,-2 1-49,0-2 16,-4 0-12,5-13-206,-10 8 61,3-11 45,-11 13 6,-1-2 95,0 0 11,-1-1-34,4-18 62,-2 13-39,4-16 11,-4 17-23,1-1-27,-1-1 50,2 3 0,-1 0 28,-1 2-17,-1 1-22,-2 3-51,4-13 57,-3 13 10,5-10-5,-4 15 0,2 0 6,1 2-12,1 0-22,2 0-5,1-2-29,10-12-44,-6 8-96,7-10-465,-7 13-150,0-2 402,-1 1-195,-1 0 470,-1 1-101,-2 1 157,7-8 17,-8 8 61,4-5-39,-9 10-369,0-2 347,0 0-287,1-3-133,1 2 218,1 1 34,8-6 342,-7 8-57,4-4 56,-9 12 113,-1 1-130,-3 3-66,0 1-23,-2 2-179,1 1 27,0 2 208,9 0-16,-1 2 72,7-1 134,-4 1-235,0 0-11,-3 0-84,-2 1-168,-1 5 252,0 11 79,-2 1 156,5 24-241,-3-15 6,1 15 0,-3-11-5,-2 3 10,-2 1-5,-2 4 107,-1 3-18,-1 1-50,-2 2 17,-2 1-22,-2-2 33,-1 0-67,-1-4 74,0-2 88,0-4-11,-3 11-140,2-10 118,-8 23-90,7-24-5,-4 10 145,3-14-123,-2-1 252,-1 0-106,-2-1-197,0 0 203,0 0-197,1-1 62,1-1-23,1-1 12,1-1-62,0 0 0,-1 0 5,2 1 46,-5 13-51,4-8 95,-9 22-101,8-21 6,-5 9 0,5-13 0,-2 1 11,-1-2-11,-1 1 34,1-1 5,-2 0-44,2-1 5,0-2-6,0 0-11,1-1 34,-1 0-17,2-1 56,-2 0 34,-7 11-90,5-9-3342,-8 10 3443,7-8-96,-2 0 23,0 1 12,-3 0-7,0 0-38,-2 2 5,-1-2-34,-11 12 40,8-10 3386,-8 6-3364,14-13 33,1-3-61,1-3 0,0-1-67,-1-3-79,-14 0 146,6-3-28,-26 1 28,22-3 0,-11 0 6,15-2-73,0 1 106,1 0-39,0 2 0,0 0-39,0 0 33,-1 1 6,1-2-28,0 0-28,-2 0 62,-1 0-6,-3 1 0,-1 1 33,-19 3-33,15-2-56,-29 3 56,32-4-33,-14 2 27,15-4-212,-2 0 83,-1 0 96,1-3 39,1 2-33,2-3 5,2 1 28,3-2-6,3 1-184,-9-1 5,10 0 84,-7 1 62,11-1 33,0 1 6,-2 0-162,-14 0 83,6 0-117,-11 1-22,10-1 207,-1 1-45,1-1 56,0-1-6,4 0 12,2-1 11,5 0-17,1 0-101,4-2 95,-1-1-196,2-2 45,-2-1 152,0-1 5,1 1-34,-3-3 34,2 2-22,-11-9 33,7 4-11,-6-6 0,10 3 39,1 1-89,1-2 50,1 1 0,-1-1-6,-2-2 6,-11-9 0,7 4 6,-7-7-23,10 9 22,2-1-5,2 0 34,0 0-34,1 1-17,-2 2-106,-11-5 117,5 9 6,-9-3 0,10 10-39,1 1 67,3-1-28,0-1 6,-1-7-45,6 2 39,-3-9 0,7 6-34,-2-3-112,-1 1 146,-2 0 0,-1 2 90,-1 1 5,0 1 62,1 2-79,3 0 141,-2-5-275,6 4-23,-3-4-240,6 5 22,-2 1-246,-3 1-924,-11-5 1456,1 5 11,-8-4 45,8 6-45,-6-5-45,6 3-73,-5-4-415,9 5-10,1-5-1489,3 1 2032,5-4 0,3 9 0,3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4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428 53 7626,'-12'-3'2213,"2"0"-1899,10 3-118,0 0-4336,-15-16 4174,9 10 881,-11-12-909,14 15-6,-1 1 17,0 1 0,-1 1-17,-1 0 3392,-1 0-3392,-2 0-3140,-14 0 3173,3 0-33,-9 2 0,9-1 84,5 3-22,0-1 39,2 1 83,-3 2 3225,5-2-3409,-1 2 0,5 0 0,-1 0 6,0 2-6,-1 2 17,0-1 27,-3 9-44,3-7-56,-7 12 56,8-11 0,-2 5 56,5-7-44,1 2-18,0-2 6,0 2 0,0-1 0,1 1 0,-2 1 11,2 1 112,-3-1-50,2 1-62,-2-3-11,2 2 6,0-3 16,2 0-22,1 0 0,1-2 28,0 2 45,0 5 45,0-2-85,0 6 169,2-3-168,1 2 55,3 1 52,-1 12-141,0-7 22,0 8 17,-1-10 85,0-1-124,-1 0 106,1 0 17,-2-1-67,1 11-17,-2-8 12,0 10 94,-1-10-89,0 0 73,0-2 140,0 0-235,0-1 78,0 0 22,0-2 101,0 7-128,0-6 55,0 6 34,0-8-157,0 1 56,0 0-95,1 1 6,2-1 67,2 10-73,1-8 45,0 8 33,-1-8-78,-1 0 0,-1 1 11,1 0 96,-1 1-63,0 1-44,1 0 135,0 11-113,1-9-22,-1 9 0,0-10 118,0 0-118,1-1 173,1 0-72,1 1 6,1 6-107,0-7 0,1 4 146,-3-11-146,-1 1 106,1-4 34,-1 2-134,1-3 106,1 0-101,0 1 123,6 7-128,-3-3 95,3 7 72,-2-5-167,1 3 84,0 3-90,1 1 5,1 1 29,1 1 11,1 1-51,0-1 6,0-1-73,9 6 129,-4-9-39,7 1 179,-6-11-134,2-3-40,4 0 51,23 5-68,-6-2-5,19 4 0,-14-3-56,3 1 6,0-2-426,3 0-785,5-4-730,-3-6 0,5-1-1325,36 0 3316,-26-5 0,-4-1 0,-11 1 0,-16-3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6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7 157 8489,'-3'-13'2297,"0"2"-1424,3 11 1004,0 0-1804,2-4 296,1 3-358,2-3-22,0 3 11,1 1-33,-1 0 27,2 0 12,1 1-6,3 3 61,1 0 23,4 4-89,1-2 5,3 1 0,10 2 0,-5-2 56,20 3-56,-17-4-34,11 0 23,-11-3-51,3-2 17,0 0 45,-1-1 0,2 0 51,-2 0-51,-1-1 0,-4 0 0,-3 1 0,-3 0 213,-2 0-157,0 0-51,-1 0 163,9 0-173,-5 0-96,14 0 45,-13 0 61,2 0-5,-8 0 0,-3 0 40,3 0-40,-1 0 0,4 0-236,1 0 164,4 0-180,3 0 72,1 0 80,1 0-124,-1 0 218,-1-1-28,-3 0-22,0-2 56,-1 0 0,0 0 6,-1-1-68,12-1-167,-7 0-258,9-2 83,-11 2 314,-3-1-44,-1 0 324,5-2-184,-6 3 145,5-2 12,-9 3 106,-1 0-12,-2 1-150,-1-1 27,1 2 152,5-2-253,-3 2-66,11-1 33,-13 1 0,6 1 5,-5 0-5,1 0-11,2-1-84,4-1-392,3-3-365,5-1 18,4-3-460,10-5-2240,0-1 3534,2-2 0,-20 8 0,-8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7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0 8836,'-4'6'678,"1"-2"-448,-1 1 117,1-3-123,2 2 51,-1-2-12,2 2 50,-2-1 511,-1 5 95,-5 3-707,4-3 175,-3 0-158,6-8 175,0 0-427,1 1 23,-2 2 0,-3 3 23,0 0-18,-2 3-5,2-1 0,-2 1 67,-3 8-67,2-7 84,-1 6-78,6-10-6,-1 4 56,2-3-45,-2 2-11,1-1 0,0 0 17,-1 1-6,2-3-11,-2 1 39,1 1-16,0-2 10,-1 3-33,1-2 90,-4 7-34,-3 6-56,2-3 0,-2 2 0,6-11 0,1-1 6,0-3-6,2 1 0,-1-3 33,2 2-33,-2-1 0,1 1 0,0 1-5,-1 0 44,1 1-39,0 0 0,-1 0 39,2-1-17,-3 2-22,3-3-5,-3 1 10,2-2-5,-2 1 0,-2 5 51,-1 0-51,-3 7 0,1-1 28,1-4-34,-5 6 12,1-5-6,-12 13-6,12-13 6,-3 4-5,2 2 16,4-4-17,-13 19-27,15-21 33,-3 3 0,9-15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8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27 7134,'10'0'784,"-2"0"-471,-8 0 752,0 0-847,-3-4-212,2 2 11,-3-2-17,1 2 0,1 1 67,-2-1-22,2 1 0,-1-1 128,2 1-27,-1-1 117,2 0-207,-2 1-56,2-1-28,-2 2-1058,1-1 1086,-1 1 0,1 0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0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0 640 7884,'10'16'1384,"-2"-4"-992,-8-12 291,0 0-604,40-29 83,-26 18-156,32-23 61,-36 25 22,1 0 63,-1-1-80,-2 2-72,-1-1-162,-1-3 28,-3 2 134,0-3-68,-1 3-150,0-2 218,0-1 6,-1-2 66,1-1-38,0-2-23,1 0 45,1 0-56,1 1-179,0 1 179,2 1 11,-1 2 34,5-4 0,-2 4-51,1-5-78,1 2 79,-4 3-40,1-2 11,-3 5-33,-1 0 123,0 0-112,1 0 17,-1 0-185,2 2 157,2-2-113,0 1-21,0-1 195,0 1-307,0 0-13,-2 1 253,3-3 79,-5 2-6,3-1 78,2-2-78,-2 2-95,3-3-1294,-1 3 460,3-3 234,0 1 695,2-2 0,-8 6 0,0 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0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6154,'14'10'347,"-2"-2"157,-12-8 627,0 0-1058,9 34 128,-4-20-89,7 28-106,-5-28 0,0 1 201,0 1-140,0 0 135,-1 0-95,-1 1 78,1 0-113,-2 0-66,1 0 179,-1-2-6,0 0-61,0 1 94,1-2-206,1 2 156,0-1-72,1 1-90,1 1 123,-3 1-123,0 2 0,-3 2 0,-1 2-39,-1 3-868,-7 29-1048,0-13 1955,-5 20 0,6-39 0,2-5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3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756 315 8158,'6'8'2896,"-2"-2"-2285,-4-6-499,25-14-79,-17 9-33,19-9-5,-25 13-2000,-2 1 1932,0 3-145,0-2 218,0 2 33,0-2 1782,0 0-1597,0-5-117,0 2-101,0-6-90,0 4 1,0-2-208,0-2 174,-2 1 123,-2-1 95,-2 1-95,0 0 11,0 0-11,-1-1 0,0 0 0,-2 0-39,0-1-6,0 0 45,0-2 0,1 0-22,2-1 61,-1-1-39,3 1 11,-2 1-11,0 1 51,-1 1-51,-9 0-56,4 2 5,-8-1-10,5 5 55,0-1-16,0 1 22,2 0 0,1-1 5,3 1 158,2 0-163,1-1 229,3 1-128,0-1-219,0-2-61,-1 2 50,-1-2 129,0 2-229,0 0-174,-5-1 72,1 1 186,-4 0-203,3 2 348,1-1-67,0 1 118,1 0-51,1 2 0,-1 0 5,0 0 57,0 0-62,-1 0-11,-2 0 5,-2 0-492,0 0 351,-7 0 147,6 0 6,-3 2 5,8 0-5,2 0 157,1 0-118,3 1 167,0 0-100,-1 3-56,-1 0-44,0 2 44,1-1 22,0 0-28,1 1-50,-1 1 0,1 0 6,-1 2 61,-2 1-56,-4 9 68,0-5-68,-5 5-11,4-8 0,-1 0-17,0-3 12,1 1 5,3-3 11,-1 6-11,3-4 0,-1 5-6,3-2-11,1 3 17,-2 2 0,1 3 0,-3 3-11,0 3-11,-3 3-197,-8 23-413,-4-3 632,-19 31 0,21-45 0,-4 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5.9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498 337 9391,'13'9'1759,"-2"-2"-1463,-11-7 505,0 0-352,1-13-197,0 9 5,0-11-156,1 10-28,-2 1-79,1-1 6,-1 0-123,0 0 39,0-2 6,0-1-191,0-6-173,0 2 273,0-5 63,-2 5-57,-2-1 163,-2 1-162,1 0 128,-1 1-5,1 0 39,0 2-56,-1 0 56,2 0-118,-1 1 118,0 0-156,1 0-29,-1 0 101,0 0-207,0 1 27,-2 1 208,-1 1 40,-2 2-74,-2 0 90,-7 0 17,3 1 22,-3-1-39,5 1 224,3 0-73,-4-2-145,5 1-1,-4 0-5,4 1-134,-3 0 44,2 0 6,-2-1 45,1 0 39,1 0 90,1-1 16,2 0 45,1 1-139,1-1-12,0 2-17,1 0-22,1 1 39,-2 1 0,0 0-6,-2-1-28,0 1-5,0-2-39,0 1-68,1-2 146,-1-1 6,3 1 39,-2-1-40,2 3-10,-2 0-1,-1 1-11,-1 0 23,-6 0 44,6 0-5,-3 0-11,8 0-68,0 0 34,1 2-62,0 1 102,-1 2-40,2 2 0,-2 0 22,2 6-22,-1-2-22,1 3 16,1-3 12,-1-1-6,2 0 5,-2 0 1,1 0-6,-1 0 0,0 0 0,0 1 0,0 0 0,0 3 28,1-3-23,0 3-10,1-3 5,0 0-11,0 2-12,0 5 23,0-2 73,0 3 17,0-6-90,1-1 0,1-1 0,1 1 72,2-1-66,-1 2 67,2 0 5,-1 1-72,1 0-6,1 8 11,-2-6-28,-1 7 17,-4-7 0,0 0 51,0 0 5,0 6-56,0-6 0,0 4 5,0-7-5,0-1 45,2 1-17,0-1-22,4 1-6,0-1 0,0 0 33,0 1-50,-2 0 17,2 7 17,-2-5 22,0 7-44,-2-4 5,-1 0 0,-1 2 56,0 2-51,0 0 12,-2 2 95,-1-1-61,-2 1-46,-1 0-5,1 2-78,0 0-225,3 17-335,1 3 638,-1 33 0,0-42 0,1 7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35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0 6775,'1'14'1417,"0"-4"-835,-1-10 696,0 0-1032,-2 2 236,1-2-476,0 2 106,0-1-79,0-1 23,-1 2-95,0-1 39,0 2 17,-4 4 11,-1 1-23,0 1-5,-1 0 0,4-3-11,0 0 11,-1 2 45,0-1 5,-3 3-100,2-2 50,-2 0-6,1 0 1,0-1 5,0 0 0,2-1 28,0 0-28,2 0-6,0 0-33,0 1 17,1-1 22,0 0 0,2-1 50,-2 1-50,1-2-11,-1 4-12,1-1 23,0 2 0,1-2 0,-1-1 0,0 2 0,0-2 0,0 1-61,1-2 10,0-1 51,0 1 0,0-1-5,0 2 10,0-1-5,0 3-33,0-1 27,0 1 6,0 0 56,0 0-56,0 1 0,0-2 0,0-1-39,0 1 33,0 0 6,0 1 0,0-1 73,0 1-73,0-2-5,0 0-46,0 3 40,0-4 11,0 3 0,0-3 11,0 2 40,1 1-51,1 0 0,1 0-45,-1 1 39,0 0 6,0 2 0,-1-1 34,0 1-29,0 4-5,-1-3 12,2 3-46,-2-4 40,2 0 22,-1 5 11,0-5-45,1 5 6,-1-7-11,0 1 11,1 0 0,-2 1 6,1 2 33,-1 0-28,0 2-11,0-1 0,0 1 0,0-1 118,0 6-68,0-6 6,0 4 0,0-8-56,2 1-39,1 1 39,1-3 0,1 2 56,-1-3 123,0-1-117,0 1-62,0 1 0,-1 0 84,1 1-12,-1 0-66,0 1 28,0 0 50,-2 1-45,1 6-39,-1-5 0,1 5 39,0-6-39,0 1 34,0 6-1,0-4-33,0 5 0,0-7 6,0 1-23,0-3 28,1 2-11,0-2 62,1 1-51,0 0-11,0 0 0,1 0 6,2 8-1,-1-4-5,1 6 45,-2-7-34,-1 1-11,1-1-17,1 7-39,0-6 56,2 5 0,-1-7-5,-1-2 5,1 2 0,-1-2 0,0 1 0,0-1 17,0 0-17,-1 0 0,1-1 72,1 4-72,-1-3 0,0 3-33,-1-6 27,0 1 6,0-2-11,0 4 11,1-3 0,1 0-39,-2-1-23,1-2 51,-2 2 17,1-1-6,0 2 112,-1-1-62,2 0-50,-2 1 0,2 1 0,2 5 0,-1-1 6,1 2-6,-1-4-84,0 0 84,2 0 0,6 6 72,-3-4-72,4 5 6,-4-5 100,-2 1-100,1-1-6,-2 0 0,1-1-62,-1 0 62,1-2 0,0 0 0,1-2-16,2 3 16,-2-3-12,3 2-100,-4-4 56,-1 0 56,1-1-50,5 6-432,-4-3 102,5 4 178,-3-1-515,7 2-2895,2 1 3612,4 0 0,-12-6 0,-3-4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1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58 6535,'9'16'1427,"-2"-4"-1068,-7-12 706,0 0-791,0-3 73,0 1-112,0-3-145,0 1 67,0 0-146,0-4 95,0 3-100,0-2 134,0 3 62,0-3 33,0 1-73,0 0-39,0 1 208,0 0-96,0 1-50,0 1-84,0 1 874,0 2 1764,0-2-2555,0 0-94,0 0-90,0 12 56,-1 3-101,1 8 45,-1 18 28,1 3-28,0 21 11,0 0 29,0-16-40,0-16 778,0 51-722,0-29-51,0 3 1,0 2-1207,0 12 1235,0-12-34,0-12 22,0-10 729,0 33-751,1-19 0,0 27 257,1-16-167,-1-5-18,0 19-72,-1-34 6,0 1 112,0-21-118,0-6 0,0 6 1313,1-6-1308,-1 0-5,1 1 0,-1 0 124,3 14-124,-2-11 6,5 18 5,-4-19 40,3 6-18,-3-7 40,6 29-90,-5-19 23,5 33 78,-6-34 0,3 9-67,-2-12 39,3 12-56,-2-10 5,1 10-5,-2-12 179,1 13-173,-1-10-6,-1 9 78,0-6-72,0-8 224,3 20-208,-2-21-22,4 11 50,-4-14 34,0-2-72,0-1 21,-1-1 23,0 0 17,1-2-45,-1 1-28,1-1 0,0 1 62,0 8 5,0-4-34,0 6 35,-2-6 55,2 63-62,-3-30 56,1 17 1,0 0-118,-1-19 0,0 16-5,0-48 5,0-2 0,-1 1 22,0-1 12,-1 3-12,0 0-33,1-1 11,-1-2 0,2-4-11,-3 7 11,2 3 22,-2 1-61,0 1 39,2-6 0,-2 0 39,2 0-5,0-1-34,0-1 0,1 0 5,0 1-38,0-1 33,-1 2 0,0 1 84,-2 7-84,1-6 0,0 3-6,1-10-27,1-2 33,0-1 22,0-2 17,0 0-39,0 1-5,0-4-35,0 3 40,0-4 73,0 1-73,0-1-45,0 1 45,0-1 23,0 1 55,0 3-78,0-1 6,0 5 27,0-2-27,0 1-6,0-1 185,0 2-185,0-4 0,0 0 11,0-4 566,0-1-577,0 2-6,0 2 57,-1 3-102,0 2 51,-1 4-5,1-3 10,0 0-5,1-6 17,0-1 67,0-2-157,0 1 79,-1-1-6,1 3 67,-1-2-117,0 5 55,0-5 85,1 1-68,0-3-61,0 1 39,0 1 0,0 1 34,0-1 33,0 1-924,0-3-8974,0-27 9333,0 6 0,1-11 0,0 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8689552-D03F-744D-9D67-01B438EE2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561B4A-89A3-BE40-9DB4-0C73C32B8CB5}" type="slidenum">
              <a:rPr lang="en-US" altLang="en-US" sz="1200" smtClean="0">
                <a:solidFill>
                  <a:schemeClr val="tx1"/>
                </a:solidFill>
              </a:rPr>
              <a:pPr/>
              <a:t>50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48914C4-58D6-244E-B4B5-F7C8C6ED5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E946F31-6D3E-204B-9D6F-ABB40B6CA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here </a:t>
            </a:r>
          </a:p>
        </p:txBody>
      </p:sp>
    </p:spTree>
    <p:extLst>
      <p:ext uri="{BB962C8B-B14F-4D97-AF65-F5344CB8AC3E}">
        <p14:creationId xmlns:p14="http://schemas.microsoft.com/office/powerpoint/2010/main" val="38499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 Summer Student Lectures / Statistics Lecture 1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34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16.xml"/><Relationship Id="rId21" Type="http://schemas.openxmlformats.org/officeDocument/2006/relationships/customXml" Target="../ink/ink7.xm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20.xml"/><Relationship Id="rId50" Type="http://schemas.openxmlformats.org/officeDocument/2006/relationships/image" Target="NULL"/><Relationship Id="rId7" Type="http://schemas.openxmlformats.org/officeDocument/2006/relationships/customXml" Target="../ink/ink1.xml"/><Relationship Id="rId2" Type="http://schemas.openxmlformats.org/officeDocument/2006/relationships/tags" Target="../tags/tag19.xml"/><Relationship Id="rId16" Type="http://schemas.openxmlformats.org/officeDocument/2006/relationships/image" Target="NULL"/><Relationship Id="rId29" Type="http://schemas.openxmlformats.org/officeDocument/2006/relationships/customXml" Target="../ink/ink11.xml"/><Relationship Id="rId11" Type="http://schemas.openxmlformats.org/officeDocument/2006/relationships/customXml" Target="../ink/ink2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15.xml"/><Relationship Id="rId40" Type="http://schemas.openxmlformats.org/officeDocument/2006/relationships/image" Target="NULL"/><Relationship Id="rId45" Type="http://schemas.openxmlformats.org/officeDocument/2006/relationships/customXml" Target="../ink/ink19.xml"/><Relationship Id="rId5" Type="http://schemas.openxmlformats.org/officeDocument/2006/relationships/image" Target="../media/image30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1.xml"/><Relationship Id="rId10" Type="http://schemas.openxmlformats.org/officeDocument/2006/relationships/image" Target="NULL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4" Type="http://schemas.openxmlformats.org/officeDocument/2006/relationships/image" Target="NULL"/><Relationship Id="rId52" Type="http://schemas.openxmlformats.org/officeDocument/2006/relationships/image" Target="NULL"/><Relationship Id="rId4" Type="http://schemas.openxmlformats.org/officeDocument/2006/relationships/image" Target="../media/image29.png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0.xml"/><Relationship Id="rId30" Type="http://schemas.openxmlformats.org/officeDocument/2006/relationships/image" Target="NULL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48" Type="http://schemas.openxmlformats.org/officeDocument/2006/relationships/image" Target="NULL"/><Relationship Id="rId51" Type="http://schemas.openxmlformats.org/officeDocument/2006/relationships/customXml" Target="../ink/ink22.xml"/><Relationship Id="rId3" Type="http://schemas.openxmlformats.org/officeDocument/2006/relationships/slideLayout" Target="../slideLayouts/slideLayout1.xml"/><Relationship Id="rId12" Type="http://schemas.openxmlformats.org/officeDocument/2006/relationships/image" Target="NULL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NULL"/><Relationship Id="rId4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17.xml"/><Relationship Id="rId1" Type="http://schemas.openxmlformats.org/officeDocument/2006/relationships/tags" Target="../tags/tag18.xml"/><Relationship Id="rId6" Type="http://schemas.openxmlformats.org/officeDocument/2006/relationships/image" Target="../media/image31.tif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NULL"/><Relationship Id="rId50" Type="http://schemas.openxmlformats.org/officeDocument/2006/relationships/customXml" Target="../ink/ink45.xml"/><Relationship Id="rId5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tags" Target="../tags/tag21.xml"/><Relationship Id="rId16" Type="http://schemas.openxmlformats.org/officeDocument/2006/relationships/customXml" Target="../ink/ink28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NULL"/><Relationship Id="rId40" Type="http://schemas.openxmlformats.org/officeDocument/2006/relationships/customXml" Target="../ink/ink40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49.xml"/><Relationship Id="rId5" Type="http://schemas.openxmlformats.org/officeDocument/2006/relationships/image" Target="../media/image33.png"/><Relationship Id="rId19" Type="http://schemas.openxmlformats.org/officeDocument/2006/relationships/image" Target="NULL"/><Relationship Id="rId4" Type="http://schemas.openxmlformats.org/officeDocument/2006/relationships/image" Target="../media/image32.png"/><Relationship Id="rId9" Type="http://schemas.openxmlformats.org/officeDocument/2006/relationships/image" Target="NULL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NULL"/><Relationship Id="rId30" Type="http://schemas.openxmlformats.org/officeDocument/2006/relationships/customXml" Target="../ink/ink35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44.xml"/><Relationship Id="rId56" Type="http://schemas.openxmlformats.org/officeDocument/2006/relationships/customXml" Target="../ink/ink48.xml"/><Relationship Id="rId8" Type="http://schemas.openxmlformats.org/officeDocument/2006/relationships/customXml" Target="../ink/ink24.xml"/><Relationship Id="rId51" Type="http://schemas.openxmlformats.org/officeDocument/2006/relationships/image" Target="NULL"/><Relationship Id="rId3" Type="http://schemas.openxmlformats.org/officeDocument/2006/relationships/slideLayout" Target="../slideLayouts/slideLayout1.xml"/><Relationship Id="rId12" Type="http://schemas.openxmlformats.org/officeDocument/2006/relationships/customXml" Target="../ink/ink26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59" Type="http://schemas.openxmlformats.org/officeDocument/2006/relationships/image" Target="NULL"/><Relationship Id="rId20" Type="http://schemas.openxmlformats.org/officeDocument/2006/relationships/customXml" Target="../ink/ink30.xml"/><Relationship Id="rId41" Type="http://schemas.openxmlformats.org/officeDocument/2006/relationships/image" Target="NULL"/><Relationship Id="rId54" Type="http://schemas.openxmlformats.org/officeDocument/2006/relationships/customXml" Target="../ink/ink47.xml"/><Relationship Id="rId1" Type="http://schemas.openxmlformats.org/officeDocument/2006/relationships/tags" Target="../tags/tag20.xml"/><Relationship Id="rId6" Type="http://schemas.openxmlformats.org/officeDocument/2006/relationships/customXml" Target="../ink/ink23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25.xml"/><Relationship Id="rId31" Type="http://schemas.openxmlformats.org/officeDocument/2006/relationships/image" Target="NULL"/><Relationship Id="rId44" Type="http://schemas.openxmlformats.org/officeDocument/2006/relationships/customXml" Target="../ink/ink42.xml"/><Relationship Id="rId52" Type="http://schemas.openxmlformats.org/officeDocument/2006/relationships/customXml" Target="../ink/ink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13" Type="http://schemas.openxmlformats.org/officeDocument/2006/relationships/customXml" Target="../ink/ink52.xml"/><Relationship Id="rId18" Type="http://schemas.openxmlformats.org/officeDocument/2006/relationships/image" Target="../media/image380.png"/><Relationship Id="rId26" Type="http://schemas.openxmlformats.org/officeDocument/2006/relationships/image" Target="../media/image420.png"/><Relationship Id="rId3" Type="http://schemas.openxmlformats.org/officeDocument/2006/relationships/tags" Target="../tags/tag26.xml"/><Relationship Id="rId21" Type="http://schemas.openxmlformats.org/officeDocument/2006/relationships/customXml" Target="../ink/ink56.xml"/><Relationship Id="rId7" Type="http://schemas.openxmlformats.org/officeDocument/2006/relationships/image" Target="../media/image46.png"/><Relationship Id="rId12" Type="http://schemas.openxmlformats.org/officeDocument/2006/relationships/image" Target="../media/image350.png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2" Type="http://schemas.openxmlformats.org/officeDocument/2006/relationships/tags" Target="../tags/tag25.xml"/><Relationship Id="rId16" Type="http://schemas.openxmlformats.org/officeDocument/2006/relationships/image" Target="../media/image370.png"/><Relationship Id="rId20" Type="http://schemas.openxmlformats.org/officeDocument/2006/relationships/image" Target="../media/image390.png"/><Relationship Id="rId1" Type="http://schemas.openxmlformats.org/officeDocument/2006/relationships/tags" Target="../tags/tag24.xml"/><Relationship Id="rId6" Type="http://schemas.openxmlformats.org/officeDocument/2006/relationships/image" Target="../media/image45.png"/><Relationship Id="rId11" Type="http://schemas.openxmlformats.org/officeDocument/2006/relationships/customXml" Target="../ink/ink51.xml"/><Relationship Id="rId24" Type="http://schemas.openxmlformats.org/officeDocument/2006/relationships/image" Target="../media/image410.png"/><Relationship Id="rId5" Type="http://schemas.openxmlformats.org/officeDocument/2006/relationships/image" Target="../media/image44.png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430.png"/><Relationship Id="rId10" Type="http://schemas.openxmlformats.org/officeDocument/2006/relationships/image" Target="../media/image340.png"/><Relationship Id="rId19" Type="http://schemas.openxmlformats.org/officeDocument/2006/relationships/customXml" Target="../ink/ink55.xml"/><Relationship Id="rId4" Type="http://schemas.openxmlformats.org/officeDocument/2006/relationships/slideLayout" Target="../slideLayouts/slideLayout1.xml"/><Relationship Id="rId9" Type="http://schemas.openxmlformats.org/officeDocument/2006/relationships/customXml" Target="../ink/ink50.xml"/><Relationship Id="rId14" Type="http://schemas.openxmlformats.org/officeDocument/2006/relationships/image" Target="../media/image360.png"/><Relationship Id="rId22" Type="http://schemas.openxmlformats.org/officeDocument/2006/relationships/image" Target="../media/image400.png"/><Relationship Id="rId27" Type="http://schemas.openxmlformats.org/officeDocument/2006/relationships/customXml" Target="../ink/ink5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29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2.png"/><Relationship Id="rId5" Type="http://schemas.openxmlformats.org/officeDocument/2006/relationships/tags" Target="../tags/tag31.xml"/><Relationship Id="rId10" Type="http://schemas.openxmlformats.org/officeDocument/2006/relationships/image" Target="../media/image51.jpeg"/><Relationship Id="rId4" Type="http://schemas.openxmlformats.org/officeDocument/2006/relationships/tags" Target="../tags/tag30.xml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34.xml"/><Relationship Id="rId7" Type="http://schemas.openxmlformats.org/officeDocument/2006/relationships/image" Target="../media/image5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8.png"/><Relationship Id="rId5" Type="http://schemas.openxmlformats.org/officeDocument/2006/relationships/tags" Target="../tags/tag36.xml"/><Relationship Id="rId10" Type="http://schemas.openxmlformats.org/officeDocument/2006/relationships/image" Target="../media/image57.png"/><Relationship Id="rId4" Type="http://schemas.openxmlformats.org/officeDocument/2006/relationships/tags" Target="../tags/tag35.xml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39.xml"/><Relationship Id="rId7" Type="http://schemas.openxmlformats.org/officeDocument/2006/relationships/image" Target="../media/image6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9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3.png"/><Relationship Id="rId4" Type="http://schemas.openxmlformats.org/officeDocument/2006/relationships/tags" Target="../tags/tag40.xml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0.png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9" Type="http://schemas.openxmlformats.org/officeDocument/2006/relationships/image" Target="../media/image890.png"/><Relationship Id="rId21" Type="http://schemas.openxmlformats.org/officeDocument/2006/relationships/image" Target="../media/image800.png"/><Relationship Id="rId34" Type="http://schemas.openxmlformats.org/officeDocument/2006/relationships/customXml" Target="../ink/ink76.xml"/><Relationship Id="rId42" Type="http://schemas.openxmlformats.org/officeDocument/2006/relationships/customXml" Target="../ink/ink80.xml"/><Relationship Id="rId47" Type="http://schemas.openxmlformats.org/officeDocument/2006/relationships/image" Target="../media/image930.png"/><Relationship Id="rId50" Type="http://schemas.openxmlformats.org/officeDocument/2006/relationships/customXml" Target="../ink/ink84.xml"/><Relationship Id="rId7" Type="http://schemas.openxmlformats.org/officeDocument/2006/relationships/image" Target="../media/image730.png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9" Type="http://schemas.openxmlformats.org/officeDocument/2006/relationships/image" Target="../media/image840.png"/><Relationship Id="rId11" Type="http://schemas.openxmlformats.org/officeDocument/2006/relationships/image" Target="../media/image750.png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../media/image880.png"/><Relationship Id="rId40" Type="http://schemas.openxmlformats.org/officeDocument/2006/relationships/customXml" Target="../ink/ink79.xml"/><Relationship Id="rId45" Type="http://schemas.openxmlformats.org/officeDocument/2006/relationships/image" Target="../media/image920.png"/><Relationship Id="rId53" Type="http://schemas.openxmlformats.org/officeDocument/2006/relationships/image" Target="../media/image960.png"/><Relationship Id="rId5" Type="http://schemas.openxmlformats.org/officeDocument/2006/relationships/image" Target="../media/image720.png"/><Relationship Id="rId10" Type="http://schemas.openxmlformats.org/officeDocument/2006/relationships/customXml" Target="../ink/ink64.xml"/><Relationship Id="rId19" Type="http://schemas.openxmlformats.org/officeDocument/2006/relationships/image" Target="../media/image790.png"/><Relationship Id="rId31" Type="http://schemas.openxmlformats.org/officeDocument/2006/relationships/image" Target="../media/image850.png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4" Type="http://schemas.openxmlformats.org/officeDocument/2006/relationships/customXml" Target="../ink/ink61.xml"/><Relationship Id="rId9" Type="http://schemas.openxmlformats.org/officeDocument/2006/relationships/image" Target="../media/image740.png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830.png"/><Relationship Id="rId30" Type="http://schemas.openxmlformats.org/officeDocument/2006/relationships/customXml" Target="../ink/ink74.xml"/><Relationship Id="rId35" Type="http://schemas.openxmlformats.org/officeDocument/2006/relationships/image" Target="../media/image870.png"/><Relationship Id="rId43" Type="http://schemas.openxmlformats.org/officeDocument/2006/relationships/image" Target="../media/image910.png"/><Relationship Id="rId48" Type="http://schemas.openxmlformats.org/officeDocument/2006/relationships/customXml" Target="../ink/ink83.xml"/><Relationship Id="rId8" Type="http://schemas.openxmlformats.org/officeDocument/2006/relationships/customXml" Target="../ink/ink63.xml"/><Relationship Id="rId51" Type="http://schemas.openxmlformats.org/officeDocument/2006/relationships/image" Target="../media/image950.png"/><Relationship Id="rId3" Type="http://schemas.openxmlformats.org/officeDocument/2006/relationships/image" Target="../media/image710.png"/><Relationship Id="rId12" Type="http://schemas.openxmlformats.org/officeDocument/2006/relationships/customXml" Target="../ink/ink65.xml"/><Relationship Id="rId17" Type="http://schemas.openxmlformats.org/officeDocument/2006/relationships/image" Target="../media/image780.png"/><Relationship Id="rId25" Type="http://schemas.openxmlformats.org/officeDocument/2006/relationships/image" Target="../media/image820.png"/><Relationship Id="rId33" Type="http://schemas.openxmlformats.org/officeDocument/2006/relationships/image" Target="../media/image860.png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20" Type="http://schemas.openxmlformats.org/officeDocument/2006/relationships/customXml" Target="../ink/ink69.xml"/><Relationship Id="rId41" Type="http://schemas.openxmlformats.org/officeDocument/2006/relationships/image" Target="../media/image900.png"/><Relationship Id="rId54" Type="http://schemas.openxmlformats.org/officeDocument/2006/relationships/image" Target="../media/image78.tif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2.xml"/><Relationship Id="rId15" Type="http://schemas.openxmlformats.org/officeDocument/2006/relationships/image" Target="../media/image770.png"/><Relationship Id="rId23" Type="http://schemas.openxmlformats.org/officeDocument/2006/relationships/image" Target="../media/image810.png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../media/image9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83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8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89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6.png"/><Relationship Id="rId5" Type="http://schemas.openxmlformats.org/officeDocument/2006/relationships/image" Target="../media/image88.png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54.xml"/><Relationship Id="rId7" Type="http://schemas.openxmlformats.org/officeDocument/2006/relationships/image" Target="../media/image9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9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4.png"/><Relationship Id="rId4" Type="http://schemas.openxmlformats.org/officeDocument/2006/relationships/tags" Target="../tags/tag55.xml"/><Relationship Id="rId9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58.xml"/><Relationship Id="rId7" Type="http://schemas.openxmlformats.org/officeDocument/2006/relationships/image" Target="../media/image9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iff"/><Relationship Id="rId2" Type="http://schemas.openxmlformats.org/officeDocument/2006/relationships/image" Target="../media/image99.tif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61.xml"/><Relationship Id="rId7" Type="http://schemas.openxmlformats.org/officeDocument/2006/relationships/image" Target="../media/image103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tags" Target="../tags/tag66.xml"/><Relationship Id="rId7" Type="http://schemas.openxmlformats.org/officeDocument/2006/relationships/image" Target="../media/image10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0" Type="http://schemas.openxmlformats.org/officeDocument/2006/relationships/image" Target="../media/image8.jpeg"/><Relationship Id="rId4" Type="http://schemas.openxmlformats.org/officeDocument/2006/relationships/tags" Target="../tags/tag4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openxmlformats.org/officeDocument/2006/relationships/image" Target="../media/image114.tiff"/><Relationship Id="rId5" Type="http://schemas.openxmlformats.org/officeDocument/2006/relationships/image" Target="../media/image113.tiff"/><Relationship Id="rId4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tags" Target="../tags/tag70.xml"/><Relationship Id="rId7" Type="http://schemas.openxmlformats.org/officeDocument/2006/relationships/image" Target="../media/image116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1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9.png"/><Relationship Id="rId4" Type="http://schemas.openxmlformats.org/officeDocument/2006/relationships/tags" Target="../tags/tag71.xml"/><Relationship Id="rId9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74.xml"/><Relationship Id="rId7" Type="http://schemas.openxmlformats.org/officeDocument/2006/relationships/image" Target="../media/image12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23.png"/><Relationship Id="rId5" Type="http://schemas.openxmlformats.org/officeDocument/2006/relationships/image" Target="../media/image122.jpe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1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tags" Target="../tags/tag78.xml"/><Relationship Id="rId7" Type="http://schemas.openxmlformats.org/officeDocument/2006/relationships/image" Target="../media/image128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2.png"/><Relationship Id="rId5" Type="http://schemas.openxmlformats.org/officeDocument/2006/relationships/tags" Target="../tags/tag80.xml"/><Relationship Id="rId10" Type="http://schemas.openxmlformats.org/officeDocument/2006/relationships/image" Target="../media/image131.png"/><Relationship Id="rId4" Type="http://schemas.openxmlformats.org/officeDocument/2006/relationships/tags" Target="../tags/tag79.xml"/><Relationship Id="rId9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tags" Target="../tags/tag83.xml"/><Relationship Id="rId7" Type="http://schemas.openxmlformats.org/officeDocument/2006/relationships/image" Target="../media/image136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tags" Target="../tags/tag86.xml"/><Relationship Id="rId7" Type="http://schemas.openxmlformats.org/officeDocument/2006/relationships/image" Target="../media/image140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tags" Target="../tags/tag89.xml"/><Relationship Id="rId7" Type="http://schemas.openxmlformats.org/officeDocument/2006/relationships/image" Target="../media/image144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1.xml"/><Relationship Id="rId7" Type="http://schemas.openxmlformats.org/officeDocument/2006/relationships/image" Target="../media/image16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4" Type="http://schemas.openxmlformats.org/officeDocument/2006/relationships/tags" Target="../tags/tag1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5.xml"/><Relationship Id="rId7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4" Type="http://schemas.openxmlformats.org/officeDocument/2006/relationships/tags" Target="../tags/tag16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CERN Summer Student Lectures / Statistics Lecture 1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9 – 12 July 2024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1:  Introduction, Probability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/event/1347523/timetable/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CC8F16-A058-C540-A68B-99A070AB65F7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Frequentist Statistics − general philosophy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8FF8E0C-FFFF-2040-A98C-E9DFFEC7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68589"/>
            <a:ext cx="86328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frequentist statistics, probabilities are associated only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data, i.e., outcomes of repeatable observations (shorthand: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Probability = limiting frequency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such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(string theory is true),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(0.117 &lt; </a:t>
            </a:r>
            <a:r>
              <a:rPr lang="el-GR" altLang="en-US" sz="2400" i="1" dirty="0">
                <a:latin typeface="+mn-lt"/>
              </a:rPr>
              <a:t>α</a:t>
            </a:r>
            <a:r>
              <a:rPr lang="en-US" altLang="en-US" sz="2400" baseline="-25000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&lt; 0.119), </a:t>
            </a:r>
          </a:p>
          <a:p>
            <a:pPr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400" i="1" dirty="0">
                <a:solidFill>
                  <a:prstClr val="black"/>
                </a:solidFill>
                <a:latin typeface="Calibri"/>
                <a:ea typeface="ＭＳ Ｐゴシック" charset="0"/>
              </a:rPr>
              <a:t>	P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 (Biden wins in 2024),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etc. are either 0 or 1, but we don’t know which.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7D9E16A-CDA8-ED45-9C92-8B81A971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16" y="4460649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tools of frequentist statistics tell us what to expect,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assumption of certain probabilities, about hypothetical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repeated observations.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7D79701-DD9E-9B4C-B689-A342AF15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41" y="5613174"/>
            <a:ext cx="812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Preferred theories (models, hypotheses, ...) are those  that predict a high probability for data “like” the data observed.</a:t>
            </a:r>
          </a:p>
        </p:txBody>
      </p:sp>
    </p:spTree>
    <p:extLst>
      <p:ext uri="{BB962C8B-B14F-4D97-AF65-F5344CB8AC3E}">
        <p14:creationId xmlns:p14="http://schemas.microsoft.com/office/powerpoint/2010/main" val="3796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E60EEB8-13F5-FE48-A4CB-99636A125B8D}"/>
              </a:ext>
            </a:extLst>
          </p:cNvPr>
          <p:cNvSpPr txBox="1">
            <a:spLocks noChangeArrowheads="1"/>
          </p:cNvSpPr>
          <p:nvPr/>
        </p:nvSpPr>
        <p:spPr>
          <a:xfrm>
            <a:off x="180975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Bayesian Statistics − general philosophy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BFF933C-5115-0F48-983C-EEFBA508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556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Bayesian statistics, use subjective probability for hypotheses: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989E99D7-9FB4-AF48-9DC7-5756282D1C8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70175"/>
            <a:ext cx="4189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689B629D-7D5D-CE45-87BA-CFC3F148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3393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posterior probability, i.e.,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after seeing the data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C2B1EB7-FF08-B049-A414-DACFE334E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2132013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760FD9EA-12F3-D345-8ADC-299EB68C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1844675"/>
            <a:ext cx="2987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prior probability,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before seeing the data</a:t>
            </a: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F445E64A-7D1C-9D44-8EA2-2BB3A395E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3284538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EDE5E50-EF5C-3744-AA9F-1D9B6802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98613"/>
            <a:ext cx="4279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the data assuming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hypothesis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(the likelihood)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F08CB589-6B28-234F-85B1-070011D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43300"/>
            <a:ext cx="3676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normalization involves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all possible hypotheses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16F54E2-71CA-E84E-A3F2-D8F2D4DFC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3500438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CE599F95-2D67-3E4F-9D95-44D709D70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276475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642114A-FD61-8947-A14B-081CB24C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7770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has an “if-then” character: 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your prior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were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),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then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it says how these probabilities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should change in the light of the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No general prescription for priors (subjective!)</a:t>
            </a:r>
          </a:p>
        </p:txBody>
      </p:sp>
    </p:spTree>
    <p:extLst>
      <p:ext uri="{BB962C8B-B14F-4D97-AF65-F5344CB8AC3E}">
        <p14:creationId xmlns:p14="http://schemas.microsoft.com/office/powerpoint/2010/main" val="34991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25E3CC-CF23-4049-A6B3-0FF5F1DBF42E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variables and probability density functions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8096DC-C372-FC41-AAFC-D709D149A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 random variable is a numerical characteristic assigned to an element of the sample space; can be discrete or continuous.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outcome of experiment is continuous value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53B1C04-28F0-2B42-A4AB-3C39F31396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49530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5149530-7012-6E44-B4FD-CE7CC146E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914650"/>
            <a:ext cx="5522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 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12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(x)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density function (pdf)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BBEB213A-C271-3748-BB0C-7EF53DD36D8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" y="5764786"/>
            <a:ext cx="23479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465CB5E3-FBED-F64E-B04C-6B7F5C56A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505" y="5788598"/>
            <a:ext cx="281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must be somewhere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81B45-06CD-4E49-BA5E-3A52E2E31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2" y="3988957"/>
            <a:ext cx="3911600" cy="88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14:cNvPr>
              <p14:cNvContentPartPr/>
              <p14:nvPr/>
            </p14:nvContentPartPr>
            <p14:xfrm>
              <a:off x="5149354" y="3635554"/>
              <a:ext cx="67680" cy="143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4234" y="3620434"/>
                <a:ext cx="98280" cy="14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14:cNvPr>
              <p14:cNvContentPartPr/>
              <p14:nvPr/>
            </p14:nvContentPartPr>
            <p14:xfrm>
              <a:off x="5183554" y="5082034"/>
              <a:ext cx="3095640" cy="56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68434" y="5066554"/>
                <a:ext cx="31258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14:cNvPr>
              <p14:cNvContentPartPr/>
              <p14:nvPr/>
            </p14:nvContentPartPr>
            <p14:xfrm>
              <a:off x="6476674" y="5458084"/>
              <a:ext cx="255960" cy="110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61172" y="5442604"/>
                <a:ext cx="286603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14:cNvPr>
              <p14:cNvContentPartPr/>
              <p14:nvPr/>
            </p14:nvContentPartPr>
            <p14:xfrm>
              <a:off x="8349034" y="5242234"/>
              <a:ext cx="228960" cy="109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33914" y="5227114"/>
                <a:ext cx="259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14:cNvPr>
              <p14:cNvContentPartPr/>
              <p14:nvPr/>
            </p14:nvContentPartPr>
            <p14:xfrm>
              <a:off x="8386474" y="5201554"/>
              <a:ext cx="190440" cy="163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71354" y="5186434"/>
                <a:ext cx="221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14:cNvPr>
              <p14:cNvContentPartPr/>
              <p14:nvPr/>
            </p14:nvContentPartPr>
            <p14:xfrm>
              <a:off x="5203354" y="3916354"/>
              <a:ext cx="3179160" cy="1167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7874" y="3901234"/>
                <a:ext cx="3209400" cy="11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14:cNvPr>
              <p14:cNvContentPartPr/>
              <p14:nvPr/>
            </p14:nvContentPartPr>
            <p14:xfrm>
              <a:off x="7338154" y="5304154"/>
              <a:ext cx="119520" cy="214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23034" y="5288674"/>
                <a:ext cx="1497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14:cNvPr>
              <p14:cNvContentPartPr/>
              <p14:nvPr/>
            </p14:nvContentPartPr>
            <p14:xfrm>
              <a:off x="6658114" y="4430434"/>
              <a:ext cx="134640" cy="233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2994" y="4414954"/>
                <a:ext cx="16524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1F64F1C-C95B-D945-921F-011827CA4AAC}"/>
              </a:ext>
            </a:extLst>
          </p:cNvPr>
          <p:cNvGrpSpPr/>
          <p:nvPr/>
        </p:nvGrpSpPr>
        <p:grpSpPr>
          <a:xfrm>
            <a:off x="4539154" y="3065314"/>
            <a:ext cx="2895840" cy="2256840"/>
            <a:chOff x="4539154" y="3065314"/>
            <a:chExt cx="2895840" cy="22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14:cNvPr>
                <p14:cNvContentPartPr/>
                <p14:nvPr/>
              </p14:nvContentPartPr>
              <p14:xfrm>
                <a:off x="6563794" y="3897994"/>
                <a:ext cx="56160" cy="117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48674" y="3882874"/>
                  <a:ext cx="86760" cy="12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14:cNvPr>
                <p14:cNvContentPartPr/>
                <p14:nvPr/>
              </p14:nvContentPartPr>
              <p14:xfrm>
                <a:off x="7375954" y="4529074"/>
                <a:ext cx="26640" cy="562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60834" y="4513594"/>
                  <a:ext cx="568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14:cNvPr>
                <p14:cNvContentPartPr/>
                <p14:nvPr/>
              </p14:nvContentPartPr>
              <p14:xfrm>
                <a:off x="7347514" y="5246914"/>
                <a:ext cx="17640" cy="7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32394" y="5231434"/>
                  <a:ext cx="48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14:cNvPr>
                <p14:cNvContentPartPr/>
                <p14:nvPr/>
              </p14:nvContentPartPr>
              <p14:xfrm>
                <a:off x="6633634" y="4049194"/>
                <a:ext cx="63360" cy="164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18154" y="4034074"/>
                  <a:ext cx="93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14:cNvPr>
                <p14:cNvContentPartPr/>
                <p14:nvPr/>
              </p14:nvContentPartPr>
              <p14:xfrm>
                <a:off x="6743074" y="4136314"/>
                <a:ext cx="162360" cy="33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27954" y="4121194"/>
                  <a:ext cx="192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14:cNvPr>
                <p14:cNvContentPartPr/>
                <p14:nvPr/>
              </p14:nvContentPartPr>
              <p14:xfrm>
                <a:off x="6776554" y="4288954"/>
                <a:ext cx="266760" cy="519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61434" y="4273474"/>
                  <a:ext cx="2973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14:cNvPr>
                <p14:cNvContentPartPr/>
                <p14:nvPr/>
              </p14:nvContentPartPr>
              <p14:xfrm>
                <a:off x="7010194" y="4375714"/>
                <a:ext cx="204120" cy="450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95074" y="4360594"/>
                  <a:ext cx="2347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14:cNvPr>
                <p14:cNvContentPartPr/>
                <p14:nvPr/>
              </p14:nvContentPartPr>
              <p14:xfrm>
                <a:off x="6663874" y="4748314"/>
                <a:ext cx="144000" cy="27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48754" y="4732834"/>
                  <a:ext cx="174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14:cNvPr>
                <p14:cNvContentPartPr/>
                <p14:nvPr/>
              </p14:nvContentPartPr>
              <p14:xfrm>
                <a:off x="6865834" y="4811314"/>
                <a:ext cx="160200" cy="27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50354" y="4796194"/>
                  <a:ext cx="190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14:cNvPr>
                <p14:cNvContentPartPr/>
                <p14:nvPr/>
              </p14:nvContentPartPr>
              <p14:xfrm>
                <a:off x="7113514" y="4721314"/>
                <a:ext cx="124920" cy="190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98394" y="4706194"/>
                  <a:ext cx="155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14:cNvPr>
                <p14:cNvContentPartPr/>
                <p14:nvPr/>
              </p14:nvContentPartPr>
              <p14:xfrm>
                <a:off x="7072474" y="4517554"/>
                <a:ext cx="270720" cy="48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57354" y="4502074"/>
                  <a:ext cx="3013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14:cNvPr>
                <p14:cNvContentPartPr/>
                <p14:nvPr/>
              </p14:nvContentPartPr>
              <p14:xfrm>
                <a:off x="7251754" y="4909234"/>
                <a:ext cx="99000" cy="15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36634" y="4894114"/>
                  <a:ext cx="129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14:cNvPr>
                <p14:cNvContentPartPr/>
                <p14:nvPr/>
              </p14:nvContentPartPr>
              <p14:xfrm>
                <a:off x="4539154" y="3065314"/>
                <a:ext cx="2895840" cy="1057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4034" y="3049834"/>
                  <a:ext cx="2926440" cy="10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14:cNvPr>
                <p14:cNvContentPartPr/>
                <p14:nvPr/>
              </p14:nvContentPartPr>
              <p14:xfrm>
                <a:off x="7010194" y="3809074"/>
                <a:ext cx="92520" cy="252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95074" y="3793954"/>
                  <a:ext cx="123120" cy="28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34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048768-C880-0F4C-8CE6-B0B0E3F8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24" y="1186997"/>
            <a:ext cx="668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discrete outcome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e.g.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= 1, 2,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... we have</a:t>
            </a:r>
          </a:p>
        </p:txBody>
      </p:sp>
      <p:pic>
        <p:nvPicPr>
          <p:cNvPr id="7" name="Picture 8" descr="txp_fig">
            <a:extLst>
              <a:ext uri="{FF2B5EF4-FFF2-40B4-BE49-F238E27FC236}">
                <a16:creationId xmlns:a16="http://schemas.microsoft.com/office/drawing/2014/main" id="{7B2A0F9B-0C63-544A-A2E0-92B8DB10EF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4" y="1993221"/>
            <a:ext cx="15144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txp_fig">
            <a:extLst>
              <a:ext uri="{FF2B5EF4-FFF2-40B4-BE49-F238E27FC236}">
                <a16:creationId xmlns:a16="http://schemas.microsoft.com/office/drawing/2014/main" id="{71686FFC-569A-DA46-AFF7-4804A6F109B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86" y="2759756"/>
            <a:ext cx="18621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7C2A048-D55D-5B4F-85D6-675147A5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1921783"/>
            <a:ext cx="353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(mass) function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B3097873-12B4-E441-8886-CC596662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2707368"/>
            <a:ext cx="5198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must take on one of its possible values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9B059A0-A883-C248-B1A4-8F4EDA4C7CC0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Probability mass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14:cNvPr>
              <p14:cNvContentPartPr/>
              <p14:nvPr/>
            </p14:nvContentPartPr>
            <p14:xfrm>
              <a:off x="2351794" y="3826354"/>
              <a:ext cx="86760" cy="1914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6674" y="3811234"/>
                <a:ext cx="117360" cy="19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82BBFC7-BCDD-4D44-BC2E-B5BBA8EAFE41}"/>
              </a:ext>
            </a:extLst>
          </p:cNvPr>
          <p:cNvGrpSpPr/>
          <p:nvPr/>
        </p:nvGrpSpPr>
        <p:grpSpPr>
          <a:xfrm>
            <a:off x="2422714" y="5608714"/>
            <a:ext cx="4468320" cy="397440"/>
            <a:chOff x="2422714" y="5608714"/>
            <a:chExt cx="446832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14:cNvPr>
                <p14:cNvContentPartPr/>
                <p14:nvPr/>
              </p14:nvContentPartPr>
              <p14:xfrm>
                <a:off x="2422714" y="5608714"/>
                <a:ext cx="4060440" cy="154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7234" y="5593594"/>
                  <a:ext cx="4090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14:cNvPr>
                <p14:cNvContentPartPr/>
                <p14:nvPr/>
              </p14:nvContentPartPr>
              <p14:xfrm>
                <a:off x="6574954" y="5775034"/>
                <a:ext cx="316080" cy="18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59474" y="5759914"/>
                  <a:ext cx="346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14:cNvPr>
                <p14:cNvContentPartPr/>
                <p14:nvPr/>
              </p14:nvContentPartPr>
              <p14:xfrm>
                <a:off x="6614554" y="5729314"/>
                <a:ext cx="258120" cy="276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99434" y="5714194"/>
                  <a:ext cx="28836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14:cNvPr>
              <p14:cNvContentPartPr/>
              <p14:nvPr/>
            </p14:nvContentPartPr>
            <p14:xfrm>
              <a:off x="4582714" y="4277794"/>
              <a:ext cx="85320" cy="1344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594" y="4262674"/>
                <a:ext cx="11556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14:cNvPr>
              <p14:cNvContentPartPr/>
              <p14:nvPr/>
            </p14:nvContentPartPr>
            <p14:xfrm>
              <a:off x="5201554" y="4668394"/>
              <a:ext cx="75600" cy="1005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86434" y="4652914"/>
                <a:ext cx="105840" cy="10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14:cNvPr>
              <p14:cNvContentPartPr/>
              <p14:nvPr/>
            </p14:nvContentPartPr>
            <p14:xfrm>
              <a:off x="5747314" y="5105074"/>
              <a:ext cx="69120" cy="518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2194" y="5089954"/>
                <a:ext cx="9972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14:cNvPr>
              <p14:cNvContentPartPr/>
              <p14:nvPr/>
            </p14:nvContentPartPr>
            <p14:xfrm>
              <a:off x="2962354" y="5458594"/>
              <a:ext cx="66240" cy="262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46874" y="5443474"/>
                <a:ext cx="968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14:cNvPr>
              <p14:cNvContentPartPr/>
              <p14:nvPr/>
            </p14:nvContentPartPr>
            <p14:xfrm>
              <a:off x="3461314" y="5092114"/>
              <a:ext cx="105480" cy="603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46194" y="5076994"/>
                <a:ext cx="13608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14:cNvPr>
              <p14:cNvContentPartPr/>
              <p14:nvPr/>
            </p14:nvContentPartPr>
            <p14:xfrm>
              <a:off x="3954154" y="4737154"/>
              <a:ext cx="118800" cy="943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39034" y="4722034"/>
                <a:ext cx="149040" cy="9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5A67F8D8-112E-F84A-93C5-17E5F4A56748}"/>
              </a:ext>
            </a:extLst>
          </p:cNvPr>
          <p:cNvGrpSpPr/>
          <p:nvPr/>
        </p:nvGrpSpPr>
        <p:grpSpPr>
          <a:xfrm>
            <a:off x="2900794" y="5966554"/>
            <a:ext cx="2103840" cy="303120"/>
            <a:chOff x="2900794" y="5966554"/>
            <a:chExt cx="210384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14:cNvPr>
                <p14:cNvContentPartPr/>
                <p14:nvPr/>
              </p14:nvContentPartPr>
              <p14:xfrm>
                <a:off x="2900794" y="6025234"/>
                <a:ext cx="168480" cy="8532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5674" y="6010114"/>
                  <a:ext cx="198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14:cNvPr>
                <p14:cNvContentPartPr/>
                <p14:nvPr/>
              </p14:nvContentPartPr>
              <p14:xfrm>
                <a:off x="2926714" y="5995714"/>
                <a:ext cx="81720" cy="20340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1234" y="5980234"/>
                  <a:ext cx="112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14:cNvPr>
                <p14:cNvContentPartPr/>
                <p14:nvPr/>
              </p14:nvContentPartPr>
              <p14:xfrm>
                <a:off x="3175474" y="6132874"/>
                <a:ext cx="46800" cy="13680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0354" y="6117394"/>
                  <a:ext cx="77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14:cNvPr>
                <p14:cNvContentPartPr/>
                <p14:nvPr/>
              </p14:nvContentPartPr>
              <p14:xfrm>
                <a:off x="3521794" y="5966554"/>
                <a:ext cx="133920" cy="12600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6314" y="5951434"/>
                  <a:ext cx="164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14:cNvPr>
                <p14:cNvContentPartPr/>
                <p14:nvPr/>
              </p14:nvContentPartPr>
              <p14:xfrm>
                <a:off x="3477514" y="5967274"/>
                <a:ext cx="147600" cy="21708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62034" y="5952154"/>
                  <a:ext cx="17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14:cNvPr>
                <p14:cNvContentPartPr/>
                <p14:nvPr/>
              </p14:nvContentPartPr>
              <p14:xfrm>
                <a:off x="3710434" y="6115954"/>
                <a:ext cx="178560" cy="142560"/>
              </p14:xfrm>
            </p:contentPart>
          </mc:Choice>
          <mc:Fallback xmlns=""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94954" y="6100834"/>
                  <a:ext cx="209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14:cNvPr>
                <p14:cNvContentPartPr/>
                <p14:nvPr/>
              </p14:nvContentPartPr>
              <p14:xfrm>
                <a:off x="4134154" y="6074914"/>
                <a:ext cx="82440" cy="32400"/>
              </p14:xfrm>
            </p:contentPart>
          </mc:Choice>
          <mc:Fallback xmlns=""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9034" y="6059434"/>
                  <a:ext cx="113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14:cNvPr>
                <p14:cNvContentPartPr/>
                <p14:nvPr/>
              </p14:nvContentPartPr>
              <p14:xfrm>
                <a:off x="4495594" y="6052234"/>
                <a:ext cx="86040" cy="19800"/>
              </p14:xfrm>
            </p:contentPart>
          </mc:Choice>
          <mc:Fallback xmlns=""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0474" y="6037114"/>
                  <a:ext cx="116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14:cNvPr>
                <p14:cNvContentPartPr/>
                <p14:nvPr/>
              </p14:nvContentPartPr>
              <p14:xfrm>
                <a:off x="4909234" y="6084994"/>
                <a:ext cx="95400" cy="14760"/>
              </p14:xfrm>
            </p:contentPart>
          </mc:Choice>
          <mc:Fallback xmlns=""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94114" y="6069514"/>
                  <a:ext cx="126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7" name="Group 6166">
            <a:extLst>
              <a:ext uri="{FF2B5EF4-FFF2-40B4-BE49-F238E27FC236}">
                <a16:creationId xmlns:a16="http://schemas.microsoft.com/office/drawing/2014/main" id="{F86523BE-42C8-6647-B188-2CB734C9FF49}"/>
              </a:ext>
            </a:extLst>
          </p:cNvPr>
          <p:cNvGrpSpPr/>
          <p:nvPr/>
        </p:nvGrpSpPr>
        <p:grpSpPr>
          <a:xfrm>
            <a:off x="1350994" y="3867754"/>
            <a:ext cx="906120" cy="401760"/>
            <a:chOff x="1350994" y="3867754"/>
            <a:chExt cx="9061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14:cNvPr>
                <p14:cNvContentPartPr/>
                <p14:nvPr/>
              </p14:nvContentPartPr>
              <p14:xfrm>
                <a:off x="1356754" y="3933994"/>
                <a:ext cx="11880" cy="271800"/>
              </p14:xfrm>
            </p:contentPart>
          </mc:Choice>
          <mc:Fallback xmlns=""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41634" y="3918514"/>
                  <a:ext cx="42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14:cNvPr>
                <p14:cNvContentPartPr/>
                <p14:nvPr/>
              </p14:nvContentPartPr>
              <p14:xfrm>
                <a:off x="1350994" y="3867754"/>
                <a:ext cx="175320" cy="216000"/>
              </p14:xfrm>
            </p:contentPart>
          </mc:Choice>
          <mc:Fallback xmlns=""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35874" y="3852634"/>
                  <a:ext cx="205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14:cNvPr>
                <p14:cNvContentPartPr/>
                <p14:nvPr/>
              </p14:nvContentPartPr>
              <p14:xfrm>
                <a:off x="1630354" y="3880354"/>
                <a:ext cx="99720" cy="340560"/>
              </p14:xfrm>
            </p:contentPart>
          </mc:Choice>
          <mc:Fallback xmlns=""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15234" y="3864874"/>
                  <a:ext cx="1303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14:cNvPr>
                <p14:cNvContentPartPr/>
                <p14:nvPr/>
              </p14:nvContentPartPr>
              <p14:xfrm>
                <a:off x="1766074" y="4031914"/>
                <a:ext cx="124560" cy="93960"/>
              </p14:xfrm>
            </p:contentPart>
          </mc:Choice>
          <mc:Fallback xmlns=""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50954" y="4016794"/>
                  <a:ext cx="154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14:cNvPr>
                <p14:cNvContentPartPr/>
                <p14:nvPr/>
              </p14:nvContentPartPr>
              <p14:xfrm>
                <a:off x="1777234" y="4026154"/>
                <a:ext cx="73800" cy="151200"/>
              </p14:xfrm>
            </p:contentPart>
          </mc:Choice>
          <mc:Fallback xmlns=""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61754" y="4010674"/>
                  <a:ext cx="104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14:cNvPr>
                <p14:cNvContentPartPr/>
                <p14:nvPr/>
              </p14:nvContentPartPr>
              <p14:xfrm>
                <a:off x="1996114" y="4157554"/>
                <a:ext cx="39600" cy="72360"/>
              </p14:xfrm>
            </p:contentPart>
          </mc:Choice>
          <mc:Fallback xmlns=""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80994" y="4142074"/>
                  <a:ext cx="70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14:cNvPr>
                <p14:cNvContentPartPr/>
                <p14:nvPr/>
              </p14:nvContentPartPr>
              <p14:xfrm>
                <a:off x="1991074" y="4066114"/>
                <a:ext cx="26640" cy="756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75954" y="4050634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14:cNvPr>
                <p14:cNvContentPartPr/>
                <p14:nvPr/>
              </p14:nvContentPartPr>
              <p14:xfrm>
                <a:off x="2122474" y="3896194"/>
                <a:ext cx="134640" cy="3733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07354" y="3880714"/>
                  <a:ext cx="165240" cy="40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7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7F47BC-D8AD-CB4F-830D-87CC5A9B0871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Cumulative distribution function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3484744-1CE3-2447-AA55-F5166FF6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to have outcome less than or equal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6A26DA65-532E-3843-836D-2B8E6115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1649413"/>
            <a:ext cx="4195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cumulative distribution function</a:t>
            </a:r>
          </a:p>
        </p:txBody>
      </p:sp>
      <p:pic>
        <p:nvPicPr>
          <p:cNvPr id="9" name="Picture 18" descr="fig_1_3_a">
            <a:extLst>
              <a:ext uri="{FF2B5EF4-FFF2-40B4-BE49-F238E27FC236}">
                <a16:creationId xmlns:a16="http://schemas.microsoft.com/office/drawing/2014/main" id="{C29D1062-B9B9-A443-9505-ECA642C5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695575"/>
            <a:ext cx="30432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fig_1_3_b">
            <a:extLst>
              <a:ext uri="{FF2B5EF4-FFF2-40B4-BE49-F238E27FC236}">
                <a16:creationId xmlns:a16="http://schemas.microsoft.com/office/drawing/2014/main" id="{B74A087F-ACC5-794E-B5DD-FF045E340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622550"/>
            <a:ext cx="30432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>
            <a:extLst>
              <a:ext uri="{FF2B5EF4-FFF2-40B4-BE49-F238E27FC236}">
                <a16:creationId xmlns:a16="http://schemas.microsoft.com/office/drawing/2014/main" id="{01960DF3-C415-7941-8081-9B0DBB946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49221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Alternatively define pdf with</a:t>
            </a:r>
          </a:p>
        </p:txBody>
      </p:sp>
      <p:pic>
        <p:nvPicPr>
          <p:cNvPr id="12" name="Picture 22" descr="txp_fig">
            <a:extLst>
              <a:ext uri="{FF2B5EF4-FFF2-40B4-BE49-F238E27FC236}">
                <a16:creationId xmlns:a16="http://schemas.microsoft.com/office/drawing/2014/main" id="{9530FA2F-1908-9D4E-8546-F87ED1B505A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437188"/>
            <a:ext cx="20589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txp_fig">
            <a:extLst>
              <a:ext uri="{FF2B5EF4-FFF2-40B4-BE49-F238E27FC236}">
                <a16:creationId xmlns:a16="http://schemas.microsoft.com/office/drawing/2014/main" id="{F2A22F3C-C269-9247-BCDE-CD1EB44A74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619250"/>
            <a:ext cx="30130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7F47BC-D8AD-CB4F-830D-87CC5A9B0871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other pdfs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CAB6FF-4807-1841-B73A-37EB246C8CAF}"/>
              </a:ext>
            </a:extLst>
          </p:cNvPr>
          <p:cNvSpPr txBox="1"/>
          <p:nvPr/>
        </p:nvSpPr>
        <p:spPr>
          <a:xfrm>
            <a:off x="892629" y="1143000"/>
            <a:ext cx="2689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pdf, e.g.,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C4A9A-17ED-334C-BF27-7E680FCD4016}"/>
              </a:ext>
            </a:extLst>
          </p:cNvPr>
          <p:cNvSpPr txBox="1"/>
          <p:nvPr/>
        </p:nvSpPr>
        <p:spPr>
          <a:xfrm>
            <a:off x="859971" y="2623456"/>
            <a:ext cx="189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8798E-0A6F-B74F-809A-AEF0A86F03BF}"/>
              </a:ext>
            </a:extLst>
          </p:cNvPr>
          <p:cNvSpPr txBox="1"/>
          <p:nvPr/>
        </p:nvSpPr>
        <p:spPr>
          <a:xfrm>
            <a:off x="881743" y="3788229"/>
            <a:ext cx="222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pdfs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BBF176-C174-8948-BCF9-ADAFAA0D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93" y="2487385"/>
            <a:ext cx="2603500" cy="838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55E223-BA59-7542-AD8A-D7F7C0B8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35" y="2561772"/>
            <a:ext cx="2425700" cy="711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E2C03B-DC37-9241-80B7-20A4EB678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529" y="3690256"/>
            <a:ext cx="2057400" cy="76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20975B-BC73-184B-AA45-34512AC70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050" y="3650343"/>
            <a:ext cx="1993900" cy="711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38588D-8F96-5347-8943-324E647A28C4}"/>
              </a:ext>
            </a:extLst>
          </p:cNvPr>
          <p:cNvSpPr txBox="1"/>
          <p:nvPr/>
        </p:nvSpPr>
        <p:spPr>
          <a:xfrm>
            <a:off x="1001485" y="5083628"/>
            <a:ext cx="2213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B12C77-2314-D142-B7BE-6A5F7FE33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58" y="4929415"/>
            <a:ext cx="24638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85192-CD35-6541-B646-8F895F61D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650" y="1872343"/>
            <a:ext cx="585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2484437" y="139588"/>
            <a:ext cx="3744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Expectation values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EBE8ED0-1071-3840-87BF-FA42050F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67457"/>
            <a:ext cx="7559675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). 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expectation (mean) value as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Notation (often):                         ~ “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centre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gravity” of pdf. </a:t>
            </a:r>
          </a:p>
        </p:txBody>
      </p:sp>
      <p:pic>
        <p:nvPicPr>
          <p:cNvPr id="9" name="Picture 16" descr="txp_fig">
            <a:extLst>
              <a:ext uri="{FF2B5EF4-FFF2-40B4-BE49-F238E27FC236}">
                <a16:creationId xmlns:a16="http://schemas.microsoft.com/office/drawing/2014/main" id="{48006CB4-B9F8-9945-B842-B1650FF8F75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357994"/>
            <a:ext cx="26971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txp_fig">
            <a:extLst>
              <a:ext uri="{FF2B5EF4-FFF2-40B4-BE49-F238E27FC236}">
                <a16:creationId xmlns:a16="http://schemas.microsoft.com/office/drawing/2014/main" id="{B94365F6-EBD1-6C42-8080-1755CC2851E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004107"/>
            <a:ext cx="13033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3">
            <a:extLst>
              <a:ext uri="{FF2B5EF4-FFF2-40B4-BE49-F238E27FC236}">
                <a16:creationId xmlns:a16="http://schemas.microsoft.com/office/drawing/2014/main" id="{FEC2A547-124A-6C47-9FCA-187BD189F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58" y="5545218"/>
            <a:ext cx="1687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(equivalent)</a:t>
            </a:r>
          </a:p>
        </p:txBody>
      </p:sp>
      <p:pic>
        <p:nvPicPr>
          <p:cNvPr id="24" name="Picture 48" descr="txp_fig">
            <a:extLst>
              <a:ext uri="{FF2B5EF4-FFF2-40B4-BE49-F238E27FC236}">
                <a16:creationId xmlns:a16="http://schemas.microsoft.com/office/drawing/2014/main" id="{6A0C3B60-9AFD-0442-8FB5-0D8704BCCF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5" y="5540682"/>
            <a:ext cx="5121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DB27C8-7A31-7244-9184-A840189643BD}"/>
              </a:ext>
            </a:extLst>
          </p:cNvPr>
          <p:cNvSpPr txBox="1"/>
          <p:nvPr/>
        </p:nvSpPr>
        <p:spPr>
          <a:xfrm>
            <a:off x="-849086" y="15457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870833-A016-D044-9744-962ACCB8D9EE}"/>
              </a:ext>
            </a:extLst>
          </p:cNvPr>
          <p:cNvSpPr txBox="1"/>
          <p:nvPr/>
        </p:nvSpPr>
        <p:spPr>
          <a:xfrm>
            <a:off x="403848" y="4112711"/>
            <a:ext cx="530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discrete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replace integral by sum: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C68B454-410E-F341-B9D4-5AC978807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422" y="4021619"/>
            <a:ext cx="2844800" cy="901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956D19-A915-E34D-BC0D-A26B7022548A}"/>
              </a:ext>
            </a:extLst>
          </p:cNvPr>
          <p:cNvSpPr txBox="1"/>
          <p:nvPr/>
        </p:nvSpPr>
        <p:spPr>
          <a:xfrm>
            <a:off x="468313" y="4889268"/>
            <a:ext cx="425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For a function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 with pdf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CED7F3-29A4-D04F-B6D9-36C2DD944976}"/>
                  </a:ext>
                </a:extLst>
              </p14:cNvPr>
              <p14:cNvContentPartPr/>
              <p14:nvPr/>
            </p14:nvContentPartPr>
            <p14:xfrm>
              <a:off x="1556554" y="2554474"/>
              <a:ext cx="75240" cy="975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CED7F3-29A4-D04F-B6D9-36C2DD9449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1074" y="2538994"/>
                <a:ext cx="10548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4F845A1-B51B-114D-805E-807C7741B48A}"/>
                  </a:ext>
                </a:extLst>
              </p14:cNvPr>
              <p14:cNvContentPartPr/>
              <p14:nvPr/>
            </p14:nvContentPartPr>
            <p14:xfrm>
              <a:off x="1610914" y="3512794"/>
              <a:ext cx="2032200" cy="39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4F845A1-B51B-114D-805E-807C7741B4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95794" y="3497674"/>
                <a:ext cx="20628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1E3CF2C-9618-8E41-ADAC-574A333AB932}"/>
                  </a:ext>
                </a:extLst>
              </p14:cNvPr>
              <p14:cNvContentPartPr/>
              <p14:nvPr/>
            </p14:nvContentPartPr>
            <p14:xfrm>
              <a:off x="2917354" y="3619714"/>
              <a:ext cx="94680" cy="8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1E3CF2C-9618-8E41-ADAC-574A333AB93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01874" y="3604234"/>
                <a:ext cx="1252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F74B59F2-9E16-E549-8AE9-389E0E9719A5}"/>
              </a:ext>
            </a:extLst>
          </p:cNvPr>
          <p:cNvGrpSpPr/>
          <p:nvPr/>
        </p:nvGrpSpPr>
        <p:grpSpPr>
          <a:xfrm>
            <a:off x="1672474" y="2644114"/>
            <a:ext cx="2654280" cy="1217160"/>
            <a:chOff x="1672474" y="2644114"/>
            <a:chExt cx="2654280" cy="12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8DC808-1C47-ED40-885C-AA6FCA345285}"/>
                    </a:ext>
                  </a:extLst>
                </p14:cNvPr>
                <p14:cNvContentPartPr/>
                <p14:nvPr/>
              </p14:nvContentPartPr>
              <p14:xfrm>
                <a:off x="1672474" y="2644114"/>
                <a:ext cx="2332800" cy="871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8DC808-1C47-ED40-885C-AA6FCA3452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57354" y="2628994"/>
                  <a:ext cx="2363400" cy="9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C8DA60-0422-1A49-AA93-3A1F399DA26B}"/>
                    </a:ext>
                  </a:extLst>
                </p14:cNvPr>
                <p14:cNvContentPartPr/>
                <p14:nvPr/>
              </p14:nvContentPartPr>
              <p14:xfrm>
                <a:off x="3537634" y="3488314"/>
                <a:ext cx="621360" cy="4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C8DA60-0422-1A49-AA93-3A1F399DA2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2514" y="3473194"/>
                  <a:ext cx="65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DCCEC6-203D-5F4B-9DE1-E5AFF2BC85FC}"/>
                    </a:ext>
                  </a:extLst>
                </p14:cNvPr>
                <p14:cNvContentPartPr/>
                <p14:nvPr/>
              </p14:nvContentPartPr>
              <p14:xfrm>
                <a:off x="4125514" y="3707554"/>
                <a:ext cx="201240" cy="7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DCCEC6-203D-5F4B-9DE1-E5AFF2BC85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0394" y="3692074"/>
                  <a:ext cx="231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7916DA6-C334-354B-8128-095C3B555E5F}"/>
                    </a:ext>
                  </a:extLst>
                </p14:cNvPr>
                <p14:cNvContentPartPr/>
                <p14:nvPr/>
              </p14:nvContentPartPr>
              <p14:xfrm>
                <a:off x="4137754" y="3668314"/>
                <a:ext cx="136080" cy="17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7916DA6-C334-354B-8128-095C3B555E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22634" y="3653194"/>
                  <a:ext cx="166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B4852EB-3572-5B40-AF2D-771E5D5EF4C3}"/>
                    </a:ext>
                  </a:extLst>
                </p14:cNvPr>
                <p14:cNvContentPartPr/>
                <p14:nvPr/>
              </p14:nvContentPartPr>
              <p14:xfrm>
                <a:off x="2983234" y="3653914"/>
                <a:ext cx="32400" cy="20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B4852EB-3572-5B40-AF2D-771E5D5EF4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8114" y="3638434"/>
                  <a:ext cx="62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2F7D1A-D0EB-7144-8334-58C19CAE4558}"/>
                    </a:ext>
                  </a:extLst>
                </p14:cNvPr>
                <p14:cNvContentPartPr/>
                <p14:nvPr/>
              </p14:nvContentPartPr>
              <p14:xfrm>
                <a:off x="2993314" y="3653194"/>
                <a:ext cx="69480" cy="66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2F7D1A-D0EB-7144-8334-58C19CAE45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78194" y="3637714"/>
                  <a:ext cx="10008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CC55729-74FC-814A-882C-22D0B38E21AA}"/>
                  </a:ext>
                </a:extLst>
              </p14:cNvPr>
              <p14:cNvContentPartPr/>
              <p14:nvPr/>
            </p14:nvContentPartPr>
            <p14:xfrm>
              <a:off x="2794234" y="3931474"/>
              <a:ext cx="356400" cy="172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CC55729-74FC-814A-882C-22D0B38E21A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79114" y="3915994"/>
                <a:ext cx="386640" cy="2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8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1168400" y="161925"/>
            <a:ext cx="705915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Variance, standard deviation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DB27C8-7A31-7244-9184-A840189643BD}"/>
              </a:ext>
            </a:extLst>
          </p:cNvPr>
          <p:cNvSpPr txBox="1"/>
          <p:nvPr/>
        </p:nvSpPr>
        <p:spPr>
          <a:xfrm>
            <a:off x="-849086" y="15457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31BF667-BB0C-D14F-82A3-4510791D5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019025"/>
            <a:ext cx="1366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Variance:</a:t>
            </a:r>
          </a:p>
        </p:txBody>
      </p:sp>
      <p:sp>
        <p:nvSpPr>
          <p:cNvPr id="33" name="Text Box 39">
            <a:extLst>
              <a:ext uri="{FF2B5EF4-FFF2-40B4-BE49-F238E27FC236}">
                <a16:creationId xmlns:a16="http://schemas.microsoft.com/office/drawing/2014/main" id="{E8DBD2B8-A649-B744-8A4B-F7809F49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777168"/>
            <a:ext cx="1367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Notation:</a:t>
            </a:r>
          </a:p>
        </p:txBody>
      </p:sp>
      <p:pic>
        <p:nvPicPr>
          <p:cNvPr id="34" name="Picture 41" descr="txp_fig">
            <a:extLst>
              <a:ext uri="{FF2B5EF4-FFF2-40B4-BE49-F238E27FC236}">
                <a16:creationId xmlns:a16="http://schemas.microsoft.com/office/drawing/2014/main" id="{A9D988F8-F502-9143-9EA8-E5D7D121E3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800981"/>
            <a:ext cx="14541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42">
            <a:extLst>
              <a:ext uri="{FF2B5EF4-FFF2-40B4-BE49-F238E27FC236}">
                <a16:creationId xmlns:a16="http://schemas.microsoft.com/office/drawing/2014/main" id="{C5D5D68A-99F2-1C46-993A-BB1D182C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19" y="2613250"/>
            <a:ext cx="2624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Standard deviation:</a:t>
            </a:r>
          </a:p>
        </p:txBody>
      </p:sp>
      <p:pic>
        <p:nvPicPr>
          <p:cNvPr id="36" name="Picture 44" descr="txp_fig">
            <a:extLst>
              <a:ext uri="{FF2B5EF4-FFF2-40B4-BE49-F238E27FC236}">
                <a16:creationId xmlns:a16="http://schemas.microsoft.com/office/drawing/2014/main" id="{FCFF448C-BDC0-BC43-BB53-1AE7C5DF91D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44" y="2513238"/>
            <a:ext cx="12874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5">
            <a:extLst>
              <a:ext uri="{FF2B5EF4-FFF2-40B4-BE49-F238E27FC236}">
                <a16:creationId xmlns:a16="http://schemas.microsoft.com/office/drawing/2014/main" id="{935B1BE3-B554-644B-876A-A27C3F2D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61" y="3351512"/>
            <a:ext cx="4280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cs typeface="Times New Roman" panose="02020603050405020304" pitchFamily="18" charset="0"/>
              </a:rPr>
              <a:t>σ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width of pdf, same units as </a:t>
            </a:r>
            <a:r>
              <a:rPr lang="en-US" altLang="en-US" sz="2400" i="1" dirty="0"/>
              <a:t>x</a:t>
            </a:r>
            <a:r>
              <a:rPr lang="en-US" altLang="en-US" sz="2400" dirty="0"/>
              <a:t>.</a:t>
            </a:r>
          </a:p>
        </p:txBody>
      </p:sp>
      <p:pic>
        <p:nvPicPr>
          <p:cNvPr id="38" name="Picture 46" descr="txp_fig">
            <a:extLst>
              <a:ext uri="{FF2B5EF4-FFF2-40B4-BE49-F238E27FC236}">
                <a16:creationId xmlns:a16="http://schemas.microsoft.com/office/drawing/2014/main" id="{B5E3B22B-CF08-3640-A979-5612C582571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068237"/>
            <a:ext cx="47736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6567115E-BD36-F74A-B13E-25902B25828D}"/>
              </a:ext>
            </a:extLst>
          </p:cNvPr>
          <p:cNvGrpSpPr/>
          <p:nvPr/>
        </p:nvGrpSpPr>
        <p:grpSpPr>
          <a:xfrm>
            <a:off x="6169591" y="2147589"/>
            <a:ext cx="1839913" cy="1654175"/>
            <a:chOff x="6928984" y="1524000"/>
            <a:chExt cx="1839913" cy="1654175"/>
          </a:xfrm>
        </p:grpSpPr>
        <p:pic>
          <p:nvPicPr>
            <p:cNvPr id="27" name="Picture 49" descr="singleGauss2">
              <a:extLst>
                <a:ext uri="{FF2B5EF4-FFF2-40B4-BE49-F238E27FC236}">
                  <a16:creationId xmlns:a16="http://schemas.microsoft.com/office/drawing/2014/main" id="{6F0E03B4-D495-8442-9BF2-9B661C6CB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bright="-22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984" y="1524000"/>
              <a:ext cx="1366838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DB873DA8-A0CD-1544-9339-FEE98E72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8984" y="1947863"/>
              <a:ext cx="360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6D528415-980D-8243-906C-1AEEBE472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7047" y="1947863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" name="Picture 26" descr="txp_fig">
              <a:extLst>
                <a:ext uri="{FF2B5EF4-FFF2-40B4-BE49-F238E27FC236}">
                  <a16:creationId xmlns:a16="http://schemas.microsoft.com/office/drawing/2014/main" id="{7617B84C-FD0E-F241-823A-11E17771D10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6334" y="1881188"/>
              <a:ext cx="1825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9" descr="txp_fig">
              <a:extLst>
                <a:ext uri="{FF2B5EF4-FFF2-40B4-BE49-F238E27FC236}">
                  <a16:creationId xmlns:a16="http://schemas.microsoft.com/office/drawing/2014/main" id="{F218203D-A978-C742-9E50-016F29DD7BA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722" y="2965450"/>
              <a:ext cx="1825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7">
              <a:extLst>
                <a:ext uri="{FF2B5EF4-FFF2-40B4-BE49-F238E27FC236}">
                  <a16:creationId xmlns:a16="http://schemas.microsoft.com/office/drawing/2014/main" id="{86D3903B-779B-F340-9958-ED55D5635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6684" y="2605088"/>
              <a:ext cx="0" cy="287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7C2A6CA-F1A0-4042-9A06-DF551D71A746}"/>
              </a:ext>
            </a:extLst>
          </p:cNvPr>
          <p:cNvSpPr txBox="1"/>
          <p:nvPr/>
        </p:nvSpPr>
        <p:spPr>
          <a:xfrm>
            <a:off x="468011" y="4147646"/>
            <a:ext cx="7144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other measures of width, e.g.,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Width at Half Max (FWHM) depend on the pdf, e.g.,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FWHM = 2.35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Gaussian.</a:t>
            </a:r>
          </a:p>
        </p:txBody>
      </p:sp>
    </p:spTree>
    <p:extLst>
      <p:ext uri="{BB962C8B-B14F-4D97-AF65-F5344CB8AC3E}">
        <p14:creationId xmlns:p14="http://schemas.microsoft.com/office/powerpoint/2010/main" val="30009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15A14F-7D31-BB48-AEE4-E0B66D70DB07}"/>
              </a:ext>
            </a:extLst>
          </p:cNvPr>
          <p:cNvSpPr txBox="1">
            <a:spLocks noChangeArrowheads="1"/>
          </p:cNvSpPr>
          <p:nvPr/>
        </p:nvSpPr>
        <p:spPr>
          <a:xfrm>
            <a:off x="1800225" y="259556"/>
            <a:ext cx="5580063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Covariance and correlation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72B87FD-2D9C-0643-8B72-832334DA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covariance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 err="1">
                <a:solidFill>
                  <a:srgbClr val="0070C0"/>
                </a:solidFill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(also use matrix notation 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xy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as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8" name="Picture 23" descr="txp_fig">
            <a:extLst>
              <a:ext uri="{FF2B5EF4-FFF2-40B4-BE49-F238E27FC236}">
                <a16:creationId xmlns:a16="http://schemas.microsoft.com/office/drawing/2014/main" id="{AA25DC65-8992-6841-8876-4629B6D299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773238"/>
            <a:ext cx="6878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>
            <a:extLst>
              <a:ext uri="{FF2B5EF4-FFF2-40B4-BE49-F238E27FC236}">
                <a16:creationId xmlns:a16="http://schemas.microsoft.com/office/drawing/2014/main" id="{5564546E-6B9B-E542-AFA5-A138D9C8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Correlation coefficient (dimensionless) defined as</a:t>
            </a:r>
          </a:p>
        </p:txBody>
      </p:sp>
      <p:pic>
        <p:nvPicPr>
          <p:cNvPr id="10" name="Picture 26" descr="txp_fig">
            <a:extLst>
              <a:ext uri="{FF2B5EF4-FFF2-40B4-BE49-F238E27FC236}">
                <a16:creationId xmlns:a16="http://schemas.microsoft.com/office/drawing/2014/main" id="{170CF8DE-E9B5-824C-9742-2270ECD0225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959100"/>
            <a:ext cx="21812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7">
            <a:extLst>
              <a:ext uri="{FF2B5EF4-FFF2-40B4-BE49-F238E27FC236}">
                <a16:creationId xmlns:a16="http://schemas.microsoft.com/office/drawing/2014/main" id="{027E0979-A44F-134A-9F2A-10F58800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89363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independent, i.e., </a:t>
            </a:r>
          </a:p>
        </p:txBody>
      </p:sp>
      <p:sp>
        <p:nvSpPr>
          <p:cNvPr id="12" name="Text Box 33">
            <a:extLst>
              <a:ext uri="{FF2B5EF4-FFF2-40B4-BE49-F238E27FC236}">
                <a16:creationId xmlns:a16="http://schemas.microsoft.com/office/drawing/2014/main" id="{491753E9-4DD0-5049-A719-3C2A8803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378936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,   then</a:t>
            </a:r>
          </a:p>
        </p:txBody>
      </p:sp>
      <p:pic>
        <p:nvPicPr>
          <p:cNvPr id="13" name="Picture 35" descr="txp_fig">
            <a:extLst>
              <a:ext uri="{FF2B5EF4-FFF2-40B4-BE49-F238E27FC236}">
                <a16:creationId xmlns:a16="http://schemas.microsoft.com/office/drawing/2014/main" id="{936634B8-D485-EF4A-AA83-6E7C4B6CA28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422775"/>
            <a:ext cx="5149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6">
            <a:extLst>
              <a:ext uri="{FF2B5EF4-FFF2-40B4-BE49-F238E27FC236}">
                <a16:creationId xmlns:a16="http://schemas.microsoft.com/office/drawing/2014/main" id="{75766B68-621E-0B4B-ADAB-96B37267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57788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5" name="Picture 38" descr="txp_fig">
            <a:extLst>
              <a:ext uri="{FF2B5EF4-FFF2-40B4-BE49-F238E27FC236}">
                <a16:creationId xmlns:a16="http://schemas.microsoft.com/office/drawing/2014/main" id="{C7C1EB81-79D7-2C48-850B-14A03A5AF8E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256213"/>
            <a:ext cx="18637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9">
            <a:extLst>
              <a:ext uri="{FF2B5EF4-FFF2-40B4-BE49-F238E27FC236}">
                <a16:creationId xmlns:a16="http://schemas.microsoft.com/office/drawing/2014/main" id="{D44F0E68-2B9A-3D4E-AA34-95C335CCD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157788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and  </a:t>
            </a:r>
            <a:r>
              <a:rPr lang="en-US" altLang="en-US" sz="2400" i="1">
                <a:solidFill>
                  <a:schemeClr val="bg1"/>
                </a:solidFill>
              </a:rPr>
              <a:t>y</a:t>
            </a:r>
            <a:r>
              <a:rPr lang="en-US" altLang="en-US" sz="2400">
                <a:solidFill>
                  <a:schemeClr val="bg1"/>
                </a:solidFill>
              </a:rPr>
              <a:t>, ‘uncorrelated’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CE6CAFAB-C688-FA41-8353-1C8AB686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05488"/>
            <a:ext cx="439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converse not always true.</a:t>
            </a:r>
          </a:p>
        </p:txBody>
      </p:sp>
      <p:pic>
        <p:nvPicPr>
          <p:cNvPr id="18" name="Picture 41" descr="txp_fig">
            <a:extLst>
              <a:ext uri="{FF2B5EF4-FFF2-40B4-BE49-F238E27FC236}">
                <a16:creationId xmlns:a16="http://schemas.microsoft.com/office/drawing/2014/main" id="{3EBF42DF-34B3-3941-8A22-5123E7BB954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859213"/>
            <a:ext cx="29543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5F325-6C77-4B49-A4ED-D0621D771D2D}"/>
              </a:ext>
            </a:extLst>
          </p:cNvPr>
          <p:cNvSpPr txBox="1"/>
          <p:nvPr/>
        </p:nvSpPr>
        <p:spPr>
          <a:xfrm>
            <a:off x="4572000" y="3049587"/>
            <a:ext cx="280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show </a:t>
            </a:r>
            <a:r>
              <a:rPr lang="en-US" sz="2400" dirty="0"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≤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6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D0BD96-308C-D747-BFCE-03DBC7A227A8}"/>
              </a:ext>
            </a:extLst>
          </p:cNvPr>
          <p:cNvSpPr txBox="1">
            <a:spLocks noChangeArrowheads="1"/>
          </p:cNvSpPr>
          <p:nvPr/>
        </p:nvSpPr>
        <p:spPr>
          <a:xfrm>
            <a:off x="2359025" y="115661"/>
            <a:ext cx="381635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(cont.) </a:t>
            </a:r>
          </a:p>
        </p:txBody>
      </p:sp>
      <p:pic>
        <p:nvPicPr>
          <p:cNvPr id="7" name="Picture 18" descr="fig_1_9">
            <a:extLst>
              <a:ext uri="{FF2B5EF4-FFF2-40B4-BE49-F238E27FC236}">
                <a16:creationId xmlns:a16="http://schemas.microsoft.com/office/drawing/2014/main" id="{C1F76C81-9B90-6D48-828E-902E9CB2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4275"/>
            <a:ext cx="54864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txp_fig">
            <a:extLst>
              <a:ext uri="{FF2B5EF4-FFF2-40B4-BE49-F238E27FC236}">
                <a16:creationId xmlns:a16="http://schemas.microsoft.com/office/drawing/2014/main" id="{E314772D-2BEC-3F43-984B-E4180F0CE18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947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txp_fig">
            <a:extLst>
              <a:ext uri="{FF2B5EF4-FFF2-40B4-BE49-F238E27FC236}">
                <a16:creationId xmlns:a16="http://schemas.microsoft.com/office/drawing/2014/main" id="{671B8DD5-CB8D-6442-BAAB-44779BA46A0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151063"/>
            <a:ext cx="15160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txp_fig">
            <a:extLst>
              <a:ext uri="{FF2B5EF4-FFF2-40B4-BE49-F238E27FC236}">
                <a16:creationId xmlns:a16="http://schemas.microsoft.com/office/drawing/2014/main" id="{9E7BACD1-DB23-094E-9FC6-623E13559EF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txp_fig">
            <a:extLst>
              <a:ext uri="{FF2B5EF4-FFF2-40B4-BE49-F238E27FC236}">
                <a16:creationId xmlns:a16="http://schemas.microsoft.com/office/drawing/2014/main" id="{CB7F95BB-A753-AD4B-8982-09B98105B13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B900A-4413-434B-AFFD-44147B20655D}"/>
              </a:ext>
            </a:extLst>
          </p:cNvPr>
          <p:cNvSpPr txBox="1"/>
          <p:nvPr/>
        </p:nvSpPr>
        <p:spPr>
          <a:xfrm>
            <a:off x="391887" y="4452258"/>
            <a:ext cx="82732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391886" y="1752601"/>
            <a:ext cx="57514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</a:t>
            </a:r>
            <a:r>
              <a:rPr 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Introduction to Machine Learning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54792"/>
            <a:ext cx="496887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Covariance matrix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6B68F-332A-D74F-8C70-97F872AC78C6}"/>
              </a:ext>
            </a:extLst>
          </p:cNvPr>
          <p:cNvSpPr txBox="1"/>
          <p:nvPr/>
        </p:nvSpPr>
        <p:spPr>
          <a:xfrm>
            <a:off x="783771" y="1045029"/>
            <a:ext cx="754924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set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random variables, say,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write the covariance of each pair as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D23652-72D2-3A4D-BFB3-131845D8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2198845"/>
            <a:ext cx="3683000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8F8A0A-6964-6B43-B99E-2FA1E0FD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3078435"/>
            <a:ext cx="5009457" cy="3164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EA319F-3BE4-6B4F-BED6-15B4776D3A74}"/>
              </a:ext>
            </a:extLst>
          </p:cNvPr>
          <p:cNvSpPr txBox="1"/>
          <p:nvPr/>
        </p:nvSpPr>
        <p:spPr>
          <a:xfrm>
            <a:off x="5900056" y="3713658"/>
            <a:ext cx="30371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matrix is: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symmetric,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diagonal = variances,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positive semi-definite: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F0D80-8DCA-6948-B074-818C72D28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228" y="5532892"/>
            <a:ext cx="2318658" cy="4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54792"/>
            <a:ext cx="496887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matrix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6B68F-332A-D74F-8C70-97F872AC78C6}"/>
              </a:ext>
            </a:extLst>
          </p:cNvPr>
          <p:cNvSpPr txBox="1"/>
          <p:nvPr/>
        </p:nvSpPr>
        <p:spPr>
          <a:xfrm>
            <a:off x="446314" y="936169"/>
            <a:ext cx="783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Closely related to the covariance matrix is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 of correlation coefficients: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EA319F-3BE4-6B4F-BED6-15B4776D3A74}"/>
              </a:ext>
            </a:extLst>
          </p:cNvPr>
          <p:cNvSpPr txBox="1"/>
          <p:nvPr/>
        </p:nvSpPr>
        <p:spPr>
          <a:xfrm>
            <a:off x="5495471" y="3984622"/>
            <a:ext cx="3342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construction, diagonal 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46734-DFD4-CA41-A62F-A412338C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42" y="1990903"/>
            <a:ext cx="23241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4DC12-1F99-554F-9757-C4C0C0B3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21" y="3145466"/>
            <a:ext cx="4381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95AF63-D6C2-454D-A509-19AB2F477DEC}"/>
              </a:ext>
            </a:extLst>
          </p:cNvPr>
          <p:cNvSpPr txBox="1">
            <a:spLocks noChangeArrowheads="1"/>
          </p:cNvSpPr>
          <p:nvPr/>
        </p:nvSpPr>
        <p:spPr>
          <a:xfrm>
            <a:off x="726267" y="122135"/>
            <a:ext cx="7680552" cy="5032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distributions (see extra slides)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EAF2B54-7586-6F44-92A1-C5EAB3FA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26859"/>
            <a:ext cx="7497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u="sng" dirty="0">
                <a:latin typeface="+mn-lt"/>
              </a:rPr>
              <a:t>Distribution/pdf	Example use in Particle Physics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Binomial			Branching ratio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Multinomial		Histogram with fixed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Poisson			Number of events found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Uniform			Monte Carlo method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Exponential		Decay time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Gaussian			Measurement error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Chi-square			Goodness-of-fit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Cauchy 			Mass of resonance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Landau				Ionization energy loss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Beta				Prior pdf for efficiency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Gamma			Sum of exponential variables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Student’s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+mn-lt"/>
              </a:rPr>
              <a:t>			Resolution function with adjustable tails</a:t>
            </a:r>
          </a:p>
        </p:txBody>
      </p:sp>
    </p:spTree>
    <p:extLst>
      <p:ext uri="{BB962C8B-B14F-4D97-AF65-F5344CB8AC3E}">
        <p14:creationId xmlns:p14="http://schemas.microsoft.com/office/powerpoint/2010/main" val="30348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435429" y="237443"/>
            <a:ext cx="824048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Example:  decay of an unstable particle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5FA6D-ACE9-D573-5EE7-7D05F3B4E1C7}"/>
              </a:ext>
            </a:extLst>
          </p:cNvPr>
          <p:cNvSpPr txBox="1"/>
          <p:nvPr/>
        </p:nvSpPr>
        <p:spPr>
          <a:xfrm>
            <a:off x="446315" y="881742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an example that we’ll use to illustrate several statistical methods, consider measuring the proper decay time of an unstable particle such as a B meson: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2E87F-66AA-4194-40AB-7C41EDFA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3" y="2366007"/>
            <a:ext cx="4046542" cy="4079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D7504-07C1-BA08-83E2-5B9A71A89273}"/>
              </a:ext>
            </a:extLst>
          </p:cNvPr>
          <p:cNvSpPr txBox="1"/>
          <p:nvPr/>
        </p:nvSpPr>
        <p:spPr>
          <a:xfrm>
            <a:off x="4784271" y="2326955"/>
            <a:ext cx="43597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flight distance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momentum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decay products of B meson with mass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related to the proper decay time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(time in B rest frame) by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44DF82-32A8-90AC-8D5C-1228078F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3" y="4914624"/>
            <a:ext cx="3365500" cy="711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CC46B6-3308-C8A3-8CCF-CE78899D6D13}"/>
              </a:ext>
            </a:extLst>
          </p:cNvPr>
          <p:cNvSpPr txBox="1"/>
          <p:nvPr/>
        </p:nvSpPr>
        <p:spPr>
          <a:xfrm>
            <a:off x="4855030" y="565956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7B106-5E68-4089-098A-EA1BB05E9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22" y="5548993"/>
            <a:ext cx="1333500" cy="723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74E693-00F3-692C-6F32-1A6349370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5" y="2198813"/>
            <a:ext cx="305052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435429" y="237443"/>
            <a:ext cx="8240485" cy="60756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pdf for proper decay time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5FA6D-ACE9-D573-5EE7-7D05F3B4E1C7}"/>
              </a:ext>
            </a:extLst>
          </p:cNvPr>
          <p:cNvSpPr txBox="1"/>
          <p:nvPr/>
        </p:nvSpPr>
        <p:spPr>
          <a:xfrm>
            <a:off x="367671" y="105403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model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following an exponential pdf: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59B59-99F8-C478-B226-4951B5EE8378}"/>
              </a:ext>
            </a:extLst>
          </p:cNvPr>
          <p:cNvSpPr txBox="1"/>
          <p:nvPr/>
        </p:nvSpPr>
        <p:spPr>
          <a:xfrm>
            <a:off x="367671" y="4975386"/>
            <a:ext cx="765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show (exercise) that the mean and variance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F088D-4291-1268-C151-E46B8498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66" y="2445275"/>
            <a:ext cx="3086100" cy="62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5AED51-A2C1-99AE-2219-1B134AC6F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590460"/>
            <a:ext cx="2882900" cy="77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2E500-0AB2-64C9-534F-039C82C37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913" y="5674744"/>
            <a:ext cx="3073400" cy="55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4E7D5C-FCD8-B7C3-A0C6-2F77E60520C1}"/>
              </a:ext>
            </a:extLst>
          </p:cNvPr>
          <p:cNvSpPr txBox="1"/>
          <p:nvPr/>
        </p:nvSpPr>
        <p:spPr>
          <a:xfrm>
            <a:off x="389443" y="3248111"/>
            <a:ext cx="1014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2CC92-0886-873D-0033-A625A69C72DD}"/>
              </a:ext>
            </a:extLst>
          </p:cNvPr>
          <p:cNvSpPr txBox="1"/>
          <p:nvPr/>
        </p:nvSpPr>
        <p:spPr>
          <a:xfrm>
            <a:off x="1625173" y="3153259"/>
            <a:ext cx="1284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B1F1F9-8919-E340-5B57-C3FFDCBFF829}"/>
              </a:ext>
            </a:extLst>
          </p:cNvPr>
          <p:cNvCxnSpPr>
            <a:cxnSpLocks/>
          </p:cNvCxnSpPr>
          <p:nvPr/>
        </p:nvCxnSpPr>
        <p:spPr>
          <a:xfrm flipH="1" flipV="1">
            <a:off x="1478145" y="2887650"/>
            <a:ext cx="175660" cy="38895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132C71-8824-4746-D0DF-4BA4AD40E7C0}"/>
              </a:ext>
            </a:extLst>
          </p:cNvPr>
          <p:cNvCxnSpPr>
            <a:cxnSpLocks/>
          </p:cNvCxnSpPr>
          <p:nvPr/>
        </p:nvCxnSpPr>
        <p:spPr>
          <a:xfrm flipV="1">
            <a:off x="1252589" y="2898536"/>
            <a:ext cx="11987" cy="32244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A64FEBA6-19AC-C3A8-899E-B918AC412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078" y="1773754"/>
            <a:ext cx="3926438" cy="31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435429" y="237443"/>
            <a:ext cx="824048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Example:  statistics with exponentially distributed data 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C50E1-D56A-B161-FC8A-271B2031D916}"/>
              </a:ext>
            </a:extLst>
          </p:cNvPr>
          <p:cNvSpPr txBox="1"/>
          <p:nvPr/>
        </p:nvSpPr>
        <p:spPr>
          <a:xfrm>
            <a:off x="602570" y="1695757"/>
            <a:ext cx="388619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Coming up later in the week: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Suppose the experiment is repeated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times giving data: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,...,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t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0D75C-33BC-10BD-3C90-7BA0CED9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671" y="1695757"/>
            <a:ext cx="3886199" cy="2861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E5C530-5679-6A51-BA82-6A40C357D49F}"/>
              </a:ext>
            </a:extLst>
          </p:cNvPr>
          <p:cNvSpPr txBox="1"/>
          <p:nvPr/>
        </p:nvSpPr>
        <p:spPr>
          <a:xfrm>
            <a:off x="602570" y="4822058"/>
            <a:ext cx="735874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Using the data values, estimate the mean lifetime 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τ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Quantify the statistical uncertainty in the estimate.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Report upper/lower limits on the the mean lifetime.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2FE0E-337A-85C2-B7AA-5B7B2D29798C}"/>
              </a:ext>
            </a:extLst>
          </p:cNvPr>
          <p:cNvSpPr txBox="1"/>
          <p:nvPr/>
        </p:nvSpPr>
        <p:spPr>
          <a:xfrm>
            <a:off x="6066452" y="3173953"/>
            <a:ext cx="1865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observed values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AD0917-4AE4-C557-F4AA-58B8A2B4F90E}"/>
              </a:ext>
            </a:extLst>
          </p:cNvPr>
          <p:cNvCxnSpPr>
            <a:cxnSpLocks/>
          </p:cNvCxnSpPr>
          <p:nvPr/>
        </p:nvCxnSpPr>
        <p:spPr>
          <a:xfrm flipH="1">
            <a:off x="5606143" y="3438695"/>
            <a:ext cx="460309" cy="52370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7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2" y="80967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statistics books, papers,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B88CF-4207-9E4B-91FC-F9175B651C10}"/>
              </a:ext>
            </a:extLst>
          </p:cNvPr>
          <p:cNvSpPr txBox="1"/>
          <p:nvPr/>
        </p:nvSpPr>
        <p:spPr>
          <a:xfrm>
            <a:off x="435429" y="766771"/>
            <a:ext cx="8574315" cy="571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G. Cowan,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Data Analysis</a:t>
            </a:r>
            <a:r>
              <a:rPr lang="en-US" altLang="en-US" sz="2400" dirty="0">
                <a:solidFill>
                  <a:srgbClr val="0070C0"/>
                </a:solidFill>
              </a:rPr>
              <a:t>, Clarendon, Oxford, 1998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R.J. Barlow,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Statistics: A Guide to the Use of Statistical Methods in the Physical Sciences</a:t>
            </a:r>
            <a:r>
              <a:rPr lang="en-US" altLang="en-US" sz="2400" dirty="0">
                <a:solidFill>
                  <a:srgbClr val="0070C0"/>
                </a:solidFill>
              </a:rPr>
              <a:t>, Wiley, 1989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Ilya </a:t>
            </a:r>
            <a:r>
              <a:rPr lang="en-US" altLang="en-US" sz="2400" dirty="0" err="1">
                <a:solidFill>
                  <a:srgbClr val="0070C0"/>
                </a:solidFill>
              </a:rPr>
              <a:t>Narsky</a:t>
            </a:r>
            <a:r>
              <a:rPr lang="en-US" altLang="en-US" sz="2400" dirty="0">
                <a:solidFill>
                  <a:srgbClr val="0070C0"/>
                </a:solidFill>
              </a:rPr>
              <a:t> and Frank C. Porter,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Analysis Techniques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Wiley, 2014.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Luca Lista,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Methods for Data Analysis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Springer, 2017.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L. Lyons,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 for Nuclear and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CUP, 1986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F. James.,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Experimental Physics</a:t>
            </a:r>
            <a:r>
              <a:rPr lang="en-US" altLang="en-US" sz="2400" dirty="0">
                <a:solidFill>
                  <a:srgbClr val="0070C0"/>
                </a:solidFill>
              </a:rPr>
              <a:t>, 2nd ed., World Scientific, 2006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 Brandt,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Data Analysis</a:t>
            </a:r>
            <a:r>
              <a:rPr lang="en-US" altLang="en-US" sz="2400" dirty="0">
                <a:solidFill>
                  <a:srgbClr val="0070C0"/>
                </a:solidFill>
              </a:rPr>
              <a:t>, Springer, New York, 1998.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R.L. Workman et al. (Particle Data Group), Prog. </a:t>
            </a:r>
            <a:r>
              <a:rPr lang="en-US" altLang="en-US" sz="2400" dirty="0" err="1">
                <a:solidFill>
                  <a:srgbClr val="0070C0"/>
                </a:solidFill>
              </a:rPr>
              <a:t>Theor</a:t>
            </a:r>
            <a:r>
              <a:rPr lang="en-US" altLang="en-US" sz="2400" dirty="0">
                <a:solidFill>
                  <a:srgbClr val="0070C0"/>
                </a:solidFill>
              </a:rPr>
              <a:t>. Exp. Phys. 083C01 (2022);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pdg.lbl.gov</a:t>
            </a:r>
            <a:r>
              <a:rPr lang="en-US" altLang="en-US" sz="2400" dirty="0">
                <a:solidFill>
                  <a:srgbClr val="0070C0"/>
                </a:solidFill>
              </a:rPr>
              <a:t> sections on probability, statistics, MC.</a:t>
            </a:r>
          </a:p>
        </p:txBody>
      </p:sp>
    </p:spTree>
    <p:extLst>
      <p:ext uri="{BB962C8B-B14F-4D97-AF65-F5344CB8AC3E}">
        <p14:creationId xmlns:p14="http://schemas.microsoft.com/office/powerpoint/2010/main" val="10034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vs. independence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AEC97-8048-9647-840A-A649469279C1}"/>
              </a:ext>
            </a:extLst>
          </p:cNvPr>
          <p:cNvSpPr txBox="1"/>
          <p:nvPr/>
        </p:nvSpPr>
        <p:spPr>
          <a:xfrm>
            <a:off x="664028" y="1099457"/>
            <a:ext cx="3687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joint pdf such as: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D1F436-5D0C-5447-9422-5B956F0773E1}"/>
              </a:ext>
            </a:extLst>
          </p:cNvPr>
          <p:cNvGrpSpPr/>
          <p:nvPr/>
        </p:nvGrpSpPr>
        <p:grpSpPr>
          <a:xfrm>
            <a:off x="5093571" y="964745"/>
            <a:ext cx="2367000" cy="1745640"/>
            <a:chOff x="5452817" y="957874"/>
            <a:chExt cx="2367000" cy="174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ADB1AB-05B7-8549-A370-256C77187EEF}"/>
                    </a:ext>
                  </a:extLst>
                </p14:cNvPr>
                <p14:cNvContentPartPr/>
                <p14:nvPr/>
              </p14:nvContentPartPr>
              <p14:xfrm>
                <a:off x="6477377" y="1173874"/>
                <a:ext cx="41760" cy="1409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ADB1AB-05B7-8549-A370-256C77187E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62257" y="1158754"/>
                  <a:ext cx="72360" cy="14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10BFDF4-E2EF-9B46-B53E-8F6B993A143F}"/>
                    </a:ext>
                  </a:extLst>
                </p14:cNvPr>
                <p14:cNvContentPartPr/>
                <p14:nvPr/>
              </p14:nvContentPartPr>
              <p14:xfrm>
                <a:off x="5452817" y="1887394"/>
                <a:ext cx="2183040" cy="72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10BFDF4-E2EF-9B46-B53E-8F6B993A14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37697" y="1872274"/>
                  <a:ext cx="2213640" cy="102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E444FF-7FB8-A441-B83F-5D8956F9D638}"/>
                </a:ext>
              </a:extLst>
            </p:cNvPr>
            <p:cNvGrpSpPr/>
            <p:nvPr/>
          </p:nvGrpSpPr>
          <p:grpSpPr>
            <a:xfrm>
              <a:off x="6638657" y="957874"/>
              <a:ext cx="168840" cy="301320"/>
              <a:chOff x="6638657" y="957874"/>
              <a:chExt cx="168840" cy="30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B015750C-F2F5-714B-BE69-FFD3B6E5298B}"/>
                      </a:ext>
                    </a:extLst>
                  </p14:cNvPr>
                  <p14:cNvContentPartPr/>
                  <p14:nvPr/>
                </p14:nvContentPartPr>
                <p14:xfrm>
                  <a:off x="6638657" y="957874"/>
                  <a:ext cx="62640" cy="1004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B015750C-F2F5-714B-BE69-FFD3B6E5298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623537" y="942394"/>
                    <a:ext cx="9324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F27EEAD0-DBC5-3F40-9491-F4B41AD60062}"/>
                      </a:ext>
                    </a:extLst>
                  </p14:cNvPr>
                  <p14:cNvContentPartPr/>
                  <p14:nvPr/>
                </p14:nvContentPartPr>
                <p14:xfrm>
                  <a:off x="6673577" y="993874"/>
                  <a:ext cx="133920" cy="2653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F27EEAD0-DBC5-3F40-9491-F4B41AD6006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658097" y="978754"/>
                    <a:ext cx="164520" cy="295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EB6F58-2D87-C444-9992-058D346D811F}"/>
                    </a:ext>
                  </a:extLst>
                </p14:cNvPr>
                <p14:cNvContentPartPr/>
                <p14:nvPr/>
              </p14:nvContentPartPr>
              <p14:xfrm>
                <a:off x="7630817" y="2068114"/>
                <a:ext cx="25200" cy="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EB6F58-2D87-C444-9992-058D346D81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5337" y="2052994"/>
                  <a:ext cx="55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34697A5-918C-6446-8F51-033701BE2062}"/>
                    </a:ext>
                  </a:extLst>
                </p14:cNvPr>
                <p14:cNvContentPartPr/>
                <p14:nvPr/>
              </p14:nvContentPartPr>
              <p14:xfrm>
                <a:off x="7703177" y="2038954"/>
                <a:ext cx="116640" cy="82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34697A5-918C-6446-8F51-033701BE20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88057" y="2023834"/>
                  <a:ext cx="146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1A4B98-5B99-7E4E-8057-E5ECB982A4E1}"/>
                    </a:ext>
                  </a:extLst>
                </p14:cNvPr>
                <p14:cNvContentPartPr/>
                <p14:nvPr/>
              </p14:nvContentPartPr>
              <p14:xfrm>
                <a:off x="7685897" y="2011594"/>
                <a:ext cx="92880" cy="124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1A4B98-5B99-7E4E-8057-E5ECB982A4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0777" y="1996114"/>
                  <a:ext cx="12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6838B0-7605-CD46-AA7F-C74D856D2ED1}"/>
                    </a:ext>
                  </a:extLst>
                </p14:cNvPr>
                <p14:cNvContentPartPr/>
                <p14:nvPr/>
              </p14:nvContentPartPr>
              <p14:xfrm>
                <a:off x="7674377" y="2018794"/>
                <a:ext cx="48240" cy="3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6838B0-7605-CD46-AA7F-C74D856D2E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58897" y="2003314"/>
                  <a:ext cx="78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638814-CF1D-D94B-9817-3AC24A0C84EE}"/>
                    </a:ext>
                  </a:extLst>
                </p14:cNvPr>
                <p14:cNvContentPartPr/>
                <p14:nvPr/>
              </p14:nvContentPartPr>
              <p14:xfrm>
                <a:off x="7767977" y="1998274"/>
                <a:ext cx="2124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638814-CF1D-D94B-9817-3AC24A0C84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52497" y="1983154"/>
                  <a:ext cx="51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04D787-7E3C-5245-9319-CD2C346ED9B3}"/>
                    </a:ext>
                  </a:extLst>
                </p14:cNvPr>
                <p14:cNvContentPartPr/>
                <p14:nvPr/>
              </p14:nvContentPartPr>
              <p14:xfrm>
                <a:off x="6491417" y="2579674"/>
                <a:ext cx="18360" cy="123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04D787-7E3C-5245-9319-CD2C346ED9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75937" y="2564554"/>
                  <a:ext cx="48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64359B-EB7F-BB45-B938-BC7441AAC7AE}"/>
                    </a:ext>
                  </a:extLst>
                </p14:cNvPr>
                <p14:cNvContentPartPr/>
                <p14:nvPr/>
              </p14:nvContentPartPr>
              <p14:xfrm>
                <a:off x="6041417" y="2160274"/>
                <a:ext cx="220320" cy="173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64359B-EB7F-BB45-B938-BC7441AAC7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26297" y="2145154"/>
                  <a:ext cx="250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EA47AF-37CF-4E46-9907-A424BA2ADC8E}"/>
                    </a:ext>
                  </a:extLst>
                </p14:cNvPr>
                <p14:cNvContentPartPr/>
                <p14:nvPr/>
              </p14:nvContentPartPr>
              <p14:xfrm>
                <a:off x="6677897" y="1687234"/>
                <a:ext cx="421200" cy="70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EA47AF-37CF-4E46-9907-A424BA2ADC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62417" y="1671754"/>
                  <a:ext cx="451800" cy="731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71D339-7959-8A45-B71A-3753B3F6077F}"/>
                </a:ext>
              </a:extLst>
            </p:cNvPr>
            <p:cNvGrpSpPr/>
            <p:nvPr/>
          </p:nvGrpSpPr>
          <p:grpSpPr>
            <a:xfrm>
              <a:off x="5775737" y="1550074"/>
              <a:ext cx="1463400" cy="891720"/>
              <a:chOff x="5775737" y="1550074"/>
              <a:chExt cx="1463400" cy="89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5603932-FCDF-2046-92BB-083E1D64E31A}"/>
                      </a:ext>
                    </a:extLst>
                  </p14:cNvPr>
                  <p14:cNvContentPartPr/>
                  <p14:nvPr/>
                </p14:nvContentPartPr>
                <p14:xfrm>
                  <a:off x="5899937" y="1620994"/>
                  <a:ext cx="1233360" cy="8053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5603932-FCDF-2046-92BB-083E1D64E31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884457" y="1605874"/>
                    <a:ext cx="1263960" cy="83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D7728AE5-D81F-BA40-B829-E4B296C603DF}"/>
                      </a:ext>
                    </a:extLst>
                  </p14:cNvPr>
                  <p14:cNvContentPartPr/>
                  <p14:nvPr/>
                </p14:nvContentPartPr>
                <p14:xfrm>
                  <a:off x="5889137" y="1991794"/>
                  <a:ext cx="3240" cy="90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D7728AE5-D81F-BA40-B829-E4B296C603DF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873657" y="1976674"/>
                    <a:ext cx="3384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A7E8969-0652-EC4C-B75D-36E329F6973D}"/>
                      </a:ext>
                    </a:extLst>
                  </p14:cNvPr>
                  <p14:cNvContentPartPr/>
                  <p14:nvPr/>
                </p14:nvContentPartPr>
                <p14:xfrm>
                  <a:off x="6015857" y="1643674"/>
                  <a:ext cx="16200" cy="853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A7E8969-0652-EC4C-B75D-36E329F697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000737" y="1628194"/>
                    <a:ext cx="468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49252D5E-E8CE-A74E-B879-BC360B30A6BD}"/>
                      </a:ext>
                    </a:extLst>
                  </p14:cNvPr>
                  <p14:cNvContentPartPr/>
                  <p14:nvPr/>
                </p14:nvContentPartPr>
                <p14:xfrm>
                  <a:off x="5888057" y="1672474"/>
                  <a:ext cx="864720" cy="731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9252D5E-E8CE-A74E-B879-BC360B30A6B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872937" y="1657354"/>
                    <a:ext cx="895320" cy="76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DD8A283-3176-AF4F-9650-6D2BFFB1BA9D}"/>
                      </a:ext>
                    </a:extLst>
                  </p14:cNvPr>
                  <p14:cNvContentPartPr/>
                  <p14:nvPr/>
                </p14:nvContentPartPr>
                <p14:xfrm>
                  <a:off x="6901457" y="1653754"/>
                  <a:ext cx="206280" cy="315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EDD8A283-3176-AF4F-9650-6D2BFFB1BA9D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885977" y="1638274"/>
                    <a:ext cx="236880" cy="34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BAC7416-85C5-8849-BB4F-1DBC132043E2}"/>
                      </a:ext>
                    </a:extLst>
                  </p14:cNvPr>
                  <p14:cNvContentPartPr/>
                  <p14:nvPr/>
                </p14:nvContentPartPr>
                <p14:xfrm>
                  <a:off x="5850617" y="1550074"/>
                  <a:ext cx="1388520" cy="877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BAC7416-85C5-8849-BB4F-1DBC132043E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835137" y="1534594"/>
                    <a:ext cx="1419120" cy="90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714F0EF-C90F-F04D-83AF-7DFEA3BC093E}"/>
                      </a:ext>
                    </a:extLst>
                  </p14:cNvPr>
                  <p14:cNvContentPartPr/>
                  <p14:nvPr/>
                </p14:nvContentPartPr>
                <p14:xfrm>
                  <a:off x="5822177" y="1624594"/>
                  <a:ext cx="506160" cy="7848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714F0EF-C90F-F04D-83AF-7DFEA3BC093E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807057" y="1609474"/>
                    <a:ext cx="536760" cy="81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4D98407-FFDE-A34E-B676-405498DA7FE9}"/>
                      </a:ext>
                    </a:extLst>
                  </p14:cNvPr>
                  <p14:cNvContentPartPr/>
                  <p14:nvPr/>
                </p14:nvContentPartPr>
                <p14:xfrm>
                  <a:off x="6158777" y="2370874"/>
                  <a:ext cx="643320" cy="709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64D98407-FFDE-A34E-B676-405498DA7FE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143657" y="2355394"/>
                    <a:ext cx="67392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BFD55A0-C681-9C41-88A4-3738045040C0}"/>
                      </a:ext>
                    </a:extLst>
                  </p14:cNvPr>
                  <p14:cNvContentPartPr/>
                  <p14:nvPr/>
                </p14:nvContentPartPr>
                <p14:xfrm>
                  <a:off x="6971657" y="1786594"/>
                  <a:ext cx="12600" cy="97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BFD55A0-C681-9C41-88A4-3738045040C0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956537" y="1771114"/>
                    <a:ext cx="4320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0591C211-82F9-6D42-80D9-550EC3CF0416}"/>
                      </a:ext>
                    </a:extLst>
                  </p14:cNvPr>
                  <p14:cNvContentPartPr/>
                  <p14:nvPr/>
                </p14:nvContentPartPr>
                <p14:xfrm>
                  <a:off x="6857897" y="1631074"/>
                  <a:ext cx="162720" cy="24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0591C211-82F9-6D42-80D9-550EC3CF041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842417" y="1615954"/>
                    <a:ext cx="19332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8BC799D-9ACF-0140-9D15-4CB078D1D06C}"/>
                      </a:ext>
                    </a:extLst>
                  </p14:cNvPr>
                  <p14:cNvContentPartPr/>
                  <p14:nvPr/>
                </p14:nvContentPartPr>
                <p14:xfrm>
                  <a:off x="7097297" y="1567354"/>
                  <a:ext cx="59040" cy="24984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8BC799D-9ACF-0140-9D15-4CB078D1D06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082177" y="1552234"/>
                    <a:ext cx="89640" cy="28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8AC4E8E-A3C7-3143-B27C-DC1862B491F8}"/>
                      </a:ext>
                    </a:extLst>
                  </p14:cNvPr>
                  <p14:cNvContentPartPr/>
                  <p14:nvPr/>
                </p14:nvContentPartPr>
                <p14:xfrm>
                  <a:off x="6890657" y="1573834"/>
                  <a:ext cx="298440" cy="237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8AC4E8E-A3C7-3143-B27C-DC1862B491F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875177" y="1558714"/>
                    <a:ext cx="329040" cy="26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8F0076D-AF73-E042-B2E0-418DB45A2D6B}"/>
                      </a:ext>
                    </a:extLst>
                  </p14:cNvPr>
                  <p14:cNvContentPartPr/>
                  <p14:nvPr/>
                </p14:nvContentPartPr>
                <p14:xfrm>
                  <a:off x="5796977" y="1555114"/>
                  <a:ext cx="190440" cy="44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8F0076D-AF73-E042-B2E0-418DB45A2D6B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781497" y="1539634"/>
                    <a:ext cx="221040" cy="47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FE0C600-B6FF-6045-A63A-ABFD04E55831}"/>
                      </a:ext>
                    </a:extLst>
                  </p14:cNvPr>
                  <p14:cNvContentPartPr/>
                  <p14:nvPr/>
                </p14:nvContentPartPr>
                <p14:xfrm>
                  <a:off x="5775737" y="1687234"/>
                  <a:ext cx="260280" cy="7290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FE0C600-B6FF-6045-A63A-ABFD04E5583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760617" y="1671754"/>
                    <a:ext cx="290520" cy="75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A5AB2B3-F787-9446-AFC3-7A38C16AA919}"/>
              </a:ext>
            </a:extLst>
          </p:cNvPr>
          <p:cNvSpPr txBox="1"/>
          <p:nvPr/>
        </p:nvSpPr>
        <p:spPr>
          <a:xfrm>
            <a:off x="535409" y="3004161"/>
            <a:ext cx="671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the symmetry, we have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also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954304B-9445-6F45-9649-397CEA9C2E2F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35409" y="3633113"/>
            <a:ext cx="7838651" cy="85452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EE5B841-6ADF-2B43-81C7-0E3ED84A77C5}"/>
              </a:ext>
            </a:extLst>
          </p:cNvPr>
          <p:cNvSpPr txBox="1"/>
          <p:nvPr/>
        </p:nvSpPr>
        <p:spPr>
          <a:xfrm>
            <a:off x="489714" y="4537534"/>
            <a:ext cx="853839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the two variables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uncorrelated.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y|x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clearly depends 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independent.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Uncorrelated:  the joint density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not tilted.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Independent:  imposing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does not affect conditional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77B167-894C-6443-AE30-A0DA60A70F24}"/>
              </a:ext>
            </a:extLst>
          </p:cNvPr>
          <p:cNvSpPr txBox="1">
            <a:spLocks noChangeArrowheads="1"/>
          </p:cNvSpPr>
          <p:nvPr/>
        </p:nvSpPr>
        <p:spPr>
          <a:xfrm>
            <a:off x="1894568" y="157163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6CE0A44-772D-E140-9833-8E32F665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7001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independent experiments (Bernoulli trials):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2D9DD10-61BF-AA49-B50A-18E83966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1525588"/>
            <a:ext cx="569258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outcome of each is ‘success’ or ‘failure’,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success on any given trial is </a:t>
            </a:r>
            <a:r>
              <a:rPr lang="en-US" altLang="en-US" sz="2400" i="1" dirty="0"/>
              <a:t>p</a:t>
            </a:r>
            <a:r>
              <a:rPr lang="en-US" altLang="en-US" sz="2400" dirty="0"/>
              <a:t>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F3ECFEF-96D1-8048-88F5-D01F0C25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492375"/>
            <a:ext cx="715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discrete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number of successes (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0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60F32A6-2442-FE4D-8D7C-889DF348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116263"/>
            <a:ext cx="717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of a specific outcome (in order), e.g. ‘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ssfsf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’ is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EFF0AA5-EA80-6D4B-A9AC-A39150685C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7925"/>
            <a:ext cx="5008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75164E23-82BD-0145-B870-66CC1009E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411663"/>
            <a:ext cx="449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 order not important; there are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76DC20F0-8672-7143-83D6-5D0295C6882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302125"/>
            <a:ext cx="1577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B2727B55-A34D-E842-916A-67FA594F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5197475"/>
            <a:ext cx="773160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ways (permutations) to get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successes 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trials, total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sum of probabilities for each permutation.</a:t>
            </a:r>
          </a:p>
        </p:txBody>
      </p:sp>
    </p:spTree>
    <p:extLst>
      <p:ext uri="{BB962C8B-B14F-4D97-AF65-F5344CB8AC3E}">
        <p14:creationId xmlns:p14="http://schemas.microsoft.com/office/powerpoint/2010/main" val="6470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Theory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Statistics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Experiment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EC3CE-FCCA-4342-AEDC-8109E80AC6A8}"/>
              </a:ext>
            </a:extLst>
          </p:cNvPr>
          <p:cNvSpPr txBox="1"/>
          <p:nvPr/>
        </p:nvSpPr>
        <p:spPr>
          <a:xfrm>
            <a:off x="515684" y="1034143"/>
            <a:ext cx="36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(model, hypothesis):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819B6-CE23-F745-B3C0-B1D26EE4C0F8}"/>
              </a:ext>
            </a:extLst>
          </p:cNvPr>
          <p:cNvSpPr txBox="1"/>
          <p:nvPr/>
        </p:nvSpPr>
        <p:spPr>
          <a:xfrm>
            <a:off x="5148943" y="1066800"/>
            <a:ext cx="344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(observation):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E380A5-C5EA-5241-8B04-C43D98A0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1890486"/>
            <a:ext cx="31242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8273A-1C9C-DA42-98B9-0C7136DF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6" y="1994092"/>
            <a:ext cx="2565400" cy="199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3A6A3-2D3D-E246-A073-E00BBE63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92" y="4676392"/>
            <a:ext cx="3086100" cy="1638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0B8376-AA96-454C-B702-65CB638F3EF0}"/>
              </a:ext>
            </a:extLst>
          </p:cNvPr>
          <p:cNvSpPr txBox="1"/>
          <p:nvPr/>
        </p:nvSpPr>
        <p:spPr>
          <a:xfrm>
            <a:off x="696152" y="2728081"/>
            <a:ext cx="3685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response of measurement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model prediction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322951-1D6C-0145-8ABC-C8FDA79970AB}"/>
              </a:ext>
            </a:extLst>
          </p:cNvPr>
          <p:cNvCxnSpPr>
            <a:cxnSpLocks/>
          </p:cNvCxnSpPr>
          <p:nvPr/>
        </p:nvCxnSpPr>
        <p:spPr>
          <a:xfrm flipH="1">
            <a:off x="2569029" y="4386943"/>
            <a:ext cx="141514" cy="7293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CD7A88-3EDB-DC4D-99F7-F23976A1E7D4}"/>
              </a:ext>
            </a:extLst>
          </p:cNvPr>
          <p:cNvCxnSpPr>
            <a:cxnSpLocks/>
          </p:cNvCxnSpPr>
          <p:nvPr/>
        </p:nvCxnSpPr>
        <p:spPr>
          <a:xfrm flipH="1">
            <a:off x="4305835" y="4595244"/>
            <a:ext cx="320594" cy="7223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63BD39-5B69-214F-9EAF-0F8C4295C8C2}"/>
              </a:ext>
            </a:extLst>
          </p:cNvPr>
          <p:cNvSpPr txBox="1"/>
          <p:nvPr/>
        </p:nvSpPr>
        <p:spPr>
          <a:xfrm>
            <a:off x="4539403" y="4077678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7A8CE-29DB-5242-A448-DD164D747550}"/>
              </a:ext>
            </a:extLst>
          </p:cNvPr>
          <p:cNvSpPr txBox="1"/>
          <p:nvPr/>
        </p:nvSpPr>
        <p:spPr>
          <a:xfrm>
            <a:off x="5976257" y="4484915"/>
            <a:ext cx="27976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Uncertainty enters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many levels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quantify with</a:t>
            </a:r>
          </a:p>
          <a:p>
            <a:pPr algn="l"/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41043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5A788B-3E0B-934E-877D-594507D18F20}"/>
              </a:ext>
            </a:extLst>
          </p:cNvPr>
          <p:cNvSpPr txBox="1">
            <a:spLocks noChangeArrowheads="1"/>
          </p:cNvSpPr>
          <p:nvPr/>
        </p:nvSpPr>
        <p:spPr>
          <a:xfrm>
            <a:off x="2015331" y="16510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9CC789A-A92A-E64D-B428-4FA07E3A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483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binomial distribution is therefore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F41FDDB7-C28C-8346-A718-1B0142C88D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708150"/>
            <a:ext cx="54340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>
            <a:extLst>
              <a:ext uri="{FF2B5EF4-FFF2-40B4-BE49-F238E27FC236}">
                <a16:creationId xmlns:a16="http://schemas.microsoft.com/office/drawing/2014/main" id="{C3A7AB9F-7B94-9740-9645-5F98D1217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2347913"/>
            <a:ext cx="288925" cy="57626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74CFAB8-3A82-6444-A070-39472FACE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2894013"/>
            <a:ext cx="1173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variable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5B813BB-CDB5-6040-8303-73088E2A0B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7313" y="2420938"/>
            <a:ext cx="360362" cy="5032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3D30ABD6-72B9-A547-B13C-1805E74C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2873375"/>
            <a:ext cx="1615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parameters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3B62335-0A86-3742-A91A-621B82E0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933825"/>
            <a:ext cx="609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the expectation value and variance we find: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7047EF0A-C751-274E-B837-BE6041424F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651375"/>
            <a:ext cx="35464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txp_fig">
            <a:extLst>
              <a:ext uri="{FF2B5EF4-FFF2-40B4-BE49-F238E27FC236}">
                <a16:creationId xmlns:a16="http://schemas.microsoft.com/office/drawing/2014/main" id="{32B62D72-9C88-464D-8424-3A8F0F66562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648325"/>
            <a:ext cx="449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23AE0EF-BBA1-124C-B1AB-D63FEB8D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3802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CE0602-5E76-8F48-B9AA-D4B98AC6A615}"/>
              </a:ext>
            </a:extLst>
          </p:cNvPr>
          <p:cNvSpPr txBox="1">
            <a:spLocks noChangeArrowheads="1"/>
          </p:cNvSpPr>
          <p:nvPr/>
        </p:nvSpPr>
        <p:spPr>
          <a:xfrm>
            <a:off x="1655082" y="61119"/>
            <a:ext cx="5113338" cy="61118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(3)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931144B-6837-C34A-BF23-7A749374F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692150"/>
            <a:ext cx="736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Binomial distribution for several values of the parameters: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56C038A-E7C2-7445-8C4E-E97CD5D0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516563"/>
            <a:ext cx="8112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observe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decays of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±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 the number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which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W→</a:t>
            </a:r>
            <a:r>
              <a:rPr lang="el-GR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μν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a binomial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branching ratio.</a:t>
            </a:r>
          </a:p>
        </p:txBody>
      </p:sp>
    </p:spTree>
    <p:extLst>
      <p:ext uri="{BB962C8B-B14F-4D97-AF65-F5344CB8AC3E}">
        <p14:creationId xmlns:p14="http://schemas.microsoft.com/office/powerpoint/2010/main" val="42371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F81273-54BD-0349-BD70-9522B9BB3EB4}"/>
              </a:ext>
            </a:extLst>
          </p:cNvPr>
          <p:cNvSpPr txBox="1">
            <a:spLocks noChangeArrowheads="1"/>
          </p:cNvSpPr>
          <p:nvPr/>
        </p:nvSpPr>
        <p:spPr>
          <a:xfrm>
            <a:off x="1801926" y="22418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56CD0C1-9EB0-3449-869F-CCE314A5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857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Like binomial but now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outcomes instead of two, probabilities are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1AD82A5-E2B7-1849-8A0E-9CEAC19D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586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 we want the probability to obtain: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55BC9AB9-192A-B248-9419-1B33C69F04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530350"/>
            <a:ext cx="5403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BAA1C164-254B-E944-BE5B-D5E65691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3068638"/>
            <a:ext cx="2370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1,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2,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ym typeface="Symbol" pitchFamily="2" charset="2"/>
              </a:rPr>
              <a:t>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ym typeface="Symbol" pitchFamily="2" charset="2"/>
              </a:rPr>
              <a:t>n</a:t>
            </a:r>
            <a:r>
              <a:rPr lang="en-US" altLang="en-US" sz="2400" i="1" baseline="-25000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 </a:t>
            </a:r>
            <a:r>
              <a:rPr lang="en-US" altLang="en-US" sz="2400" dirty="0">
                <a:latin typeface="+mn-lt"/>
                <a:sym typeface="Symbol" pitchFamily="2" charset="2"/>
              </a:rPr>
              <a:t>of outcome </a:t>
            </a:r>
            <a:r>
              <a:rPr lang="en-US" altLang="en-US" sz="2400" i="1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8536684-8AB2-B348-8AAE-A5C355DB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02175"/>
            <a:ext cx="492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This is the multinomial distribution for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2061437D-561D-E44C-94BD-E5FA6E663D9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4777467"/>
            <a:ext cx="24431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6E67B12-D9A9-EB4E-8DCF-C35F1F240F0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08600"/>
            <a:ext cx="58451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154F65-D7B2-1A4E-9AF9-813ECDE32975}"/>
              </a:ext>
            </a:extLst>
          </p:cNvPr>
          <p:cNvSpPr txBox="1">
            <a:spLocks noChangeArrowheads="1"/>
          </p:cNvSpPr>
          <p:nvPr/>
        </p:nvSpPr>
        <p:spPr>
          <a:xfrm>
            <a:off x="698499" y="211932"/>
            <a:ext cx="7104063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 (2)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D083591-F076-2F4B-BB90-2AD7D77E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745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Now consider outcome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‘success’, all others as ‘failure’.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6272987-5B6C-C641-B0EF-D6E33B6F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652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all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n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individually binomial with parameters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i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3A895801-F647-B34B-A16E-D975DB99CBB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278063"/>
            <a:ext cx="51768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6BBC9317-769E-F945-9494-8BD5BAD6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205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all </a:t>
            </a:r>
            <a:r>
              <a:rPr lang="en-US" altLang="en-US" sz="2400" i="1" dirty="0" err="1"/>
              <a:t>i</a:t>
            </a:r>
            <a:endParaRPr lang="en-US" altLang="en-US" sz="2400" i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8492B2B-2286-BD40-860B-E344BBBB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017838"/>
            <a:ext cx="4949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One can also find the covariance to be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7C6EB609-DEE1-9B40-BA76-0ECC1388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384675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</a:t>
            </a: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79C497A2-ABD9-1946-9C4E-45CDF7BC70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4475842"/>
            <a:ext cx="24431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DF3CF7D8-D799-7249-B67C-0161731D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4365625"/>
            <a:ext cx="305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represents a histogram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023B7C28-D137-5F4A-9BD5-611E6440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916488"/>
            <a:ext cx="6683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bins,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total entries, all entries independent.</a:t>
            </a:r>
          </a:p>
        </p:txBody>
      </p:sp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8DC62E99-AC95-E344-BBF3-68CB6429C01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757613"/>
            <a:ext cx="271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2F00255-7C3A-A64B-BDC9-0226D5701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916113"/>
            <a:ext cx="36480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ABFE93-611A-1E4C-9111-7DD2D39620A2}"/>
              </a:ext>
            </a:extLst>
          </p:cNvPr>
          <p:cNvSpPr txBox="1">
            <a:spLocks noChangeArrowheads="1"/>
          </p:cNvSpPr>
          <p:nvPr/>
        </p:nvSpPr>
        <p:spPr>
          <a:xfrm>
            <a:off x="1868488" y="127000"/>
            <a:ext cx="50419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Poisson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959E4C5-C45E-F644-8DBE-A4D58B00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836613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binomial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 the limit</a:t>
            </a:r>
          </a:p>
        </p:txBody>
      </p:sp>
      <p:pic>
        <p:nvPicPr>
          <p:cNvPr id="9" name="Picture 6" descr="txp_fig">
            <a:extLst>
              <a:ext uri="{FF2B5EF4-FFF2-40B4-BE49-F238E27FC236}">
                <a16:creationId xmlns:a16="http://schemas.microsoft.com/office/drawing/2014/main" id="{329C36E9-88D0-FB4B-81FF-B74121328FA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484313"/>
            <a:ext cx="6146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46968827-FD4F-864D-8615-D9005129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2133600"/>
            <a:ext cx="474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C3300"/>
                </a:solidFill>
              </a:rPr>
              <a:t>→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follows the Poisson distribution: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E1ED6C06-3F9D-B64E-AEF6-7C03148AE37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3810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DDAC9D8D-E525-B345-A6D9-176277F02B1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846513"/>
            <a:ext cx="33401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390338FB-99E4-E94E-A482-14DF2D31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652963"/>
            <a:ext cx="5205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number of scattering events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cross section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found for a fixed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integrated luminosity, with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7A86EF8-AAA7-E34C-B2FB-50F63192B1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497513"/>
            <a:ext cx="17922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147753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A8939E8-030F-7E4A-A1A7-7B5A2434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60439"/>
            <a:ext cx="789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Consider a continuous r.v.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with </a:t>
            </a:r>
            <a:r>
              <a:rPr lang="en-US" altLang="en-US" sz="2400">
                <a:solidFill>
                  <a:schemeClr val="bg1"/>
                </a:solidFill>
                <a:latin typeface="Symbol" pitchFamily="2" charset="2"/>
              </a:rPr>
              <a:t>-</a:t>
            </a:r>
            <a:r>
              <a:rPr lang="en-US" altLang="en-US" sz="2400">
                <a:solidFill>
                  <a:schemeClr val="bg1"/>
                </a:solidFill>
              </a:rPr>
              <a:t>∞ &lt;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&lt; ∞ .  Uniform pdf is:</a:t>
            </a:r>
          </a:p>
        </p:txBody>
      </p:sp>
      <p:pic>
        <p:nvPicPr>
          <p:cNvPr id="8" name="Picture 6" descr="uniform_pdf">
            <a:extLst>
              <a:ext uri="{FF2B5EF4-FFF2-40B4-BE49-F238E27FC236}">
                <a16:creationId xmlns:a16="http://schemas.microsoft.com/office/drawing/2014/main" id="{7D2A09C7-6CEB-A24E-98D9-B94E2BD2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152068"/>
            <a:ext cx="34940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7A70D0E7-DFB0-DC47-854B-A14296B8901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7143"/>
            <a:ext cx="39497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9F304D5-E926-C246-A3DB-C332B75A17C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453364"/>
            <a:ext cx="2203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xp_fig">
            <a:extLst>
              <a:ext uri="{FF2B5EF4-FFF2-40B4-BE49-F238E27FC236}">
                <a16:creationId xmlns:a16="http://schemas.microsoft.com/office/drawing/2014/main" id="{F8AB42AB-1DC5-3D45-A953-F8336794552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" y="3375702"/>
            <a:ext cx="2465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9A52A-4625-0C47-AD97-AE1DA5DE8797}"/>
              </a:ext>
            </a:extLst>
          </p:cNvPr>
          <p:cNvSpPr txBox="1"/>
          <p:nvPr/>
        </p:nvSpPr>
        <p:spPr>
          <a:xfrm>
            <a:off x="658581" y="4254342"/>
            <a:ext cx="76315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Notation:  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a uniform distribution between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as: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U[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327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9C4D3C9-1BFA-D04A-A48A-BE9ED46E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06" y="1077739"/>
            <a:ext cx="81677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often used with 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(e.g., Monte Carlo method)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any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cumulative distribution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function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uniform in </a:t>
            </a:r>
            <a:r>
              <a:rPr lang="en-US" altLang="en-US" sz="2400" dirty="0">
                <a:solidFill>
                  <a:srgbClr val="0070C0"/>
                </a:solidFill>
              </a:rPr>
              <a:t>[0,1]: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EDB4F0-6BA1-8642-915C-6B811902A816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267495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  <a:r>
              <a:rPr lang="el-GR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(2)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E8EEE-867D-B94B-9BFB-45B19298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1" y="2869573"/>
            <a:ext cx="4013200" cy="92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ACBA8-B4A0-8143-AAB2-EC809F53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2" y="4007885"/>
            <a:ext cx="51054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8FC40-E8A8-104F-B40B-A83D5EACC960}"/>
              </a:ext>
            </a:extLst>
          </p:cNvPr>
          <p:cNvSpPr txBox="1"/>
          <p:nvPr/>
        </p:nvSpPr>
        <p:spPr>
          <a:xfrm>
            <a:off x="3516086" y="5483044"/>
            <a:ext cx="380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because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453AE-2993-7A48-9F68-D12867DB51D5}"/>
              </a:ext>
            </a:extLst>
          </p:cNvPr>
          <p:cNvCxnSpPr>
            <a:cxnSpLocks/>
          </p:cNvCxnSpPr>
          <p:nvPr/>
        </p:nvCxnSpPr>
        <p:spPr>
          <a:xfrm flipH="1" flipV="1">
            <a:off x="3064328" y="4947685"/>
            <a:ext cx="321129" cy="48868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6E65D4-013F-6142-8A59-28B1BB23D669}"/>
              </a:ext>
            </a:extLst>
          </p:cNvPr>
          <p:cNvCxnSpPr>
            <a:cxnSpLocks/>
          </p:cNvCxnSpPr>
          <p:nvPr/>
        </p:nvCxnSpPr>
        <p:spPr>
          <a:xfrm flipV="1">
            <a:off x="3907972" y="4968418"/>
            <a:ext cx="141514" cy="42502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70485A1-8050-864B-B811-B8F2B368C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3" y="2722553"/>
            <a:ext cx="4287125" cy="37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68E5A90-A4CC-2D4A-BB26-5B1FAB35D795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45E1EC2-1B1E-AF4F-A48F-40DD9300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87639"/>
            <a:ext cx="735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exponential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defined by: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472E0D4D-859C-BC4B-92A3-7445D91A14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" y="1609271"/>
            <a:ext cx="37417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9CAB0DB7-2610-5E44-A82E-0D5051889E9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865098"/>
            <a:ext cx="1136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06F7CF31-C4F2-344D-B54E-DF6E758A69F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3" y="3777344"/>
            <a:ext cx="1289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3539897-B571-D342-8B86-C0A20A5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1088752"/>
            <a:ext cx="6775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proper decay time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an unstable particle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8BB1C84-4652-214D-BDCD-22EFD59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974" y="1696764"/>
            <a:ext cx="2594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</a:t>
            </a:r>
            <a:r>
              <a:rPr lang="el-GR" altLang="en-US" sz="2400" i="1" dirty="0">
                <a:latin typeface="Symbol" pitchFamily="2" charset="2"/>
              </a:rPr>
              <a:t>τ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+mn-lt"/>
              </a:rPr>
              <a:t>mean lifetime</a:t>
            </a:r>
            <a:r>
              <a:rPr lang="en-US" altLang="en-US" sz="2400" dirty="0"/>
              <a:t>)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F8070A9-0D3C-B548-AC1E-7024325C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2443711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Lack of memory (unique to exponential):</a:t>
            </a:r>
          </a:p>
        </p:txBody>
      </p:sp>
      <p:pic>
        <p:nvPicPr>
          <p:cNvPr id="9" name="Picture 13" descr="txp_fig">
            <a:extLst>
              <a:ext uri="{FF2B5EF4-FFF2-40B4-BE49-F238E27FC236}">
                <a16:creationId xmlns:a16="http://schemas.microsoft.com/office/drawing/2014/main" id="{C72C5154-85D7-8E45-945E-4143187F18C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37" y="1684064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txp_fig">
            <a:extLst>
              <a:ext uri="{FF2B5EF4-FFF2-40B4-BE49-F238E27FC236}">
                <a16:creationId xmlns:a16="http://schemas.microsoft.com/office/drawing/2014/main" id="{5D1BE8CF-7BB9-9249-A665-4404ECF5E0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50" y="2561186"/>
            <a:ext cx="29225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0D9D503-A013-3E4B-99C4-FEADE1462634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9DFE-C75C-0E40-98AF-9B5AFFF1A9A9}"/>
              </a:ext>
            </a:extLst>
          </p:cNvPr>
          <p:cNvSpPr txBox="1"/>
          <p:nvPr/>
        </p:nvSpPr>
        <p:spPr>
          <a:xfrm>
            <a:off x="482038" y="3168542"/>
            <a:ext cx="83136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 for discussion: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cosmic ray muon is created 30 km high in the atmosphere, travels to sea level and is stopped in a block of scintillator, giving a start signal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At a time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it decays to an electron giving a stop signal.  What is distribution of the difference between stop and start times, i.e., the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0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21C81C-6D41-6B43-851A-81BAB71D090E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25540"/>
            <a:ext cx="605041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(normal)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2E8C27C-DBF8-A44E-A366-5737768A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5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pdf for a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defined by:</a:t>
            </a:r>
          </a:p>
        </p:txBody>
      </p:sp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9E8FE88C-BA27-C448-9021-13A9B8D6B92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114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B7973F0B-9EF2-4A47-9358-BADCF3382ED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652713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DF23310F-CDEA-F446-8B76-815417F143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9433"/>
            <a:ext cx="1330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6699E457-8C0E-F947-817A-C03F0D49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267200"/>
            <a:ext cx="38492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often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denote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mean, variance of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not only Gaussian.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D9A5901-8289-F44F-B587-F50E50EB6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0" y="2354365"/>
            <a:ext cx="4345440" cy="38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396875" y="476250"/>
            <a:ext cx="467995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A definition of probability 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0515292D-BC25-0647-BD21-89FF7304F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116013"/>
            <a:ext cx="4774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Consider a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 with subsets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 ...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8A748A61-3D54-8943-8927-9A66497E6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420938"/>
            <a:ext cx="19704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+mn-lt"/>
              </a:rPr>
              <a:t>Kolmogorov</a:t>
            </a:r>
          </a:p>
          <a:p>
            <a:r>
              <a:rPr lang="en-US" altLang="en-US">
                <a:solidFill>
                  <a:srgbClr val="0070C0"/>
                </a:solidFill>
                <a:latin typeface="+mn-lt"/>
              </a:rPr>
              <a:t>axioms (1933)</a:t>
            </a:r>
          </a:p>
        </p:txBody>
      </p:sp>
      <p:pic>
        <p:nvPicPr>
          <p:cNvPr id="18" name="Picture 8" descr="txp_fig">
            <a:extLst>
              <a:ext uri="{FF2B5EF4-FFF2-40B4-BE49-F238E27FC236}">
                <a16:creationId xmlns:a16="http://schemas.microsoft.com/office/drawing/2014/main" id="{D3DCC96B-A5CA-2341-873C-C7393590E59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29067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txp_fig">
            <a:extLst>
              <a:ext uri="{FF2B5EF4-FFF2-40B4-BE49-F238E27FC236}">
                <a16:creationId xmlns:a16="http://schemas.microsoft.com/office/drawing/2014/main" id="{44191E9C-3C03-E84B-A28A-29D6B1E4A3E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886075"/>
            <a:ext cx="4862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olmogorov-m">
            <a:extLst>
              <a:ext uri="{FF2B5EF4-FFF2-40B4-BE49-F238E27FC236}">
                <a16:creationId xmlns:a16="http://schemas.microsoft.com/office/drawing/2014/main" id="{B28F2BF4-848B-7547-AE4C-DE9D15EE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692150"/>
            <a:ext cx="18446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5">
            <a:extLst>
              <a:ext uri="{FF2B5EF4-FFF2-40B4-BE49-F238E27FC236}">
                <a16:creationId xmlns:a16="http://schemas.microsoft.com/office/drawing/2014/main" id="{8FC34FE1-4669-4146-8D07-C0BA3070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3684588"/>
            <a:ext cx="3257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Also define conditional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probability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 given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:</a:t>
            </a: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91B8B917-2688-B54C-BC38-A0F0BC2B2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3238"/>
            <a:ext cx="5400675" cy="151130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3" name="Picture 21" descr="txp_fig">
            <a:extLst>
              <a:ext uri="{FF2B5EF4-FFF2-40B4-BE49-F238E27FC236}">
                <a16:creationId xmlns:a16="http://schemas.microsoft.com/office/drawing/2014/main" id="{360C51E9-115D-C44B-AACE-FCCBDA44838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381250"/>
            <a:ext cx="1155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8">
            <a:extLst>
              <a:ext uri="{FF2B5EF4-FFF2-40B4-BE49-F238E27FC236}">
                <a16:creationId xmlns:a16="http://schemas.microsoft.com/office/drawing/2014/main" id="{CA35F0DF-8636-214C-ADD9-D83247B3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613150"/>
            <a:ext cx="3038475" cy="1014413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5" name="Picture 31" descr="txp_fig">
            <a:extLst>
              <a:ext uri="{FF2B5EF4-FFF2-40B4-BE49-F238E27FC236}">
                <a16:creationId xmlns:a16="http://schemas.microsoft.com/office/drawing/2014/main" id="{8FF73350-F543-7048-BC94-8289E43D269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779838"/>
            <a:ext cx="27051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1">
            <a:extLst>
              <a:ext uri="{FF2B5EF4-FFF2-40B4-BE49-F238E27FC236}">
                <a16:creationId xmlns:a16="http://schemas.microsoft.com/office/drawing/2014/main" id="{788B95A1-3854-9B47-8DF6-D8BA3A5C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973638"/>
            <a:ext cx="3737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Subsets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A, 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independent if:</a:t>
            </a:r>
          </a:p>
        </p:txBody>
      </p:sp>
      <p:pic>
        <p:nvPicPr>
          <p:cNvPr id="27" name="Picture 20" descr="txp_fig">
            <a:extLst>
              <a:ext uri="{FF2B5EF4-FFF2-40B4-BE49-F238E27FC236}">
                <a16:creationId xmlns:a16="http://schemas.microsoft.com/office/drawing/2014/main" id="{71B84941-1475-4E43-B87E-A6E225577CC1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100638"/>
            <a:ext cx="2846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1">
            <a:extLst>
              <a:ext uri="{FF2B5EF4-FFF2-40B4-BE49-F238E27FC236}">
                <a16:creationId xmlns:a16="http://schemas.microsoft.com/office/drawing/2014/main" id="{FA56D782-6313-D14E-914E-7663DF250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5694363"/>
            <a:ext cx="271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A, 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independent,</a:t>
            </a:r>
          </a:p>
        </p:txBody>
      </p:sp>
      <p:pic>
        <p:nvPicPr>
          <p:cNvPr id="29" name="Picture 32" descr="txp_fig">
            <a:extLst>
              <a:ext uri="{FF2B5EF4-FFF2-40B4-BE49-F238E27FC236}">
                <a16:creationId xmlns:a16="http://schemas.microsoft.com/office/drawing/2014/main" id="{0BD7C984-68D7-B24E-9AEA-A66D2BB7FF67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5646738"/>
            <a:ext cx="36972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Standardized random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B68C4-ED69-F245-8447-45DF6F4281B5}"/>
              </a:ext>
            </a:extLst>
          </p:cNvPr>
          <p:cNvSpPr txBox="1"/>
          <p:nvPr/>
        </p:nvSpPr>
        <p:spPr>
          <a:xfrm>
            <a:off x="515860" y="903514"/>
            <a:ext cx="8111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std. dev.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5D814-8690-C246-9864-2D5971AFA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4" y="1944529"/>
            <a:ext cx="15621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C955A-E21D-6345-AF35-567B0E429714}"/>
              </a:ext>
            </a:extLst>
          </p:cNvPr>
          <p:cNvSpPr txBox="1"/>
          <p:nvPr/>
        </p:nvSpPr>
        <p:spPr>
          <a:xfrm>
            <a:off x="528674" y="2791925"/>
            <a:ext cx="775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mean of zero and standard deviation of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FF440-6BDF-8D46-A3BE-C8CE3E0DEF1B}"/>
              </a:ext>
            </a:extLst>
          </p:cNvPr>
          <p:cNvSpPr txBox="1"/>
          <p:nvPr/>
        </p:nvSpPr>
        <p:spPr>
          <a:xfrm>
            <a:off x="529879" y="3408540"/>
            <a:ext cx="831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work with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distribution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notation:</a:t>
            </a:r>
          </a:p>
        </p:txBody>
      </p:sp>
      <p:pic>
        <p:nvPicPr>
          <p:cNvPr id="10" name="Picture 12" descr="txp_fig">
            <a:extLst>
              <a:ext uri="{FF2B5EF4-FFF2-40B4-BE49-F238E27FC236}">
                <a16:creationId xmlns:a16="http://schemas.microsoft.com/office/drawing/2014/main" id="{D7B22E59-EBBA-5E48-9BE3-6ACD3D9890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6" y="4391342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A81D27-64AB-544E-9B13-B7F8BC2D0147}"/>
              </a:ext>
            </a:extLst>
          </p:cNvPr>
          <p:cNvSpPr txBox="1"/>
          <p:nvPr/>
        </p:nvSpPr>
        <p:spPr>
          <a:xfrm>
            <a:off x="487054" y="5116669"/>
            <a:ext cx="363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e.g.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1E6E5-6924-DF45-9A03-97443A262BBD}"/>
              </a:ext>
            </a:extLst>
          </p:cNvPr>
          <p:cNvSpPr txBox="1"/>
          <p:nvPr/>
        </p:nvSpPr>
        <p:spPr>
          <a:xfrm>
            <a:off x="2252215" y="202867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pdf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38CDF-EA38-8344-AB78-952A43A7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052" y="1779429"/>
            <a:ext cx="48260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09B4A-DB14-3C46-A587-E2C7CC86B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60" y="5639381"/>
            <a:ext cx="534528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17D602-E026-4042-B83E-FAB2D5DFC35C}"/>
              </a:ext>
            </a:extLst>
          </p:cNvPr>
          <p:cNvSpPr txBox="1">
            <a:spLocks noChangeArrowheads="1"/>
          </p:cNvSpPr>
          <p:nvPr/>
        </p:nvSpPr>
        <p:spPr>
          <a:xfrm>
            <a:off x="1392237" y="198438"/>
            <a:ext cx="6192838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Multivariate Gaussian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7FE2337-95D8-544E-BEB3-B7B6C230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5231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Multivariate Gaussian pdf for the vector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0F9B07F8-573F-1341-961F-E9F324B817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66" y="1018041"/>
            <a:ext cx="238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181CACF-A0CF-3A4D-B892-48DF6A97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2639560"/>
            <a:ext cx="2705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column vectors,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6E79468-7A6E-4D4F-A73E-31A56A8A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2618922"/>
            <a:ext cx="374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transpose (row) vectors, 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A7251B-026F-394C-978A-16EAEF2F67C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1" y="3530147"/>
            <a:ext cx="42973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5250B548-EA2A-9D43-839C-147F1D0E58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60210"/>
            <a:ext cx="566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xp_fig">
            <a:extLst>
              <a:ext uri="{FF2B5EF4-FFF2-40B4-BE49-F238E27FC236}">
                <a16:creationId xmlns:a16="http://schemas.microsoft.com/office/drawing/2014/main" id="{14948979-DE93-854B-96A9-619ADDA35C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691947"/>
            <a:ext cx="9128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9AB88D2-36BD-7B4F-99EC-72208D58F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549"/>
            <a:ext cx="71485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21AF4-FF51-DC4F-AF38-68C1986EA1C1}"/>
              </a:ext>
            </a:extLst>
          </p:cNvPr>
          <p:cNvSpPr txBox="1"/>
          <p:nvPr/>
        </p:nvSpPr>
        <p:spPr>
          <a:xfrm>
            <a:off x="571500" y="424717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 of each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Gaussian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standard deviation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8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50CB92-8CBC-4941-B3B7-6629852D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69" y="3110059"/>
            <a:ext cx="4055003" cy="3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78A43-ECF0-D64C-9759-E9F7842237E1}"/>
              </a:ext>
            </a:extLst>
          </p:cNvPr>
          <p:cNvSpPr txBox="1"/>
          <p:nvPr/>
        </p:nvSpPr>
        <p:spPr>
          <a:xfrm>
            <a:off x="2300460" y="70047"/>
            <a:ext cx="6843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Multivariate_normal_distribution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2615D-28A2-574D-B2E0-F611FD0B6E6F}"/>
              </a:ext>
            </a:extLst>
          </p:cNvPr>
          <p:cNvSpPr txBox="1"/>
          <p:nvPr/>
        </p:nvSpPr>
        <p:spPr>
          <a:xfrm>
            <a:off x="1295706" y="551795"/>
            <a:ext cx="666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Two-dimensional Gaussian distribution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91739B6-68FC-C04D-90EC-A25661D3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91" y="3259470"/>
            <a:ext cx="3756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where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ρ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]/(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the correlation coefficient.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A2E4AAF-E5F2-864D-A278-F27C3C665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9" y="1277498"/>
            <a:ext cx="83693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>
            <a:extLst>
              <a:ext uri="{FF2B5EF4-FFF2-40B4-BE49-F238E27FC236}">
                <a16:creationId xmlns:a16="http://schemas.microsoft.com/office/drawing/2014/main" id="{52A510D1-1B19-E24F-92AD-5EBC7AE677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F009BA0F-444D-C848-959C-C31F0838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6E4EF2CD-F53F-7E41-B7BF-44D037DD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F1F9C-A898-F742-B83E-A373297F64A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6A63228-2AF7-534F-A4DE-3999C9AC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93" y="216635"/>
            <a:ext cx="49688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Chi-square (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</a:t>
            </a:r>
            <a:r>
              <a:rPr lang="en-GB" alt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distribution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2D57219E-F6DD-5D46-B134-782B136C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805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chi-square pdf for the continuous r.v.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0) is defined by</a:t>
            </a:r>
          </a:p>
        </p:txBody>
      </p:sp>
      <p:pic>
        <p:nvPicPr>
          <p:cNvPr id="64518" name="Picture 6" descr="fig_2_7">
            <a:extLst>
              <a:ext uri="{FF2B5EF4-FFF2-40B4-BE49-F238E27FC236}">
                <a16:creationId xmlns:a16="http://schemas.microsoft.com/office/drawing/2014/main" id="{5F2B2146-57A1-AD41-9E5C-BB26F6C0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5750"/>
            <a:ext cx="3276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txp_fig">
            <a:extLst>
              <a:ext uri="{FF2B5EF4-FFF2-40B4-BE49-F238E27FC236}">
                <a16:creationId xmlns:a16="http://schemas.microsoft.com/office/drawing/2014/main" id="{30BBF1A4-5FD1-2A4A-BAB1-8A58541235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57350"/>
            <a:ext cx="4516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>
            <a:extLst>
              <a:ext uri="{FF2B5EF4-FFF2-40B4-BE49-F238E27FC236}">
                <a16:creationId xmlns:a16="http://schemas.microsoft.com/office/drawing/2014/main" id="{D27D9EC8-E83F-DD41-B0ED-9C98691E1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565400"/>
            <a:ext cx="46410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1, 2, ... =  number of ‘degrees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freedom’ (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4521" name="Picture 9" descr="txp_fig">
            <a:extLst>
              <a:ext uri="{FF2B5EF4-FFF2-40B4-BE49-F238E27FC236}">
                <a16:creationId xmlns:a16="http://schemas.microsoft.com/office/drawing/2014/main" id="{B7AD9A82-F7E5-3249-A8B5-85FF423FDE0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584575"/>
            <a:ext cx="3192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>
            <a:extLst>
              <a:ext uri="{FF2B5EF4-FFF2-40B4-BE49-F238E27FC236}">
                <a16:creationId xmlns:a16="http://schemas.microsoft.com/office/drawing/2014/main" id="{BCD4D26C-D807-774F-B980-BDAE1180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306888"/>
            <a:ext cx="8069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independent Gaussian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1, ...,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means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ru-RU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64523" name="Picture 11" descr="txp_fig">
            <a:extLst>
              <a:ext uri="{FF2B5EF4-FFF2-40B4-BE49-F238E27FC236}">
                <a16:creationId xmlns:a16="http://schemas.microsoft.com/office/drawing/2014/main" id="{98326906-B98C-334C-9489-F258A4B29E8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86325"/>
            <a:ext cx="23780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4" name="Text Box 12">
            <a:extLst>
              <a:ext uri="{FF2B5EF4-FFF2-40B4-BE49-F238E27FC236}">
                <a16:creationId xmlns:a16="http://schemas.microsoft.com/office/drawing/2014/main" id="{7D7AC2FE-D383-7D44-8AD7-F13C869E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027613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pdf 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F5B40540-2160-4949-9BD6-797DFE25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81663"/>
            <a:ext cx="8113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goodness-of-fit test variable especially in conjunction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method of least squares.</a:t>
            </a:r>
          </a:p>
        </p:txBody>
      </p:sp>
    </p:spTree>
    <p:extLst>
      <p:ext uri="{BB962C8B-B14F-4D97-AF65-F5344CB8AC3E}">
        <p14:creationId xmlns:p14="http://schemas.microsoft.com/office/powerpoint/2010/main" val="3883364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>
            <a:extLst>
              <a:ext uri="{FF2B5EF4-FFF2-40B4-BE49-F238E27FC236}">
                <a16:creationId xmlns:a16="http://schemas.microsoft.com/office/drawing/2014/main" id="{B1CE304D-E1E8-AD42-BC68-A8C81B6D6D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7CD7D577-6CCF-E84B-AB2F-67F39EA3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008360FB-96A3-0644-85FB-6676B5B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ACFA0-AA3D-AE40-9CB4-FB1C0177872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64CCCE3B-F08A-0148-B86A-43C533E41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531" y="225879"/>
            <a:ext cx="62642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Cauchy (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Breit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-Wigner) distribution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B65435B2-A042-8B45-9C77-C7DB4270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747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Breit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-Wigner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</a:t>
            </a:r>
          </a:p>
        </p:txBody>
      </p:sp>
      <p:pic>
        <p:nvPicPr>
          <p:cNvPr id="65542" name="Picture 6" descr="fig_2_8">
            <a:extLst>
              <a:ext uri="{FF2B5EF4-FFF2-40B4-BE49-F238E27FC236}">
                <a16:creationId xmlns:a16="http://schemas.microsoft.com/office/drawing/2014/main" id="{E4309269-F7D4-384E-BED2-8AECC1FD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895807"/>
            <a:ext cx="3646261" cy="32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txp_fig">
            <a:extLst>
              <a:ext uri="{FF2B5EF4-FFF2-40B4-BE49-F238E27FC236}">
                <a16:creationId xmlns:a16="http://schemas.microsoft.com/office/drawing/2014/main" id="{0B4CF606-B16F-164E-89DE-985CF4E029C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1" y="1734492"/>
            <a:ext cx="4349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8">
            <a:extLst>
              <a:ext uri="{FF2B5EF4-FFF2-40B4-BE49-F238E27FC236}">
                <a16:creationId xmlns:a16="http://schemas.microsoft.com/office/drawing/2014/main" id="{4EA998CC-D577-1749-814E-74414F2E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684463"/>
            <a:ext cx="4169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 2,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the Cauchy pdf.)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E6AB85CE-1394-7340-8706-1B2A6729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21075"/>
            <a:ext cx="43465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well defined,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 →</a:t>
            </a:r>
            <a:r>
              <a:rPr lang="ru-RU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 (most probable value)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width at half maximum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075C39EE-180B-CD41-BDE6-094203C6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68913"/>
            <a:ext cx="69389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 mass of resonance particle, e.g. </a:t>
            </a:r>
            <a:r>
              <a:rPr lang="el-GR" altLang="en-US" sz="2400" dirty="0">
                <a:cs typeface="Times New Roman" panose="02020603050405020304" pitchFamily="18" charset="0"/>
              </a:rPr>
              <a:t>ρ</a:t>
            </a:r>
            <a:r>
              <a:rPr lang="en-US" altLang="en-US" sz="2400" dirty="0">
                <a:cs typeface="Times New Roman" panose="02020603050405020304" pitchFamily="18" charset="0"/>
              </a:rPr>
              <a:t>, K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*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cs typeface="Times New Roman" panose="02020603050405020304" pitchFamily="18" charset="0"/>
              </a:rPr>
              <a:t>φ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decay rate (inverse of mean lifetime)</a:t>
            </a:r>
          </a:p>
        </p:txBody>
      </p:sp>
    </p:spTree>
    <p:extLst>
      <p:ext uri="{BB962C8B-B14F-4D97-AF65-F5344CB8AC3E}">
        <p14:creationId xmlns:p14="http://schemas.microsoft.com/office/powerpoint/2010/main" val="3888952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>
            <a:extLst>
              <a:ext uri="{FF2B5EF4-FFF2-40B4-BE49-F238E27FC236}">
                <a16:creationId xmlns:a16="http://schemas.microsoft.com/office/drawing/2014/main" id="{2269C639-CC70-9E4C-870F-57DD5BA7A9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F1C58ACB-6C0A-D047-9F22-B26F27A7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73C42A81-6362-8247-A8E7-5A5D13BE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D5B35-A52F-9647-879D-1E3687990C83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4099851F-4597-174C-BCA8-BC221A8C8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212727"/>
            <a:ext cx="4800601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49470094-D882-8141-9B0A-4A6E2620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1700"/>
            <a:ext cx="807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charged particle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traversing a layer of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thickness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energy loss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the Landau pdf:</a:t>
            </a:r>
          </a:p>
        </p:txBody>
      </p:sp>
      <p:pic>
        <p:nvPicPr>
          <p:cNvPr id="66566" name="Picture 6" descr="txp_fig">
            <a:extLst>
              <a:ext uri="{FF2B5EF4-FFF2-40B4-BE49-F238E27FC236}">
                <a16:creationId xmlns:a16="http://schemas.microsoft.com/office/drawing/2014/main" id="{DF15D8F8-A409-8F40-BC33-CE7AD675222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916113"/>
            <a:ext cx="24241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txp_fig">
            <a:extLst>
              <a:ext uri="{FF2B5EF4-FFF2-40B4-BE49-F238E27FC236}">
                <a16:creationId xmlns:a16="http://schemas.microsoft.com/office/drawing/2014/main" id="{32BE0062-5889-FF46-9532-4FA4F24FE77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7650"/>
            <a:ext cx="5513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txp_fig">
            <a:extLst>
              <a:ext uri="{FF2B5EF4-FFF2-40B4-BE49-F238E27FC236}">
                <a16:creationId xmlns:a16="http://schemas.microsoft.com/office/drawing/2014/main" id="{D7265299-0F40-7046-80A2-ACB6D6A83A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651250"/>
            <a:ext cx="42529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txp_fig">
            <a:extLst>
              <a:ext uri="{FF2B5EF4-FFF2-40B4-BE49-F238E27FC236}">
                <a16:creationId xmlns:a16="http://schemas.microsoft.com/office/drawing/2014/main" id="{23DCF266-27A7-E445-B858-B5C1A78B41D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4583113"/>
            <a:ext cx="3171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txp_fig">
            <a:extLst>
              <a:ext uri="{FF2B5EF4-FFF2-40B4-BE49-F238E27FC236}">
                <a16:creationId xmlns:a16="http://schemas.microsoft.com/office/drawing/2014/main" id="{703B1BD3-B331-8040-9D58-D5E4B923C12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78350"/>
            <a:ext cx="2286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 Box 11">
            <a:extLst>
              <a:ext uri="{FF2B5EF4-FFF2-40B4-BE49-F238E27FC236}">
                <a16:creationId xmlns:a16="http://schemas.microsoft.com/office/drawing/2014/main" id="{84A5B184-B05C-DE4A-9047-6C3F0773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610225"/>
            <a:ext cx="7923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Landau, J. Phys. USSR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(1944) 201; see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 Allison and J. Cobb, Ann. Rev. Nucl. Part. Sci.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(1980) 253.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AE72BA36-E1E3-4C40-A5C8-D73EDCB1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963738"/>
            <a:ext cx="576262" cy="136683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3" name="Line 13">
            <a:extLst>
              <a:ext uri="{FF2B5EF4-FFF2-40B4-BE49-F238E27FC236}">
                <a16:creationId xmlns:a16="http://schemas.microsoft.com/office/drawing/2014/main" id="{C064C12E-C42A-CB4D-9A61-9BCF32AB1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2611438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CAA09D8D-81D1-C14F-B400-4DE2CA84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336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+ - + - </a:t>
            </a:r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D8D5BE16-1FF4-E84C-A905-8E6DDEB4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590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- + - + </a:t>
            </a:r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42473EA4-3833-A242-9B59-B464238C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2346325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963BEAAA-3407-8E44-B0B7-C710708A1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DA8065C7-D5E3-B14B-BD47-9D3B30A6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00208C75-FA64-F14E-8189-3E71015A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3343275"/>
            <a:ext cx="343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229583B0-EE9A-9046-BE1D-8C72262EB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800" y="35560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1" name="Line 21">
            <a:extLst>
              <a:ext uri="{FF2B5EF4-FFF2-40B4-BE49-F238E27FC236}">
                <a16:creationId xmlns:a16="http://schemas.microsoft.com/office/drawing/2014/main" id="{806EF08F-ABFF-3647-B8D1-A67F34F25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1300" y="35687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2" name="Line 22">
            <a:extLst>
              <a:ext uri="{FF2B5EF4-FFF2-40B4-BE49-F238E27FC236}">
                <a16:creationId xmlns:a16="http://schemas.microsoft.com/office/drawing/2014/main" id="{A0863EE8-8E12-084F-BD43-3F73931EF0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0" y="2095500"/>
            <a:ext cx="393700" cy="2413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56737907-2D4C-0945-8252-1A306E98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1711325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29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>
            <a:extLst>
              <a:ext uri="{FF2B5EF4-FFF2-40B4-BE49-F238E27FC236}">
                <a16:creationId xmlns:a16="http://schemas.microsoft.com/office/drawing/2014/main" id="{0E5EA451-44E1-B746-A714-3CBE2A47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936625"/>
            <a:ext cx="46323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Date Placeholder 3">
            <a:extLst>
              <a:ext uri="{FF2B5EF4-FFF2-40B4-BE49-F238E27FC236}">
                <a16:creationId xmlns:a16="http://schemas.microsoft.com/office/drawing/2014/main" id="{538DD0F5-BD59-7841-81CE-B5047D1E70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7" name="Footer Placeholder 4">
            <a:extLst>
              <a:ext uri="{FF2B5EF4-FFF2-40B4-BE49-F238E27FC236}">
                <a16:creationId xmlns:a16="http://schemas.microsoft.com/office/drawing/2014/main" id="{8761018E-50D2-D944-9FB1-848F799E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D60DCCB7-C003-854E-8581-0BB4A61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A0963-4C2B-9E42-AAC3-5FB6E112210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16F90E62-46E5-7240-B744-FB056493D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8" y="202747"/>
            <a:ext cx="46037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  (2)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0689E74E-1175-554C-8000-64D03F70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28775"/>
            <a:ext cx="283763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‘Landau tail’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all moments </a:t>
            </a:r>
            <a:r>
              <a:rPr lang="en-US" altLang="en-US" sz="2400" dirty="0">
                <a:cs typeface="Times New Roman" panose="02020603050405020304" pitchFamily="18" charset="0"/>
              </a:rPr>
              <a:t>∞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69A6DC4-5161-FA45-A78D-83B9657C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89363"/>
            <a:ext cx="297350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(most probable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value) sensitive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particle i.d.</a:t>
            </a:r>
          </a:p>
        </p:txBody>
      </p:sp>
    </p:spTree>
    <p:extLst>
      <p:ext uri="{BB962C8B-B14F-4D97-AF65-F5344CB8AC3E}">
        <p14:creationId xmlns:p14="http://schemas.microsoft.com/office/powerpoint/2010/main" val="3305294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>
            <a:extLst>
              <a:ext uri="{FF2B5EF4-FFF2-40B4-BE49-F238E27FC236}">
                <a16:creationId xmlns:a16="http://schemas.microsoft.com/office/drawing/2014/main" id="{D124726D-8395-1A4A-995D-742F622EC0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88198828-F72F-6742-805C-427773B8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A3853759-1806-7043-96EA-F8919D5C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AA8933-23C0-694F-AD6A-212CFCE7345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25055AD9-5714-1447-AB58-33A69FA06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25450"/>
            <a:ext cx="33845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Beta distribution</a:t>
            </a:r>
          </a:p>
        </p:txBody>
      </p:sp>
      <p:pic>
        <p:nvPicPr>
          <p:cNvPr id="68614" name="Picture 13" descr="txp_fig">
            <a:extLst>
              <a:ext uri="{FF2B5EF4-FFF2-40B4-BE49-F238E27FC236}">
                <a16:creationId xmlns:a16="http://schemas.microsoft.com/office/drawing/2014/main" id="{531D508D-E613-0F44-9B08-8D3D425FC0A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5111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5" descr="txp_fig">
            <a:extLst>
              <a:ext uri="{FF2B5EF4-FFF2-40B4-BE49-F238E27FC236}">
                <a16:creationId xmlns:a16="http://schemas.microsoft.com/office/drawing/2014/main" id="{A6622D35-34E7-C742-B4D3-117C73A9B6A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7" descr="txp_fig">
            <a:extLst>
              <a:ext uri="{FF2B5EF4-FFF2-40B4-BE49-F238E27FC236}">
                <a16:creationId xmlns:a16="http://schemas.microsoft.com/office/drawing/2014/main" id="{79EEB51F-AAF3-AB4E-AB11-0F92E44105A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0100"/>
            <a:ext cx="3822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18">
            <a:extLst>
              <a:ext uri="{FF2B5EF4-FFF2-40B4-BE49-F238E27FC236}">
                <a16:creationId xmlns:a16="http://schemas.microsoft.com/office/drawing/2014/main" id="{0CEDA3AF-EB16-2A40-8006-5669F2E2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618038"/>
            <a:ext cx="39916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finite limits,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9" descr="betaDist">
            <a:extLst>
              <a:ext uri="{FF2B5EF4-FFF2-40B4-BE49-F238E27FC236}">
                <a16:creationId xmlns:a16="http://schemas.microsoft.com/office/drawing/2014/main" id="{E562CBEE-57BD-7540-BB41-248CFCEE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6" y="2061485"/>
            <a:ext cx="41052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45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>
            <a:extLst>
              <a:ext uri="{FF2B5EF4-FFF2-40B4-BE49-F238E27FC236}">
                <a16:creationId xmlns:a16="http://schemas.microsoft.com/office/drawing/2014/main" id="{FB0C22F2-5EB4-B242-8BDE-D4D3953C6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8B719DBD-0683-B740-A994-E6AB99E8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08BEE031-6256-CA43-B967-DBAE2E7A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EF1D5-5A27-F740-AFD1-9FA0FAFE4CA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C819D2B-ECC7-EB43-851A-387C7CAB0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25450"/>
            <a:ext cx="3813175" cy="482600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Gamma distribution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F7B1F539-1D1E-BC4F-BEB8-3AD691BF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399167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[0,∞]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e.g. sum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exponential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time until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event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Poisson process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</a:t>
            </a:r>
          </a:p>
        </p:txBody>
      </p:sp>
      <p:pic>
        <p:nvPicPr>
          <p:cNvPr id="69638" name="Picture 9" descr="txp_fig">
            <a:extLst>
              <a:ext uri="{FF2B5EF4-FFF2-40B4-BE49-F238E27FC236}">
                <a16:creationId xmlns:a16="http://schemas.microsoft.com/office/drawing/2014/main" id="{D86ACF97-14B6-6440-B297-1FADC3D363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41846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0" descr="txp_fig">
            <a:extLst>
              <a:ext uri="{FF2B5EF4-FFF2-40B4-BE49-F238E27FC236}">
                <a16:creationId xmlns:a16="http://schemas.microsoft.com/office/drawing/2014/main" id="{AAF0C1DE-E69B-1F45-9882-98F150E5109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14563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1" descr="txp_fig">
            <a:extLst>
              <a:ext uri="{FF2B5EF4-FFF2-40B4-BE49-F238E27FC236}">
                <a16:creationId xmlns:a16="http://schemas.microsoft.com/office/drawing/2014/main" id="{006FD947-231B-0C4F-9EA4-9C9EC3906AA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97200"/>
            <a:ext cx="15097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13" descr="gammaDist">
            <a:extLst>
              <a:ext uri="{FF2B5EF4-FFF2-40B4-BE49-F238E27FC236}">
                <a16:creationId xmlns:a16="http://schemas.microsoft.com/office/drawing/2014/main" id="{527E2B45-B018-4547-AE47-20F0223F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881413"/>
            <a:ext cx="4171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91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>
            <a:extLst>
              <a:ext uri="{FF2B5EF4-FFF2-40B4-BE49-F238E27FC236}">
                <a16:creationId xmlns:a16="http://schemas.microsoft.com/office/drawing/2014/main" id="{3599427A-5FC0-E448-9A0A-E116ECE3F8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878DFA61-4338-4448-B208-F05791B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431B2923-68C4-C846-9C25-93B4377B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CEB1A-E8D7-DD4B-B1C9-360893CAFE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AF0DF8BB-BF65-E440-85E8-F283DEF97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44608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</a:t>
            </a:r>
          </a:p>
        </p:txBody>
      </p:sp>
      <p:pic>
        <p:nvPicPr>
          <p:cNvPr id="70661" name="Picture 4" descr="student">
            <a:extLst>
              <a:ext uri="{FF2B5EF4-FFF2-40B4-BE49-F238E27FC236}">
                <a16:creationId xmlns:a16="http://schemas.microsoft.com/office/drawing/2014/main" id="{6161497C-FAFC-374F-A973-D6BD6B4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492375"/>
            <a:ext cx="407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1" descr="txp_fig">
            <a:extLst>
              <a:ext uri="{FF2B5EF4-FFF2-40B4-BE49-F238E27FC236}">
                <a16:creationId xmlns:a16="http://schemas.microsoft.com/office/drawing/2014/main" id="{6B891016-684F-3B45-929D-E21071129E2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52513"/>
            <a:ext cx="51689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5" descr="txp_fig">
            <a:extLst>
              <a:ext uri="{FF2B5EF4-FFF2-40B4-BE49-F238E27FC236}">
                <a16:creationId xmlns:a16="http://schemas.microsoft.com/office/drawing/2014/main" id="{0DFF89BC-AB81-0243-996C-9982D0642BE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429000"/>
            <a:ext cx="3033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6">
            <a:extLst>
              <a:ext uri="{FF2B5EF4-FFF2-40B4-BE49-F238E27FC236}">
                <a16:creationId xmlns:a16="http://schemas.microsoft.com/office/drawing/2014/main" id="{2838BAA6-ECA9-EB46-8395-079BA668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21175"/>
            <a:ext cx="446141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number of degrees of freedom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(not necessarily integer)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Cauchy,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Gaussian.</a:t>
            </a:r>
          </a:p>
        </p:txBody>
      </p:sp>
      <p:pic>
        <p:nvPicPr>
          <p:cNvPr id="70665" name="Picture 17" descr="txp_fig">
            <a:extLst>
              <a:ext uri="{FF2B5EF4-FFF2-40B4-BE49-F238E27FC236}">
                <a16:creationId xmlns:a16="http://schemas.microsoft.com/office/drawing/2014/main" id="{361E3ECF-5E82-334A-93AD-B7B6429A677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638425"/>
            <a:ext cx="249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4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 of Probability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1760516-F3DD-8B47-AC1F-4AC61EF7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37764"/>
            <a:ext cx="6822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Relative frequency    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n-lt"/>
              </a:rPr>
              <a:t> “frequentist statistics”)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 are outcomes of a repeatable experiment </a:t>
            </a:r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AE0E2975-3102-2542-8811-59A06CA83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403930"/>
            <a:ext cx="783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cf. quantum mechanics, particle scattering, radioactive decay...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062FC63B-D107-3D49-9245-6A92E218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70627"/>
            <a:ext cx="7843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II.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Subjective probability    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n-lt"/>
              </a:rPr>
              <a:t> “Bayesian statistics”)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 are hypotheses (statements that are true or false) </a:t>
            </a: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404231F9-EB43-1843-830C-DD2C03E2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97" y="4141560"/>
            <a:ext cx="822514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Both interpretations consistent with Kolmogorov axioms.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In particle physics  frequency interpretation often most useful, but subjective probability can provide more natural treatment of non-repeatable phenomena:  systematic uncertainties, probability that magnetic monopoles exist,...</a:t>
            </a:r>
          </a:p>
        </p:txBody>
      </p:sp>
      <p:pic>
        <p:nvPicPr>
          <p:cNvPr id="11" name="Picture 31" descr="txp_fig">
            <a:extLst>
              <a:ext uri="{FF2B5EF4-FFF2-40B4-BE49-F238E27FC236}">
                <a16:creationId xmlns:a16="http://schemas.microsoft.com/office/drawing/2014/main" id="{F4559C35-BD8F-F54D-8860-F9083103F7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729490"/>
            <a:ext cx="50911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 descr="txp_fig">
            <a:extLst>
              <a:ext uri="{FF2B5EF4-FFF2-40B4-BE49-F238E27FC236}">
                <a16:creationId xmlns:a16="http://schemas.microsoft.com/office/drawing/2014/main" id="{9689A4B6-C8A3-164E-92AA-A2927E9B9F1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855339"/>
            <a:ext cx="41513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3">
            <a:extLst>
              <a:ext uri="{FF2B5EF4-FFF2-40B4-BE49-F238E27FC236}">
                <a16:creationId xmlns:a16="http://schemas.microsoft.com/office/drawing/2014/main" id="{81EF175A-DF64-C843-8FB7-1B1A0D8F4C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9A37611E-3C20-3945-A627-39A9F8B1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50D94166-1832-9F4D-9EF7-99A62812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32CF-F024-7344-922C-F2C1EF63C2A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AD720B61-67B1-504A-81B6-A8834A7BF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5856287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 (2)</a:t>
            </a:r>
          </a:p>
        </p:txBody>
      </p:sp>
      <p:sp>
        <p:nvSpPr>
          <p:cNvPr id="71685" name="Text Box 8">
            <a:extLst>
              <a:ext uri="{FF2B5EF4-FFF2-40B4-BE49-F238E27FC236}">
                <a16:creationId xmlns:a16="http://schemas.microsoft.com/office/drawing/2014/main" id="{1FBBD797-8B99-E24C-93C6-31A3A2AC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42988"/>
            <a:ext cx="794102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l-GR" altLang="en-US" sz="2400" i="1" dirty="0"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degrees of freedom,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/ (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1/2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follows Student's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l-GR" altLang="en-US" sz="2400" i="1" dirty="0"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arises in problems where one forms the ratio of a sample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to the sample standard deviation of Gaussian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Student's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a bell-shaped pdf with adjustable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tails, ranging from those of a Gaussian, which fall off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quickly,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in fact already very Gauss-like for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dozen),  to the very long-tailed Cauchy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in 1908 by William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Gosset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who worked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pseudonym "Student" for the Guinness Brewery.</a:t>
            </a:r>
          </a:p>
        </p:txBody>
      </p:sp>
    </p:spTree>
    <p:extLst>
      <p:ext uri="{BB962C8B-B14F-4D97-AF65-F5344CB8AC3E}">
        <p14:creationId xmlns:p14="http://schemas.microsoft.com/office/powerpoint/2010/main" val="329990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FFAF8C4-5A71-5140-9249-728D40F87C75}"/>
              </a:ext>
            </a:extLst>
          </p:cNvPr>
          <p:cNvSpPr txBox="1">
            <a:spLocks noChangeArrowheads="1"/>
          </p:cNvSpPr>
          <p:nvPr/>
        </p:nvSpPr>
        <p:spPr>
          <a:xfrm>
            <a:off x="2658495" y="170247"/>
            <a:ext cx="3671887" cy="5032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</a:t>
            </a:r>
            <a:r>
              <a:rPr lang="ja-JP" altLang="en-GB" sz="360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theorem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BAA314E8-5FB3-4044-B526-A1154B5F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6992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From the definition of conditional probability we have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0249AE09-B64E-E847-853E-E094E491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1504950"/>
            <a:ext cx="65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and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91A78389-5449-3843-A21B-F69FF6A7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63" y="2286227"/>
            <a:ext cx="611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</a:t>
            </a:r>
          </a:p>
        </p:txBody>
      </p:sp>
      <p:pic>
        <p:nvPicPr>
          <p:cNvPr id="25" name="Picture 17" descr="txp_fig">
            <a:extLst>
              <a:ext uri="{FF2B5EF4-FFF2-40B4-BE49-F238E27FC236}">
                <a16:creationId xmlns:a16="http://schemas.microsoft.com/office/drawing/2014/main" id="{94BAB1A6-D40D-B344-8CC4-15DB8DA6816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76" y="2381477"/>
            <a:ext cx="32115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8">
            <a:extLst>
              <a:ext uri="{FF2B5EF4-FFF2-40B4-BE49-F238E27FC236}">
                <a16:creationId xmlns:a16="http://schemas.microsoft.com/office/drawing/2014/main" id="{1B923A1C-9B45-6040-96C2-2DF3C1E9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901" y="2265589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so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FD835829-E157-904E-BE2E-B36F0916B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2852738"/>
            <a:ext cx="210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Bayes’ theorem</a:t>
            </a:r>
          </a:p>
        </p:txBody>
      </p:sp>
      <p:pic>
        <p:nvPicPr>
          <p:cNvPr id="29" name="Picture 23" descr="bayes">
            <a:extLst>
              <a:ext uri="{FF2B5EF4-FFF2-40B4-BE49-F238E27FC236}">
                <a16:creationId xmlns:a16="http://schemas.microsoft.com/office/drawing/2014/main" id="{4CE361D0-85D4-E048-B3AB-44D6688A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56" y="2918962"/>
            <a:ext cx="2108093" cy="226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4">
            <a:extLst>
              <a:ext uri="{FF2B5EF4-FFF2-40B4-BE49-F238E27FC236}">
                <a16:creationId xmlns:a16="http://schemas.microsoft.com/office/drawing/2014/main" id="{40D66346-4733-6E41-A3C9-412873853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02" y="4427538"/>
            <a:ext cx="4940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First published (posthumously) by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Reverend Thomas Bayes (1702−1761)</a:t>
            </a: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5AF4DCDB-1C8C-9F44-8107-CA43BFD3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66443"/>
            <a:ext cx="6499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An essay towards solving a problem in the doctrine of chances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Philos. Trans. R. Soc. </a:t>
            </a:r>
            <a:r>
              <a:rPr lang="en-US" altLang="en-US" sz="2400" b="1" dirty="0">
                <a:solidFill>
                  <a:srgbClr val="0070C0"/>
                </a:solidFill>
                <a:latin typeface="+mn-lt"/>
              </a:rPr>
              <a:t>53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(1763) 370</a:t>
            </a:r>
          </a:p>
        </p:txBody>
      </p:sp>
      <p:pic>
        <p:nvPicPr>
          <p:cNvPr id="32" name="Picture 26" descr="txp_fig">
            <a:extLst>
              <a:ext uri="{FF2B5EF4-FFF2-40B4-BE49-F238E27FC236}">
                <a16:creationId xmlns:a16="http://schemas.microsoft.com/office/drawing/2014/main" id="{C9E80A9B-3819-EB49-A5EE-E609BA316B3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3" y="3204936"/>
            <a:ext cx="35147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7" descr="txp_fig">
            <a:extLst>
              <a:ext uri="{FF2B5EF4-FFF2-40B4-BE49-F238E27FC236}">
                <a16:creationId xmlns:a16="http://schemas.microsoft.com/office/drawing/2014/main" id="{9F46AF5D-AD80-D743-8525-8F5A218722F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381125"/>
            <a:ext cx="29987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 descr="txp_fig">
            <a:extLst>
              <a:ext uri="{FF2B5EF4-FFF2-40B4-BE49-F238E27FC236}">
                <a16:creationId xmlns:a16="http://schemas.microsoft.com/office/drawing/2014/main" id="{385BEA69-2E09-6449-8D80-F0BDCD8EA60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382713"/>
            <a:ext cx="299878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CC38179-7AEB-074B-958F-953A3F98C64D}"/>
              </a:ext>
            </a:extLst>
          </p:cNvPr>
          <p:cNvSpPr/>
          <p:nvPr/>
        </p:nvSpPr>
        <p:spPr>
          <a:xfrm>
            <a:off x="637950" y="3060474"/>
            <a:ext cx="3766458" cy="978197"/>
          </a:xfrm>
          <a:prstGeom prst="rect">
            <a:avLst/>
          </a:prstGeom>
          <a:noFill/>
          <a:ln w="1905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9C5EE-4438-D848-B8FF-93186D658FB4}"/>
              </a:ext>
            </a:extLst>
          </p:cNvPr>
          <p:cNvSpPr txBox="1"/>
          <p:nvPr/>
        </p:nvSpPr>
        <p:spPr>
          <a:xfrm>
            <a:off x="4651850" y="3117955"/>
            <a:ext cx="1267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32129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9640C3-44DC-584F-98F1-C475302CD691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496728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law of total probability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6897A4-B3AB-1546-90C2-A7AC1F0F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3029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subset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sample space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</a:t>
            </a:r>
          </a:p>
        </p:txBody>
      </p:sp>
      <p:pic>
        <p:nvPicPr>
          <p:cNvPr id="8" name="Picture 18" descr="subsets">
            <a:extLst>
              <a:ext uri="{FF2B5EF4-FFF2-40B4-BE49-F238E27FC236}">
                <a16:creationId xmlns:a16="http://schemas.microsoft.com/office/drawing/2014/main" id="{EC698013-8A66-024C-BBCA-B80111345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750888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id="{1A42AFF7-A4CA-DE42-823D-E93B6F93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3044825"/>
            <a:ext cx="98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r>
              <a:rPr lang="en-US" altLang="en-US" sz="2400" dirty="0"/>
              <a:t> ∩ </a:t>
            </a: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EBDDEE00-593F-A846-A376-6D1113F8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2206625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80CD6D12-4B8A-7243-97A4-28874C98F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888" y="3333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endParaRPr lang="en-US" altLang="en-US" sz="2400" i="1" baseline="-25000" dirty="0"/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EB21B929-A1F3-324C-8780-34641799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14144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endParaRPr lang="en-US" altLang="en-US" sz="2400" i="1" baseline="-25000" dirty="0">
              <a:cs typeface="Times New Roman" panose="02020603050405020304" pitchFamily="18" charset="0"/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B3DA6CFC-4386-264D-9C0A-2A688F91B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3600"/>
            <a:ext cx="3948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divided into disjoint subsets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such that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∪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A1B5F0CB-B953-134B-A432-1CCB674B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131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448F02D8-1A52-FF46-8AA6-E52F08EBF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8147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6" name="Picture 31" descr="txp_fig">
            <a:extLst>
              <a:ext uri="{FF2B5EF4-FFF2-40B4-BE49-F238E27FC236}">
                <a16:creationId xmlns:a16="http://schemas.microsoft.com/office/drawing/2014/main" id="{0C682473-06DD-B345-B0A8-39C868D026C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906838"/>
            <a:ext cx="5695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2">
            <a:extLst>
              <a:ext uri="{FF2B5EF4-FFF2-40B4-BE49-F238E27FC236}">
                <a16:creationId xmlns:a16="http://schemas.microsoft.com/office/drawing/2014/main" id="{FA515215-5738-CA49-88A7-5940A49F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3910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9" name="Picture 34" descr="txp_fig">
            <a:extLst>
              <a:ext uri="{FF2B5EF4-FFF2-40B4-BE49-F238E27FC236}">
                <a16:creationId xmlns:a16="http://schemas.microsoft.com/office/drawing/2014/main" id="{349EBF0E-1EC7-344F-90C7-C86F67A5B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468813"/>
            <a:ext cx="3757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5">
            <a:extLst>
              <a:ext uri="{FF2B5EF4-FFF2-40B4-BE49-F238E27FC236}">
                <a16:creationId xmlns:a16="http://schemas.microsoft.com/office/drawing/2014/main" id="{12546417-6B42-364E-89E9-87AD3D6F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365625"/>
            <a:ext cx="298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law of total probability</a:t>
            </a:r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ABB10CC5-A5BB-664E-B98D-312675252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7" y="5413604"/>
            <a:ext cx="332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becomes</a:t>
            </a:r>
          </a:p>
        </p:txBody>
      </p:sp>
      <p:pic>
        <p:nvPicPr>
          <p:cNvPr id="23" name="Picture 41" descr="txp_fig">
            <a:extLst>
              <a:ext uri="{FF2B5EF4-FFF2-40B4-BE49-F238E27FC236}">
                <a16:creationId xmlns:a16="http://schemas.microsoft.com/office/drawing/2014/main" id="{0DBC9A95-121D-AB4B-8E7E-4ED23C70FDB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5340579"/>
            <a:ext cx="41211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2" descr="txp_fig">
            <a:extLst>
              <a:ext uri="{FF2B5EF4-FFF2-40B4-BE49-F238E27FC236}">
                <a16:creationId xmlns:a16="http://schemas.microsoft.com/office/drawing/2014/main" id="{EE486953-28A9-C74F-B918-3C4BC427B6B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0100"/>
            <a:ext cx="56499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C04B6D-A4D7-3441-B0A8-051C6F71616A}"/>
              </a:ext>
            </a:extLst>
          </p:cNvPr>
          <p:cNvSpPr/>
          <p:nvPr/>
        </p:nvSpPr>
        <p:spPr>
          <a:xfrm>
            <a:off x="3908425" y="5153253"/>
            <a:ext cx="4572000" cy="1091465"/>
          </a:xfrm>
          <a:prstGeom prst="rect">
            <a:avLst/>
          </a:prstGeom>
          <a:noFill/>
          <a:ln w="1905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11866F-EB72-DF47-8BB9-EC8A65BABEFD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An example using Bayes</a:t>
            </a:r>
            <a:r>
              <a:rPr lang="ja-JP" altLang="en-GB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theorem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832C3F5-3076-834A-AA7C-0B9B4B7B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the probability (for anyone) to have a disease D is: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A51C5871-14CC-DD4F-A4F6-B0C9D91D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57338"/>
            <a:ext cx="3843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prior probabilities,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before any test carried out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EA48DE99-E803-A346-8DC7-B17DCDF0C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test for the disease:  result is + or 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</a:rPr>
              <a:t>-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DFF71BDC-6E99-FF4F-82B6-FBDDA5CD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3429000"/>
            <a:ext cx="4738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person with the disease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4E873F2-628A-1A4F-803A-B1D39DF9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689475"/>
            <a:ext cx="4095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healthy person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E1B5605D-9D34-5F45-B6FC-AFD6FD56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67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your result is +.  How worried should you be?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69CE3183-619B-B343-8410-86773FD8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61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37785F-39FC-0B43-BCE4-44FE5E272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BFD02A6-6986-FC42-93D4-DA44036C9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1700"/>
            <a:ext cx="2781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1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C14B3F4-6D60-8247-91D9-5710A01EB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676400"/>
            <a:ext cx="62007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019205F-9266-A142-82C0-A9A328EBF944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</a:t>
            </a:r>
            <a:r>
              <a:rPr lang="ja-JP" altLang="en-GB" sz="320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 theorem example (cont.)</a:t>
            </a:r>
            <a:endParaRPr lang="en-GB" altLang="en-US" sz="3200" dirty="0">
              <a:solidFill>
                <a:srgbClr val="0070C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F4DDB89-7BE9-3B4D-8B9B-E7E58138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The probability to have the disease given a + result is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72EC7B0-277B-824D-91F0-D0F6006D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91025"/>
            <a:ext cx="8763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i.e. you’re probably OK!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viewpoint:  my degree of belief that I have the disease is 3.2%.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doctor’s viewpoint:  3.2% of people like this have the disease.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1C244867-816B-E545-B68E-7D7E14853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3581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posterior probability</a:t>
            </a:r>
          </a:p>
        </p:txBody>
      </p:sp>
    </p:spTree>
    <p:extLst>
      <p:ext uri="{BB962C8B-B14F-4D97-AF65-F5344CB8AC3E}">
        <p14:creationId xmlns:p14="http://schemas.microsoft.com/office/powerpoint/2010/main" val="31488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\mbox{For all } A \subset S, P(A) \ge 0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9"/>
  <p:tag name="PICTUREFILESIZE" val="10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B|A)P(A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32"/>
  <p:tag name="PICTUREFILESIZE" val="170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A \cap B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B|A) = \frac{P(B \cap A)}{P(A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1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B) = P(\cup_i (B \cap A_i)) = \sum_i P(B \cap A_i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6"/>
  <p:tag name="PICTUREFILESIZE" val="178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B) = \sum_i P(B | A_i) P(A_i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137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B|A)P(A)}{\sum_i P(B|A_i) P(A_i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41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B = B \cap S = B \cap (\cup_i A_i) = \cup_i (B \cap A_i)$,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3"/>
  <p:tag name="PICTUREFILESIZE" val="155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H | \vec{x}) = \frac{ P (\vec{x} | H) \pi(H) }&#13;&#10;{ \int P(\vec{x} | H) \pi(H) \, dH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x \; \mbox{\small found in} \;&#13;&#10;[x, x + dx]) = f(x) \, dx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27"/>
  <p:tag name="PICTUREFILESIZE" val="146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\infty} f(x) \, dx = 1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55"/>
  <p:tag name="PICTUREFILESIZE" val="98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\mbox{If } A \cap B = \emptyset, P(A \cup B) =&#13;&#10;P(A) + P(B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83"/>
  <p:tag name="PICTUREFILESIZE" val="159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x_i) = p_i 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00"/>
  <p:tag name="PICTUREFILESIZE" val="52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um_i P(x_i) = 1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73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(x) = \frac{ \partial F(x)}{\partial 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36"/>
  <p:tag name="PICTUREFILESIZE" val="103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x} f(x') \, dx' \equiv F(x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129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x] = \int x \,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78"/>
  <p:tag name="PICTUREFILESIZE" val="102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26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y] = \int y \, g(y) \, dy = \int y(x)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8"/>
  <p:tag name="PICTUREFILESIZE" val="196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43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igma = \sqrt{\sigma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40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V[x] = E[x^2] - \mu^2 = E[(x - \mu)^2]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15"/>
  <p:tag name="PICTUREFILESIZE" val="134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S) = 1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1"/>
  <p:tag name="PICTUREFILESIZE" val="39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igm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6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mbox{cov}[x,y] = E[xy] - \mu_x \mu_y = &#13;&#10;E[(x - \mu_x)(y - \mu_y)]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454"/>
  <p:tag name="PICTUREFILESIZE" val="2025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rho_{xy} = \frac{ \mbox{cov}[x,y] }{\sigma_x \sigma_y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44"/>
  <p:tag name="PICTUREFILESIZE" val="1090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y] = \int \int x y \, f(x, y) \, dx dy = \mu_x \mu_y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40"/>
  <p:tag name="PICTUREFILESIZE" val="190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mbox{cov}[x, y] = 0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56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f(x,y) = f_x(x) f_y(y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5"/>
  <p:tag name="PICTUREFILESIZE" val="172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7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1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-0.7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0"/>
  <p:tag name="PICTUREFILESIZE" val="640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9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7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A \cap B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2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3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p(1-p)p (1-p) =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30"/>
  <p:tag name="PICTUREFILESIZE" val="218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frac{N!}{n!(N-n)!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4"/>
  <p:tag name="PICTUREFILESIZE" val="1334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 N, p) = \frac{N!}{n! (N-n)!}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8"/>
  <p:tag name="PICTUREFILESIZE" val="3339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sum_{n=0}^N n f(n; N, p) = N p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0"/>
  <p:tag name="PICTUREFILESIZE" val="279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n] = E[n^2] - (E[n])^2 = N p (1-p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5"/>
  <p:tag name="PICTUREFILESIZE" val="28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ec{p} = (p_1, \ldots, p_m) \,, \quad \mbox{with }&#13;&#10;\sum_{i=1}^m p_i = 1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6"/>
  <p:tag name="PICTUREFILESIZE" val="284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vec{n}; N, \vec{p}) = &#13;&#10;\frac{N!}{n_1! n_2! \cdots n_m!} \,&#13;&#10;p_1^{n_1} p_2^{n_2} \cdots p_m^{n_m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5"/>
  <p:tag name="PICTUREFILESIZE" val="363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_i] = N p_i, \quad V[n_i] = N p_i (1 - p_i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41"/>
  <p:tag name="PICTUREFILESIZE" val="25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 \cap B) = P(A) P(B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4"/>
  <p:tag name="PICTUREFILESIZE" val="102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_{ij} = N p_i (\delta_{ij} - p_j 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153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N \rightarrow \infty, \quad \quad&#13;&#10;p \rightarrow 0, \quad \quad&#13;&#10;E[n] = Np \rightarrow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05"/>
  <p:tag name="PICTUREFILESIZE" val="2085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\nu) = \frac{\nu^n}{n!} e^{-\nu} \quad (n \ge 0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1"/>
  <p:tag name="PICTUREFILESIZE" val="210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nu \,, \quad V[n] =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0"/>
  <p:tag name="PICTUREFILESIZE" val="1383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$\nu = \sigma \int L \, dt \,. 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8"/>
  <p:tag name="PICTUREFILESIZE" val="82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left\{ \! \!&#13;&#10;\begin{array}{ll}&#13;&#10;\frac{1}{\beta - \alpha} &amp; \alpha \le x \le \beta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5"/>
  <p:tag name="PICTUREFILESIZE" val="358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{\small \frac{1}{2}} (\alpha + \bet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29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{\small \frac{1}{12}} (\beta - \alpha)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1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xi) = &#13;&#10;\left\{ \! \!&#13;&#10;\begin{array}{ll}&#13;&#10;\frac{1}{\xi} e^{-x/\xi} &amp; x \ge 0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0"/>
  <p:tag name="PICTUREFILESIZE" val="332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 | B) = \frac{P(A) P(B)}{P(B)} = P(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91"/>
  <p:tag name="PICTUREFILESIZE" val="192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x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2"/>
  <p:tag name="PICTUREFILESIZE" val="69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x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840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; \tau) = \frac{1}{\tau} e^{-t/\ta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 - t_0 | t \ge t_0) = f(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1505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mu, \sigma) = &#13;&#10;\frac{1}{\sqrt{ 2 \pi} \sigma}&#13;&#10;e^{-(x - \mu)^2 / 2 \sigma^2}&#13;&#10;%\exp \left( \frac{ - (x - \mu)^2}{2 \sigma^2} \righ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97"/>
  <p:tag name="PICTUREFILESIZE" val="2651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6"/>
  <p:tag name="PICTUREFILESIZE" val="717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6"/>
  <p:tag name="PICTUREFILESIZE" val="81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arphi(x) = \frac{1}{\sqrt{2 \pi}} e^{-x^2/2} \;,&#13;&#10;\quad&#13;&#10;\Phi(x) = \int_{-\infty}^x \varphi(x') \, dx'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9"/>
  <p:tag name="PICTUREFILESIZE" val="380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 \; :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99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_i] = \mu_i, \,, \quad \mbox{cov}[x_i, x_j] = V_{ij}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1"/>
  <p:tag name="PICTUREFILESIZE" val="217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) = \mbox{\small degree of belief that } A \;&#13;&#10;\mbox{\small is true}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6"/>
  <p:tag name="PICTUREFILESIZE" val="1404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, \; \vec{\m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18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^T, \; \vec{\mu}^T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6"/>
  <p:tag name="PICTUREFILESIZE" val="63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z;n) = \frac{1}{2^{n/2} \Gamma(n/2) }&#13;&#10;z^{n/2 - 1} e^{-z/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26"/>
  <p:tag name="PICTUREFILESIZE" val="2997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z] = n \,, \quad V[z] = 2n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1478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z = \sum_{i=1}^n \frac{ (x_i - \mu_i)^2 }{\sigma_i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195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Gamma, x_0) = \frac{1}{\pi} \frac{\Gamma/2}&#13;&#10;{\Gamma^2/4  + (x-x_0)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4"/>
  <p:tag name="PICTUREFILESIZE" val="2936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Delta; \beta) = \frac{1}{\xi} \phi(\lambda)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5"/>
  <p:tag name="PICTUREFILESIZE" val="184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phi(\lambda) = \frac{1}{\pi} \int_0^{\infty}&#13;&#10;\exp ( - u \ln u - \lambda u ) \sin \pi u \, du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8"/>
  <p:tag name="PICTUREFILESIZE" val="3535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lambda = \frac{1}{\xi} \left[&#13;&#10;\Delta - \xi &#13;&#10;\left( \ln \frac{ \xi }{ \epsilon' } &#13;&#10;+ 1 - \gamma_{\rm E}&#13;&#10;\right) \right]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295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xi = \frac{2 \pi N_{\rm A} e^4 z^2 \rho \sum Z }&#13;&#10;{m_{\rm e} c^2 \sum A } \frac{d}{\beta^2}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301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) = \lim\limits_{n \rightarrow \infty}&#13;&#10;\frac{\mbox{\tiny times outcome is }A}{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4"/>
  <p:tag name="PICTUREFILESIZE" val="1494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epsilon' = \frac{ I^2 \exp{\beta^2} }{ 2 m_{\rm e} c^2&#13;&#10;\beta^2 \gamma^2 }&#13;&#10;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2255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\Gamma(\alpha+\beta)}{\Gamma(\alpha) \Gamma(\beta)}&#13;&#10;\, x^{\alpha-1} (1-x)^{\beta-1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9"/>
  <p:tag name="PICTUREFILESIZE" val="3829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frac{\alpha}{\alpha + \beta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268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alpha \beta}{(\alpha + \beta)^2&#13;&#10;(\alpha + \beta + 1)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2729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1}{\Gamma(\alpha) \beta^{\alpha}} \,&#13;&#10;x^{\alpha-1} \, e^{-x/\beta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2"/>
  <p:tag name="PICTUREFILESIZE" val="2740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alpha \bet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9"/>
  <p:tag name="PICTUREFILESIZE" val="87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alpha \bet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9"/>
  <p:tag name="PICTUREFILESIZE" val="1008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nu) = &#13;&#10;\frac{\Gamma \left( \frac{\nu+1}{2} \right) }&#13;&#10;{ \sqrt{\nu \pi} \, \Gamma(\nu/2) }&#13;&#10;\left( 1 + \frac{x^2}{\nu} \right)^{ - \left(&#13;&#10;\frac{\nu+1}{2} \right)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73"/>
  <p:tag name="PICTUREFILESIZE" val="4766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nu}{\nu-2} \quad (\nu &gt; 2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9"/>
  <p:tag name="PICTUREFILESIZE" val="16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0 \quad (\nu &gt; 1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21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 \cap B) = P(B \cap A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12"/>
  <p:tag name="PICTUREFILESIZE" val="94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31391</TotalTime>
  <Words>3752</Words>
  <Application>Microsoft Macintosh PowerPoint</Application>
  <PresentationFormat>On-screen Show (4:3)</PresentationFormat>
  <Paragraphs>511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 (χ2) distribution</vt:lpstr>
      <vt:lpstr>Cauchy (Breit-Wigner) distribution</vt:lpstr>
      <vt:lpstr>Landau distribution</vt:lpstr>
      <vt:lpstr>Landau distribution  (2)</vt:lpstr>
      <vt:lpstr>Beta distribution</vt:lpstr>
      <vt:lpstr>Gamma distribution</vt:lpstr>
      <vt:lpstr>Student's t distribution</vt:lpstr>
      <vt:lpstr>Student's t distribution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711</cp:revision>
  <dcterms:created xsi:type="dcterms:W3CDTF">2020-05-18T17:44:39Z</dcterms:created>
  <dcterms:modified xsi:type="dcterms:W3CDTF">2024-07-07T20:21:24Z</dcterms:modified>
</cp:coreProperties>
</file>