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543" r:id="rId2"/>
    <p:sldId id="1457" r:id="rId3"/>
    <p:sldId id="1523" r:id="rId4"/>
    <p:sldId id="1524" r:id="rId5"/>
    <p:sldId id="1339" r:id="rId6"/>
    <p:sldId id="1346" r:id="rId7"/>
    <p:sldId id="1350" r:id="rId8"/>
    <p:sldId id="1338" r:id="rId9"/>
    <p:sldId id="1340" r:id="rId10"/>
    <p:sldId id="1341" r:id="rId11"/>
    <p:sldId id="1539" r:id="rId12"/>
    <p:sldId id="1540" r:id="rId13"/>
    <p:sldId id="1360" r:id="rId14"/>
    <p:sldId id="1541" r:id="rId15"/>
    <p:sldId id="1542" r:id="rId16"/>
    <p:sldId id="1321" r:id="rId17"/>
    <p:sldId id="1380" r:id="rId18"/>
    <p:sldId id="1327" r:id="rId19"/>
    <p:sldId id="1328" r:id="rId20"/>
    <p:sldId id="1329" r:id="rId21"/>
    <p:sldId id="1381" r:id="rId22"/>
    <p:sldId id="1382" r:id="rId23"/>
    <p:sldId id="1332" r:id="rId24"/>
    <p:sldId id="1333" r:id="rId25"/>
    <p:sldId id="153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image" Target="../media/image3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4.png"/><Relationship Id="rId5" Type="http://schemas.openxmlformats.org/officeDocument/2006/relationships/tags" Target="../tags/tag28.xml"/><Relationship Id="rId10" Type="http://schemas.openxmlformats.org/officeDocument/2006/relationships/image" Target="../media/image43.png"/><Relationship Id="rId4" Type="http://schemas.openxmlformats.org/officeDocument/2006/relationships/tags" Target="../tags/tag27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tif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34.xml"/><Relationship Id="rId7" Type="http://schemas.openxmlformats.org/officeDocument/2006/relationships/image" Target="../media/image5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1.png"/><Relationship Id="rId4" Type="http://schemas.openxmlformats.org/officeDocument/2006/relationships/tags" Target="../tags/tag35.xm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fittin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tiff"/><Relationship Id="rId4" Type="http://schemas.openxmlformats.org/officeDocument/2006/relationships/image" Target="../media/image69.tiff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7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5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image" Target="../media/image2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9 – 12 July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2:  Parameter Estimation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/event/1347523/timetable/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4208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69380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</a:t>
            </a: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exercise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fitting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2503715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2169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23614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2938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09613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571093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20495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980418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8054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487159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972606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4A7D75-62B3-019B-559C-15D65A780852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6" name="Picture 2" descr="goft">
              <a:extLst>
                <a:ext uri="{FF2B5EF4-FFF2-40B4-BE49-F238E27FC236}">
                  <a16:creationId xmlns:a16="http://schemas.microsoft.com/office/drawing/2014/main" id="{50B955F7-FCD7-004D-AA18-33054FC4B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595E9D3-F843-154C-A94F-393778E05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CDFC13D-0339-3C4E-8767-312FAF735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9" descr="txp_fig">
              <a:extLst>
                <a:ext uri="{FF2B5EF4-FFF2-40B4-BE49-F238E27FC236}">
                  <a16:creationId xmlns:a16="http://schemas.microsoft.com/office/drawing/2014/main" id="{2026FE83-1F40-BE49-97E1-05246C8945D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txp_fig">
              <a:extLst>
                <a:ext uri="{FF2B5EF4-FFF2-40B4-BE49-F238E27FC236}">
                  <a16:creationId xmlns:a16="http://schemas.microsoft.com/office/drawing/2014/main" id="{48429A40-79F2-044B-9C9A-4AF44030480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txp_fig">
              <a:extLst>
                <a:ext uri="{FF2B5EF4-FFF2-40B4-BE49-F238E27FC236}">
                  <a16:creationId xmlns:a16="http://schemas.microsoft.com/office/drawing/2014/main" id="{03E8423A-AA08-B248-A13F-8B6DB31A9EE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93ED74-A9B4-964B-AACF-8D5AA382B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D284E81-5074-EB46-A4AC-510F059A6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00635C2B-07B6-3E4D-82EC-68E99122E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5ABC902-486D-5A47-B30F-445DBF68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6E5D0BDF-F333-BB44-AD65-167F2E3DF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EBC9D68-1C7B-1146-AE1E-4D05C66C8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F702CB41-3A04-EA47-AA90-0B497B038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52F0E0-00C3-C7C2-4D3B-8E5AF3D84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28098</TotalTime>
  <Words>1730</Words>
  <Application>Microsoft Macintosh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703</cp:revision>
  <dcterms:created xsi:type="dcterms:W3CDTF">2020-05-18T17:44:39Z</dcterms:created>
  <dcterms:modified xsi:type="dcterms:W3CDTF">2024-07-07T20:16:35Z</dcterms:modified>
</cp:coreProperties>
</file>