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327" r:id="rId2"/>
    <p:sldId id="1457" r:id="rId3"/>
    <p:sldId id="1186" r:id="rId4"/>
    <p:sldId id="1203" r:id="rId5"/>
    <p:sldId id="1458" r:id="rId6"/>
    <p:sldId id="1200" r:id="rId7"/>
    <p:sldId id="335" r:id="rId8"/>
    <p:sldId id="1339" r:id="rId9"/>
    <p:sldId id="1346" r:id="rId10"/>
    <p:sldId id="1523" r:id="rId11"/>
    <p:sldId id="1524" r:id="rId12"/>
    <p:sldId id="1350" r:id="rId13"/>
    <p:sldId id="1338" r:id="rId14"/>
    <p:sldId id="1340" r:id="rId15"/>
    <p:sldId id="1525" r:id="rId16"/>
    <p:sldId id="295" r:id="rId17"/>
    <p:sldId id="349" r:id="rId18"/>
    <p:sldId id="1271" r:id="rId19"/>
    <p:sldId id="1272" r:id="rId20"/>
    <p:sldId id="348" r:id="rId21"/>
    <p:sldId id="1266" r:id="rId22"/>
    <p:sldId id="1267" r:id="rId23"/>
    <p:sldId id="1294" r:id="rId24"/>
    <p:sldId id="1527" r:id="rId25"/>
    <p:sldId id="1273" r:id="rId26"/>
    <p:sldId id="1275" r:id="rId27"/>
    <p:sldId id="1274" r:id="rId28"/>
    <p:sldId id="1403" r:id="rId29"/>
    <p:sldId id="1436" r:id="rId30"/>
    <p:sldId id="1526" r:id="rId31"/>
    <p:sldId id="1447" r:id="rId32"/>
    <p:sldId id="1448" r:id="rId33"/>
    <p:sldId id="1449" r:id="rId34"/>
    <p:sldId id="1450" r:id="rId35"/>
    <p:sldId id="1440" r:id="rId36"/>
    <p:sldId id="1441" r:id="rId37"/>
    <p:sldId id="1442" r:id="rId38"/>
    <p:sldId id="1443" r:id="rId39"/>
    <p:sldId id="1444" r:id="rId40"/>
    <p:sldId id="1445" r:id="rId41"/>
    <p:sldId id="1528" r:id="rId42"/>
    <p:sldId id="1164" r:id="rId43"/>
    <p:sldId id="1165" r:id="rId44"/>
    <p:sldId id="1166" r:id="rId45"/>
    <p:sldId id="1167" r:id="rId46"/>
    <p:sldId id="1168" r:id="rId47"/>
    <p:sldId id="1169" r:id="rId48"/>
    <p:sldId id="1170" r:id="rId49"/>
    <p:sldId id="1171" r:id="rId50"/>
    <p:sldId id="1172" r:id="rId51"/>
    <p:sldId id="1173" r:id="rId52"/>
    <p:sldId id="1174" r:id="rId53"/>
    <p:sldId id="1175" r:id="rId54"/>
    <p:sldId id="1132" r:id="rId55"/>
    <p:sldId id="1462" r:id="rId56"/>
    <p:sldId id="1117" r:id="rId57"/>
    <p:sldId id="1118" r:id="rId58"/>
    <p:sldId id="1119" r:id="rId59"/>
    <p:sldId id="1120" r:id="rId60"/>
    <p:sldId id="1121" r:id="rId61"/>
    <p:sldId id="1122" r:id="rId62"/>
    <p:sldId id="1123" r:id="rId63"/>
    <p:sldId id="1124" r:id="rId64"/>
    <p:sldId id="1125" r:id="rId65"/>
    <p:sldId id="1126" r:id="rId66"/>
    <p:sldId id="1127" r:id="rId67"/>
    <p:sldId id="1128" r:id="rId68"/>
    <p:sldId id="1129" r:id="rId69"/>
    <p:sldId id="1130" r:id="rId70"/>
    <p:sldId id="1131" r:id="rId71"/>
    <p:sldId id="1532" r:id="rId72"/>
    <p:sldId id="1356" r:id="rId73"/>
    <p:sldId id="1364" r:id="rId74"/>
    <p:sldId id="1365" r:id="rId75"/>
    <p:sldId id="1366" r:id="rId76"/>
    <p:sldId id="1368" r:id="rId77"/>
    <p:sldId id="1367" r:id="rId78"/>
    <p:sldId id="1371" r:id="rId79"/>
    <p:sldId id="1451" r:id="rId80"/>
    <p:sldId id="1452" r:id="rId81"/>
    <p:sldId id="1453" r:id="rId82"/>
    <p:sldId id="1454" r:id="rId83"/>
    <p:sldId id="1455" r:id="rId8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99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4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4/12/21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2:43.3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0 10114,'1'4'1999,"0"-2"-22,-1-2-1943,-2 1-79,2 3 45,-2 0 34,2 3 27,0 6-5,0 3 157,-1 11-101,-1-4 515,0 47-520,1-37 83,-1 34 135,2-29-2693,-1 4 2474,1 0-33,-1 0-2464,0 3 2525,0 7-101,0 18 67,1-14 124,0 8 0,0-1-106,1-10-90,-1-2 0,2 1 543,5 18-498,-4-35-794,2 7 1,-1 1 1123,0 3 831,0 2-858,-1 24 1394,-3-42-1692,1 23 247,-1-30-129,3 35-157,-2-28 190,2 15 1,-1 0-196,-2-17 3166,1 24-3082,-1-16-1462,0-12 1389,0 12 16,0-17 621,0 48-621,0-34-1320,-1 26 0,-1-1 1259,2-23 67,-2 34-1777,1-20 1721,1-21 648,-2 21-592,1-3 71,0-14-87,1 12 173,-1 20-213,0-36 28,-1 32 107,-4-8-107,3-21 17,-4 21 247,5 15-253,1-35-716,0 22 0,0 0 672,1-21 1578,-1 32-1551,1-30 1511,0 13-1505,0-7-27,0 7 150,2 5-67,1-7-56,-1 10 112,1-11 1,1-2-119,-2-4-16,1-2 0,-1 3 58,0 0 1,0-3-42,2 2-1,-2 3 1,1 2 112,3 11-57,-3-14-2085,4 30 2001,-4-48 521,1 14-526,-2-24 17,1 25-12,-1-17 1,1 21-1,-3-17-814,0-6 826,1 14 1860,0-15-1838,1 18-28,-1-12 2750,-1 3-2716,0-7 5,0 16-50,0-17-1437,0 24 1443,0-27 28,0 6-34,0-7 50,0 7-44,-1-2 5,-1 6 0,0-2-5,1-6-2258,-2 14 2263,2-18 2258,0 10-2264,1-13 40,0-4-51,-1 5 6,0-3 0,0-1 6,0 0 28,1-2-23,-2 12 73,1-6-6,-2 10 3320,1-10-3320,0 6-44,0-7-29,-1 4 1,2-10 112,1 1-85,0-3-27,0-1 55,0-2-559,-3 0-350,-11-25 0,8 19 0,-8-19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4.3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9597,'10'10'3686,"-2"-3"-2941,-8-1-572,0-1 252,0 5-419,1-3-6,2 6-4439,4 1 4439,1 3 0,-1-5 0,-3-6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7.63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1 6703,'12'0'1058,"-2"0"-801,-10 0 763,0 0-678,0 3 224,0-3 16,1 3 23,0-3-23,1 0-184,1 0-202,0 0-117,2 0-74,-1 0 68,1 0-67,-1 0 83,0 0-16,0 0-73,0 0 0,-1 0 6,0 0-6,-1 0 67,0 0-61,0 0 162,1 1 95,-1 0-95,2 1 67,-2 0-162,2 0-68,-2 0 158,2 0-46,-1 0 23,1 0 124,1 1-130,0-1-44,0 2-46,0-1-38,0 2 78,1-1-84,0 1 0,0 0 39,0-1-207,3 4-756,-4-4-229,3 1-735,-3-3 1888,3-2 0,-4 0 0,1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8.178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1 7156,'15'13'2666,"-4"-2"-1977,-11-11 1042,0 0-1462,20 12-157,-11-8 45,15 11-118,-17-13-33,2 3-124,-3-4-1484,7 2-1389,-3-3 2991,4 0 0,-7 0 0,-3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8.762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0 7335,'16'16'1283,"-4"-4"-998,-12-12-21,0 0-85,9 0-11,-5 0-28,9 0-28,-9 0-61,2 1-51,-1 1 0,0 2-90,1-1-459,0 0-751,0-1 1300,0-1 0,-3 0 0,-1-1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6:07.03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286 1 7302,'9'2'1422,"-2"0"-1142,-7-2 2750,0 0-2957,-2 0-73,1 0 45,-3 0-45,3 0 0,-1 0 17,0 0-23,0 2 6,0-1 0,0 3-5,1-1 10,-1 1-5,2 0-22,-3 3 22,2-3-11,-1 4 5,1-6 6,1 1 6,0-1-6,0 0 11,0 0-11,0 0 0,0 0 0,-1 1 0,0 2 5,0-1-5,0 1-5,1-2-6,-1 0 11,1 0 0,-1-1 11,1 0-6,0 0-5,0 0 0,0 0 6,0 0-12,-1 1 6,1 0 0,-1-1-5,1 0 5,0 0 0,0-1 0,-1 1 0,1 0-11,-1 0 11,1 0 0,0 0 0,-1 0 0,1 0 0,-1 1 0,1-1 0,-1 2 0,1-2 0,-2 2 11,1-1-11,-1 1 5,-1 3-10,1-3 5,-1 4 0,1-4 0,0 1 5,1-1-5,-1-1 0,1 1-5,0-2 5,-1 1 0,2-1-11,-1-1 5,1 1 6,0-1 0,0 1 0,0 0-6,-1 1 46,1-1-40,-2 1 0,2-1-28,-2 1 22,2-1 12,-2 2-6,1-1 39,0 0-34,-1 0-5,1 1 12,-1-1 55,0 2-62,0 0-5,0 1 6,0-2 0,0 0-6,0 0 0,0 0 0,-1 1 0,1-1 0,-2 2-6,1-1 12,-1-1-6,2 0 0,1-2 11,-1 1-11,0-1 0,0 2 0,0-1 6,0 1-12,0 1 6,0-1-6,0 1 6,0 2 0,-1-2 6,-1 4 0,2-4-6,-2 1 0,2-2-6,-1 1 0,1-1 6,-2 1-17,2 0 17,-3 1 6,3-1 11,-4 2-17,3-2 0,-2 2 6,1-3-6,0 4 0,0-4-6,-2 7 6,3-7 0,-2 5-6,2-5 6,0 1 0,0-1 6,1-1-6,-1 0 0,1 1 0,-1-1 6,2 0-6,-1 1 0,1-1 0,-1 0-6,-1 2 6,1 0 0,-2 1 6,0 0-6,-1 2-17,0-1 17,-1 2 0,3-5 0,0 1 0,1-3 17,0 1-17,1-1 0,-1 0-6,2-1 0,-2 1 6,2-2 6,-2 3-6,1-2 0,0 2-6,-1-1-22,1 1 28,-1 0 0,0 1-17,1-1 17,-1 1 12,1-1-7,-1 1 29,0 1-34,0-1-6,0 1 6,-1-1-28,2-2 34,-1 0 398,2-1-2639,0-10 2235,0-1 0,0 0 0,0 2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17.32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280 35 8030,'12'9'1148,"-1"-4"-655,-7-9-73,1-1-73,-1 2 197,0-2-175,-2 2 6,1-1-156,-2 3-12,1-2-201,-1 1 83,2-2-38,-1 0-12,1 1 17,-1 0 280,0 1-184,-1 1 100,0-1-264,-8 8 12,4 0-5,-10 10 5,6-5 0,-4 5-6,4-5-27,-1 2 33,0 0 0,-2 2-28,-7 13 28,5-10-45,-15 25 45,14-24-39,-8 11-85,11-14 24,-5 7 32,4-7 29,-4 8 39,8-12 11,-1 3-11,3-4-5,-4 4-74,2-4 46,-10 13 33,9-12-17,-5 6 11,9-10-22,-1 0 56,-1 6-28,0-4 0,-1 4-5,3-4 16,0-2-17,1 0-61,0 1 62,2-2-18,0 1 23,0-4 0,0-1 0,0 0 0,0-1 0,0 0-22,1 1-236,-2-1-1798,1 2-1136,0-1 3192,0-1 0,1 0 0,0-2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18.69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594 0 6355,'3'3'1619,"-1"-1"-504,-2-2-1037,-8 0 85,6 0 55,-5 0-218,7 0 700,0 0-549,-4 4-140,-3 6-5,-1 1 0,-3 6 50,3-5-56,-8 9 39,-3 3-39,-11 17 0,7-12-17,-3 6 17,12-15 39,-9 9-44,7-5 5,-7 6-6,1 3-243,4-9 260,-13 17 39,14-17-67,-4 6 17,9-10 0,2-2 0,2-1 12,1-3 21,3-1 23,-3 3-39,2-4 232,-2 2-249,1-4 28,-3 1-28,-4 7 0,1-4 17,-4 6-17,4-7 0,1 0 0,2-1 23,-1 0-23,2-3 0,1 1-6,0-2 6,1 0 0,1-1-6,1 3 12,1-2 61,-2 13 40,2-13 346,-2 16-330,2-16-5,-1 7 56,0-6 61,1-1-90,-1-1 58,0 0-147,-1-1-6,2-1 79,1-2 380,1-1-665,1-2-4292,4-4 4448,0 1 0,1-2 0,-3 3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0.56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936 17 7789,'7'-2'1535,"0"1"-1009,-5-4-122,0 1 441,1-1 68,-19 24-913,2-3-1293,-19 29 1,-14 19 0,7-8 1286,-7 9 6,10-13 0,-7 9 0,11-13 443,10-11-443,-3 2 0,7-9-118,-7 7 118,14-18 0,-4 4 0,5-3 2868,3-4-2868,-2 4 501,3-5-496,-6 8-5,2-5 0,-5 5 173,5-8-392,-5 6-83,-2-1 263,-7 8-6,6-7 45,1 0 0,8-8 0,-1 0-6,4-2 6,1-2 0,1-2 0,2-2-22,0 0 22,1 0 0,-1 0 112,-1 4-62,-1 1-50,0 1 12,0-2-1,2-2-11,-1-1 0,0 1-6,0 0 12,-1 0-6,1 2 0,-2 2 5,-1 1 1,-2 3-6,0-1 0,0 1 90,0-2-90,2 0 128,-2 2-83,4-5 17,-2 5-17,0-2-45,2-3 22,0 4 28,0-4-5,-3 6-22,-2-1-23,-3 4 5,4-7 90,0 1 124,2-5-207,2 1 55,-13 14-67,9-9 5,-9 11 57,8-12-56,2 0 156,2-3-106,2-1 67,2-6-84,1 0-33,-1 0 22,2 1 11,-1-1-33,0 0 55,0 0 1,1-1 39,-1 0 1036,1-2-1177,0 3 7,-1 0 89,0 2-56,-1-1 0,1 0-499,0-3-1248,9-10-2264,3-6 4011,5-5 0,-7 7 0,-4 5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4.85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880 1 6462,'2'14'1148,"-2"-2"-689,-4-5-78,-1 1-4353,-1 2 4281,0 0 987,-2 1-865,1 2-184,-3 0-34,1 2 229,-8 14-324,7-9 173,-7 11 3252,7-13-3285,-7 11-62,-4 5-157,-27 34-34,18-25 18,-12 13-18,18-22 74,-13 23-737,11-17 658,-9 13-80,21-33 92,0-2 10,0-1 23,-1-2-56,1 1 11,1-3 613,0 2-613,1-2 90,-5 7-56,4-3-23,-3 5-11,4-6 0,2 1 0,-1-1-33,0 0 44,-5 6 11,-8 12-27,6-8 10,-6 7 34,13-17 79,-4 10-107,6-8 74,-7 12-46,6-6-56,-6 8 34,-3 12-17,9-22 95,-7 22-95,14-33 219,-8 17-57,6-16-33,-4 6-129,4-9 84,0 4-79,2-7 68,1 1 39,0-4-61,1 0-51,-1-1 33,0 1 6,1 2-33,0-1 184,-6 8-106,3-7-72,-4 6 44,5-9-17,0 2-39,0-1 33,-1 0 7,2 0-29,0-2 84,1 1-739,1-1-2308,7-8 2952,1-2 0,1 0 0,-3 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7.01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650 23 7005,'-2'-12'823,"0"2"-543,-1 11 101,-1 2-112,0 1-34,-5 5-134,3-1 6,-4 4 94,1-3 158,-4 9 117,-4 3-342,1 2 101,-26 39 40,24-34-135,-19 28 347,22-30-190,4-7 50,-2 6-263,4-10 185,-5 10-263,3-6 151,-4 6-73,-1-1 17,4-4 33,-11 15-95,13-16-22,-5 7-17,8-12 0,0 0 50,-5 7-61,2-4 6,-3 3 5,3-6 50,-3 5-33,-1 1 22,2-1-39,1-2 0,5-7-11,-1 5 11,2-5 0,-1 2 11,2-1-11,0-4 0,0 3-6,1-5 6,1 1 0,0-3-5,-1 4 5,1-1 0,-3 2 5,2 0-10,-2 0 5,-2 5-6,1-2 51,-2 0-51,2-2-22,3-3 23,0-1 5,1 0-6,2-4 12,-1 2-6,1-2 0,0 1 0,0 1-6,-2-1 6,0 4-5,0-1 10,-1 2-5,1-1 0,-1-1 0,1 1 0,-1-2 0,2 1-5,-1-1-7,0 0 35,1 1 33,0-2-39,0-1 61,1-1 23,-1-1-40,0 1-49,-1 2 88,0 0-94,0 1 72,0-1-78,1 0 325,0-1-274,-1-1 105,0 0-111,1 1 78,-2 0-33,2-1 0,-1 1 22,1 0-107,1-2 12,-4 7 5,2-3 23,-4 4-50,4-2 5,-2-2 50,-1 5 6,1-3 0,-1 1-50,2-4 94,2-2 763,0 0-2622,4-4-224,3-4 1983,5-6 0,-3 5 0,-1-1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8.32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425 13 7319,'-2'-12'1590,"-11"20"-1119,5 4-29,-11 15-223,9-11 285,-7 8-213,5-4 23,-4 5-208,5-6 45,-5 6-50,0 1-45,-5 5 22,6-7-72,-7 4-6,9-10-6,-10 12 6,9-13 0,-3 5-5,4-5-1,3-5 6,1 2-101,3-6-184,-1 4 162,1-4 117,-3 4-67,3-4 73,-1 1-50,1-1 50,0-1-6,1 0-5,1 0 11,1-2 0,1 0 17,0-2-23,0 2 6,0-1 0,0-1 6,0 2 44,-2 4-44,2-3-6,-1 2 0,1-2 89,0-3-77,1 2-12,0-3 56,0 3-51,-1 0-5,0 1 0,1-2 73,-1 1-67,-1 1 100,1-1-16,0 2 72,-1-3-56,1 1 141,-2 2-247,1-1-6,-1 0-27,3-1-29,-1-3-112,1 2-649,0-3 823,1-1 0,0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4.7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11 8724,'-2'-6'2946,"1"2"-2256,1 4-164,0 0 275,-3 17-790,1-8-11,-2 14-952,2-3 952,0 0 0,1-3 0,1-6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29.98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306 1 9274,'-6'0'1327,"-5"9"1793,-6 19-2980,-3 6-135,0-2 158,2-5-40,5-5-73,2-2-50,-3 3 23,4-7-12,1-3 22,-2 3-33,2-5 0,1 2 79,-2 0-79,0 0 5,1 0 46,-1 0 5,0 3-51,2-3 1,1-1-6,4-5 0,1-4 6,2-1 5,-1 2-11,0 0 0,-2 2 5,1 0 29,-2 1-28,1 1 27,-4 3-27,2-2-6,-2 3 0,3-4-11,-1 1 11,1-3 0,0 2 0,1-4 0,2-1 0,1 0 5,-1-1-10,0 1 5,0 0-6,0 0 17,0 1-11,1-3-689,0 0-683,3-4-3367,5-5 4739,5-6 0,-5 5 0,-1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0.72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109 0 8522,'13'1'2224,"-3"2"-1591,-10 1-246,0 1-147,0 3 259,-3 3-163,-1 0-128,-2 3 161,-5 8-324,1-6 50,-3 8-5,3-8-1,-3 4-83,3-5-6,0 3 90,5-7-34,-2 5-56,2-5 50,-2 8 6,3-10-56,0 3 84,1-6-84,2 0 0,0 0 6,0 1 5,0 0-11,-1 0-79,2 2-290,-1-4-2040,2 2 600,4-5 1809,1 0 0,-1-2 0,-1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1.36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186 7 8814,'9'1'2100,"-1"0"-1288,-8-1 191,0 0-269,0-3-583,1 1 79,-1-1-40,0 2-89,-3 4 106,-3 3 0,-4 3 68,-2 5 363,-8 9-436,3-5 106,-4 8-123,5-6 6,0 0-85,-4 10-16,4-7-90,-5 12 0,11-18 39,0 3-39,7-13-73,0-1-67,3-5-1714,0 0 863,3-1-3592,8 0 4583,-1-2 0,2 2 0,-8-2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2.08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30 0 8825,'13'11'2017,"-2"-3"-1362,-11-8 1664,0-1-2000,0 0-117,0-1 251,0 0 679,0 1-824,0 4-134,-3 3 145,-2 4 241,-6 8-398,2-2-117,-5 7-45,9-11-790,-1 1-789,5-9-2079,1-2 3658,3-2 0,-2 0 0,2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5.71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4 1000 8248,'-2'2'2101,"1"1"7729,0-3-7377,2-6-2453,1-1 0,4-6 0,4-1 0,10-10 17,0 2-17,9-10 17,-5 4-23,19-23 6,-8 11-39,14-19 45,-8 15-702,-8 10 1,3-3 695,6-3 0,2-2-3,11-10 1,5-3-15,-7 11 0,2-3 0,-4 5 28,-2 3 1,-3 2-12,12-8 0,-6 7-23,-10 11-16,-15 11 39,2-1-33,-10 9 49,-5 4-21,4 0 5,-4 1 1407,15-3-1402,-5 2-5,9-5 34,-10 5-34,1-2-56,-10 4-690,-1-1-217,-10 3-4968,-3 5-516,-6 0 6447,-6 2 0,4-3 0,0-2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7.58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61 55 7095,'3'10'1142,"-1"-2"-431,-4-5-497,0-1 222,2 1-83,-2-2-157,1 1-17,-1-1 12,0 1-118,0-1 33,-1 2-39,-1-2-67,0 0-5,-1 1-1,1 0 17,0 0 135,1-1 218,0 0 252,2 0 370,0-1-919,-1 0-56,-2 2-11,-1-1 51,1 1-51,2 0 213,0 0 5,1-1 4509,0 0-4145,6-1-239,1-2-198,8-2 365,13-8-303,-2 0 96,13-3-107,-7 4 106,4 1-1263,0 0 1050,-1 1-434,-3 0 351,-4 2 33,-3 1-33,-9 3-6,-5 2 0,-7 1-3232,-3 0 1860,-6-1 533,-2 1-909,-10-1-1136,0 1 2884,-2 0 0,8 0 0,4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38.83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73 102 1126,'6'13'1042,"-1"-3"1616,-10-11-2647,2 0 1372,-3-1-1164,2 1 184,0-1 157,1-1-196,-1 1 1557,0-6-1573,0 2 2475,0-3-2487,1 3-241,2 1 34,-2-3-95,1 3 33,0-1 67,0 2 96,1 0 179,0 1 134,1-2-207,-1 3-162,-1-1-118,2 2-56,-2 1 22,1-1-28,-1 1 6,0-1 0,0 0 124,-1-2-1,0 1 286,1-2-140,0 1-118,1 0-78,0 1 56,1-1 22,-1 0 151,1-1 12,-1 1-174,1 0 190,-1 1 1542,1 2-1872,0 5 11,0-3 22,0 4 57,1-2 16,0-2 6,1 4-112,-1-3 68,1 1-52,-2 0 40,1-2-11,-1 2 78,0 2-33,0-1 61,1 7-61,-1-5 16,1 3-72,-1-4-1,0 6 18,0-2 16,0 9-6,1-5 158,-1 4-107,1 2-112,0-5 67,-1 5-17,1-8-50,-1 3 28,0-3 56,0 2-84,0-1-11,0-3-22,-1 2 33,-1-5 0,0-1 61,0-2-55,1 0-6,1-1 0,-1 0-11,0-1 22,1 0-11,-1-1 73,0 0-73,1 0-269,0 1-1590,10-8-3547,2-3 5406,10-7 0,-9 6 0,-3 2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43.89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101 1 6367,'-3'9'739,"-3"0"-526,-2-2-107,-4-2-17,2 0 427,-1 0-192,4-2-206,0 1-68,4-2 314,1 0 763,2-1-1721,-3-1-297,-4 0 891,-2 0 0,2 0 0,2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46.46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11995,'15'10'2465,"-4"-2"2666,-11-10-4862,0-1-118,0-1-34,0 1-150,0 1-1,0 9-67,3 41 107,0-12 72,4 31 1,2 5-57,0-11-22,1-1 0,-1-2 56,1-9 34,2 16-79,-5-27 11,1 4 23,-4-29 34,0-3-79,-1-2 0,-1-2 56,0-2 5,0-2 320,0 0-174,-1-2-162,-1-5-90,0 0-241,0-10 146,0 3-218,0-3-17,-1 2 123,-2-1-644,-6-10 548,3 4-66,-4-7 156,6 5-95,0 0 140,2 1 45,2-19 107,0 14 61,3-50-67,-1 49-6,3-29 45,-2 40-11,0-1 39,0 1 0,1-3 5,-1 7 62,2-7 85,-2 10 195,1-1-252,-2 5 28,0 1-11,1 1-5,-1-3-107,0 1 67,0 0 0,0-1-67,-1 4 0,0 0 274,-1 2-162,1 0-50,2 0 33,2 0-95,1 0 0,-1 0 67,1 0-61,1 0 5,0 0-28,-1-1 124,5-1-107,-5 0 0,3 0 5,-3 0 12,0-1-17,0 1-17,1 0 68,0 1-51,3 0-51,-2 0 46,4 1 10,-4-1 23,1 1-28,1-1-5,4-1-12,-1 1-22,5-1-62,-7 2-45,6 5 146,-11-1-5,5 3-46,-8-2 1,0 3-17,2 6 72,-1-3 63,0 3-68,-3-8 0,-1-2-12,1 1-55,-1-2 101,1 1-45,0 5-23,-1-4 34,1 4 6,-1-6 50,0 1-28,-1 5-23,-4-1 102,-4 6-107,-2-4 0,-5 2-23,8-6 68,-5 3-39,9-6-6,-3 2 0,3-3 11,-5 3-11,-3 2 28,-16 8-45,12-6 67,-10 4-50,21-10 0,-4 0 0,6-2 0,-6 1-39,2 1 6,-5 0-18,2 0 40,-1 0-6,1-1 12,2 0 5,2-1 0,2 0-17,1-1 22,1 0-5,-1 0 0,1 0 34,-1 0-79,0 0 51,-3 0-6,3 0 0,0-3 0,3 2 0,0-3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47.88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76 17 12051,'-1'12'2739,"-1"-3"-2610,1-9 784,0 0-941,-1 0 28,-2 0 6,-1 0 28,-3 1-68,-1 5-22,-1 1 56,1 3 0,2-3 62,4-2-62,0 1 0,-2 4 0,3-3 0,-1 3 0,2-4 50,1 3 112,0-4 51,3 5 11,9 1-106,2 2-1,13 3 23,-11-6-67,4-1 409,-4-5 33,8-3-353,-4 0 163,3-1 22,-6-3-183,1-3-19,0-1-66,-2-2-40,-6 3 95,-1 0-134,-1-1 84,0 2-73,-2-1 34,0 1 22,-2 0-67,-1-1 34,1-1 22,-2 1-56,0-4 56,-1 1-50,-7-17-34,-2 9 28,-8-11 0,1 15-62,2 4 62,-1 5-50,-5 2-135,1 2 146,-18 2-163,5 3-56,1 0-84,5 2 118,13-5-174,3 0 118,2-2-1170,1 0 425,3 0 1025,-4 5 0,6-3 0,-2 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5.2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9217,'13'18'3092,"-3"-4"745,-10-14-1003,1 0-2318,0 3-505,0-1 40,1 11-3821,0 11-1002,0-1 4772,1 6 0,-3-19 0,0-2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49.11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 11 7643,'10'7'2062,"-2"-2"-1620,-10-7 85,2 1-130,-1-1 499,0-1-621,-1 2 408,0-2-358,-1 1-286,0 1 73,1 0-112,-1 1 45,0 0 45,-1-1 167,0 0 63,1 1 133,-1-2 847,3 1-947,-1 0 968,2 1-1287,0 7 95,0 0 89,2 10-95,1-1 258,1 2-34,3 9-133,1-1-147,-1-2 34,0-6-51,-4-10-50,1-2 0,-2-1 62,2 0-56,-1-3-23,4 1-880,0-2-335,3-1-325,0 0-487,0-3-707,2-3-184,-2-1 2935,1-4 0,-6 6 0,-2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50.41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23 130 7223,'4'5'2336,"0"-1"-1658,-4-4 1181,0 0-1153,2-8-163,0 5 12,0-5-68,-1 7 258,-1 1-549,0 3 112,0 3-61,-2 5 33,0 2 78,-3 3-95,-1-1-16,0 1-102,1-2-94,1-2 128,0 0 39,3-6 51,-1-1-95,1-4-85,1-1-425,0-4-28,0-8-1630,3-6 1742,2-8 191,3 1 16,0 8 90,-2 5 179,-1 6-135,-1 3 186,5 1 274,-1 1-543,5 3 733,23 30-650,-18-20 102,20 21-191,-27-30 39,3-1-56,-7-1-84,0-1-167,-1-1-640,2-5 292,-1-1-118,-1-4 57,-1 1-287,0-2 51,0 0-386,1-2 425,-1 0 482,1-1 129,-1 2 246,-1 0 17,-1 1 224,0 2 336,0 1-28,-1 1 90,1 1 184,-2 1-368,-1 2 127,1-1-150,-1-1 1360,1 1-1842,-1 1 67,0 1-45,-1 2 90,-6 13 1002,-2 5-722,-6 13 17,1 2-297,4-6 195,3-3-240,6-9 0,1-5 0,2-4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51.56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206 107 7279,'-5'-15'1624,"0"3"-1343,5 12 5924,-1 0-5465,8 0-566,-2 0-101,8 0 72,-4 0-44,5 0-101,-4-3 39,3 0-39,-5-3-50,-1-5-57,-2 3-251,-1-4-460,-3 2 112,-2 2 202,-4-2 17,-3 6-17,-16 1 353,4 2-62,-30 1 213,24 3-56,-14 1 56,21 3-6,2-1-50,2 1 56,3 0-11,2 0 11,2 2 17,0 1 95,1 1 78,1 1 141,0 1-141,2 1 90,1-1 39,2 0-134,0 0 185,1-1 717,4 4-555,1-6-84,33 17-426,-17-15-22,59 13 0,-60-18 0,23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52.51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35 6459,'7'5'1674,"-2"-1"302,-3-4-1624,7 8 3822,14 20-3777,5 9-329,0 1 296,-3-3-359,-15-21 417,6 6-287,-8-9 1038,0 0-1084,-4-7 40,-2-3 476,-1-1-605,-1-4-73,0-2-28,0-4-173,0-1 100,-1 0-55,-3-6 173,0-1-39,-1-1-68,3-10 152,1 13-23,5-9 34,1 11 0,5-1 0,2 1-16,0 2 72,0 1-90,-1 2 34,-2 4-1871,-1 1-386,-3 4-3215,0 0 5472,-2 3 0,-1-2 0,-1 2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38.10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66 210 8209,'-15'-9'2246,"4"1"-1792,11 8 1658,0 0-1883,-3 0-178,3 0 161,-3 0-200,2 0-12,0 0 0,-1-1 5,0 0-5,0-1 0,-2 1 0,2-2-5,-1 1-1,0-2 0,0 2 1,1-1-85,0 1 85,0-1-18,2-1 23,-1 1-5,1-2 10,0 4 191,0-1-313,-1 2 111,0 4 6,0 1 0,1 3 0,0 1 39,0 0-39,0 3 0,0 0 6,0 0 72,0 0-78,0 0 0,2 0 34,1-1-29,1 2 46,0-1-51,-1 0 0,2 1 39,0 3 45,0-4-6,2 2-38,-2-7 116,2 0-32,1-1-85,0-2 174,3 1-107,-2-2 6,0 1 11,0-2-123,-3 0 224,3-1-168,-2-1 101,1 0-112,0 0 0,-3 0 27,3 0-27,1 0-45,-2 0 0,2-1 73,-3-1-73,5-6 6,-4 0 27,5-4-33,-5 1 0,1 0-28,-3 0 28,3-2-5,-3 2 5,2-2-68,-2 2 18,1-1 44,-1 4 6,-1-1-44,-1 3 44,0 1 0,-2 1 16,0 1-16,0 1-504,-1 1 482,2 6 22,0 0 0,3 4 0,-1-2 34,3 1 16,-1 0-50,2 0 0,-1-1 50,4 3-50,-2-5 0,2 3 84,-2-4-84,0-1 118,0-1 162,1-2-224,-1 0 157,2 0-112,-1 0 22,-1 0 17,-1 0-28,2 0-112,-3-4 40,3 0-40,-4-4 39,0 1-39,-1-2 33,1-4-33,-2 1 0,0-3-140,-2 4 73,-2 1-196,0-1-169,0-2 270,0 2 111,0-1 46,0 4-29,0 0 29,-1 2 5,0-1 0,-1 1 5,1-1-5,0 1 0,1 0 0,0 0-33,0 0 33,0 1 5,0-1-5,0 0 17,0 0 22,0-1-39,0 0 0,3 0 0,1 0 56,6-2 73,-1 3-6,6-4-128,-7 8 5,2-2-51,-5 4 46,2-1 5,-2 1 11,3 0-11,-3 0-51,8 0-229,-2 0-1153,8-3-3452,-2-5 4885,2-5 0,-9 3 0,-2 1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39.39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66 8830,'11'2'2051,"-2"0"-1626,-7-5-128,0 2-134,1-1-1,0 2 197,0 0-68,2 0-39,0 0-33,2 0-124,0 3 151,1 2 12,1 5 11,0 2 22,0 1-73,-1 0-27,-1 0 44,1 0-146,0-2 68,0 1-45,0-4-112,-1 2 118,1 0-68,-2-3 23,1 1-73,-4-4 56,0-1-56,-3-2 891,1-1-885,-1-5-6,-2 0 0,0-3-6,-1 1-95,0 0 96,1 0-57,1-1-100,1-1 117,0-1 11,0 0 34,0-1-11,0-1-11,3 0-12,1 0 34,4 1-17,-1 1-22,2 1 39,-2 0 0,4-1-28,-3 3 22,1-1-38,-2 4-7,-1 1-5,0 1 56,-1 1 0,1 1-5,-3 0-85,2 0 33,-1 0-368,-1 0-1188,6 0 207,0-2 1406,9-6 0,-10 3 0,2-2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0.49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8752,'7'7'3030,"-1"-1"-2312,-6-6-113,0 0-303,1-5-179,-1 4-67,1-4-56,-1 5-5,0 0 10,0 4 62,0 1 1,0 5 66,0 1-44,0 1 117,0 3 73,0 1 0,0 2 28,0 3-146,0 0 45,2 2 29,0-1 83,4 0 101,5 9-414,-2-6 145,3 5-95,-3-10 0,-2-2 62,0-2-113,-2-1 23,1-1-28,-1-2 6,0-1 39,-1-2-40,1-3 124,0 2-123,-2-3 16,4 3-22,-4-4 39,3 1-33,-3-2-6,2 2 22,0 1 40,0-1 22,1 0-11,0 0-6,1-2 179,0 0 79,2 0 11,0-2 6,2 0-219,8-1-123,-4 0 6,5-2-57,-7-1-122,0-2-242,-2-1-240,1-1-443,-1 0-4912,3-5 6010,-6 2 0,0 1 0,-6 5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1.22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39 112 8276,'-4'-7'605,"1"1"-482,3 6 303,0 0 157,-11 0 27,7 0 68,-8 0-6,9 0 180,2 0 156,0-1-588,1-1-17,0 0-39,0 0 740,0 1-875,0 0-184,2-1-11,3-2-6,4 0-28,4-1 56,5-1 84,1 0-140,4 0 100,-1 0-27,1 0-73,-1 1 185,0-1-179,-3 0 38,0 1-4,3-2-40,-5 2 0,2 0-409,-8 2-1910,1 1 117,-6 2-1998,0 0 4200,-6 0 0,0 0 0,0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2.57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 0 8511,'6'7'1855,"-2"-1"-976,-4-6 841,0 0-1345,-5-3 39,3 2-173,-3-2-135,5 3-195,0 0 212,-2 8 23,0 4 134,0 11 224,1 6-219,1 5 287,0 6-253,0 3-61,0 2-163,3-2 107,5 14-107,-1-19 45,5 8 73,-5-22-174,1-2 84,-2-3-78,0-3-40,-1-2 85,-2-4-79,2-2 146,-3-3-73,0-3-84,-1 0-616,0-2 190,1 0-492,-1-4-466,3-1-72,-2-6-835,0-2-22,0-1 2313,-1 0 0,0 6 0,-1 3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3.13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1 164 7453,'6'13'1305,"-1"-2"-1137,-5-11 432,0 0-292,7-15-45,-2 8-11,5-11-107,-5 12 186,0 0 178,-1 1 12,1 0-224,-1 1-61,0-1 33,1 3-146,-1-2 73,0 1 11,2-1-101,-1 1 68,3-1-45,-1 1 22,2 0 11,-1 0-111,1 0 50,-1 0 27,2 1-128,-1 0 90,0 0-84,1-3-6,-1 2 61,0-1-61,0-1 17,3 0 17,-3 0-68,2-1 34,-4 3-50,-2 0 44,0 0-162,-1 1-314,2-1 135,-1 0-101,0-1-112,-2 2-1283,2-3 802,-3 1 424,2 0 617,-4 0 0,1 3 0,-1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5.7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8 10310,'-7'-4'4088,"1"1"-3069,5 3 1564,1 0-2410,-1 7-167,1-1-163,0 11-515,0-7-1603,0 4-3673,0 5 5948,0-6 0,0 1 0,0-9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3.66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8343,'10'12'1642,"-1"-3"-1077,-9-9 141,0 0-376,0-3-38,0 3 923,0-3-817,0 11 16,0 1-122,0 10 184,0 3-79,1 4 51,1 3-44,2 4-118,1 1 16,-1 2-162,3-2 101,-1-1-6,3-4-145,-2-3 251,9 11-218,-8-16-117,6 7 0,-9-16 72,-1-3-33,-1-1-45,0-2 0,-1-1 0,-1-2 0,1 1 0,-2-2 0,1 0-179,1 0-751,1 1-863,6-2-1842,0 1 3635,5-2 0,-7 0 0,-1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4.82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32 39 8018,'-4'-5'1933,"1"2"-1210,3 3 402,0 0-637,-4-2-6,4 1-1,-5-2-139,5 3 358,-1-2-415,1 1 376,0 0-117,-1-1-421,1 1 353,0 0-442,-1 0 235,0 0-258,0 0 56,-1 0-61,1-2 5,0 1 174,-1-1-85,1 1 85,0 1 73,0 0 61,1 0-319,-1 6 112,0 4 207,1 8 388,2 3-360,0 2 39,2 1-162,0 0-168,0-2 151,1-3-139,0-2 66,-1-3 56,0-3-89,-1-1-101,0-3 0,-2 0 34,-1-4 5,0 0-11,1 0-28,-1-1-62,1 1-447,0-2-1077,0 1-1124,2-1-1004,0 0 3714,-1 0 0,-1 0 0,-1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48.61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6 9985,'11'2'2627,"-1"0"-1765,-9-5-246,0 1 11,1-1-207,-2 2 1183,1 0-1553,0 1 73,1 0 482,2 0-241,0 0-123,2 2-202,1 2 6,1 2-12,-1 4 18,0 1-34,-2 3-829,-2 14-521,-11 4-2274,-6 8 3607,-12-4 0,10-17 0,2-5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0.31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69 9218,'9'-2'2301,"-1"0"-1612,-8 2 1445,0 0-1703,0-22-128,0 14-174,0-16 156,0 20 1,0 1-101,0 1 1910,0 1-2140,0 8 45,0 5-56,0 13 50,0 4 6,0 6 0,0 3-5,0-1 38,0-1-10,0-3-18,0-3 29,0-3 5,0-2-33,1-3-6,-1-3 123,1-2-123,-1-3 89,0-1-83,0-4 117,0-3-72,0-3 341,0-1-801,0-6-448,0-2-78,0-5-331,0-1-291,0-1 218,1-3-313,1-1 78,2-2-1742,0-1 3316,-1 0 0,-1 9 0,-2 4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1.04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 68 8035,'6'11'1899,"-2"-2"-1305,-4-9 840,0 0-1087,-4-14 174,3 9-241,-4-12-28,5 13 17,0 0-146,-1-1 112,1 1-39,0-1 0,0 1 224,0 0-72,0 1-18,0 2 57,0-1-157,0 1 16,0-1 68,0 1 55,0-1 96,0-1-219,0 1 29,0 0 414,0 1-695,2 0 6,4 5 0,4 2 45,3 6-56,2 3 11,0 1 0,0 2 22,-2 0-16,0 0-6,-3-2 0,-1-1 5,-2-4 6,-2-3-11,-2-2 6,0-3-6,-2 0-1008,0-1 11,-1-1-280,1 0-750,1 0 2027,4-1 0,-3 0 0,1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1.68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121 1 8422,'2'14'1916,"0"-3"-1496,-2-11 2011,0 0-2123,0 7-112,0 2 0,-2 8 5,-3 2-128,-4 4 84,-1 1-45,-1 2 67,0-1 79,0-2-214,0-2 80,1-3 66,-2 4-56,2-8-122,-2 6 100,7-13-101,0-1 79,5-4 145,0-2-846,0-5-537,0-1-229,0-6-494,0-4-17,5 1 1888,0-4 0,0 10 0,-2 2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2.5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11 7923,'15'7'1513,"-4"-3"-1015,-11-4 482,0 0-632,10-9 44,-7 6-101,7-7-129,-9 10 427,0 0-124,0 0-68,2 0-139,0 0 173,1 0-11,-1 0-78,1 0-34,0 0-84,1 0-5,1 0-29,0 0-78,1 0 84,1 0-90,1 0-38,2 1 55,0 3-112,0 4 521,7 12-190,-2-1 492,15 18-548,-11-12 56,7 8-157,-7-9 11,-3 1-62,0 0-128,-2 2 128,-1-1-83,-3 0 16,-1-2 62,1 5-45,-5-10-34,2 3-50,-4-13 134,-1 0-128,0-2 44,-1-2 12,1 0-28,-2-2 5,1 0-28,-2-2 185,1-1-196,-1 2 28,0-1-22,0 3 38,0-2 18,0 1-12,0 0-44,0 1-6,0 0 11,0 0-5,0-1-1,0 2 40,0-3-51,0 0 6,0 0 23,0-1-1686,0 1-2287,-5-2-2793,-1 1 6743,-6-3 0,6 2 0,1-2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4.03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130 0 8584,'8'11'2129,"-3"-3"-1093,-5-8-380,-6 0-208,3 0-264,-4 0-38,5 0 84,-1 0-68,-1 2 0,-1 2-16,-3 5-73,0 2 565,-10 19-369,6-8-140,-6 15 162,9-13-33,0 2-196,1 4 117,1 0-117,1 2 27,2 0 113,0-3 55,3 11-128,1-11 190,0 20-179,0-22 73,0 7 17,3-13-90,1-2 33,5 0-16,0-3-123,3 0 106,1-2-90,0-1 23,-1-3 39,0-1-50,3-1-62,-4-2-594,4-1-341,-6-2-802,2 1-1556,1-3-2728,1 1 6021,0-2 0,-6 0 0,-2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5.02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71 9649,'5'8'2800,"-1"-2"-2133,-4-6 1971,0 0-2229,1-28-180,0 19-89,1-22 163,0 26-113,-1 0 219,0 3-51,0-1-537,-1 2 179,1 7 95,0 6-50,1 10 146,1 8 21,0 5-4,0 5 49,1 3-78,0 0 57,-1 1-45,0-4 50,1 10-185,-1-15-45,0 7 28,-3-19-5,1-2-34,-1-5 33,1-4-33,-1-3 101,0-4-101,1-2 112,-1-2-952,2-1-785,-2-5 141,1-2-790,-1-5-790,0-5-380,0 2 3444,0-3 0,0 9 0,0 3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5.49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89 7834,'11'1'2190,"-3"0"-1608,-8-1-72,1-2-163,1 1-44,-1-1 1523,0 2-1395,0-1-84,0 1 6,2-1 117,0 0-184,1 0 11,2-1 90,0-1-225,3 1 107,-1-1-79,2 0 51,1-1 101,0 0-197,1 0-49,-1 0-40,1-1-51,-2 1-5,-1 0 0,-2 1 0,-1 2-28,-2-1 34,2 1-6,-2-1 129,6-3-135,-3-1-106,4-2 112,-7 5-325,0 0-61,-4 3-5350,0 0 4476,2 0-527,0-1 1787,2-1 0,-2 1 0,-1-1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6.2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9638,'13'6'5102,"-2"-2"-4239,-11-4 3030,0 0-3272,0 2-453,0 0-67,0 4-151,0 9-1872,0-1 376,0 3-1148,0-5 2694,-1-2 0,1-4 0,-1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6.83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9010,'2'2'2324,"0"0"359,-2-2-2683,-2 2 152,2 4-12,-2 4 274,2 7 0,0 3-78,2 4 57,0 2-113,2 1 106,2 26-257,-3-20 84,3 16-79,-4-27 124,1-3-124,-2-1-5,1-4 106,-1 0-106,1-3 73,-1-1-40,0-1-151,0-2 146,-1-1-151,1-1 27,-1-1 40,1-1-34,-1 1-27,0-2-7,1 1 107,-1-1-112,1 1 11,-1-1 119,1 1-119,-1-1 56,2 2-67,-2 0 112,1 0-50,1 1 67,-1 1 16,0-1-139,-1 1 50,1-1-56,0-1 45,-1-2-45,1 1 1506,-1-3-1506,0 2-45,1-1 51,0 0-6,1 2 0,0-2 67,-1 2-106,0-2 39,-1 0-28,0 0 39,0 1 73,1-1-3029,0-1 1,0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7.89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6 28 8741,'-3'-15'2297,"1"2"-1569,2 13 3898,0 0-4474,2 0-147,-1 0 51,1 0 135,-1 0-191,0 0 0,1 0 84,0 0 22,0 2 107,0 1 50,0 2-61,2 3 162,-2 1-124,1 1 1,-1 3 152,0-1-186,-2 2 6,1-2-39,-1-1-169,0-3 113,0-1-118,0-3 101,0 0-96,0-2 169,1-2-174,0 1-67,1-1-1250,3-1-3281,0-4 4598,3-4 0,-3 2 0,-2 1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0:59.85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0 7179,'4'11'2184,"0"-2"-1579,-4-9 526,0 0-504,0-2-246,0 0 118,0 0 184,0 1 1328,0 0-1568,0-1-23,0 0-185,0 0 28,0 1 392,0-1 1161,0 1-1839,2 0-10,3 0 33,3 1 0,4 2-12,1 2 29,2 1-17,1 1 0,0 2 11,0 0-39,-1 2 28,0 1 0,-2-1 0,1 1 6,-3-1-12,1 1 6,-1 1 0,0 0 0,-2 0 0,1 1 0,-1 1 12,0 0 21,-2 0-61,1 1 28,-1 0 0,-1 0 17,0 1-17,0 0 0,-1 2 45,0 0 11,0 0-45,-1-1-11,1 0 0,-1-2 73,-1 0-40,3 2 35,-3-3-24,1 1-44,-2-4 0,0 0 0,0 0 51,0 1-51,-1 0 0,0 0 11,0-1 28,1 7-39,-1-7 0,0 5 11,-1-9-11,0 1 40,0-1 21,0 1-94,0-1 33,0 1 0,0-1 0,0 5 0,0-3 5,0 3 62,0-2-67,0-2 0,-1 0 6,-1 7-6,-1-5 28,0 4 17,2-7-51,-2 1 1,3-4-46,-3 2 85,2-3-34,0 0 0,0 1 39,0-2-45,1 0 6,0 0 0,-1 0 28,1 0-28,-2-1 118,2 1-9949,-1-2 9790,1-3 1,0 2 0,0-4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6:10.23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146 0 6518,'-1'5'1153,"0"-2"-27,1-3-845,-2 0-69,1 0-83,-2 0 0,1 0-90,0 2 68,0-1-74,1 3 29,-1-1-51,2 0-11,-2 0 179,1 2-128,0-1 55,-1 1-22,1 0 17,-2 1-101,1 1-6,-1-1 6,1-1-5,0-1 5,0 0-6,0 0-22,0 0 28,0 0 0,1-1 22,-1 3-22,-1-2 0,1 3 0,0-2 56,-1 0-56,0 0 0,1 0-44,1-2 38,0 2 6,1-3 0,-2 2 0,2-2 0,-1 0 6,0 1 27,1-1-66,-1 1 33,0 0-34,0-1 56,-1 3 23,1-1-45,-1 2-33,-1-1 33,0 1-40,-1-2 40,2 1-5,-1-1 5,1 1-6,1 0-72,-1-1 78,2 1-73,-1 0-73,0-1 79,0 1-78,0-1 66,-1-1-5,2 1-17,-1-1 90,1 0-28,0 1 39,0-2-84,0 1 22,0-1-167,0-1-18,0 1 185,0-1 6,-1 1 11,0 1-11,-1-1 51,0 2-113,-1-2 112,1 2 40,-3 2-34,3-1-50,-2 2 50,1-2 0,0 2-6,0-2 6,-1 0 0,2-1 39,-1-1-39,2 0-39,0-2 45,1 1 44,0-1-352,0 0 302,0-5 0,0 3 0,0-3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6:11.87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81 17 7195,'-8'-9'1199,"2"1"-746,6 8 1827,0 0-2285,-1 5 55,0-1 45,-1 3-61,0-1-29,0 0 130,0 0-135,-1 2 0,1-1-51,-1 0 79,-1 0-28,2-1 0,-1 0-56,2-2 23,-1 5 44,0-3-11,-1 4 0,2-3 0,0-3 0,0-2 0,1 0 0,-1-1 0,0 1 0,1-1 6,-1 1-6,1 0 0,0 0-6,0 0 6,0-1-11,0 0 5,-1 1 1,1 1 5,-2-1 0,2 0 0,-2 0 0,2 0 0,-1-1 5,0 1 6,1-2-5,-1 2 11,1-1-23,-1 1 1,1 0-7,-2 1 12,1 0 6,-1 0 0,0 1-6,0-2 0,1 2 89,0-3-89,0 2-5,1-3 133,-1 2-122,0-1 89,0 0-930,0 0 1,0-1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6.7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7080,'3'11'4066,"-1"-2"-1965,-2-9 1792,0 0-2414,2 9-1294,-2-2 418,2 8-10434,-2 21 9783,1-22 1,0 16 0,0-29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41.3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56 231 1386,'-25'-3'1479,"6"0"1272,19 3-2589,-5 5 912,4-3-945,-5 3 383,6-5-383,0 0 1551,6 0-1753,-4 0 11,5 0-426,0 0 393,-5 0 61,5-2 365,-6 0-179,3-3 609,1-8-481,-3 7-28,4-7 532,-5 4-677,0 4 50,-1-3 481,-3-10-420,2 7 18,-3-9 419,4-2-615,-1 11 66,-1-14-106,1 19-6,-2-3-83,3 6 50,-1 1-29,0-1 264,-1 2 398,1-1-269,0 0 2016,1-8-1966,0 5 454,-1-8 84,1 9-683,0-1-22,0 3 206,0 2-414,-2 5 62,2 1-3454,-5 26 3442,4-13-5,-3 16-12,2-17 74,1 10-62,1-6-1,0 3-38,0-9 112,0 3-57,0-1 6,0 4 129,6 13-123,-3-21 3370,4 13-3343,-4-19-49,0-2-1,2 3-16,-1-5 33,6 12 0,-5-9-22,6 12-6,-7-12-5,2 0 10,-4-2 539,10 0-499,-6-3 145,18 4-223,-13-4 33,7 0 96,7-1-96,-6 0-34,8-1 114,-4 0 15,-6-1-89,1-2 101,8-11-102,-17 5-38,10-7 22,-10 1-11,-2 2 28,1-3-23,0-8-22,-4 14 11,6-18-11,-7 18 0,2-7-17,-2 5 12,-1-8-12,0 2 11,-1-1-33,-7-8 39,1 15 6,-8-15 5,-4 11 0,3 2-11,-4 0-3369,-15-2 3374,16 7-5,-15-7-11,12 6 45,4 2-34,-3-2-208,-11 4 197,18 3-67,-18 0 27,17 3 3404,-1 2-3409,0 5-17,1 7 62,4-2-85,-3 10 63,9-11 33,0 5 0,3 4 11,0-7-6,0 5-49,0-1 44,0-10 5,0 14-10,0-15-7,2 10 12,1-9-11,1 0-67,3 2 78,-5-6 0,7 5-39,-5-4 39,0 0-6,-1-2-11,2-1 23,-1 0 67,2-1-40,-1 0 79,7 1-112,-7-1 29,12 1 5,-12-1-6,11 0-23,-10 0-5,5 0 0,-8 0 0,0 0 0,0 0 0,0 0 0,2 0 11,2 0 29,2 0-35,-2 0 1,-1 0 173,4 0-89,-2 0-85,2 0-5,-4 0 17,1 0-11,-3 0-1,4 0-5,-5 0 11,4 0 1,-2 0-1,5 0-6,-4 0-5,1 0 12,0 0-12,-5 0 0,4 0 0,-2 0 5,-2 0-5,2 0 6,-1 0-1,-1 0-5,-1 0 0,2 0-44,0 0-433,0 0-996,-1 0-8358,4-10 8688,-2-1 1,2-1 0,-3 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42.7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6 195 7828,'0'4'1770,"0"-1"230,0-3-57,-2 2-1170,2-2 863,-2 1-1401,1-1 5714,0 0-5680,10-9-135,14-15-95,0 1-22,7-9-885,-14 13 901,-1 2-100,9-10 67,-10 12 0,4-6 0,-11 15 11,-2 1-11,-1 1-5,-2 3-1,0-1 757,-2 2-746,1 0 1,0 0-6,2 0 6,-1 0 44,2 0-16,-1 2 5,3 0 6,-1 2 235,14 13-185,-4-4-6,12 12 175,3 3-1453,-6-6 1239,7 6-5,-5-4-3014,-10-9 2745,2 5-644,-11-8-6877,-3 17 10,-3-5 7735,0 13 0,-1-21 0,0-5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6:31.8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1 815 3868,'12'0'2353,"-3"0"591,-9 0 4186,0 0-6042,0-2-954,3-2-78,2-6-5,4-3-18,2-5 432,2-4-465,2-6-359,9-22 70,-8 9 0,1-2-75,8-28-1716,-8 9 0,-5-2 1643,-6-7 354,-3 28 0,-1 1 16,-2-12 44,0-10 29,0 33 56,-1-19 100,0 37 12,-1 6-29,-1-1 18,1 6-12,0 1 280,-6 0-403,2 11 3314,-4-1-3325,-7 50 44,9-26-3300,-5 32 3412,10-18-323,2 22 256,-1-11-1114,4-8 1,1-1 1125,5 6-46,1 10 12,2-23 84,8 17-123,-9-31-39,8 21 39,-11-36 2132,-2-5-2182,0-1 278,-2-6-239,-1 0 683,15-12-672,-6 1-45,12-11-17,-3-6 434,-6 5-607,6-6 89,-8 9-67,0 2-6,-2 0 12,3-3 117,-2 4 6,1 1-118,9 12 364,-9 6 56,9 9 247,0 20 2398,-11-15-2875,7 11 12,-9-22 230,9-9-364,-3-3-41,7-7-296,-3-10 398,-6 14 28,4-6 964,4 32-224,-1 3-567,6 10-139,-9-5-701,0 1-5600,-1-13 6267,5-6 0,-9-7 0,-3-10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6:32.7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17 11200,'-7'-9'2571,"2"1"403,5 8-2240,0 0-152,12 47 790,1 6 1,2 5-1245,-5-16 1,1 3-1069,3 14 0,1 8 0,-3-14 973,-3-6-8,0-1 1,-1-3-1484,-3-13 1469,-2-12-5,1 2-6,-1-11 28,0-3 5,7 2 315,14-5-230,0 2 67,35-11-135,-19-1 17,10-2 1402,-17 3-1430,3 4-39,-17 1-11,9 0 6,-15 2 5,-2 2-297,1 0-589,-3 1-2514,-3-3 3400,1-14 0,-4 9 0,0-9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3:07.8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0 177 9162,'2'8'2548,"0"-2"-2061,-2-6 454,0 0-207,0-2-555,0 1 291,1-1 1485,-1 1-1848,2 1-68,0 0 28,2 0 297,17-1-319,-9 1-34,18 0-5,-11 0-45,-1 0 39,-1 0 56,2 0-45,-2 0-6,3 1 7,-5 0-7,-5 0-5,0-1 11,14 0-5,4 0 0,-1 0-6,-4 1 5,-5 0-5,-8-1 0,6 1 0,-10-1 0,0 1 0,2-1 0,-2 0 34,10 0-34,-8 0 5,5 0-5,-7 1-16,8 2 16,-7 0 5,6 1 51,-3-2-22,-2 0 117,4-1 51,-3 0-34,6 0 140,0-1-252,2 1-6,4-1-39,-8 0-5,4 0 67,10-5-73,-14 3 16,32-10-16,-30 7 0,33-10 0,-33 12 51,21-6-40,-14 5-5,-3 1 5,1 0-3011,2 1 3045,-10 1-39,10-1 5,-11 2-11,-1 0-28,0 0 28,-2 0 17,4 0 235,-1 0-123,12 0-124,-1 0 3410,18 0-3410,-17 0-5,7 0 0,-19 0 6,-1 0 44,5 0-44,-4 1 39,25 0 11,-19 0-51,16-1 1,-13 0 0,-9 0-1,9 0 1,-11 0-1,6 0-5,6 0 6,-2 0 50,28 0-50,-28 0 22,19 0-12,-21 0-10,-1 1 28,6 1-29,-4 1 118,6 0-83,-9-1 77,15 1-3458,-5-2 3346,-3 1 1,-4-2 5,-11 0 28,2 0 28,7 1 6,-3-1-11,5 0-57,-4 0 1,-3 0 28,6 0-34,-6 0 5,6 2 1,0 0 3386,-4 1-3213,21 5-134,-19-4-12,14 3 34,-16-5 34,5 0-56,5 0-39,-4 1 50,2 0 39,-5-1-90,-3 0-5,2 0 40,-2-1-12,4-1-28,-4 1 5,1 0-5,-6 0 6,-4-1-34,1 1 112,4-1-84,-4 0-6,7 0-22,6 0 28,-8 0 11,13 0-5,-12 0 39,4 0-40,-4 0 79,23-1-84,-18 1 6,17-2-6,-21 1 0,-2 0 6,0 1-6,-2-2 0,3 2 0,-4 0 16,3 0-16,-2-1 0,-1 1 34,2-2 39,3 1-3460,-3 1 3449,4-1-62,-4 0 6,1 1-6,0-1 5,1-1 40,13-1-39,-11 1-12,11 0 12,-15 1-1,8-1 40,-5 1-45,4 0 3398,-7 1-3438,5-2 80,-1 2-35,2-2-5,0 1 0,-7 0 0,3 1 6,-4-1-6,2 1 11,9-1-5,5-1-6,1 0 5,-2 0-5,-12 2 0,1-1 6,5-1-29,-2 0 23,1 0 34,-4 1-40,-3-1 6,-1 1 0,-1 1 0,1 0 0,-1 0 0,1 0 0,-2 0 0,-2 0 0,3 0 0,3-1 0,1 1-11,3-2 6,4 2 5,-3-1 11,17 1 6,-3-2-17,-3 2 0,-4 0 11,-10-1-11,-6 1-6,5-1-5,-3 1 17,9-1-12,-4 0 6,5 1-3386,8-1 3386,-10 1 0,13-1 0,1 0 5,-10 0-5,12 0 11,-3 0-2273,25-2 2267,-17 2-5,16-3 2274,-32 2-2257,26-2-11,-23 2-1,27-4-5,-32 4 6,0-1-40,-8 1 45,-8 1-11,-1 1 3409,0 0-3403,2 0-1,1-1-27,3 0 28,5 0-6,-1 0 33,4-1-33,-3 2 45,16-1-51,-14 1 6,12-2-5,-9 2 33,13-3-28,-5 2-3381,24 0 3381,-17 0 6,6 1-6,-11-1 0,-9 1 5,-1-1-5,7 1 0,4 0 6,13-1-6,-14 1 0,6-1 22,-15 1-22,-4 0 0,3 0 6,6 0-1,-3 0-5,8-1 0,-8 1-22,-5 0 39,23 0-12,-18 0 1,23 0 3386,-16 0-3375,-3 0-40,23 0 23,-30 0 6,13 0 11,-22 0-1155,-3 0 1144,2 0-1,1 0 7,0 0-1,7 0 34,0 0-12,6 0 12,14 0-45,-14 0 0,9 0 0,-17 0-550,-2 0 550,2 0 1068,3 0-1062,-1 0-6,13 0-1926,-9 0 1954,7 0-28,3 0-5,27 0 5,-19 0-40,15 1 85,-30 0 454,-7 1-499,14 1 0,-16-2 12,10 2-1,-7-2-11,-3 0 22,8 0-22,-14-1 2063,5 0-2058,-7 0 35,26 0-35,-13 0-3362,32 0 3368,-13 0 0,17-2 23,-10 0-2303,33-2 2269,-43 3 11,23-1-5,-38 2-6,6 0 6,-7 0 16,6 0-22,-9 0 0,0 0 0,-1 0 6,-1 0 2273,0 0-2228,16 0 10,19 1-55,-9 0 44,10 0 73,23-1-117,-34 0 0,41 0 5,-20 0-17,-6 0 12,8 0-6,-8 0 0,-25 0-11,13 0 16,-13 0 68,10 0-67,-17 0-6,0 0 5,-15 0 29,0 0-34,0 0 0,-1 0 3397,0 0-3385,21 0-12,-10 1 0,16 0 11,17 6-11,-23-5 5,26 4 1,-17-4 0,-6 0-6,6 1 11,-2 0-11,-18-2 0,8 1 0,-8-1 0,-5 0 5,4 0-5,-5 0 0,1 0 0,2 1-5,13 1-29,-8 0 34,7-1 0,-12-1 51,20 2-46,-13-1-5,14 0-3381,8-1 3381,-21 0 6,21 0 61,3 2-67,-21-2 0,22 2 23,-3-3-18,-22 0-27,48 0 61,-48 0-39,32 0 0,-39 0-6,9 0 6,-11 0 45,28 0-39,-20 0 83,41-2-89,-41 2 0,14-1 12,-6 0 21,-7 0 3359,7 0-3392,-12 0-17,3 0 79,-1-1-62,2 0 6,-4 0 5,7 0-6,-3-1-5,3 1 6,2-1-6,-11 1 0,16-1 0,-13 2 45,30-4-45,-26 3 0,21-2 5,-26 3-5,1-1 0,-7 1 28,5-1-28,-7 0 0,5 0 0,-3 1 12,-1 0 38,12-3-44,-2 2 5,6-3 50,44-7-61,-37 6 31,28-3 0,1 0-31,-24 5 0,36-6 0,-29 7-3386,-14 0 3386,16 0 0,-20 2-852,0 0 841,-1 0-22,9-2 94,6 0-72,20-1 17,-20 1 22,0 1-17,-25 1-6,-5 1 1,-1-1 2964,-4 1-2970,-2 0 1273,2 0-1222,0 0-18,3 0 29,3 0-57,-5 0-5,1 0 0,-6 0-2800,1 0-7031,-1-5 9349,0 0 1,0-2 0,0 3-1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13.1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 21 7229,'7'1'2459,"-2"-3"-1927,-5-1 84,0-2-123,0 3 67,0-1 1848,0 1-2268,0-1 90,0 2-488,-1 0 242,-1 1 16,1 0 0,-4 5 11,-1 15 45,-5 26-588,0 9 537,3-5 29,4-14 55,4-19-83,-2 0 78,2 0 6,-1 0-85,1 2 169,0 0 481,0 2-621,0-1 89,0 2-123,0-1 95,0 2-95,0-1 6,0 1 67,0 1-40,0-1 40,0 1-3341,0 23 3268,0-1-467,0 8 0,1 14 1,0-8 494,-1-16 0,0-1-234,0 14 0,1 8 0,-1-15 273,0-9-169,0 6 102,0-21 1957,0 37-1951,1-33-6,1 19 0,1-23 2845,-1-7-2828,2 4 1317,-2-8-1334,3 9 355,-1-6-355,1 5 45,0 2-28,-1-7-17,3 16 22,-3-14-16,1 6-6,-1-8 34,-1 6-34,2 2 39,1 14-39,-3-13 0,0 5 17,-2-7-6,1-4-11,0 5 33,0-8 7,1 8-29,-1-7 34,-1 7 39,0-8-79,-1 3 68,1 0 67,-1 14-112,0-8-22,0 20-421,0-7 415,0-1-35,0-3 91,0-10-56,0 8 0,0-7 11,0 6-11,0-11 134,0 8 107,-1 9-241,0-6 241,0 4-67,-1-8-57,1-6 327,-2 8-332,2-8 68,-2 13 56,1 3-197,0 1 84,1-6-117,0-14-6,1-1 0,0 0 50,0-1-56,-1 1 12,1 0 0,-1 2 50,0 1 0,0-1-56,1-1 0,-1 0 5,0-1 29,1-1-34,-1 5 61,1 4-89,0-5 180,0 51-147,0-34 34,0 42-284,0-47 295,0-3-50,-1-17 0,1-2 0,-1-6 6,1 4-6,0-3 5,0 2 319,0-1-324,0 5 0,0-3 79,-1 4-79,1 0 17,0-4 33,0 7-50,0-5 0,0 3 0,0-2 6,0 7 50,0-3-12,-1 6-27,1 1 22,-1-5-22,1 10 62,0 2-79,0-9 5,0 6-5,0-19 45,0 2-45,0-2 0,0-1-6,0-1 6,0 2 0,0-2-33,0 1 83,0-1-50,0 1 0,0-2 45,1 1-95,-1-2 50,1 1 0,0-3 72,-1-1 29,0-1 34,4-11-135,1-10 0,0 6 0,-1-3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27.0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73 1 8399,'1'5'1608,"0"0"-997,-1-5 296,0 0-72,0-3-482,0 1-124,0-1-83,0 2-141,-2 1-10,1 0-1,-4 0 1,2 0-57,-3 0-16,3 0-124,-2 0-409,-1 0 62,0 0-1489,-5 0-1704,4 1 3742,-5 1 0,8-1 0,0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32.1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25 370 8321,'-9'-3'1697,"2"0"-1187,7 3 744,0 0-856,0-3-89,0 2-130,0-3 22,0 1 214,0 0-146,0 0-269,0 1 184,0 1-150,0 1 11,-1-2-84,1 2 39,-2-2 0,0 2 28,0-1-28,1 0 11,1-1 818,0 1-68,0-1-575,0 1 570,3 0-728,1 0-79,1 1 51,0-1 51,6 1-51,-2 0 0,8 0 0,0 0 0,1 0 33,0 0-33,-3 0 0,-4 0-17,1 0 12,0 0 44,16 0 17,-10 0-62,10 0 6,-15 0-5,0 0-62,5 0 67,-3 0 50,5 0 0,-6 0-50,8 0 0,-5 0-11,10 0 11,-12 0 6,1 0 5,-5 0-17,1 0-10,4-1 16,-1 0 5,3 0-5,-5-2 17,9 0-17,-4-1-17,6 0-28,-7 0 79,5 2-34,-6 0 11,1 1-11,-8 1 0,-2 0-5,0 0-1,1 0 6,-1 0 0,2 0 34,4 0-34,-3 0-6,8 0 0,-3 0 12,4 0-6,3 0 0,1 0 0,12 0 0,3 0-17,27 0 23,-5 0-4,14 0 1,0 0-3,-8 0 0,-5 0 0,-5 1-5,-21 0 16,-9 0-11,7 1 0,-13 0 0,9 0 0,1 0 6,0 0-1,-1 1-5,-10-2 0,9 1-11,-7 0 11,7-1 0,-9 0 6,8 2-6,-7-1 0,7 2 0,-9-2 0,1 0 0,24 1 0,-17-2 0,19 1 5,-25-2-55,0 0 55,-1 0-5,1 0 6,-2 0 0,1 0-6,-1 1 0,0-1-6,-1 1 6,0-1 0,9 2 0,-7-2 6,7 2 10,23-2 1,3 0-17,-2 0-6,31-2 1,0-1 11,-35 0 27,32-3-33,-45 1-1393,-8 2 1387,10-1 23,25-3-23,-26 5 6,26-5-50,-24 4 56,-9 0-6,9 0 16,2 0-16,-9 1 17,30-1-17,-28 2 0,15-2-1993,-20 2 2060,0 0-67,1-1 0,1 0 0,2-1 17,3-1 17,15-2-6,-10 3-11,26-3-17,-26 4 0,11-1-168,-13 1 174,-2 0-6,2 0 0,-2 1 78,0-1-89,0 0 11,11-1-34,-12 2 40,10-2-6,-17 2 39,10 1 3270,11 0-3303,-8 0-1,5 0 40,-11 0-11,-8 0-1,8 0-33,-10 0 17,6 0 222,1-1-233,-1 1 33,-3-2-22,-9 2-17,0-2 0,1 2 67,7-1-67,-5 0 0,3-1 51,-7 1-51,0-1 0,-1 2 0,1-1 11,0-1-11,0 2 0,0-2 0,2 1 56,0 0-39,1-1-17,2 0 0,0 0 0,2 0 11,-1 0-11,1-1 0,0 1 28,6-2-11,18-1-17,-7 2 58,20-3 1,8 1-365,-7 0 1,4 0 379,12-2 1,10 0 0,-9 0-1324,-8 1 1,-5 1 1248,15-2 0,-12 0-58,-32 4 64,12-1-1,-11 1-5,35 0 0,-36 2 0,17 1 0,-25 0 0,-2 0 443,1 0-449,-1 0 2635,9 0-2674,-6 0 45,19 0 17,-18 0 50,11 0-72,2 0 5,-10 0-56,13-2 56,-12-1 28,19-1 22,-11 0-61,12 1 11,-18 0-39,14-1 44,-13 1 79,11 0-62,-16 1 12,12 1-34,-10-1-11,9 0-23,-15 0 40,12 1 27,31 0-55,-24 0 22,18 1 0,-33-1 73,-8 1-79,7-2 6,-11 2-6,13 0 12,-6 0 67,10-1-12,-7 1 23,18-3-78,-8 2 0,12-1 55,-14 1-5,19-1-39,-14 2 17,14-1-34,-2 1-17,-11 0 3,1 0 0,1 0 31,1 0 16,25 0-893,-26 1 866,-13 1-56,7 0 55,-14 3-5,-1 0 0,0 0 51,22 7-51,-15-4-17,17 3-322,-6-4 417,-10-3 693,9 0-737,-13-2 7,-2-1-36,0 1 113,10 0 11,0-1-57,19 0-72,-18 0 0,3 0 6,-19 1 424,-1-1-408,0 0 109,11 1-125,3 1 94,0 0-94,-2 1 96,-9-3-7,14 3 34,-8-2-124,10 0-5,-10-1-3308,11 1 3314,1 0-306,16 3 300,-21-2-34,0 1 84,-14-1-50,-6-2 34,6 1 3198,-7-2-3232,1 1 0,0-1 516,0 0-510,1 0-6,1 0 33,8 0-66,-7 0 33,7 0 0,-10 0 134,11 0-134,6 0 6,1 0 22,1 0-28,-10 0 67,11 0-28,-8 0-39,7 0 0,-8 0 17,16 0-17,8 0 56,0 0-45,-1 0-11,-14 0-544,15 0 595,-11 0-374,11 0 323,-16 0 90,16 0-90,-13 0 0,11 0 44,-18 0-55,-1 0 11,-2 0 62,11 0 85,4 3-147,0-2 6,-3 2 235,-15-2-196,8 0 6,-9-1-7,6 0-44,-11 0 0,0 0 521,-1 0-549,-1 0 34,-1 0 292,13 0-298,-12-1 34,16-1-34,-21 1 0,5-3 45,-6 2 16,4-2-61,-2 1-6,13-4 12,-11 4-6,7-4 50,3 2-55,-4 0 5,9 0-17,-5 0 12,2 1 5,2 0 0,-1 0-6,2 1 17,0-1-11,14-1 6,-11 2-17,10-2 16,-13 3-5,0-1 17,-1 0 33,0 1-50,-1 0 0,-1 1-11,-2 1 5,1-1 6,10 0-453,5 0 448,1 0 5,12 0 30,8-3 1,1 0 48,4 1-85,-3-2 0,-6 1 6,-27 2 0,-2-1 45,2 0-6,-11-1-78,-2 1 22,-6-1 40,-2 3 10,3-2 471,-4 1-515,5 1 11,-4-1 0,3 1-11,2-1 22,-4 1 28,21 0-45,-15 0 6,12-1-28,-10 1 62,-5-1-40,4 1 6,-7 0 0,2 0-56,20 0 62,-14 0-6,12 0 6,-15 0-1,-5 1-5,4-1 0,-5 1-17,0 0 68,1 0-51,7 0 0,-3 0 0,6-1 0,-6 0 33,7 0 7,-8 0-40,2 0-6,-11 1-61,-3 0-23,-1 0-206,-8 0-561,-4 0-1922,-16-1-2643,-3-1 5422,-8-2 0,18 2 0,4-1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49.5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 2275 8746,'-13'-12'505,"3"2"-247,8 10 167,1 0-133,-1 0 256,1-1-542,5 1 67,1-1 112,3 1-40,1 0 6,-2 0 29,0 0-169,2 0 50,-1 0 46,1 0 162,1-1 112,1 0-107,6-3-195,-2 1-74,2-1-5,0 2 6,-6 1 67,3 0-68,-6 0 51,10-1 633,3-2-622,10-2 12,0 1 66,-9-1-94,-1 2 111,-9 1-61,0-2-3375,2-1 3503,7-6-1018,21-11 0,6-3 789,23-16-390,-9 4 1,11-9 0,-10 6 431,-23 14 0,-2 0-203,29-20 1,-6 2 155,-28 17 38,1-1-5,-7 5 1316,-2 2-1344,-1 0 1671,-6 6-1705,4-4 2996,-8 6-2940,8-5 957,-4 3-979,8-5 389,-7 6-389,0-2 17,0 0-17,0 0 0,0 0 28,0-1 17,0 2-45,-1 0 0,-1 1 11,-1 1 23,-2 1-29,6-5 85,2-2 44,10-14 146,-3-4 0,0-1-196,5-4-81,-8 6 0,-2 3 31,-8 13-34,13-12-34,-11 12 34,8-7 11,-9 9 34,-2 6-56,4-6 11,-2 6-17,-1 0 11,2 0 6,-3 1 0,1 1 0,-2 0 40,2-1-80,-1 1 40,1-2 0,0 1 6,2-2 0,-1 1-6,-1-2 0,0 1 39,8-11-17,3-3-72,9-10 50,0-2 0,-12 11 11,4-1 28,-11 11-28,4-2-16,-1 1 5,-3 4 0,-2 1 11,-3 3-5,2-1-6,2 0 0,1-1 11,24-12 6,5-3-773,2 1 0,1 0 756,4-1-561,-7 5 1,-1 1 684,-2 6-252,20-9 134,-2 0-6,-19 10-631,18-4 0,0 0 631,-18 9 253,15-6 0,-2 1-197,-22 9-84,8-1 0,5-2 90,29-3 423,-25 4 1,-2 0-519,10-1 38,-23 5-144,2-2 190,-8 3 1402,10-2-1453,-12 2-67,10-2 67,-9 3 766,7-2-710,-12 3-22,0-1-34,10-2 333,-8 3-339,15-3 75,-17 3-75,4 0 23,-8 2-17,9 0-6,-6 0-5,6 0 11,-8 0 0,6 0 6,6 2-6,0 0-6,18 8 6,-25-5-6,14 5 34,-22-4-33,10 2-1,-7 0-5,18 3 11,-14-4 34,10 1-1,-9-2 40,12 1-34,-8-1 6,10 1-45,-13-1 17,12 3 39,-10-3-62,7 4 6,-10-3 118,13 4-79,-9-3-5,11 3 72,0-1-95,-10-3-11,8 4 0,-14-4 23,-1 0-23,-1 0 44,-1-1 1,-2 0 0,0 0-6,0-1-39,-1 1 6,-1-1 39,0 0-40,1-1-5,-2 1 56,1-1-11,-1-1-23,0 2-10,25 7-2340,27 8 2370,-18-5 0,2 0 56,-6-1 0,2 1-1332,28 11 1,-3 0 1289,3 2-45,-16-5 1,-2-1-418,1 3 434,-14-6-22,-11-6-6,-17-6 1685,-8-4-1657,2 2 3090,-3-1-3118,4 1 856,-5-2-851,1 1-5,-1-1 0,1 1 6,1-1-28,2 3 22,-1-1 50,6 4-50,-4-3 0,3 1 6,-2-1 5,7 3-11,-4 0 11,6 1 0,-7-3-11,6 2 6,1-1-6,3 2 56,-1 0-56,-7-3 0,-1-1-34,-3-1 29,8 3 5,-3-1 39,18 7-45,-13-5 6,10 2-33,-10-1 33,1-1 0,1 1-6,10 2 51,26 7-79,-19-6 34,14 3 0,-35-10-5,1 0 55,-1 0-50,0 0-17,5 2-33,-7-2 50,3 3 0,-6-3 33,-1 1 19,0 0-58,8 2 0,-7-2-6,10 2 12,-12-4-5,5 0 34,-7 0-35,7 2-28,1 2 34,1 0 0,0 0 0,-6-2 40,1 0-46,1 0-28,8 4 34,-5-3 0,23 8 34,-20-8-40,10 4 6,-17-7-17,-2 1 17,7 1 5,2 1 47,0 0-52,-1-1 0,-8-2-57,8 0 57,-5 0 0,5 1 0,-6 0 51,6 3-119,9 3 68,2 1 40,36 16-40,-33-14 0,22 10 0,-35-14 0,1 0 28,10 4-28,-6-2-34,18 8 34,-18-8 0,8 4 23,-11-5 38,10 4-61,-9-4 0,8 2 34,-1-1-34,-6-3 118,8 2-107,-9-4 56,10 4-67,-8-3 34,8 2-23,-13-3-11,-1 1 28,-1-2 45,-1 0-79,-1 0 6,-2 0 0,-2-1 0,10 4 11,-10-4 56,7 3-72,-9-4 5,7 4-11,-3-2 55,20 9 12,16 4-33,12 5-29,-5-3 12,-19-6-6,-22-10 0,-7-2 5,1-1-21,15 5-40,-12-4 56,12 3 0,-8-2-6,-3-1 6,6 2 0,-5-2 17,8 1-12,9 1-38,-6 0 33,4 2-6,-8-1 12,-5-2-6,5 2 0,-9-3-6,8 3 6,-7-2 0,5 1-28,-2-2 28,-4 0 0,4-1-33,-6 1-12,8 0 45,-4 0-39,5 1 33,-6-2 6,-1 1 0,1-1 0,-1 1-17,-1-2 17,3 2 0,-6-2 45,4 2-45,-7-2-28,1 1 22,-4-2 6,4 1 12,0-1-18,0 2 6,0-2-6,-3 0-44,5 0 50,-5 1 56,4-1-11,-6 0-51,2-1-11,-2 1-55,1 0 72,-1 1 50,0-2-39,1 2-16,0-2 5,-1 1 0,3 0 0,-2 0 0,1-1 28,1 2-28,-3-2 0,4 2-17,-1-2 11,-1 0 6,1 0 0,12 2 0,-8-2-11,13 3 11,-14-3 28,22 1-28,-17 0 0,14-1-67,-17 0 100,0 0-33,0 1 0,-2-1 6,1 1-6,-2-1 0,0 0 11,-1 0-44,-1 0 33,0 0 0,-1 0 16,1 0 18,-1 0-34,1 0 0,-2 0-34,1 0 34,-5 0 0,2 0 12,-2 0 27,2 0-39,-1 0-34,1 0 34,0 0 6,1 0 27,0 0-77,0 0 44,2 0 39,0 0-39,7 0 11,-1 0-17,7 0 6,23-2-28,-1-1 22,18 1 1,2 1 44,-9-1-42,-4 2 1,-6 1 2,-28-1 0,-1 1-34,-2-1 40,0 1-6,-1 0 0,-1-1 45,0 1-79,-2-1 34,0 1 0,-1-1-17,-1 1 23,0-1-6,-1 0 0,1 0 33,1 0-38,1 1 5,4 0-23,1 1 18,30 7-6,-22-5 16,40 8-5,-48-9 0,15 2 0,-22-4 0,1-1-22,0 0 22,0 0 0,1 0 5,-1 0 35,23 2-46,-12 0-44,18 2 50,-20-2-6,-2 0 56,-5 0-50,0-1 0,-1 2 0,2-1-5,-1 0 5,3 0 0,-1 0-6,2 0 23,0 0-17,1 1 0,-1-1 0,2 2-34,0-2 34,0 1 0,-2 0 23,0-1-18,-3 1-5,-1-2 0,1 2-5,-1-1-6,2 1 11,-1 0 0,0 0-6,0 0 40,-1 0-74,-1-2 35,-2 2 27,-1-3-22,-3 1-61,1-1 100,-2 0-39,1 0 0,1 0-6,3 0 12,2 0-51,6 0 73,-5 0-39,5-1 56,33-5-57,-19 3-21,21-2 33,-34 4 0,-10 1 11,-1 0 28,0 0-44,-2 0 5,0 0-34,-1 0 96,1 0-68,-1 0 6,1 0 0,1 0 0,0 0 0,2-1 0,1 1 67,6-2-72,6 0-7,9-2 63,13-2-62,-12 1-17,6 0 28,-23 3 50,2 1-56,-9 1 6,1 0-11,0 0 6,0 0 5,1 0-6,3 0 40,0 0-68,9 0 28,-6 0 6,5 0 0,-7 0 0,1 0 40,1 0-46,4 2 6,-3-1 0,6 2 0,-6-1 6,2 1 44,-4-2-56,6 0 6,-5 1-33,6-2 38,-8 1-5,5-1 56,-4 0-56,2 0 0,-5 0-22,3 1 39,0-1 44,-2 1-61,0-1 0,-5 0-22,-2 0 61,1 0-39,-1 0 28,1 0-61,0 0 33,1 0 0,-1 0 5,-1 0-5,0 0 0,0 0 34,0 0-73,1 0 39,0 0 0,1 0-17,0 0 22,0 0-5,0 0 0,-1 0 0,1 0 0,-1 0 0,1 0 34,-2 0-40,1 0 79,2 0-73,-4 0 17,3 0-123,-4 0-3698,0-4-2066,0-1 5870,0-6 0,0 6 0,0-2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3:52.7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73 0 6753,'4'6'862,"-1"0"-778,-5-5 11,0 3 34,0-1-17,-1 2-106,-1 7-90,-15 34-1730,5-19 1814,-9 19 0,15-38 0,5-6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02.7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14 8903,'26'10'1474,"2"-3"-7073,1-11 5633,2 1-40,0-2 1077,0 0-1149,-4 1 978,-2-1-900,-1 3 0,-4 0-6,0 1 2453,-3 1-2447,-2 0 0,-7 0 0,-3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06.2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1 212 7156,'14'0'1098,"-2"-1"-1065,-12-3 135,2 0 297,-1-2 723,2-1-858,-1 3-38,2-1-113,-3 5-28,1-1-151,0 0 0,1-1 202,4-1 10,-2 1 40,4-2 45,-4 1 101,0-1-168,0 3 196,-2 0-90,1 0-101,0-1-67,2-1-135,-1 1 68,5-1-95,-4 2-6,1 0 0,-2 1 157,1 0-96,1 0 79,1 0 269,5 0-191,-3 0 12,6 0-146,-2 0 225,8 1-237,-4 0 337,20 0-213,-17 0 28,20 0-185,-22-1-27,7 0 27,-11 0 11,2 0-50,-6 0 34,3 0 44,-5 0-11,5 0 12,-2 0-34,2 0-6,-3 0 0,4 0 28,2 0-28,4 0 17,-4 0-56,2 0 6,-9 0 95,3 0-96,-4 0 169,2 0-168,-1 0 38,2 0-44,-3 0 0,4 0 40,6 0 4,-3 0 24,3 0 38,0 0 68,-5 0-169,8 0 1,-7 0 78,11 0-84,-5 0 0,14 0-34,-14 0 45,3 0 17,-3 0 40,-2 0-68,5 0 22,-7 0 62,1 0 34,-7 0-113,1-1 62,-3 1-55,3-2 139,-1 1-118,2-2 35,-2 1 100,7 0-95,-3 0-73,6 0 0,1 1 11,-5 1 79,12-3-90,-15 2 0,9-2 28,-13 1-22,3-1-1,-4 2 79,7 0-61,-3 0-23,4-1 5,-3 0 23,9 0-28,-3 0 6,7 0 61,-6 0-101,10-1 34,-8 1-33,8 0 38,0-1 7,-7 1 55,15-2-67,-17 1 0,4-1-34,-7 1 45,8-1-11,-7 1 34,7-1-40,-11 4 6,5-2 0,3 1 0,-5 0-16,6 0 16,-13 1-17,9 0 22,-7 0-5,6 0 0,-5 0 28,10 0-28,-5 0 0,6 0-33,-8 0 72,6 0-39,-5 0 11,4 0-44,0 0 33,-5 0 39,14 0-39,-12 0 0,5 0 5,-6 0 51,11 0-56,-7 0 28,8 0-22,-12 0-6,7 0 67,-8 0-117,5 0 50,-9 0 0,0 0-6,-2 0 34,4 0-50,13 0 22,-9 0 56,13 0-56,-20 0 0,4 0 0,-5 0 45,6 0-45,-3 0 84,5-1-34,-4-1-50,9 0 22,6 1-22,-4 0 17,-2 1 28,-9 0-45,-4 0 0,2 0-11,-4 0 11,4 0 0,-1 0 39,3 0-39,4 0 0,-5 0-39,6 0 39,-6 0 17,6 0-12,-4-1-5,10 0 39,-12 1-78,2-2 39,-6 2 0,-3-1 6,-1 1 39,0 0-51,-2 0-11,6 0 6,-3 0 0,15 0 50,-10 0-39,14 0-6,-15 0-44,2 0 61,-4-1-11,0 1 0,1-1 56,7 1-56,-5-1-5,4 0-51,-5 0 117,16 0-61,-12 1 6,10-1 33,-17 1-39,-2 0 6,-1 0 27,-1 0 12,0 0-45,-1 0 0,0 0 6,-1 0 55,1 0-55,-1 0 27,1 0 57,-1 0-45,1 0-28,-1 0-17,1 0 5,1 0 34,4 0 57,1 0-63,3 0 18,1 0-7,6 0 135,-2 0-206,11 0 32,-10-1 85,25-2-90,-22 2-28,28-2 78,-34 2-50,7-1 0,-19 2-34,-1-1 40,0 1 22,-1 0-2336,-1 0-1691,-1-5-2582,-1 0 6581,-3-8 0,1 8 0,-1-1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26.6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2422 7979,'-8'-8'1457,"1"0"-981,7 7-39,-1-1-51,1-1 6,0-1-157,0 1 129,-1 0-11,1 2-61,-1 0 106,0 0-163,1 0-174,0-1 1,0 1 11,0-2 28,0 1-101,0 1-723,0 0 729,0 4-23,0 0 6,0 2-17,0-1 28,0-1-73,0-1 73,0-1-39,0 1 2637,0-1-2083,0 0-335,1 0-174,2-1 201,0 0-201,1 0 44,-1 0-28,2 0-22,-2 0 0,4 0 68,-1 0-57,3 0 28,-1 0-28,2-1-11,-3 0 0,1 0 45,-5-1-95,0 2 50,-2 0 0,0 0 89,1 0-72,-1 0 392,0-1-348,0 0 1,0 0-56,1-1-12,0 1 6,0 0 0,0 0-6,0 1 6,-1-2 6,0 2 67,1-2-56,1 1-17,0-1 0,1-2-34,1 3 34,-2-2 0,1 1 0,-2 1 45,1 0-51,0 1 6,-1-2 0,1 1 0,0-1 0,1 1 0,1-2 0,1 1 17,-1 0-23,1 0 6,-1 0 0,1 1-33,0 0 38,1 0-5,5-1 23,-2 1-40,5-1 11,-5 1 6,0-1-5,-2 2 5,6-1-11,16 1 11,-12 0 28,25-5-56,-32 1 61,12-4-33,-12 3 0,1 0 0,6-4 0,-5 3 0,3-1-5,-7 3 5,2 1 0,-3 1 0,0 0 0,-4 0 0,-1 0 0,1 0-6,2 0 6,-1-1 0,3 0 6,-1 0-18,1 0 12,-1 0 0,1 0 23,-1 0-18,2-1-5,-2 2-5,1-2-29,-3 2 34,4-2 6,-3 2-1,3-1-5,-2 2 6,6-2-6,-4-1 0,6-1 0,-3 2 0,-3 0 6,1 0-12,-4 0 6,-1 2 0,0-1-6,0 0 18,4 0-12,-2 1-17,5-2 11,-1 1 6,8-3 17,9-1-3409,-5 1 3375,3-1 6,-13 4 11,-3 0 0,-2 1 0,-2 0 0,-2 1 0,1-1 0,1 0 3426,17-7-3432,-8 2 6,12-5-17,-14 5 6,-1 2 11,-1-1 0,-2 3-6,-1-2 40,0 2-34,-1-2-6,4-1-5,-4 1 11,5-1 0,2-2 17,-3 1-17,5-2 0,-4 3-34,10-5 34,-3 2 0,18-6 40,-2 0-68,31-7 28,-25 7 0,10-1 28,-35 10-34,1 1 6,-1-1 0,0 0-6,1-1 6,-1 0 0,1-1-5,-1-1 33,9-4-28,-6 3-6,6-4-27,-7 5 33,-1-1 0,1 0 11,0 1 22,2-2-38,1 1 5,0-1-17,1 1 11,0 0 6,5-2-5,-6 3 50,12-5-45,-8 2-6,6-5 6,-1 1-3409,-8 3 3404,13-8-29,-2 2-262,16-9 296,12-5 39,-18 9-67,4-2 28,-22 12 0,-2 1 0,-9 5 17,-3 0 3223,-6 3-3246,13-17 466,-5 8-460,9-11-23,-9 13 29,-2 2-6,1 1 5,8-4 12,-5 2-17,14-9-33,10-5 27,-1-1-56,27-16 62,-30 19-16,22-16-424,-30 19 445,9-7 1,-11 7-12,2-2 6,-7 4 0,3-4 0,-9 8 0,3-4 6,-6 6 434,1 0-440,-2 0 0,1 0-6,-2-1 6,23-27 0,-10 9-3386,31-36 3391,-29 38-16,6-8 11,-18 24 0,1-1 23,4-4-23,-5 4 0,4-4 0,-8 6 3380,3-3-3380,-5 5-5,1-2 55,-3 5-55,-2 1 5,2 1-12,-2 1-27,1-1 39,1-2 17,12-13-23,-6 8 6,8-9 0,-10 12-5,2-1 33,0-1-34,6-5 6,-3 3-22,15-14 16,-13 13 17,8-6-11,-13 9 0,-1 3 6,-2 1-34,-2 0 28,0 2 0,-2 0 11,0 0-5,1 0 5,-1 0-33,4-3 22,-3 2 39,4-1-39,-3 1 0,1 1-34,0-2 34,-2 2 0,0 0 6,-1 0 27,1-1-38,2 1 5,-1-1-17,2 0 11,-2-1 6,2 1 0,0 0-5,0 0 38,1 0-38,1-1-23,6-3-6,6-1-3358,7-3 3437,-4 2-1191,49-16 1,6 0 1140,-31 11 5,28-11 0,-9 5-6,-51 19-22,1-2 28,-5 2 2268,1-1-2223,-5 2 3336,3-2-3381,-3 0-39,3 0 44,-2-1-5,1 1 0,1-2 28,9-2-28,-5 1-33,11-3 38,-3 2-5,-2 1 0,1-1 6,-12 5-6,-1 0 6,0-1-6,-2 2 0,4-3 0,-2 2 16,8-3-16,-2 2 0,5-3-5,-5 3-6,1 0 11,-1-1 0,6 0 5,2 0-5,-3 0 0,30-8 0,-27 6-5,42-11 5,-40 11 0,15-4 5,-8 5-5,-7 3 0,8-1-11,1 0 11,-8 2 0,9-1-6,-11 1 23,0 1-17,-1 0-28,11 1 28,-11-1 0,16 1-28,-11 0 34,13 0-12,-15 0 6,3 1 0,-15 0 28,12 3-28,-5-2 0,9-1-45,7 1 45,-7-2 0,9 1 23,-11-1 33,14 0-56,-10 1 0,11-1 11,-13 1-11,1-1 0,-2 1 50,8 0-50,5 3-33,-3 2 61,11 8-28,-27-6-17,5 5 11,-17-7 6,1 0 0,-1 1-5,2-2 38,1 2-33,1-1 0,1 1 0,0 0-28,2 0 28,8 3 84,7 3-89,1 0-18,28 9 23,-29-11 0,21 6 0,-27-8 51,-1-1-51,10 4-28,1-1 28,17 8 33,-19-6-33,3 2 0,-19-7-16,22 11 44,-10-5-34,18 11-5,-23-12-23,-4-1 40,-8-4-6,5 3 33,-6-2-38,10 5-1,-3-2 17,15 8 51,-10-7-68,14 6 6,-19-10 34,7 2-23,2 0 28,-7-2-5,9 4 28,-10-5-62,1 2 5,-1-2 23,0 1 6,-2-1-34,0 0 0,-2 0 28,34 26-28,-21-12 19,9 8 1,1 0-20,-10-3 0,13 9 34,-27-22-29,4 3-5,-4-4 0,4 5 6,-6-6-6,-1 0 0,1 0 5,0 1-5,0 0 0,1 1 0,-1 0-5,2 0 38,-1 1-33,1-1 12,0-1 77,7 3 18,8 4-57,3-1-1713,30 24 1,3 2 1657,-18-14-222,10 12 0,-4-4 222,-30-25 5,-7-3 0,6 2 39,-8-5 17,9 4-56,-5-4 3162,7 2-3173,-9-2 688,0 0-677,-1 1 12,-1-2 27,0 2-39,-1-2 0,1 1 22,23 10 51,-20-8-95,42 18 22,-45-19 50,18 6-50,-27-11 0,0-1-17,-1 0 12,0-1 5,0 2 0,0-2 11,2 1 0,-1 0-11,4 1 0,-4-1-34,5 2 51,-3 0-6,13 4-5,-9-4-6,8 3 50,-12-5 23,6 1-73,-5-2 0,6 1-50,-5-1 55,2 0-5,-1 0 56,4 3-61,-2-2 5,2 3-17,-3-2 11,6 2-5,4 1 50,5 1 23,25 5 28,-22-7 16,36 6-106,-42-9 129,15 2-129,-18-2 50,8 1 23,-6 0-73,12 2 0,-15-3 22,14 6-22,-18-6 51,6 4-85,-15-4 17,5 1 17,-6-1 0,15 5 45,-15-5-45,10 4 17,-12-5-62,2 1 45,-1-2 151,12 5-151,-7-2 40,9 2-29,-9-2-11,0-1 0,0 0 0,1 1 5,5 2-5,-4-2 34,2 1-56,-7-1 22,4 0-12,-4 0 40,2 0-28,-3-1 0,0 0 6,0-1 0,3 3 22,2-1 12,1 2-40,0-1 0,-3-2 89,3 3-89,-1-4 17,7 6-17,-9-5 0,3 3-11,-5-2 11,-1-1 0,2 1 17,-2-1 27,0 0-44,-1-1 0,1 1 0,-1-1-5,0-1 5,0 1 0,-1-1 5,0 0 7,0 0-12,-1 1 0,0-1 0,0 1-6,2-1 6,0 0 6,4 3-1,4 0-50,3 3 85,19 8-35,-14-6-38,11 6 33,-18-9 11,0 1 45,-3-3-56,2 1-28,-6-2 22,3 1 6,0 0-5,-4-1 38,3-1-33,-4 0-11,5 2 5,-3-2 6,4 3 0,-4-3 17,2 4-17,-2-3 0,2 1-22,1 0 22,-3-2-6,6 4 40,-6-3-34,3 1 0,-4-2 0,0 1-34,-1-1 34,0-1 0,-2 1 11,1 0 23,-1-1-34,0 0 0,0 0 0,2 1-50,3 0 50,-1-1 28,3 0 5,-2 1-38,-1-1 5,3 1-6,16 7-3386,-13-5 3392,15 6-34,-12-7 46,-7-1 44,3 1-96,-10-3 40,-2 0-11,2 0 3454,3 0-3443,-3 0 0,3 0 0,-3 0-17,1 0 17,0 0 39,1 0-39,0 0 0,1 0 0,0 0-6,0-1 34,2-1-28,4-2 6,-1 1-51,2-2 45,-3 3 11,1 0-5,-4 0-6,1 1 0,-6 0 11,0 1-22,0 0 5,-1 0 12,0 0-6,2 0-11,1 0 5,1 0 6,1 0 0,1 0 6,1 0 5,2 0-11,2 0 0,1 0-11,6 0 11,-4 0 0,3 0-6,-7 0 6,1 0 0,-6 0-17,3 0 17,-6 0 0,0 0 12,-1 0 27,1 0-62,1 0 23,-1 0 0,1 0-5,-1 0 16,-2 0-11,3 0 0,-1 0 0,2 0-6,0 0 6,1 0 0,0 0-11,-1 0 39,-1 0-28,1 0 0,-1 0-22,0 0 11,0 0 11,1 0 0,-1 0 44,2 0-72,1 0 56,16 3-28,-6-1 0,21 3 0,-24-3 0,6-1-44,-15 0 49,-2-1-5,-1 0 0,0 0 39,-1 0-39,0 0-11,0 0 6,1 0 5,1 0 39,3 0-50,-1 0 11,2 0-17,-4 1 6,2-1 11,0 2 0,2-2-6,0 1 51,-1-1-56,4 1-12,-1 0 23,0-1 0,-1 1 0,-2-1 17,5 2-17,-1-2-17,3 2 12,1-2 5,-3 2 0,2-2 39,-4 1-50,4 0-1,-2 0-21,3 0 38,-4 0-5,4 0 34,-4 1-40,3-1 6,-5 0-44,2-1 55,-2 1-11,0 0 39,-2-1-45,-2 1 6,1 0 0,-1-1-28,3 1 28,-2 0 34,5 0-45,-2 0-28,4 1 72,-3 0-33,5-1 6,-6 1-12,2-1 6,-2 1-11,4 0 28,9 2-23,-6-1 6,4 0 0,-13-3-11,0 1 17,-1-1-6,-1 1 11,4 0-6,-3 0-5,3 0 0,-3 0-16,3 0 16,-3-1 0,0 1 5,1 0-5,-3 0 0,3 0-5,-3 0 5,1-1 0,0 1 5,1 0-5,-2-1 0,1 0 39,1 0-39,-2 0 0,2 0-22,-1 0 16,1 0 6,0 0-5,0 0 10,1 0-5,2 0 0,-1 0-5,2 0 5,-3 0 11,1 0 23,1 0-34,-1 0 0,-1 1-56,-2-1 56,1 1 22,0-1-16,1 0-6,0 0 0,0 0-6,0 0 0,0 0 6,1 0 0,0 0 28,3 0-28,-2 0 0,2 0-22,-2 0-23,0 0 51,-1 0-6,2 1 5,-3-1 63,2 1-80,-1-1-44,8 1 90,-5 1-40,11 2-5,-11-1 28,26 5-56,-20-6 39,17 4 0,-15-4 45,-4 0-45,3 0 0,-7-1-51,2 0 51,-3 1 11,-1-1 23,-2 0-34,-4-1 0,-1 0-34,1 0 57,-1 0-18,1 0-5,3 0-11,-1 0 6,2 1 5,0 0 0,4 1 22,-1 0-28,3 1 6,-2-2-39,5 2 39,-3-2 0,4 1 67,0-1-72,-5 0 5,4 1-39,-8-2 39,-1 1 0,-5-1 61,1 0-61,-2 0-56,2 1 56,-2-1 0,2 0 51,0 0-63,0 0 12,0 0 0,2 0-39,-2 0 50,3 0-11,-1 0 40,15 0-35,-11 0-5,10 0 6,-12 0-12,-2 0 6,5 0-56,-4 0 112,2 0-56,0 0 6,-2 0-57,1 0 51,-1 0 0,-2 0 51,0 0-51,-2 0 5,1 0-49,-1 0 44,1 0 0,-1 0 11,0 0 22,0 0-33,1 0 0,1 0-11,1 0 11,0 0 0,0-1-17,-3 1-4565,1 0-929,-10-4 5511,-2-3 0,0 2 0,2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0.3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77 6602,'4'-3'1724,"-1"0"-1343,-3-3-72,0 0 111,0 1 22,0 1-22,0-1-128,0 0-292,0 2-56,0-1-420,0 0 156,0 1-616,-1-4 936,0-1 0,-1 3 0,1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1.7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6339,'10'13'1147,"-1"-4"-1001,-8-9-62,0 0-78,1 0 850,0 0-548,1 0-105,0 0 122,-1 0-275,1 0 73,-2 0-33,0 0-90,0 0 11,1 0 107,1 0 72,-2 0 129,3 0-89,-2 0-23,1 0 157,0 0-134,-1 0-85,1-2-50,-1 2-44,1-1 83,1 0 219,5 0-308,-2 0-90,9 1 101,-4 0-56,5 0-17,-4 1-22,-5 0 45,-1 2-6,-3-2 11,3 3-11,-2-2-56,3 1 56,-5-1-258,7 3 258,-5-4 0,5 3 11,-5-3 1,4-1-12,-2 1 0,3-1 5,-4 0-44,2 1 73,4 0-34,0 0 5,-1 0-44,-3 0 39,-4 0-6,-2 0 6,2 0-33,-2 0 33,0 0 11,2 1 146,8 1-124,-3-2-33,5 0 0,-9-1-5,1 1-180,0 1-453,-3 0-253,0 2-55,-3 1-511,0-1 1457,-1 2 0,0-4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3:30.4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 0 12236,'8'0'3691,"-1"0"-3046,-7 0-533,0 0 608,-11 6-356,6 3 50,-10 8-33,8 3-3388,0 3 3612,1 17-125,3 6-206,9 4 1,4 0-213,1 7-46,1-16 1,3-4 56,5-8 201,10-4-207,-4-5 45,46-14-78,-41-9-28,28-7 44,-7-16-50,-25 12 3403,22-15-3358,-6-15-51,-22 20-33,19-33-62,-33 26-3341,-1 0 3341,-6 3 28,0 10-5,-4 1-84,-2 1-73,-6 0-185,-19-7-1955,-13 3 2235,-23-3 56,17 9-23,-27 8 113,39 5 0,-14 4 16,1 10-28,31-5 1,-19 10-1,27 0 12,4-4 39,-3 18-1,9-16 2230,-2 6-2268,3-10 5,1-1 90,0-1-67,0 2 352,5 4-296,-1-8-18,4 6 113,7-4-118,-6-4 51,5 2 391,10-5-509,-12-3 6,15 1 44,1-1-38,-12 0-7,11 0 40,-4 0-34,-6-1-11,8 1 0,5-5 11,-16 2 1,15-4 21,-16 2 1,3-1-34,-5 0 5,1-1-5,-4 3 3392,4 0-3392,-4 0 17,4 0-17,-1 0 6,0 0 33,3-1-33,-7 4 55,2-2-50,-3 1 40,-4 1-51,1 1-1406,-2 0 1406,-18 1 0,13-1 0,-12 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3.8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39 7067,'-3'-15'1271,"-1"4"-1271,4 11 3360,0 0-2956,6-2-393,-2 0 45,9-1-56,-6 2 17,2 0 39,-3 1 375,8 0-307,-6 0-35,7 0-27,-8 0-6,3 0-56,-3 0 33,3 0-21,-4 0-12,4 0 11,-4 0 50,4 0-21,-4 0 21,0 0-55,0 0 195,2 0-156,0 0 50,1 0 40,1 0-130,1 0 35,6 0-12,8-1-28,-7 0 106,14 0-78,-23 1 17,13 0 117,-11 0-100,9 0-62,-8 0-17,3 0 17,-11 0 17,2 0 50,-2 0-67,1 0 0,1 0 0,-1 0 106,1 0 23,3 0 235,15 0-330,-6 0-34,5 0 0,-13 0 0,-6 0 0,1 0 22,2 0-22,-3 0 0,4 0 11,-4 0 12,2 0-18,1 0 1,1 0 145,7 0-33,-2 0-113,3 0 63,-6 1-63,3-1-5,-3 1 56,3 0-45,-4-1 17,1 0-28,1 0 6,0 0 0,-1 0-6,-2 0-6,0 0 17,-3 0-11,0 0-5,4 0 10,-4 0-5,6 1 6,-2 0-6,-3 1 0,3-1 0,-4-1 17,2 1-17,-1 0 0,1 1-17,-2-1-17,-1 0 34,3 1 0,-3 0 6,2 2-6,-3-2-51,1 2 51,-2-2 0,1 1 12,-1-2 27,2 1-39,-1-1 0,2 1 0,-1-1 0,5 0 0,-2 0 5,3 1 1,-2-2-6,2 2-6,1 0 6,0 1 0,-1 0-5,-3-1 16,2 1-11,-3 0-28,2 0 22,-4 0 6,2 0-16,-2 1 49,3 0-33,-3-1 0,2 0-45,-2-1 45,2 0 40,0-1-7,-1 0-33,7 0 0,-4-1-5,5 1 5,-3-1 0,4 1 22,-3-1-28,3 2 6,-6-2-16,2 1 16,-2 0 0,0 1 28,0-1-28,-3 1-12,2-2-16,-2 1 28,-1-1-50,-2 1 16,0-1-16,-2 0 0,1 1 50,0-1 0,0 1 0,1-1-107,-2 1-139,2 0-152,-2 0-1943,3 1-1625,-2-1 3966,3 0 0,-3-1 0,1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5.4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104 120 7207,'8'-10'1187,"-2"-1"-678,-5 0-66,0-1-151,-1 4-124,0 1-168,0 2-28,0 4 72,0 0-44,-3 1 0,-1 0 6,-1 0 0,0 0 55,0 0-55,1 0-12,-2 0-257,-6-2-443,-8-10 706,-5-4 0,7 2 0,5 4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37.6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 7914,'7'1'2688,"-2"0"-1868,-5-1 1605,0 0-1995,0-2-183,0 1 2850,0-1-3053,6 2-44,0 0 0,9 0 21,14 0-94,-10 0 79,8 0 33,-20 0-78,-2 2 39,0-1-28,3 7 28,-2-6 5,3 5 63,-4-6-74,0 2 6,0-1 11,4 0 23,-2 0-62,15 5-34,-10-1 68,10 7 39,-13-5-51,0 2 6,-4-5-39,1 3 44,-2-2-5,1 0 6,0 1-12,-2-2 6,1 1-5,-1-1 5,-1-2 0,0 1 11,2 0-11,-1 0 0,1 0 11,-1 0-5,0 2-6,0-1 11,1 1-33,-2-1 22,1 1 5,-1 0 1,1-1-6,-1-1 0,-1 0 17,1 0-17,0 1 0,0-1 0,0 1-17,0-2 56,1 2-39,-1-1 0,1 0 6,-1-1-12,0 0 12,0-1-6,0 1 128,0-2-116,0 1 27,-1 0 11,1-1-39,0 0 202,0 0-95,1 1 335,7 2-357,-5-2-85,11 5-11,-10-4 0,5 2 40,-6-3-46,2 2 12,-2-2 22,0-1 45,0 1-1,3-1-94,1 0-12,1 1 68,-3 0-34,-2-1 0,-4 0-6,1-1-33,0 0 39,2 1 34,1 0 67,4 0-85,-1 1 85,7-1-95,-7 0-6,4 0 22,-5-1 29,0 0-51,-1 0 5,0 0-16,-4 0 45,2 0 44,-2 0-78,0 0 6,-1 0 50,1 0-56,-1 0 84,1 0-45,-1 0 101,2 0-45,0 0-78,0 0-874,-1 0-2022,-1 0 0,-1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40.3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374 47 8634,'-4'-4'2353,"1"1"-1843,3 3-79,0-2-72,0 0-241,0-1 38,2-1-77,-1 0 61,1 0 56,0 1-95,-1 1 151,1 2 845,-2 0-828,1-3 1070,-1 1-1126,0-2 156,0 1-201,0 3 269,0-1-526,-1 0 66,-1 0 23,-1 0-5,-2 2-7,-4 4 12,3 0-5,-3 3-40,4-1 51,-3 4-6,2-2 50,-3 1-50,4-1-45,-3 2 40,2-2 5,-3 1 0,2 0 44,1-3-49,-1 4-29,3-6 29,1 0 5,1-1-6,-2 1 62,0-1-67,-1 4 11,0-3-51,-1 3 51,-1 0 12,3-1 32,-3 1-49,3-3-18,-4 2 1,2 0 22,0-2 0,3-1 45,1-2-56,1-1 11,0 1-51,-1 1 57,0 0-6,0 2 0,0-2 28,-2 2-28,2-1 0,-3 1-17,3-2 28,-2 1-11,1-1 23,-1 2-35,0 0 12,-2 0-11,1 0 22,-1 0-11,3-1 12,-2-1-12,1 1 0,-1 1-28,1-1 33,2 0-5,-4 2 6,3-1-6,-3 3 0,3-3-6,-1 2 6,2-3 0,-2 2 6,1 0-1,-2-2-5,1 2 0,0-1 28,-1 2-28,2-3 0,-1 1 0,2-3 0,0 1 0,0 0-5,1 0 16,0-1-11,0 0 0,-1 0-11,0 1 11,0 0 0,0 0 0,0-1 28,1 1-28,0-1-6,-2 0 1,3-1 5,-2 1 50,0 2-50,-2 0 39,2 0-39,-1 0 67,2-2-16,0 0-51,0-1 2073,1 1-2068,-2 1-5,0 1-45,0 0 51,1-1-6,0-3 56,1 1-101,-1 0 90,1 1-51,-1 0-10,1-1-24,-1 0 40,1 0 17,-1 0 0,1 1 5,0-1-27,0 0-102,0 0-2615,11-7-4302,2-3 7024,10-8 0,-11 8 0,-4 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45.8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60 9453,'10'7'2738,"-3"-2"-1847,-8-9-275,0 0-61,0 0-12,1 1-101,0 1 57,0-1 100,0-2-347,0 1-95,0-2 11,0 2 230,0-1-141,0 3-111,0-1-23,0 3 112,0-2-95,0 1-39,0-1-95,0 1 145,3-2-28,2 0 90,5 0-3414,30-2 3201,-19 3 56,36 5-56,-33 4 67,24 16-61,-16-4-6,11 9 6,-12-4-6,1 2 39,0 0-39,17 12-491,-10-11 503,11 7 2631,-15-12-2643,-1-2-214,-1-1 225,-2 0-11,-2 0 0,-1 0 6,-3-1-23,-3 1 17,-2 0 0,-3 1 17,-1-1 667,2 5-712,2 5 28,-6-9-530,0 6-1021,-11-22-1514,1 4-3500,-4-8 6565,0 0 0,0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47.1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116 145 7204,'9'-3'2174,"-2"0"-909,-6-2 343,1-3-1094,-1 2 287,-2-9-623,-8 1-77,3 2 329,-7 1-318,8 8-106,0 1 111,-2-2-33,4 3 118,-2-2-135,4 2 168,-4-1 270,-4-4-175,2 2-55,-3-3-12,7 5-6,0-1-117,0 1 185,0 0-28,1-1-107,0 2-122,-1-1 88,2 2-88,-2-3-7,1 2-50,-1-1 286,-2-2-241,3 2 56,-2 0-33,3 0-29,0 2 28,0-1-33,-1 1 158,1-1-198,0 1 46,0-1 318,-1 1-369,2 4-5,-1 3 10,1 6 12,1 5-17,2 1 0,0 2 146,2 0-96,0 9-50,1-2 73,-1-1-68,0-7-5,-2-9 152,1 2-130,-2-5-22,1 2 0,-1-4 22,0 5-22,0-2 68,1 2-1,-1-2-34,-1 3 40,0-4-39,1 4-29,-2-6 102,1 3-40,-1-3-56,0 0-11,0-2 17,0-3-39,0 1-3255,1-2 0,1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4:49.0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142 77 7335,'-14'-2'1866,"5"0"-1519,4 2 90,5 0 403,-1 0-667,-1-1-105,0 0-63,-1 0 34,-1 0-39,0-1 0,0 2 12,-4-1-12,3 0 0,-1 1-6,2 0 0,0 0 6,-1 0 0,0 0 0,-1 0 34,-1 0-23,3 0 342,-3 0-140,4 0 184,-1 0-66,1 0 196,0 0 50,0 1-303,1 0-28,1 0-139,1-1-107,-1 1 0,-1 0 11,0 0 84,-1 1-56,1-1 34,-1 1-73,3-2 2834,-1 1-2453,5-3-118,1-1-123,4-1 17,2-2-123,0 1-1,1 0 141,1 0-112,0 2 44,-1 0 124,6-1-185,-5 2 123,4-1-162,-5 0 324,5-1-257,-2-1-39,5 0 5,-2 0-39,-3 3-6,0-1-5,-7 3 11,-1-1 0,-1 1-6,1 0 6,2 0 0,-1 0 6,4 0 117,2 0-61,-2-1 16,3 0-72,-5 0-12,3 1-16,-4 0-12,2 0 40,-5 0-6,0 0 45,-1 0-40,1 0-5,-2 0 0,0 0-56,0 0 56,-1 0 0,0 0 0,-2 0 6,0 0-45,1 0 39,0 0 33,2 2-89,7 7 95,-4-3-61,4 4 22,-6-6 0,-2-2 45,0 2-45,-1-2 0,0 0-28,1 1 28,-2-2 73,1 2-79,-1-1 6,1 0 0,0-1-11,0 2 11,0-1 39,0 2 17,1 0-56,-1-1 0,0 1 0,1-1 34,0 2-34,-1-1 5,2 1 51,-1-2 129,3 4-28,-2-3-124,2 1 12,-3-2-45,2 1 6,-1 1 72,1-1-44,-2 0 33,3 0-56,-3-2-11,0 0 0,-2 0-717,-1-2-3910,-3-2 4627,-2-5 0,1 3 0,-1-1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16.6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 1 8136,'4'5'2286,"-1"-2"2390,-4-3-4777,-2-1 90,-1 11-17,-2 7 28,-1 28 34,3-4 195,-1 44-223,4-46 50,1 20-50,0-42 5,0 0 101,0 1-17,0 6 29,0 8-124,0-4 45,0 0 162,0-8-95,0-4-107,1 2 1,0-6 106,0 0-112,0-2 39,-1 5 28,2-5-67,-2 4 0,1-5-33,0 4 38,0-2-5,0 2 23,0-3 10,0 5-33,0-4 0,1 4 56,-1-5 28,0 5-16,1-5-29,0 3-11,0-1-28,0-2 5,1 11-5,-1-9 40,1 5-46,-1-1 6,-1-4 6,1 4-1,0 2 12,0-6 17,2 7-18,-2-7-16,0 5 51,-1-5-46,1 4 40,-2-6 50,1 5 29,0-3-68,1 3-51,0-4 74,-1 0-18,2 12-33,-1-10-22,0 10-6,0-15 123,-1 0-84,1 3-33,0-1 89,1 4-89,-1-6-1,-1 2 51,1-2-17,0 3 174,2 17-22,-1-11-191,1 11 100,-2-19-100,-1 1 51,0-1 22,1 1-68,-2 1 46,1 0 44,-1 1-50,0 1-12,0 0-33,0 1 39,0 0 62,0 0-50,0-1-1,0 1 79,0-1-50,0 5 39,0-4-118,0 6 0,0-5 67,0 3-67,0 6 185,0 11-169,0 18 80,0-14-96,0 4 0,1-21 117,0 2-111,0-5-6,-1 1 33,1-5 40,-1 5-22,1-4 72,-1 3-50,0-1-73,0-5 33,0 4 18,0-7-46,0 5 18,0-4 55,0 13-78,0-12 11,0 11-11,0-12 23,0 3 44,0-4-67,0 4 0,0-2 45,0 23-51,0-20 6,0 16-6,0-22-38,0 0 49,0 2-5,0-3 62,0 4-68,-1-5-11,1 6-16,-1-3 38,0 4-5,0-5 40,0 5-40,0-3 0,0 3-17,1 0 17,0-2-6,-1 6 57,1-8-51,-1 4 0,1-5-56,0 6 56,-1-4 0,0 3 78,1 0-112,-1-4 34,1 2 0,0-3-33,0 2 33,0-2 67,0 8-73,0-1-22,0 11 28,0-9 0,0 2 34,0-6-34,0-3-6,0 3-55,0-5 106,0 4-45,0-3 22,0 3-28,0-3-10,2 4-35,-1-1 51,2 2 0,0-4-17,1 4-16,-1-3-1,0 3-11,-1-6 12,-1 1-6,0-2 39,0 5 5,1-4-44,0 5 39,0-6-17,1 6 23,2 1-1,-2-3-38,1 1 33,-2-4 0,-1-1 0,0 2 0,0-3 5,0 4-10,-1-1 5,1 3-17,0 2 51,0-3-34,0 3 0,1-4-40,1 1 40,-1-1 0,0 1 6,-1-4-6,0-1 0,0 1 0,-1-1-73,0 0 40,1 0-18,0 4-38,1 5 89,0-4-51,-1 2 51,1-7 0,0 1 0,0 0-28,0 0 62,1 1-34,-1 0 0,-1-1-17,2 1 17,-1-1 0,0 1 6,1 1-34,-1-2 33,0 3-5,0-2 0,-1 1 0,0 1-39,-1-1 39,2 1 0,-2 1-6,2 0 18,2 21-29,-2-11 17,4 17-42,-2 8 0,1-1 47,-2-13 29,5 51-34,-8-76-34,1-3-5,-1 0 39,1-1-5,-1-1 5,0 1-6,1 0 0,0 2-55,-1 0 61,1 3 0,-1-1 17,0 6-17,0-1 0,0 5 0,0-3-45,-1 6 45,-1 0 45,1-1-51,0-6 6,0-8-6,1 0-27,-1-2 33,0 2 0,0 0 39,0 7-50,-1-4 5,0 5 6,0-2-11,0-2 89,-2 3-128,3 2 39,-2-4-23,2 3 68,0-4-34,1 5 17,-1-4-23,1 3 6,0-5-17,0 3 23,0-4-6,-1 2 0,1-3 17,-1 0-34,1 1 34,0-2 33,0 0-50,0-4 0,0-1-11,0 1 11,0 1 50,0-2 381,0 0-2123,0-19-4861,0-1 6553,-2-20 0,2 20 0,-2 2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21.5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168 55 7772,'-7'-15'-638,"1"3"638,4 11 0,0 0 73,1 0 162,0 0 140,1-1 45,0 1-202,0-1-16,-4 2-202,1-1 235,-16 1 287,6 0 1662,-3 0-1977,9 0 17,7 0-275,0 0 51,-2 0 0,0 0-11,-1 0-22,1 0 33,-1 0-6,0 0 6,-1 0-34,1 0 34,-2 0-168,-2 3-364,-4 1 101,1 1-67,-4 3 1551,6-4-981,1 0-66,5-2 4447,2-2-4453,3 0 107,-2 0 5,3 0-107,-3-1 146,1 1-78,-1-1 34,1 0 89,2 1-185,0-1 218,6-1-189,-1 0 133,5-1-66,-1 1 313,8-1-325,-2-1 95,8 0-16,-4 0 190,19-2-1043,9 1 813,17-1-114,-24 4 0,-1 1 171,15 1-690,6 2 616,-33 1-160,11 0 183,-10 0-138,9-1 31,-14 0 824,0-1-845,0 0 625,1-1-558,-1 0 325,-2 0-404,-1 0 32,-3 0-60,-2 0 22,-2 1 6,-2 1 0,-1 0 22,-1 0 34,1-1-56,-1 0 0,2 0 6,-1-1-28,9 0 22,-6 0 56,14 0-84,0 0 78,-11 0-67,10 0 17,-16-3 51,2 2-51,0-3 0,-8 4-62,6-1 68,-3 0-6,5 0 50,-1 0-95,-3 1 45,3 0-17,-6 0-22,-1 0 39,-1 0 6,-2 0-12,-2 0 6,0 0-84,0 0 90,0 0-6,1 0 0,-1 0 67,1 0-78,-1 0-51,2 0 62,-2 0 0,1 0 51,-2 1-85,1-1 23,2 1 16,0-1-5,1 0 0,-2 0 34,2 0-34,-2 1-39,1-1 44,-2 0-5,-1 0 0,0 0 6,2 0-6,0 0 0,1 0-22,-1 0 27,-1 0 6,-1 0-251,-1 0 178,-5 0 34,-3 2-28,-6 2 28,-5 4 28,-18 10-28,-23 12 28,11-4-50,-8 3 55,24-10-5,11-6 51,-3 2-51,14-7 0,0-3 0,5-1 106,1-1-100,1-2 27,2 0-1557,1-1-436,0-5-1384,0-3 2873,0-3-682,0 1-320,0 1-1445,0 1 2918,0-2 0,0 5 0,0 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22.1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71 82 8007,'-4'2'1479,"-4"-1"-1406,2-3 28,-3-2 134,4 2 510,-3-2-510,3 1 219,-2-1 369,4 2-537,-1 0-118,1 0 11,1-1-106,-1-1-6,1 0 96,0-3 106,2 4-118,0-1 185,0 2-331,0 1 147,0-1-108,0 1 7,0 0-51,0 0 285,0 0-195,0-2 78,0 2 459,0-3-431,0 2-72,0-2-79,0 2-34,0-2-135,0 3-973,0-2 229,2 3-1362,3 0 2230,1 0 0,-1-1 0,-2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15.5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3316 7823,'-4'-9'1949,"0"2"-1283,4 7 471,-2 0-778,1 0 2576,-1 0-1661,2-2-887,0 1 259,0-2-242,0 1-298,0-1-5,0-1 414,0-2-73,0 0-217,0-2-113,0 3 34,0 0-51,1 0-39,0-1-56,3-4 6,-2 3 184,8-14-156,-5 12 106,13-25-135,-13 22 6,19-33-5,-17 30-6,7-14 22,-4 7-22,-6 11 6,6-13-6,-5 11-6,2-4 1,-1 3-6,9-20 11,-8 18 0,21-41 0,-19 40 0,13-24-12,-11 21-32,-1 3-7,0-3-50,-2 5 85,4-8-52,-3 3-4,12-25 83,-14 29-6,10-33-3397,-12 34 3392,3-13 0,-3 13-50,9-20-268,-6 14 318,5-14-2215,2-1 2215,-7 17 2154,8-17-2193,-2 6 5,-3 7 28,5-8-27,2-7 0,-8 19 33,7-14 3221,2-5-3221,-9 19 5,8-24-5,-9 23-1863,-1 0 1835,2 1 28,-3 6 5,4-9-27,-2 2 399,2-3-371,-3 6-6,-3 6 0,1-1-17,4-12 17,0-3 6,4-13 1946,-4 12-1941,8-26-11,-10 33-3387,16-45 3387,-16 47 0,6-16 0,-6 18-11,2-3-1749,0 0 1755,1-1-7,-3 7 40,3-9-50,7-8 2542,-3 5-2514,11-18-12,-6 13 29,-1 0-18,1-1-33,-7 12 23,2-4-29,-3 6 90,4-11-62,-7 16 6,4-10-11,3 0 2643,-1 1-2638,4-6 62,4-4 6,-13 17 5,8-12-67,-11 16 56,9-19-61,-8 17 10,6-14-5,-1 7-1826,-5 8 1826,7-8 0,-8 11-6,6-9 46,-4 5-40,2-3 0,-5 8 16,11-13-16,-7 10 1827,28-30-1827,-26 28 5,20-21 1,-24 26-6,7-6-11,7-8 11,-11 11 0,11-12-6,-13 14 0,-2 1 1,13-11 38,0-2-33,4-2-5,-6 5 5,-9 8 0,-5 5 0,0 0 0,-1 3 11,1-2-5,7-8-6,-3 3 0,6-8-6,0 4 0,-4 3 1,3-2 5,-6 6 0,0-2 0,-3 5 5,1-2 1,-4 3 0,2 0-12,2-3 6,0 0 0,2-1 6,-2 1-6,0 1 5,3-4 1,-3 4-6,3-3 0,-4 3-11,4-3 16,-2 3-5,3-4-45,-3 4 40,7-6 5,-4 5-11,6-6 11,-7 7-34,7-6 40,-3 4 27,3-2-33,-4 2-5,9-6 5,-10 6-12,16-8 7,-20 10 5,9-3 0,-10 5 0,3-3 0,11-4 0,-8 4 0,10-5-17,-5 3 23,-9 3-1,6-1 6,9-4-11,-10 3-3397,36-12 3391,-32 12 6,16-6-11,-16 7 11,-6 2 6,5-2 145,11-4-146,-12 4-2239,29-11 2239,-26 10 2269,7-1-2279,-15 5 5,-4 2 5,1-1 6,1-1 96,12-4-74,-9 3 3354,14-3-3387,-19 5 179,10-2-129,-9 3-44,8-3 56,8 1-62,-10 0 5,11 0 90,2 0-95,-12 2 12,24 0-12,-24 0 0,6 0 67,7 0-34,-14 0-49,16 0-35,-16 0 46,2 0 5,-6 0 50,7 0-39,-5 0-5,4 0-57,-1 1 51,-8 0 0,5 1 6,0 1 0,-3-1 27,5 1-27,-4-2 5,10 4-11,0 0 0,1 1 22,8 3-27,-18-6 10,10 2 1,-10-2-6,-1 0 6,1 0 195,4 0-162,-4-1 6,7 2-39,-3 0 100,10 3-106,-7-3 22,16 6-16,-24-8-6,9 4 17,-8-3 11,-2 0-34,3 1 6,-3-2 280,14 6-213,-9-4-55,10 5 88,-8-6-420,-5 1 325,7 0 23,-7-1-78,9 6 78,-10-5-28,7 4 0,-9-4 0,1-1 0,1 1 6,0 0-1,5 3 6,-3-1-50,11 6 39,-11-3 332,7 2-326,-10-4 100,8 3-106,-3-3 6,3 2 44,-7-3-3448,5 3 3421,-6-4-23,4 3-17,15 13 17,-13-12 11,21 16 12,-13-11-12,-5-2-11,4 1 112,-1 1-112,-7-5 0,6 5 5,12 14 23,-16-14 34,34 31-591,-33-31 529,12 11 3127,-17-17-3082,-1 0-45,-1-1 5,-2-2 35,4 3-40,-5-3 39,9 6-1429,-8-5 1390,6 4 732,-4-3-670,20 15-56,-13-10-6,14 12 16,-12-12-10,0 2 0,1 0 111,-2-1 29,9 7-95,-8-7 1456,6 6-1417,6 5-56,-16-14-1,12 11 23,-12-11 0,4 4-5,-3-4 10,10 8-22,-8-5-33,1 1 22,2 6-17,-6-4-5,2 4 83,12 14-49,-11-14-40,7 9 0,-7-10 5,-6-8 29,1 3-23,3 5 0,-2-1 12,3 1 10,-6-6 6,0-5-33,-4-1-6,2 0 101,8 8-40,-3-2-55,7 4 67,11 9-739,-15-14 666,12 10-5,-5-4 16,2 2-5,2 1 33,12 9-34,-17-12-5,8 5 23,7 14-23,-19-21 11,27 29 6,-16-17-12,0-1 91,23 17-96,-19-21 39,13 10-11,13-1 11,-32-18-28,28 16 40,-19-9 670,-9-4-676,18 12-34,-13-8-5,-3-2 16,27 22-16,-35-25-1691,12 11 0,0 0 1691,-14-10-1,18 17 34,-9-7-39,-7-5 0,6 7 6,-7-6 0,0-3-1,-3-3 29,12 10 3363,-18-18-3335,14 14-45,-17-15-12,3 3 91,-1 1-96,-4-7 0,2 4 5,-4-7 6,0 2 23,-1-2 11,2 4 28,0-1-62,0 0 28,-1-1 11,-2-2-38,1-1-9843,-2 0 8785,0-8 0,0 6 0,-1-7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23.9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33 7022,'12'8'1086,"-2"-2"-10,-10-10-863,0 0-124,0 0 623,0-1-12,0 1-454,0 0 163,-1 0 291,-1 1-313,1 1 386,-1-1-409,2 1-40,-1 0 169,1 0 1042,0 2-1238,0-2 3019,0 1-3170,10 0 50,-1 3-152,10 0 91,-2 3-62,12 2 33,-6-1-100,10 1-1,-8-2 141,15 1-29,5-2-78,1 1 1,-4 0-40,-15-2-34,2 2 68,-11 0-34,2 0 0,-12-2-23,0 1 23,-2-1 0,-1 0 34,-1-2-34,-1 0 0,1 0 0,-1-1-23,0 1 23,-1-1 17,1 2-17,-2-2-1164,0 1 1169,-4 3 12,0-1 39,-3 3-56,0-1 6,1-1-40,0 0 34,0-1 0,1-1 45,0 0-45,1-1 0,-1 1-23,1 0 23,-2-1 0,-1 2-5,-1 0 50,-7 2-45,1 0-28,-13 4 72,14-4-83,-11 4 39,15-4 0,-4 2 39,-2 1-39,4-1 0,-5 2-39,5-2 6,1 0 33,2 0 28,-3 4-28,4-4 0,-1 2-62,5-5-369,-2 0-539,1-1-447,-1 1-1389,0-3-1954,1 1 4760,-2-2 0,2 0 0,2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26.4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1 144 6596,'13'8'3495,"-2"-4"-1698,-11-6-1316,0-2 331,0 0-454,1-2-78,0 0 1243,2-6-1254,-1 7 1005,0-4-927,-1 8 1087,-1 0-1490,2 1 56,0 0 0,1 5 56,1 2 180,1 6-113,0 2 124,0 4-63,1 1-60,-1 1 212,4 12 28,1 0-359,-1-1 202,4 5-207,-6-18 196,3 6-157,-3-10 29,-1 0-12,0-2 11,-1-1-67,-1-3 0,-1-2-28,0 0 33,-1-3-5,0 0 124,1-3-119,-3 0 135,3 0-11,-1-1 151,5-3-179,2-5-101,7-4 5,0-6-66,2-3 61,0-2-101,9-13-56,-8 8 152,5-9-135,-10 13 28,3-8 61,-6 10 51,2-5-5,-4 11 5,0-3 0,-1 6-28,0-2-6,-1 5 34,-2 3 0,2-1 22,-4 5-27,-1 0 5,0 1-73,-1 1-117,0 0 190,0 1-51,0 0 12,2 0-11,-1 0 50,2 5-6,1 0-39,11 25 12,9 17 217,9 16 1,2 3-1616,2 5 1433,-7-16 1,-5-9 25,-18-32-11,-3-8 50,-2-1-61,-1-3-6,0 0 190,-1-2 1359,0 0-1330,0 0-18,2 0 23,1-1-218,3-4 112,7-7-67,-1-3-23,7-6-28,-6 4-6,9-15 12,-5 6-6,6-13 0,-7 6-57,7-19-1276,-4-3 1266,2-11 67,-7 14 0,-7 19-84,-3 10-45,-4 14 12,-1 2-432,0 4-5820,0 3 729,0 4 5640,0 0 0,0 1 0,0-3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57.797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16 52 7699,'13'3'1423,"-2"-2"-1159,-11-2-124,0 0 296,0 0-100,0 0 6,-1 0 184,-1-1-72,-1 0-258,0 1-157,-1 0-39,1 1 118,-2 0-118,1 0 0,-1 0 50,2 0-16,0 0 896,1 0 2022,1 0-2947,4 0 147,1-1-12,4 0-34,-1 0 23,1-1-118,0 0 28,2 0-39,-1 0 51,0-1-57,-2 1 12,0 1-6,-2 1 0,-1 0 11,-1 0-17,-1 0 6,0 0 0,0-1 6,-1 1-12,3-2 12,0 1-6,2 0 17,-1 0-17,1 1 28,6-1-56,-1-1 112,1 0-135,-6 1 51,-2 0 0,-2-1-5,0 2 61,-1-1-56,-1 1 5,2-2-5,2-2 0,-2 1 0,0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9.7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42 0 6641,'1'13'1467,"0"-3"-1125,-1-10 571,0 0-437,-9 22-224,7-15-28,-7 17-95,8-20 140,0 3-202,0-2 224,1 7 185,-2-2-353,1 0-11,-1-1-112,1-3 146,-1 2-146,2-1 106,-2 0-94,2 0 32,0-2 7,0 0-46,0 1 1,0-1 39,-1 2-40,1-2 153,-1 2-147,0-2 45,1 0-56,0-1 6,0-1-1,0 0 57,0 1-45,0-2-6,0 2 123,0-1-55,0-1 27,0 1 12,0 0-18,-1 1-49,1 1-46,-1-1 68,0 2-67,1-2 22,-2 1-28,2-2 84,-1 3-84,1-2 89,-1 3 7,1-3-35,0 3 62,0 2-33,0-2 16,0 1 18,0-5-74,0-1 6,0 0 73,0 1-23,0-1-100,0 2-1,0-1 63,0 1-68,1 0 50,1 0 230,1 0-118,-1-2 90,0 1 34,1-1-247,-2 1 12,3 1 0,-2-1-46,1-1-5,0 1 6,-2-1 5,0 0 28,2-1-5,-2 1-29,0 0 23,1 0-22,-1 0-6,0 1 0,0-2 6,0 1 16,0 0-22,1 0 129,-1-1-56,0 0-29,0 1 24,0-2-68,-1 2 0,1-1 39,0 0-39,1 0 0,0 0-6,0 2 6,0-2 107,1 2-102,-1-1 62,1 0 57,-1 1-91,1-1 6,1 1-50,0 1 118,3 1 346,-2-2-285,2 2-45,-5-3-72,1-1 78,-3 0 190,1 0 84,0-1 455,0 0-550,1 0-275,-1 0 51,1 1-61,0-1 21,0 1-77,0 0 33,0-1 45,1 2 173,0-2-212,0 1 83,0-1-89,-1 0-22,0 1 67,-1-1-23,0 1-78,1-1 95,-1 1-8038,0 0 7999,0-4 0,-1 3 0,0-3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9:01.8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0 7123,'5'6'1562,"0"-1"-1282,-5-5 3104,0 0-3239,0-3-33,0 3 28,0-3-134,0 2 677,0 0-633,0 4-89,0-1 39,0 2 0,0-1 6,0-1 33,0 0-39,0 0 0,0 0 17,0 0-17,0 0 0,0 1 0,0-2 11,0 0-11,0 0 6,0 1-1,0 0-5,0 0 6,0 1 83,0-1-83,0 1 28,0 0-34,0 0 5,0 0-5,0 0 0,0 0 0,0-1 6,0 0 50,0 0-56,0 0 0,0 0 17,1 2-17,-1-1 0,1 1 44,-1-2-38,0 0-6,0-1 6,0 2 50,0-2-56,0 1 0,0-1 56,0 0-56,0 0 0,1 2 0,-1-2 56,1 3-56,-1-2 0,1 1 16,0 0 29,-1-1-45,1 2 0,-1-3 6,0 3 55,0-2-55,0 1 39,0 0-23,0 0 23,0 1-45,0 0 0,0-1 62,0 1-57,0-2-5,0 0 0,0-1 17,0 1-17,0-1 0,0 1 90,0 2-90,0-1 67,0 3-11,0-2-34,0 0-16,0-1-6,0-3 39,0 2-39,0-1 0,0 1 73,0-1-73,0 0 11,0 1 56,0-1-11,0 1-56,0-1 39,0 1 12,0 1-1,0-2-44,0 2 5,0-1 112,0 1-67,0-1-56,0 2 39,0-2-33,0 1-6,0-2 0,0 1 11,0 0-5,0-1-6,0 1 0,0 0 33,0 0-66,0 0 33,0 2 0,0-2 39,0 0-33,0 0-6,0-1 5,0 0-10,0 0 5,0 1 0,0 0 5,0 0 1,0 2-6,0-2 0,0 0 5,0 0 12,0-1 6,0 0-18,0 0-5,0 1 34,0 0-68,0 0 34,0 1 0,0-1 45,0 2-45,0-2 0,0 1 0,0 0 6,0-2-12,0 1 6,0 0 0,0 0 56,0 0-50,0 2 27,0-2-33,0 2 39,0 0-33,0 0-6,0 0 0,0-2-6,0 2 12,0-1-6,0 1 11,0 1-11,0-1 0,0 0 0,0 0 6,0 0-6,0 0 0,0-1 5,0 0 18,0-1-18,0 1-5,0-1 23,0 0-11,0 1-1,0-1 11,0 0-22,0 0 0,0 0 45,0-1-6,0 2-11,0 0-28,0 0 6,0 1 72,0-1-78,0 1 34,0 1 5,0 1-39,0 0 17,0-3-17,0 1 0,0-2 0,0 1 5,0-1-5,0 1 0,0 0 0,0 0-5,0 0 5,-1-1 0,1 2 0,-2-2 5,2 1-5,-1 0 0,1 0 6,-1 0 0,1 1-6,-1-1 0,1 0 5,-2 0-5,2 1 0,-1-1 6,1-1-1,0-2 1,0 2-6,0-1 0,0 1-6,0 1 6,-1 0 0,1 0 0,0-1 12,0 1-18,0 0 6,0-1-6,0 0 6,0 0 0,-1-1 0,1 0-11,-1 2 11,1-1 0,0 1 6,-1 0 11,1-1-17,-1 2 0,1-3-17,0 2 17,0-1 0,0-1-6,0 0 6,0 0 0,-1 0 23,1 1-29,-1-1 12,1 0-1,0 0-10,0 0 5,0 1-6,0-1 12,0 0 10,0 0-4,0 1-12,0 0 0,0 0-6,0-1 23,0 2-23,0-3-5,0 2 17,0-2-6,0 2 5,0 0-5,0-1 0,0 0-22,0 0 61,0 1-39,0-1 0,0 1 0,0-1 11,0 0-50,0 1 39,0 0 0,0-1 0,0 1 39,0-1-50,0 1-23,0-1 34,0 0 0,0 1 6,0-1 0,0 1-6,0-1 11,0 0-6,0 0-33,0 1 28,0-1-16,0 0 55,0 1-39,0 0 0,0 0-28,0 0 22,0 1 6,0-1 0,0-1 6,0 0-17,0 1-29,0-1-88,0 1-29,0 0-163,0 1-234,0-2-270,0 2-564,0-1-2366,-1-1 3754,0 0 0,-1-1 0,1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7:36.6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444 337 10634,'8'6'1771,"-2"-2"-847,-6-4 4223,0 0-3948,-4 0-986,3-1 11,-5-3-107,3-1 23,0-1-134,-1 1 83,3 0-55,-2 0 44,1 2-72,1-2 33,-1 2 17,0 0-34,1 1-22,-1-1 0,2 2-11,-3-2 112,1-2-140,-1 1 39,0-2 0,0 4-28,1-1 39,0 1-11,0 1 17,0-1 5,0-1-22,0 1 0,-1 0-33,2 0 83,-1 0-50,0 0 11,0-1-61,-2-1 50,0 0 33,-2-1 7,-3-4-113,2 3 73,-2-2-51,1 3 23,2 2 17,-3-2-22,1 3-68,-3 0 79,2 0 16,-3 0 0,6 1 12,0 0-6,1 0-17,-2-1-56,1 0 73,0 1-11,1 0 50,2 1-44,-1-3 5,1 2-45,0-2 45,0 0 11,-1-2 51,1 1-57,-2-1-5,3 2-67,-2-2 67,0 0 73,-2-4-73,2 4-11,0 0 5,2 2 6,1 0 6,0 0-6,-1 1 0,2 0-6,-2 2 1,1-1 33,0-1-28,0 1-28,1 0 22,-2 0 6,1-1 0,0 2 45,0-3-90,0 2 45,-2 0 0,-3-4 0,2 2 28,-3-2-34,3 1 6,0 1-67,0-1 123,0 2-56,3 0 0,-2 0-17,-3-2-39,2 2 56,-5-2 17,6 2 39,-2 0-112,3 2 56,0-1-28,0 1 28,0 0 0,1 0 67,0 0-67,0 0-56,0-1 56,-1-1 62,1 0-62,-2 0 0,1 1-34,-1-1 40,1 0-6,-2 0 34,0-1-34,1 1 0,-2-2 0,2 3 0,0-2 5,0 1-5,0 0 6,0-1-45,0 0 39,-1 1-40,-2-2 46,2 2-6,-1-2 6,0 3 16,-2-2-61,2 1 39,0 0 0,3 2 39,1 0-78,0-1 39,-1 1-6654,1-1 1584,0 3 5070,1 1 0,0 0 0,0-1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7:38.1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50 47 8214,'2'7'2045,"0"-2"-1429,-2-5 986,0 0-1316,3-13-45,-2 10-51,2-10-145,-3 13 3108,0 0-3041,0-2-22,0-1-90,0-2 39,0 1 0,0 0-27,0 1 72,0 0-28,0 2 369,0-1-386,0 1-39,-1 0-173,0 0 106,-2 4 39,1 4-12,-4 12 40,1-3-50,-4 25 50,4-19-11,-1 12-23,2-16 40,1 0-6,1-3 17,0-1-12,0-2-5,2-1 0,-2-3-17,0 8 17,0-8 0,0 6 23,1-9-23,0-1 0,1-2-5781,0-1 3373,0 1 1409,0-1 1,0 1-1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7:40.3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 82 6523,'-5'-7'527,"2"1"-264,0 2 650,1 0-426,0 1 281,1-4 1875,1 2-2514,0-7-50,-1 6-68,-2-6 112,0 9 420,-1-3-442,2 4 84,-1-1 123,3 3 2605,-1-1-3137,-1 1 1394,2 0-952,2 0-218,2 0-5,2 0-34,0 0 50,0 2 0,-1-1 23,1 3-34,-3-3-6,1 2 6,2-1 0,0 2 0,1-1 6,-3 0-12,3 2 6,-3-3 34,2 2-34,-3-3 11,0 1 22,1-1 23,-1 0-50,3 0 56,-1 0-57,2 1 40,-2 0-45,2 0 56,-2-1-56,1 1 101,-2-2 117,0 0-139,-1 0-1,2 0-78,-2 0-45,2 0 45,-3 0-28,1 1 28,-2-1 0,0 0 6,-1 1-17,3-1 11,-2 2 11,2-2 22,-1 1-33,1-1 0,0 1 0,-1-1 17,2 2-6,-2-2-11,2 0 79,0 1-34,0-1-51,2 2 6,-2-2 134,5 2-94,-5-2-12,0 1-45,0-1 90,-2 1-67,2 0 28,0 1-34,-1-2 16,1 1 35,-1-1-51,0 0 0,1 1 11,-2-1-11,2 1 129,-2-1 128,3 0-100,0 0-45,-1 0-106,-1 0 39,-1 0 5,-1 0-7264,1 0 7214,-7 0 0,4 0 0,-4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09.4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417 333 7615,'-8'-2'1407,"2"1"-1245,5 1 566,1 0-56,-2 0-543,0 0 39,0-1 28,0 1 73,1-2-12,0 1 1,1 0 156,-2 0-21,2 0-169,-2 0-101,2-1 62,-2 2-79,2-2 393,-2 1-404,2-1 106,-3-1-195,2 1 84,-1 0-90,2 2 162,-2-2-78,1 2 84,-1-1-78,2 0 10,-2 0 96,1 0-190,0 0 44,0-1-50,0 2 34,-1-1-45,-1 0 11,0 1 101,-2-1 218,-5-5 426,0-4-734,-3-3-5,7 2 28,1 4-34,4 5 117,-1-2-117,1 1 73,-1 0-56,1 1 67,-2-2-84,1 1 5,0 1-5,0 1 0,0-1 6,1 1 50,-1-1-50,-1-1 55,1 1-61,0-2 6,0 2 83,0-2-83,0 1 39,0 0 39,-1 1-79,2 0-5,0-1 0,-1 1 0,2 0 6,-2 0 39,0 0 44,-8-5-133,4 3 100,-10-6-56,9 7 5,-3-3 85,5 2 22,1 0 84,-2-1-151,2 2 95,0 0-135,0 0 29,1 1 50,0-1-79,1 2 96,-1-1 11,-1-1 45,1 0-34,-1-2 68,1 0-186,-2 1 40,2 0 22,-2-1-67,2 1 0,-2 0-11,3 1-17,-2 1 28,2 0 6,-1-2 5,-1 2-11,2 0-17,-4-1 17,3 2 0,-2-1 45,2 0-90,-1 2 45,0-1-6,0 1-27,-1 0 33,1-1 17,-1 1 22,2-1-45,-1 1 6,0-2-5,1 2 10,-1-2 23,2 2-17,-2-1 40,-1-1-51,1 0 0,-2-1 61,1 0 29,-1-1 79,3 1 55,-3-2-219,2 3 40,1-2 56,-1 1-23,3 0 6,-1-1-84,0 2 90,1-2-90,0 2 101,0-2-79,1 2-22,-1 0-11,0 0-336,1 2-1149,-1 5-285,6-4-2011,1 4 3792,6-5 0,-5 0 0,-1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11.8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99 13 6775,'3'1'1781,"-5"0"-1417,-1 0-134,-4 1 252,2 0-208,0 0 62,-1 0 23,2 0 408,-1-2-403,3 1-90,-2-1-27,3 0-84,-1 0-124,0 0 0,0 0 135,-3 0-73,2 1 5,-2 0-100,4 1 156,-2-2-56,1 1-89,1 0 95,-3 0-78,1 0 5,-2 2 28,0 1 96,1-2-96,-1 2-22,4-3-45,-2 1-6,3-1 2107,-1-1-2051,5 0 236,3-1-247,3-1 134,0-1-133,-3-1 49,4 1-89,-4 0 6,1 0 11,-3 2 33,1-1-33,6-2 22,-4 2-28,12-3-11,-14 4 23,5-1-18,-9 2 57,2-1-23,0 0 67,7-3-50,-5 2 12,6-2-63,-7 2 6,0 1-11,-3 1-56,0 0 51,-2 0-34,2 0 67,-1 0-34,1 0 6,-1 0 0,1 0 0,1 0 0,-2 0 17,2 0-12,-1 0-5,-1 0 0,1 0 12,2 0 32,-1 0-32,1 0-12,-2 0-56,1 0 50,-1 0-1770,6 0-1439,-2 1 3215,5 0 0,-7 1 0,-1-1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19.5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6663,'5'3'1238,"0"0"-835,-5-3 527,1 0-577,0 0 168,2 0-230,0 0-190,0 0-101,-2 0-90,0 0 454,0 0 639,0 0-527,2 0-408,-1 0-63,-1 0-10,0 0 5,0 0 5,1 1 74,-1-1 139,2 1-212,-1 0 38,1 0 343,-1 0 212,0 0-196,1 0-145,-1 0-129,0-1-96,0 0 34,-1 0 264,3 0-236,1 2-89,-1 0-6,0-1 61,-3 1 46,0-2-51,0 1 39,5 1 17,2 3-107,-1-2 113,5 6 11,-9-6-67,2 3 16,0-3-10,-3 1 77,4 1-22,-3-3 68,1 1 145,-1 0-230,0-2 40,5 5-141,-5-4-5,5 5 0,-7-4 34,3 1-34,-2 0 6,2 0 22,-2 0-23,1-2 130,0 2-40,-1-3-39,-1 0-62,0-1 12,0 1-1,0 0-5,1 0 0,-1 1 28,2 1-39,-1-1 50,2 2-39,-2-2 196,2 3-196,-2-3 34,1 1 11,0-1 0,-1-1-1,1 1 7,-1 0-18,1 3-33,0-1 0,0 1 0,1-1 12,-1 0 200,4 3-167,-2-1 101,5 5-96,-4-5 34,1 1-45,-2-2 353,2 2-60,2-2-142,1 3 146,7 4-330,-8-5 44,6 6 12,-9-7 38,11 11-38,-7-9 84,11 13-68,-11-12-28,1 2-50,-3-3 45,-1 1 56,0 0-95,1 0 78,4 4-23,-4-4-61,2 3 0,-3-4 123,2 4-112,0-2 90,0 2 146,8 10-247,-11-13 319,19 25-235,-18-24 56,16 20-79,-15-18-55,4 4 39,-4-3-40,-1-3 40,0 3 6,2 0-12,2 6-6,-4-7 12,1 3 50,-2-5-1369,-3-5 1319,2 4-757,0 0 746,-1-3-34,1 3 95,3 1-50,-5-5-39,4 4 39,-3-4-1,-2-2 1194,2 2-1205,-3-3 884,0 0-911,-1-1-4168,1-1-2918,-5-2 7080,-9-8 0,6 5 0,-4-5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13.6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37 7335,'14'8'2123,"-4"-2"-1507,-10-8-145,1 0-34,-1 0-1,1 0-88,0-1-108,-1 0 170,1-2-113,-1 2 55,0-1-128,0 2-44,0 1-18,0-1 269,0-1-397,0 1-29,0-4 68,0 3-22,0-1 77,0 3-223,0 1 95,0 2 51,-1 5 44,1 0 50,-1 3-133,1-2 184,0 2-62,0 0 96,0 2 184,0 9-273,0-9 99,-1 14-234,0-15-6,-1 7 95,0-7 0,1 0-39,1 1-56,-1 0 0,1-3 0,0 0 0,0-4 6,-1 1-6,0 0 0,-1 2-6,0-3 12,1 1-6,1-3 56,0 0-50,0-2-6,0 1 0,0-1-6,0 0 34,0 1-28,0-1 0,0 1 6,0 3-6,0-3 28,0 3-23,0-3-5,0 0-4369,1-1 4369,3-1 0,-2 0 0,1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25.4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79 1 5207,'6'9'1563,"0"-2"-1288,-6-7 8055,0 0-8369,-3-2 484,-2 2-484,-3-1 272,-1 3-233,-7 12 742,6-2-753,-12 23 11,14-19 157,-1 29 5,14-28-61,9 27-67,-3-24-3331,12 12 3297,-16-17 169,14 24-62,-15-20 5,6 25-112,-10-30 140,-1 18-174,-1-25 96,0 11-51,0-15 3321,0 15-3372,0-6 250,-2 21-103,0-18-135,-7 19-930,2-22 958,-7 5 0,9-13 0,-2-4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27.0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63 15087,'1'-3'650,"0"-1"-465,-1 3 78,0-1-56,0 0-22,0-1 6,0 1-85,0 0 1064,1 1-705,0 0-325,1 0-84,1 0 28,1-2-78,1 2-1,2-3-5,1 1 17,5-3-17,-3 2 0,3 0-17,-5 2 69,2 2-52,-2 0 5,6 0-5,-5 0 0,4-1 6,-3 0 5,0 0-11,-1 0 0,0-2-17,-2 1 17,-1 0 0,-1 1 6,-3 0 11,0 1-12,0 0-1753,0 0 40,-6 2-3260,0 0 4968,-4 0 0,5-2 0,0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28.9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6 7464,'11'8'2409,"-2"-2"-1911,-9-6 757,0 0-841,4-3-49,-2 1 71,3-3-156,-3 3 34,-1 0-96,1 0 46,0 1 4,-1-1 2007,1 2-2242,-2 3-33,0 1 0,-2 5 56,-1 1-33,-2 1 77,0 1-32,-1 0 27,1-1-28,0 0 34,1-1-45,0 0-56,1-2 173,0 1-173,1 0 34,1-1 95,-1 1-129,1-1 33,-1 0-33,0 1 62,1 0 11,-1 1-6,1-1-61,0 0 134,-1 0-140,1-2 72,1 2-21,0-2 16,-1 4-67,0-6 78,1 3-78,0-3 0,0 0 0,0 1 17,0-2-17,0 2 0,0-2 34,0 1-29,0 0-5,0 0 0,0 0 12,0-1 10,0 0 23,0 0-40,0 0-10,0 0 50,0 0-45,0 1 0,0 0 50,0 1-50,0 0 39,2 2 90,1-2-129,2 1 28,-1-2-28,2 2 39,-1-3-39,5 6 62,-3-5 11,3 2-73,-2-2 0,4 3 16,-3-2 1,5 2 56,-5-3 45,8 4-67,-10-5-51,5 4 22,-9-7 17,1 2-39,-1-2 0,-1 1 6,2-1 84,-2 1-57,1-2 34,-1 1 107,-1 0-2447,1-1 1,-1 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29.8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8377,'1'5'2095,"-1"0"-673,0-5-1080,4-2 291,-3 1-218,3 0 134,-3 1 5,2 0-140,1 0 79,0 0-190,0 0 5,2 0-112,0 0 241,3 2 17,4 3-74,-2 1-172,3 2 66,-5-3-50,1 1-95,0 0 173,1 0-16,0-1-168,1 1 33,-1-2-145,-1 2 33,1-2-39,-3 2 62,0-1-107,0 1 45,-1 1 0,0-1 50,1 2-38,1 1-12,-1-2 72,0 1-32,-1-3 55,4 1-6,-3-3-83,2 1-6,-5-3 0,-2 1-34,1-2-1193,1 1-526,0-1-1764,2 0-1911,-1-3 5428,-1-1 0,-2 0 0,-1 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0.6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130 0 9089,'8'13'1573,"-2"-2"-1141,-6-11 1024,0 0-913,-5 0-134,3 0 258,-5 2-219,4 0-40,1 4-60,-3 0-192,2 3 108,-2 1-118,0 1 16,0 1 135,-1-1-207,0 3 61,-1-1 50,-3 11 63,1-6-192,-1 7 29,3-8 39,0-1-134,0-2 263,-1 4-269,2-6 72,-1 0-72,4-6 0,1-3 79,1 0-12,0-1 28,1-1-9926,0 1 9654,-2-2 0,0 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2.3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6 7481,'6'9'1697,"-2"-2"-1456,-4-7 2464,0 0-2060,-2-2-175,2 2 353,-2-2-375,2 0-129,0 1-123,0-2 96,0 1-12,0 0-61,0 1 77,0-1-172,0 1 94,0 0 448,0-1-576,2 2-79,0 1-11,2 4 39,0 3 6,1 2 17,-2 1-29,2 1 29,-2 1 140,1 0-197,0 1 96,-1 1-95,1-1 33,-2 0 95,1-1-33,-1 0-45,0-2 151,0 0-196,0-1 152,0 0-135,0 0 17,0 0 117,1 3-100,0-3-12,-1 1 46,1-4-79,-1 1-17,1-2-17,0 4 17,0-3-11,1 2 84,-2-1-73,1 0 0,-1 0 33,1 0-66,-1 0 33,2 1 0,-2-2 100,2 0-88,-2-2 4,1 0-16,-1-1-33,-1 0 33,1-1 0,-1 1 0,1-1-6,-1 1 51,1 0-23,0 3-10,0-2 83,1 5-95,-2-5 5,0 3 79,0-3-89,-1 1 5,1 0 0,-1 0 45,1 0-40,-1 2 18,1-3 16,-1 1-39,0-4 0,0 1 5,0 0-77,0 0 83,0-1-11,0 1 0,0 0 0,1-1 0,-1 1 0,1-1 0,-1 2 5,0-1 29,0 2 22,0-1-56,0-1 0,0 0 0,0-1 6,0 0-6,0-1-1351,0 1-3544,4-12 4895,-1 1 0,2-3 0,-3 4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3.6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56 6882,'-1'-15'2027,"0"2"-1914,1 13 195,0 0 106,0-4 12,0 2-34,0-5 117,0 5 46,0-1-124,0 0 17,1 1 152,-1-1 212,2 2 537,-2 0-715,2 1 810,-1 0-1085,1 0 145,1 1-163,-1 4-111,1 1 56,-1 5-246,0 2 234,-1 2-89,1 4 16,-1 23-133,0-13 100,0 18-163,-1-20 85,0 0 89,0-1-173,0 0 128,0-1-78,0-3-56,0-1 50,0-3-11,0-3-39,0-1 0,0-3 62,1-2-68,-1-2 6,2-1 0,-2-2 0,1-1 0,-1-1 0,1 0-263,-1-2-101,2 1-958,0-1-616,2-4-1428,2-7-510,1-3 3876,-1-5 0,-2 9 0,-2 3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4.15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0 101 8875,'5'5'1972,"-2"-1"-1333,-3-4 358,0 0-426,0-6-240,0 5-29,0-5 101,0 6 1099,0 0-1155,3-1-6,0 0 152,4-2-218,0 1-51,2-2-6,1 1-162,1 0 123,0-1-56,0 2 6,-1-2 190,3 1-212,-2-2-12,2 0-95,-1-1 62,3-1-62,-6 3-51,2 0-5,-9 3-28,0 0-61,-2 0 38,0-1-425,0 0-196,0 0-168,1 0-902,0-1-482,-1-1-1831,0-1 4111,0-1 0,0 2 0,0 2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5.57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29 7996,'16'8'913,"-3"0"-913,-13-8-56,0-6-45,0 3 95,0-4 6,0 3 0,0 1 107,0 1 62,0 0 273,0 0 208,0 1 50,0 0 44,0-1-206,0 0 135,0 0 391,0-1-437,0 1 1826,0-1-2167,1 10 156,2 2-201,0 6 123,0 0-34,-1 0-156,0 1 157,0 0-180,-1 0-11,1 0 45,-2 0-129,1-2 95,0-1-67,-1-1-50,2-2 56,-2 0-29,2-3-50,-2 0 68,1-1-1,0 4-78,-1-3 34,2 3-17,-2-4 16,1 1-33,0-2 23,-1 0-23,1-3 0,-1-1 5,0 0-38,1 0 38,-1 1-5,1 2 39,-1 0 6,1 0-45,-1 0 0,2 0 23,-2-1 16,3 1-34,-3 0-5,2 2 0,-1-4 0,0 3 0,0-3 0,1 2 45,-1-1-45,0 0 0,1 1-5,-2 0 5,2 0 44,-2 0-44,2 0 34,-1 2-23,0-1-11,1 3 39,-1-2-33,0 0-1,0-1 1,-1 1 50,0-1-62,0 0 6,0-3 23,0-1 38,1 1-61,-1-1-16,1 0 16,-1 1 0,0 0 44,0-1 24,0 0-68,0 1 0,0-1 50,0 1-50,0-1 62,0 2-57,0 0 62,0 0-61,0 1 28,0-2 16,0 0 107,0 0-157,0-1-39,0 1-1563,0-1-286,-2 0-1052,1-1 1246,-1 0 1,1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2.1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7096,'4'13'2397,"0"-3"-1439,-4-10 8872,0 0-13659,8 35-708,-5-16 4580,6 27 1,-8-33 0,0-5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6.9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56 7946,'7'9'2688,"-2"-2"-1724,-5-7 436,0 0-1305,0-8 40,-1 4 27,1-5-67,-2 6 124,2 1 212,-1 0-39,1 0 62,0 0-124,0 0-44,0 0 39,0-1-135,0 1 124,0-2 61,0 2-56,0-1 101,0 1-134,0 0-84,0 1 851,0-1-1019,0 1 22,0-1-51,0 0-10,0 0-1,0 0 6,0 0 67,0 0 421,0 1-281,0 5 185,0 2-252,1 5 28,-1-1 5,2 0-173,-2 0 129,2 0-84,-2 0-40,2 0 74,-1 0-68,0 3-11,1-4 90,-2 7-85,1-7 6,0 3 129,-1-3-100,1-2-40,-1 1 0,0-2 61,0-2-44,0 0-17,0-2 11,1 0 45,-1-1-61,2 0 55,-2 0-39,1 0-28,-1 1 51,0 0-34,0 1 118,0-1-113,0 1 146,0-1-67,0 0-285,0 0-1350,0-9-2588,1-7-3541,1-7 7680,1-5 0,-1 12 0,0 4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3:39.03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8231,'10'3'1810,"-2"0"-1211,-8-3 7035,0 0-7354,3 1-118,-1-1-21,3 2 279,-1-1-235,0 1 33,1 0 12,0 0-230,1 0 246,0 1-162,0-1-33,0 2-23,0-1 45,1 1-57,-1 1-16,1 0 17,-1 1-17,2 1 6,1 3 44,-2-1 34,2 2-84,-3-2 0,-1 1 11,1 0-44,-2-1 66,1 1 34,1 5-67,-2-3 0,2 4 0,-3-6 0,0 1-5,-1-2 5,0 1 0,0-1 22,0 0 62,0 1-84,1 2 34,0-1-107,-1 1 107,0-2-34,0 3 56,0-3-56,1 4 0,-1-3 0,-1-1-6,1 2 6,-2-1 0,1-1 34,0 2-34,-1-4 0,1 3 11,0-5-50,-1-1 78,1 0-34,-1-2-5,0 1 12,0 0-12,0 2 0,0 2 16,0 1-27,-1 1 11,-2 1 0,-6 5 34,1-4-34,-4 4 0,3-6 0,1 0-17,-1-1 17,2 0 0,1-2 67,0 2-67,3-4 0,-2 3 0,2-4 0,-1 2 0,-1 0-50,0 1 95,-1 1-45,0-1 0,1 0 0,0-1 0,1 0 0,0-2 5,-1 1-5,0 0 0,0 0 0,-1 1 0,0 0 0,1 0-28,0 0 34,-1 1-6,3-2 84,-1-1-90,2-2 6,0 1-73,0-1 79,-1 2 28,1-2-29,1 1-5,0-1-325,1-1-1820,0-7-3736,3 0 5881,0-9 0,1 8 0,-2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4.7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82 54 7302,'12'2'1848,"-3"-1"-1321,-9-5-113,1 0 57,0-2-12,-1 0 554,3-1-463,-3 1-24,2-1 409,-1 3-419,-1 1 4,0 0-217,0 2 95,0 0-124,0 0 314,0-1 68,0 1-656,-3 0-6,-3 3 6,-5 2-50,-11 9-12,5-2 56,-3 6-55,9-7 61,3 0-6,2 0-11,2-1 17,3 1 6,0-1 61,1 1 107,2 0-118,2 1 28,5 0 0,6 8-90,18 33 152,-9 5 10,-8-13 1,-2-2-123,-5 6 33,-8-8-11,-4-27 17,0-2-73,-1-1 0,2-2 62,-1-1-62,1-2 39,1 1-39,-1-3-521,-7 7-17,4-5 74,-7 6-175,5-7-257,1 0-8340,-8-1 9236,6-3 0,-4 1 0,9-3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5.5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41 8674,'6'3'3725,"0"0"-2947,-6-3 2443,0 0-2767,5 0-169,7-1-156,3 0-51,5-2 90,-3 2 107,9-1 50,-6 0-79,7-1 0,-9-2 114,7-1-159,-8 0-201,4-2 6,-10 5-45,-2-1 39,-3 4 0,-1-1-51,-3 1 51,-1 0-5,1 0-29,0 0 40,-1 0-6,1 0 50,1 0-56,-1 0-22,1 0 23,-1 0 10,0 0 1,0 0-6,0 0-34,-1 0-150,0 1-702,-1 1-3393,1 4-1227,-1-2 5506,-3 0 0,2-2 0,-2-2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6.5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126 0 10282,'0'7'2907,"0"-2"-2515,0-5 638,0 0-257,-3 5-560,0 1-34,-5 6 23,-1 1 117,-8 9-263,4-4-50,-5 6 145,7-6 51,-2 8-1,4 6 303,-2 11-397,5-9 145,2 6 112,3-13 72,3 9-228,2-13 50,4-2-135,3-9 118,5 3-202,-4-5-78,2 4 39,-2-5-662,-3-3-1298,6 0-1658,-3-4 3618,3-2 0,-6 0 0,-3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7.5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 63 6897,'-10'-15'1591,"1"2"-780,9 9-649,0 0 1309,0 0-1141,0 2 653,0-1-446,0 1 1088,0 1-192,0 0 127,0 0-1302,0-1-168,0 0 268,0-1-56,0 1 57,0 0-34,0 1-252,5 7 353,7 5-230,1 3 50,6 1-184,-6-3 33,7 4-39,-5-3-62,2 4 6,-4-6 6,2 3 179,4 5-180,-3-5 74,1 2-79,-9-9 0,-1-1 28,0 0 39,-1-2-62,3 2-55,-2-2-891,5 2-594,-3-3-5186,8-1 6721,-8-1 0,2-1 0,-8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28.6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109 24 8287,'14'8'3120,"-4"-2"-2291,-10-6 1160,0 0-1452,4-5-89,-2 2 18,4-5-175,-3 4-34,2 0-16,-2 0-78,1 2 94,-2-1 169,1 1 50,-2 1 437,0 0-453,0 1-455,-1 5 46,-2 2-57,-2 7 6,-4 1 0,-1 2-34,-9 12 57,-1 4 22,-2 1-113,-11 24 91,16-32 55,-10 21-571,20-37-1215,-1 0-550,7-10-3730,3 0 5988,0 0 0,0 0 0,-1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0.0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7140,'5'10'2924,"0"-1"-1465,-5-9 6803,0 0-8140,3 4-54,2 13 91,1 1-125,1 11 335,-3-3-335,3 14 66,-3-9-88,1 9 21,-1-12 18,0 6 5,-1-9-56,0 5 0,-1-13 84,0 5-56,0-3-40,1 4 12,-1-10 0,-1-2 96,-1-9-96,1 1 0,-1-2 22,1-1-22,-1 2 45,0-1-370,0 1-1556,2-2-4208,0-4 6089,2-3 0,-3 2 0,0 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1.0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8321,'8'12'2806,"-1"-2"-2190,-7-10 880,0 0-544,4-4 308,-2 2-335,3-3-522,-4 4 2364,0 1-2761,0 0 50,1 0 56,3 2-12,-1 3-94,5 3 106,-2 7 202,4 16-113,-4-3-61,2 14 22,-6-9-3391,1 2 3296,-2-2 135,1 9-338,-2-14 248,-1 4-56,0-17-51,1-2 113,0-5-112,0-2 3467,0-2-3473,-1-3 189,0 0-486,1-1-319,1 0-1961,4-3 853,0-2-4107,11-12 5831,-6 4 0,2-2 0,-9 9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1.7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70 8108,'-3'-14'2745,"1"3"-1939,2 10-229,0 0 152,0-1 553,0 1-968,0 0 1557,0 0-1575,1 0 169,3 1-146,1 0-78,2-1 39,1 1 196,12-2 1317,24-5-1485,-8-1-487,13-2 179,-34 5 0,-5 2 0,-10 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2.7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6819,'10'0'3389,"-3"0"-1417,-7 0 1949,-1 0-3515,0 2-412,-1 1-2996,1 17 2481,1-6-1098,0 15 1732,0-8 1,0-9-1,0 1 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3.2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23 9352,'11'7'3260,"-2"-1"-2622,-9-7 2824,0 0-2510,0-1-684,0 1-88,0-1 284,0 0-65,0 0-52,0 0-89,0 1-158,0 0 40,0-1-140,0 1 0,0-1-16,0 1 27,0-1-11,-1 0 5,1 1 51,-1 0 56,1-2 493,0 1-543,0-1-74,7 17 7,0 1-1,5 23 6,-4-13-5,-1 3 49,-3-8-44,0-1 6,-1 7 39,0-7-45,-1 4 33,-1-6-10,0-2 27,0-5-100,0-3 106,0-5-28,-1 0-23,2 0-5,-2-1 56,2 3-89,-2 0 78,3 1-40,-2 2 46,1-3-57,1 4-44,-2-2 83,1 2-16,0-3 33,-1-1-50,0-2-39,0-1 45,-1 1-6,1-2-4447,-1 2-2700,0-7 7147,-3 1 0,1-2 0,0 3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8:36.0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11 8065,'-3'-6'4045,"1"1"-3059,2 5 1025,0 0-1357,2 0-250,-1 0-24,4 0 236,-1 0 407,6 0-625,-1 0-152,5 0-10,-1 1 61,2 4-106,3 2 357,14 15-380,-5-2 258,25 22-96,2 14-1659,-1 8 1329,-7 0-102,-23-12 102,-12 17 6,-6-24-6,-2 21 50,-8-24 12,1-15-17,-5 6-40,4-16 79,-3 4 28,2-7 1321,-1 3-1400,4-9 173,-1-1-184,1-2-464,1-2-1003,1-1-3187,1-6-4189,0-6 8821,0-8 0,0 6 0,0 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4:08.5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43 7033,'3'7'1439,"0"-2"-1165,-3-5 2225,0 0-2281,0-3 17,0 3-151,0-4 140,0 4-151,0-2-6,0 1-61,0-1 935,0 1-969,-2 0 28,2 5 0,-2-2 28,2 4-28,0-3-5,0 1 5,-1-1-6,1 1 6,-1 0 0,0 1-17,1-1 17,-1 0 0,1 0 0,0-2 12,0 1-24,0-1 12,0 0 0,0 0-5,0 0 10,0 1-5,0 0-11,0 0 11,0-1 0,0 0 0,0-1-5,0 0-40,0 1 0,0 0-67,0 0 112,0 0-6,0 0-38,0-1 44,0 1 0,0-1 5,0 1-5,0 0 0,0-1-5,0 1-18,0-1 23,0 1-33,0 0 27,0 0 6,1-1 0,-1 1-34,2-1-5,-1 0 34,1 1-1,0-2-28,-1 1 29,1 0 5,-2 0-39,2 1 33,-2-1 6,2 1 0,-1-2 0,3 2 0,-2-2-11,3 1-51,-3-1 62,3 0-56,-3 0 56,4 0 0,-4 0 34,3 0-29,-2 0-5,1 0 0,-1 0 0,1 0-5,-1 0 5,0 0 0,1 0 0,-2 0 5,1 0-5,0 0 0,-1 0 6,1 0-12,-1 0 6,1 0 6,0 0 0,-1 0-6,-1 0 0,1-1 16,0 0-16,0-1 0,1 0-5,0 0 38,1 0-33,-1 0 0,1 0 0,-2-1-28,1 1 28,0-2 6,-2 3 11,2-2-17,-3 2 5,3-1-27,-2 0 22,3 0 0,-3 1 6,2-1-6,-3 1 0,2 0 11,-1 0 11,0-1-22,1 1 0,-2 0 11,1 0-5,0 0 123,-1-1-129,2 1 5,-2 0 46,2-1-51,-1 0 28,1 0 5,0-1-33,0 0 12,-1-1-7,1 1-5,-2-1 0,2 1 11,-1-1-22,1 1 22,0-1-11,0 0 6,0 0-6,0 0 73,-1 1-40,0 0 242,0 0-152,-1 2-28,1-2-22,-1 3-67,0-3-6,0 2 33,0-2-50,0 0 57,0 1-40,0-1 44,0 2-38,0-1 56,0 1-62,0-1-45,-2 0 28,1 0 17,-2 0 0,2 0 6,-1 0-12,2 0 6,-2 1-6,1-1-27,0 2 27,-1-1 6,1 0-17,0 1 17,0-2 0,0 1 6,1 0 22,-2-1-28,1 2 0,-1-1 0,1 1-22,-1 0 22,0 0 0,0 0-12,-3 0 12,3-1 0,-2 1 0,2-2 0,0 2 0,0-1 0,0 1-39,0 0 39,0 0-5,1 0 5,-1 0-56,1 0 56,-1 0 0,0 0 0,0 0-51,-1 0 57,0 0-6,1 0 0,0 0 33,1 0-105,0 0 72,-1 0 5,0 0 29,1 0-1,0 0-33,-1 0-5,0 0 5,0 0 0,0 0 0,1 0-34,-1 0 68,-1 0-34,0 0 5,0 1-10,1-1 5,1 2-34,-1-2 45,0 2-11,0-2 0,0 2-28,-1 0 17,1 1 11,-2 0 0,2 1-33,0-2 27,0 2 6,1-3 6,0 2-6,0-3 0,1 2 50,-2-2-50,1 1-151,-1-1 151,1 1 0,0 2 0,1 0 0,-1 0-11,1 0 11,0-3-759,0 2 1,0-1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4:48.01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936 75 6456,'-1'-10'1826,"0"2"-1086,1 8 2032,-1 0-2772,1-3-6,-1 1 6,1-3-62,0 1 62,0 1 62,0 0-62,0 1-6,0 0 12,0 1-6,0-1-6,0 0 6,0 0-212,0 0 212,1 2 22,1-2-11,1-2-11,2 0 0,-1 0-56,1 0 56,-3 2-78,1-1 78,-3 3 992,1-1-992,-1 5 22,0-1 28,-2 3-50,1 0 0,-3-1 6,2 1 33,-1 0-39,1-1 0,0 0 6,-1 1-6,1 0 0,-1 0 5,1-1-10,-1 2 5,1-2 22,-1 4-22,1-3 0,0 0-89,0-1 89,0 0 33,0 0-27,1 1-12,0 0 17,-1 0-11,0 1 0,0 0 34,-1 1-23,1-1-11,-1 0 0,0 0-11,0-1 11,0 0 0,1 0 0,0 1-11,-1 1 11,-1 5 0,1-3-34,-2 3 68,3-6-34,-2 2 0,1-3-6,0 2-39,-2-1 45,2 0 0,-3 1-44,0 1 44,1-1 0,-2 2-6,4-5 6,-1 0 0,2-2-6,0-1 18,1 1-18,-1 0 6,1 1 0,-2 0-6,0 1-50,-4 5 56,1-2-67,-1 4 67,0-3 0,0 0 0,0 0-45,0 0 51,0-1-6,2-1 0,0 0 22,-1 1-22,1-2 12,-5 5-12,3-5 0,-2 3-34,2-4 62,1 0-28,1 0 0,0-2 0,1 2-11,0-3 11,0 1 0,0 0-34,0 0 62,1 1-28,-1 1 0,-1 1 0,0 0-22,1 0 22,-1 0 0,-2 4-23,2-3 23,-3 5 0,3-5 28,-2 3-22,1-3-6,0 2 0,0-2 11,1 0-62,-1 0 51,0 1 0,0-1 6,-1 1-6,1 1 0,-1-1 0,1 0 0,0 1-6,0-1 6,0 1 0,1 0 0,0-1 0,-1 0 0,0 4 12,0-4-18,-3 6 6,4-5 0,-2 0 0,4-4 0,1-1 45,1-1-50,1-1 5,0-1-34,-1 1 84,1-1-50,-2 2 0,1 0 0,-2 1 0,1 1 0,-2 1 0,0 1 40,0 2-7,-1 0-27,1 0-12,-1 2 6,1-4 0,1 1 11,1-3 29,-1 1-40,0 2 0,-2 0-6,-2 7 0,1-5 6,-1 6-22,3-8 33,0 1-11,2-5 0,1 0 11,-1-1 23,0 2-34,-1 0 101,-1 3 28,-1 0-129,1 1 207,-1 0 22,-1 3-189,2-4-35,-2 3 174,2-4-179,0 0 68,-1 1-68,1 0 56,-1 0 16,1-1-21,0-1 22,1-1-6,0-2-62,2 0 63,0-2 10,0 1-39,0-1-39,-1 2 0,-1 1 39,0 1-33,-1 2-6,0 0 62,-1 1-18,-2 4-44,1-3 0,-2 3 0,4-3 51,-2 0 89,1 1 56,-1 0-123,0-1 50,1-1-123,0-2 17,1 1 16,0-2-33,1 2 6,-1-1-6,1 1 50,0 0-44,-1-1-6,2-1 0,-1-1 33,1-1-38,-2 2 5,1-1 5,-2 2-5,1-2 0,1 1 0,-1 0 12,1 1-18,-1 1 6,0-1 0,0 2 0,1-2 0,-1 1 6,-2 7-6,1-4 0,-2 6 0,3-6 0,-1-1 39,2-1-39,-2-1 0,3-1 0,-1 0 0,1-2 5,0 0-5,0 0 17,0-1-17,0 0 0,0 1 0,0 0 0,-1 1 0,0 2 0,-4 4 0,3-2 6,-3 1-6,4-5 11,0 1-5,1-2-6,0 1 0,0-2 11,0 0-11,1-2 0,0 0 50,0 1-100,1 0 50,-2 1 0,1 0 0,-1 1 5,0 0-5,0 0 0,0 0 40,1-1-96,0 0 56,0-1 0,1 0 16,-1 0-10,1-1-6,0 1-17,-1-1 17,0 2 0,-1 0 0,0 0 11,0 1-11,1-1 0,0 0-11,0 1 11,0-3-5,0 4 10,0-4-5,0 3 0,1-2 6,0 0-1,0-1-10,0 1 55,-2-1-55,1 1 5,0 0 0,0 1 0,0-1 0,0 2 0,0-1-34,0 0 34,0 0 0,0-1 0,0 0 34,0 0-74,0 0 40,1-1 0,0 0 0,0 2 0,0-2 482,0 0-1322,0-7-2145,3-1 2985,0-10 0,1 8 0,-2 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6.549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294 25 7156,'8'3'1950,"-2"-2"-1570,-6-4-49,0-1 184,0 2-353,0 0 40,0 0 78,0 1-280,-3 1 0,0 0 0,-3 0-6,2 0-16,-1 0 5,3 0 34,-1 0-17,1 0 22,2 0-16,-2 0-6,1 0 28,-1 0 386,1 0 387,0 0-587,0 0 21,-1-2-28,1 2 168,0-3 924,0 3-1108,0-1 66,1 0 253,-1 0 11,-1-1 2050,-1 1-2262,-6-1-181,5 2 880,-4-1 135,7 1-1143,-2 0 0,3 0 50,-2 0-100,-1 0-6,-6 1 56,0 3-6,-12 14 6,5 0-6,-7 11 6,4-2-33,-10 15 33,6-9 5,-4 8 12,11-17 11,-1 2-28,8-10-17,0-1 17,7-12 6,1-1-236,1-2-2901,10 0-1136,1-3 4267,10 0 0,-10 0 0,-3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7.286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211 74 8842,'15'-1'527,"-1"-2"-527,-10-7-140,1 2-85,-3-1 85,0 3 218,-1-1 287,-1 2 1024,0 0-650,0 2 62,0 2 398,0 0-589,-1 0 1228,-4-3-1312,3 2-33,-4-2 442,4 2-795,1 1-50,-2 0 27,0 1-111,-3 0 196,-1 2 269,-11 10-79,4 2-129,-10 10 28,8-1 12,-2 1-113,0 3 51,-1 2-163,1-1 45,2-2 34,0-1-107,5-4 12,0-3-6,4-5-45,1-2 23,2-5-34,2-2 0,34-15 0,-24 9 0,24-10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7.931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193 0 16756,'8'7'2056,"-1"-1"-1283,-7-7-414,0 1-320,-3 1 252,-5 13-67,-4 0 11,-6 15 6,-10 9-56,6-8-152,-7 10 34,4-8 1,8-8-74,-2 1 6,10-12 0,1-3-73,3-3 62,2-3-521,2-2-722,5-1-2499,14-11-3479,7-4 7232,11-8 0,-16 8 0,-6 4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8.47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179 1 9531,'10'6'3019,"-2"0"-2313,-8-6 1607,0 0-1165,-6 3-179,-5 5-627,-3 3 229,-1 3-106,2 0 297,-8 10-544,4-4-33,-7 9-62,9-8 101,-4 8-218,6-10 89,0 3-56,7-11-28,2-2 40,2-1-51,0-2 0,1 0-6,0-1-173,1-1-683,0 1-1099,6-3-2200,4-1 4161,6-4 0,-5 2 0,-2-2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8.92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139 1 8091,'8'6'4672,"0"-2"-3658,-8-6 1512,1 1-1972,-6 3 605,-10 12-431,-1 0-212,-7 10-62,6-4 128,-6 9-341,8-8-207,-3 6 72,10-11-72,0 0 27,5-4-61,-1-1 45,4-7 17,0-3-62,0 0-1367,6-1-2531,10-5 3898,19-7 0,-15 4 0,5-3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49.55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72 0 9794,'6'6'2022,"-2"-1"-1282,-4-5 161,0 1 91,-3 2-203,-2 3-83,-2 4 78,-3 3-3520,-1 3 3380,-1 1 373,-5 8-642,6-5-4951,5 12-549,17-20 5125,12 3 0,-7-14 0,-1-1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3.2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9526,'11'12'2542,"-2"-3"-1360,-9-9-67,0 0-247,0 4-863,0-2-5,-8 44 0,6-34 0,-5 30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50.315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65 0 8282,'6'6'2033,"-1"-1"-1378,-3-7-436,1 0 251,1 0 51,-1 0-140,1 0-196,-2 1 1613,-1 1-756,0 2-420,-2 3 89,-2 4 190,-3 4 411,-9 11-764,1-6-206,-4 7-28,6-10-174,3-3-90,1-3 101,3-4-145,2-2 66,2-2-4087,1 0 436,3-4-1575,2-1 5154,1-3 0,-2 3 0,-2 1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51.50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63 1 8069,'14'13'2952,"-2"-2"-2521,-12-11 6789,0 0-7220,0 4 0,0 0 134,-2 6 24,-1 2 166,-3 5 12,-2 5-3448,-1 4 3532,-2 4-76,-14 39-316,13-36-28,-1 17 0,13-45 0,7-7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53.39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132 26 8500,'-2'-13'2090,"0"3"-1676,2 10 2303,-1 0-2309,-1 0-200,2-1 161,-2 1-162,0 0-201,1 0 44,-2-1-50,2 1 124,0-1-74,0 1 488,-1 0-314,1 0 235,-1 0-55,1 0-248,0 0-111,-2 0 364,-3 8 84,-2 1 5,-2 10-111,1-1 437,-3 12-567,2-7-89,-3 7-101,3-11 152,0 3-214,4-9 63,-1 1-63,5-9 85,1-2-180,1-2-711,0 0-1187,0 1-2135,0 1 4123,2-1 0,-2 0 0,2-1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5:59.82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16 5830,'4'11'2162,"0"-2"-998,-2-11-750,0 0-83,0-2 425,0 0-275,0 1 547,-1-1-732,0 2 347,0-1-358,-1 2 202,0 0-235,1 0 437,0-3-683,0 2-314,0-1-1888,-1 3 0,1 0 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00.39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31 8343,'0'4'4885,"0"-1"-2337,0-3-1982,1-15 50,-1 11-207,1-12 302,-1 14 634,0 1-1278,0 7 39,0 1 51,0 7-56,0 1 157,0 4-57,0 2 135,3 3-45,2 4-67,9 17-117,-2-8-68,4 10 196,-4-12-319,7 10 410,-3-11-209,6 5 186,-6-16-141,11 4-22,-7-8-101,7 4 29,-1-6 10,-8-5-128,6 1 50,-10-6-863,4 1 252,-6-3-3735,0 4-1967,-11 2 6313,-5-2 0,-1-1 0,0-5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02.97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0 309 7190,'1'17'968,"0"-2"-889,-1-11 206,0-1 411,0 2-108,0-2 515,0 3-594,0-2-178,0 0 162,0-1 280,0 0 17,0-2 6284,0 1-6806,2-8 29,-1 1-218,4-4 128,0-1-95,5-4 45,-2 1-157,4-5 33,-2 4 142,2-6-131,2-3-55,-2 1 11,-1 1 0,-5 7 6,2-5 44,-4 5-50,1-2 0,-2 7-5,-1-1 38,-1 4-33,0-2 0,0 5 17,-1-3-17,0 2-50,0 0 78,0 1-28,0 2 28,0 0-28,0 0-17,0-1 22,0 0-5,0-2 34,0 2-79,0-3 45,0 2-22,0-1 61,0 1-39,0-1 0,0 2-22,0 0-34,0 1 16,-1-1 7,1 1 33,-1 0 0,1-2 5,0 1 35,0 0-40,0-1 0,0 1 11,0-1-45,0 0 34,0 1 11,0-2 23,0 1-34,0-1-22,0 2 22,0-1 44,0-2-77,0 3 33,0-2-112,0 4 151,0 5-39,0-3 0,0 4 6,0-3-23,0-2 22,1 2-5,0-1 68,1 1-1,0 0-67,-1-1 0,1 1 0,0-1 22,1 3 152,1 1-163,5 8 11,3 7 219,0 3 84,14 23-185,-13-22-73,10 12 213,-2-21-280,-9-7-45,7 0 79,-9-5 11,-4-2-56,3 2 11,-4-3 0,0 1-34,1 1 68,2-2 10,0 2 80,7-1-80,-4 0-44,7 2-5,-8-2 10,1 2-5,-3-2 62,0 0-6,0 0-39,2 0-17,-1 0 0,-1 0 0,0 0 33,-3-1-33,0 0 0,-1 0 51,-1 1-51,1-1 0,-1 0 0,0-1 50,0 1-16,2 1-85,-2 0 119,0-1-68,-2-1-2000,-1 0-895,-9 0-3519,1-3 6414,-10-1 0,9 1 0,2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16:05.30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525 1 8018,'7'4'3081,"0"0"-2050,-5-4-219,1 0 23,0 0 755,1 0-917,0-1 1163,3-1-1264,-3 1-197,0-2-83,-2 3 413,-2 0-514,1 6-118,-1 1 139,0 8 35,0 0 223,0 13-302,-5-2 56,-3 12 95,-7-5-196,-4 3 365,-15 19-448,4-12 153,2-10 0,-1 0-334,-6 2 286,-13 7-95,14-16 18,-15 3-35,14-8 57,-8 1-85,17-13 163,-3-4-134,-9-19-62,14 5-73,-3-15 45,22 13-313,0-4 257,2 4 164,1-1-349,1 0 174,1 4 117,0-2-224,0 4 22,0-3 85,0 3 78,0-3 23,0 5 16,0-1 12,0 2-12,0 1 6,0 1-117,1 0 100,1 0 17,3-1-6,1 0 40,3-2-107,21-2 79,-11 3-6,16-2 106,-9 5 113,16 3-35,-6 1-133,9 3 202,-9 2-248,-8 0 130,8 2-51,-13-3 100,7 6-133,-8-4 83,7 3 34,-2-1 11,-7-1-11,22 12-168,-21-9 112,10 6 45,-11-6 45,-7-4-163,4 1 118,-5-4-152,-3-2 74,2 1 5,-3-2 84,6 3-51,-2-1-27,4 1 128,-2-2 12,2 1-96,-2-1-10,1 0-74,-7-3 0,-4 0-33,0-2 50,-2 2-49,0-2-13,-1 1-1388,0-1-1586,-9-6-6862,-4-3 9659,-10-9 0,9 9 0,1-1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08.74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203 40 7699,'6'1'1277,"-1"0"-1030,-5-1 95,0 0-118,0-4 39,0 3 17,0-4-45,0 4 6229,0 1-6179,0-3-212,0 2-28,0-2 67,0 2-34,0 0-78,-1 0 40,0 0-68,-1 0 28,0 0 0,0-1 78,0 0-78,1 1 56,0-1 84,0 0 134,-1 0-139,1 0-6,-1 0 627,2 1-756,-3 0 0,1 1-89,-3 0-62,-2 0-7,-4 0-32,-1 3 139,-1 1-262,-6 8 229,5-1-241,-6 4 168,7 1-89,-1 1-6,0 1 162,-5 7 12,8-9 66,-1 3-144,8-11 122,2-2-72,1-1 27,1 2 79,0-2 0,2 1-11,1-2-23,2 0 34,2 2 0,1-1 0,1 0-5,0 1 5,0 0 5,5 5 46,-4-3-96,3 3 45,-5-4 0,0-1-22,0-1 22,1 1 0,-1-2 5,1-1 6,0 1-16,2 0 5,-1 0-28,2-1 39,-5 1-11,1-2 0,-1 1 45,-1-2-51,1 1 6,-1 1 0,0-1-22,2 2 22,-3-1 5,2 3-5,-4-3 0,0 1 0,-1-2-16,0 2 16,-1-1 0,1 0 11,-1 1 22,1 0-33,-1 0 0,0 1 6,-1 1 72,0 0-78,0 1 79,0 0-1,-2 1-44,-3 0-1,-3 0-21,-11 3 88,4-4-94,-7 2 0,7-5 89,-4-1-78,5-1-17,-3-1 0,7-1 5,1 0-5,2 0-106,2 0-101,3 0-348,0 0-1181,2-2-4711,7-9 6447,0 1 0,2-1 0,-4 6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09.61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12 102 7369,'6'-2'2045,"-1"0"-1698,-5 2 235,0 0-100,0-9 167,0 6-156,0-9 34,0 9 123,0-1-236,0-1 174,0 2-22,0-2-163,0 0-112,0 2-133,-1-2-69,-1 1 90,0 0-128,-2 0 106,2-1 27,0 1-83,0-1 78,0 0-39,0 1 56,1 1 12,-1 1-438,2 1 224,-1 9-5,1 2 11,0 9 90,0 10 83,0-7-161,0 6 184,0-12-107,0 4 18,0-8-96,0 5 67,0-8 1,0 1-40,0-2 0,1-1-39,0 0 6,2-1 55,-1-1-55,1-1 5,0-1 146,1-2-152,1 1 79,-1 0-84,2 0 0,0 0-33,1 0 66,4 1-33,-3-1-257,3 1-40,-5-1-476,1-2 611,-3 1-152,0-1-128,-4 0-712,2 0-790,-2-2-1837,1-2 3781,-1-3 0,0 2 0,0 1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10.24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26 30 8892,'-6'-12'3580,"1"2"-2119,5 10-901,0 0 34,-1-3-33,1 2-623,-1-2-2884,-1 3-1020,0 0 3966,-3 0 0,3 0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3.7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6732,'11'5'2700,"-2"-1"-784,-9-4 1803,0 0-2918,-1 5-454,0 0-269,0 4 166,1 0-244,-6 45 0,4-38 0,-4 33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11.59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54 8713,'4'9'2185,"-1"-3"-1553,-3-6 4242,0 0-4578,-1-2-44,1 1 68,-1-2-124,1 1-191,4-2 141,3-2-68,6-2-72,4-1 162,2 0-168,2-1 0,0 4-6,0 0-16,-3 4 22,-2 2-168,-1 6 162,-5 2 6,-1 10 0,-7 1 0,0 3 45,-2 2-90,-1 11 45,-2-8-28,-2 5 28,-3-12 0,1-1 0,0-2 23,-3 8-23,2-6-40,0 4 35,5-7 5,0-1 0,1-2-34,1 4 1,0-7-7,1 2-55,0-8 90,0-1-63,0-1 68,0 0 40,2-1 16,2 1 190,3-2-72,3 1-18,3-1 102,1 0-101,1 0 16,2-4-33,1-1-134,-1-4 67,1-2-73,4-5-39,-6 5-443,2-3-285,-11 9-135,-1 0-213,-5 3-615,0 1-494,-1-2-1730,0 1 3954,0-1 0,0 1 0,0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12.17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22 86 8774,'-12'-9'1916,"2"3"-1176,10 6 2816,0 0-3197,5 0 100,1-1-117,6-1-84,1-2 117,2 0 28,2-2-89,0 0-102,2 0-212,-1 0 124,-1-1-119,5-1 23,-7 2-28,3-1-5,-8 4-606,1 1-100,-2 1-690,2 1-626,-1 0-2359,0 0 4386,1-1 0,-5 1 0,-1-1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1:13.645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165 132 8730,'-13'-4'2403,"2"0"-1770,11 4 2307,0 0-2469,2 2-102,1-1 41,2 2-181,1-2-128,1 0 117,-1 0-78,0-1 68,0 1 172,0-1-38,1 0 134,1 0-179,1 0-180,0-4 23,-1 0-140,1-6 34,-2 0 0,0-1 16,-2 0-28,0 1-22,-3 1-168,-1 0 6,-1 0-292,0 0 46,-1 1 32,-4 0-60,-8 0-3248,-4 2 3673,-1 1-78,1 3 33,1 1 0,2 1 50,-3 3 6,5 2-56,-5 4 3454,4-1-3398,-5 1 67,9-5-67,1 1 0,3-2-28,3-1 33,-3 1-5,2 1 17,-6 6-73,3-2 51,-2 5 5,2-4 39,0-1-39,2 1-6,-1 0 6,2-3-39,1 2 39,0-3 11,0 11 34,1-8-11,0 12 10,1-11-44,0 2 0,0-2 40,0-2-29,2 1 56,1 1-11,1-3-17,3 3 45,-1-3-33,2 2 5,-1-1 16,1 0-72,-1 2 45,0-1 6,3 5-29,-2-3-16,2 4 50,-6-8-6,3 2-50,-5-5 0,3 1 39,-2-1-39,1 1 107,1-1 33,0 0-101,-1 0 151,1-2 68,-1 1 302,4-2-353,-1 1-89,3-1-12,-1 0-100,-1 0 27,0 0-33,-2 0 0,-1 0 17,0 0-11,0 0 95,1 0 179,0 0-112,1-1 23,0-1-91,1-2-94,1-2 128,-1 1-134,1-1 252,1-1-196,-3 1 40,1-1-96,-2 2 56,4-5-56,-5 3 0,4-4-224,-5 5-353,-2 2-1406,-1 2 1983,-3 6 0,1-3 0,-1 5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34.956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22 35 6663,'-4'-7'1355,"0"0"-1035,4 7 4032,0 0-4212,0-2-67,0 1 56,-1-2-51,1 2-67,-2 0 118,2-1-78,-2 0 49,1 1-10,-1-1-90,1 2 90,-1-2-6,2 2 252,-2-1-286,2-1-252,-1 2 197,3 4 5,1 1 0,3 4-6,1 0 1,1 0 5,0 1 0,0-2-6,0 1 6,1-1 0,6 3-6,-3-2 18,5 2-12,-6-3-17,6 6-34,-7-3 51,4 3 0,-7-6 0,0 1-100,-1-2-63,-1-1-178,-2-2-292,0-1-393,-1-1-721,-1-1 989,0 0 0,1-1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35.741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1 7195,'7'10'1579,"-2"-2"-1231,-5-8 1019,0 0-908,-1 17-190,1-10-12,0 15 180,3-13-112,3 4-72,2 3-147,4 3-67,1 2 51,1 0 16,1 0-27,-1-1 66,1-2-139,0-1 67,0-3-73,1 0 5,1-3 18,-2 1-23,1-2-45,-1-2-207,-1 0-555,1-4-784,-2-1 1591,4-4 0,-8 1 0,0-2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36.378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0 8416,'14'3'2538,"-2"0"-1939,-12-3-258,0 0-133,24 0 11,-12 4-1,19 0 342,-19 4-353,1 2-44,1 0 44,1 3-45,0 1-27,1 2-74,-2 1 23,1 0-67,-1 1 22,-1 0-72,-2 0 33,-1-1-471,-1-3-593,-1-2-1876,0-5 2940,0-3 0,-3-3 0,-2-1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1.65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11 0 7761,'1'10'840,"0"-2"-594,-1-8 701,0 0-751,-3 2 68,1 0-175,-1 2 113,1 1-113,1-1-5,0 2-39,1-1-6,0-1 6,0 2 0,0-1 84,0 0-28,0-2-45,0 1 67,0-1-28,0 1-5,2-1-46,0 1-32,1 0 105,2 2-111,-1-3 100,2 3-106,-2-4 90,0 1-57,1 0 7,-1-1-35,0 2-5,0-2 17,0 4-17,0-4 0,1 3 0,-2-2 0,1-1 0,-1 1 0,0-1-6,0 1 62,0 0-56,-1 1 6,1 1-6,-1 0 28,1 3-28,-1-3 0,1 1 0,-2-3 0,1 0 0,-1-1 0,0 0 28,1 0-28,0 0 6,1 1-1,0 0-10,0 0 5,-1-1-6,0 1 6,-1 0 0,0-1 0,1 2-11,0-2 11,-1 1 0,0-1 0,1 2 0,0-2 0,0 2 0,0-2 0,-2 0 0,2 0 0,-1 0 11,1 0-11,0 0 0,1 0 39,-1 0-5,1-1-34,-2 1 0,0-2-45,0 2 34,-1-1 11,2 1-6,-1 0 6,1 3 0,-1-1 0,1 3 0,-2-2-5,1 1 49,0-2-44,-1-2-5,1-1 5,1-1-28,-2 0 28,3 0 39,-2 1-33,0-1-12,1 2 6,-1 0 0,0 1 0,1 0-22,-1-1 22,1 2 5,0-1 1,0 0 22,-1 1-28,1 0-11,0 1 22,1-1-11,1 2 0,0-2 0,1 2 0,-1-1 0,1 0 0,-1 0 0,0 0 0,0-2 5,-1 1-5,0-3-117,-2 0-1020,0-5-2582,-1-2 3719,0-5 0,0 4 0,0 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4.18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0 6568,'13'14'1299,"-3"-4"-1058,-10-10 61,-1 2-240,0-1 117,1 1-67,0 0 511,0-2-461,0 3 1244,0-2-1250,1 0-150,2-1 22,1 0-28,1 0 0,-2 0 6,2 0-6,-2 0 0,0 0 39,1 2-39,-1 0 61,0 0 7,0 0-12,0 0 67,-1 0-62,1 0 102,-1 0-23,1 0-140,-1 0 56,1 1 129,1 2-180,-2 0 51,2 0 28,-1-1-78,-1-2 84,1 1-45,-1 0-45,0-1 89,1 2-89,-1-1 12,2 1 32,-2 1-10,1-1-6,-1 1-28,0-1 0,0-1 34,0 1-34,0-2 44,0 1 12,0-1-56,1 0 180,1 1-180,0-1 39,0 1-39,-1-1 0,0 0-6,-1 0 12,1 2-1,-1-1 1,1 1-6,-1-2 6,0 1-12,-1-1 6,1 0 0,-2 0 0,2 0 0,-1 0 0,0 0 0,1 0 0,-1-1 0,0 0 202,1 0-124,-2 0-11,2 0-67,-1-1 0,1 1 0,-1 0 0,1 1 0,-1-1 0,0 0 6,1 0 5,-2 0-11,2 0-17,-1 1 17,1-1 0,0 1 0,0 0 0,0-1 0,0 1 0,0-1 0,-1 0 0,1 1 0,-1-1 0,0 1 0,1 0 6,-1-1-6,1 1 0,-1-1 0,1 1 0,-1 0 0,1 0 0,1 0-6,-1 0 6,1 0 0,-1 0 0,0 0-5,0 0 5,0 0 0,0 1 0,0-1 0,0 1 0,-1 0 0,1-1 0,-1 2 0,0-2 0,1 2 0,-1-1 0,1 0 0,0 1 0,0-1-6,0 0 6,0 0 0,-1-1 0,0 1 0,1-1 0,0 2 0,0 0 0,0 0-11,-1-1 11,1 0 0,0 0 0,0 0-6,0 0 12,-1-2-1,0 2-5,1-2 0,0 3 6,0-1-6,0 2 0,0-1-6,0-1 6,0 1 0,0-2 0,-1 1 0,0-2-1355,-1 1-1642,2-2 2997,-1 1 0,1-1 0,-1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5.501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1 6663,'2'12'1803,"0"-2"-1310,-2-10-33,2 3-90,0 0-101,2 3 72,-1-2-27,-1 0-29,2-1-66,-2 1-141,2-1 141,-2 0 66,2 0-27,-2-1 118,3 2-113,-1 1-258,0-1 135,0 2-89,-2-3-6,1 1-1,-1 0-4,1-1 72,0 1 11,1 1-50,0 0-40,1 0 29,-1-1 5,0 1-67,0-1 95,2 3-89,-1-1 27,0 2 40,-1-5 22,0 2 34,0-2-78,1 0 178,-1 0-83,0-1-40,0 1-5,1 1-101,1-1 0,1 2 6,-2-2-6,1 0 0,-2 1 0,1-1 0,-1 0-51,0 0-436,-1-1-487,2-1-1183,-2 0 2157,1-1 0,-2 0 0,-1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1T17:25:46.299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0 6775,'13'1'2022,"-3"0"-1187,-10-1 2330,0 0-2964,10 0-33,-6 0-78,8 0 27,-10 0-111,0 0 33,0 0 40,0 1-74,1 1 85,0 1-1,0 0-83,1 0 156,-1-1-156,1 1 44,-1 0-10,1-1-35,-1 0 90,1 1-39,0-1-44,-1 1 77,1 0-89,-1 0 0,0-1 0,1 2-145,-1-1-343,1 1-508,0 1-730,1-1-436,0 1 2162,0-2 0,-2-1 0,-1-1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4/12/21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5D8CB6B2-21C8-D44C-A81C-A178C43508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124876C-FA56-9741-A79A-675B89A15577}" type="slidenum">
              <a:rPr lang="en-US" altLang="en-US" sz="1200">
                <a:solidFill>
                  <a:schemeClr val="tx1"/>
                </a:solidFill>
              </a:rPr>
              <a:pPr/>
              <a:t>17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513898A2-6672-AF42-AB4F-4679541B24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5068357B-EBA0-814E-ADA2-4A9F8212F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4295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35072B31-161C-A24F-B4C7-C5370352B9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1EF5854-C43D-5C44-9C59-3DE23AFAC3E1}" type="slidenum">
              <a:rPr lang="en-US" altLang="en-US" sz="1200">
                <a:solidFill>
                  <a:schemeClr val="tx1"/>
                </a:solidFill>
              </a:rPr>
              <a:pPr/>
              <a:t>18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DA65E5D2-FB28-694F-9317-4D6F2717B1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AB8DFF60-A7A6-9E48-B3AC-71EC3198A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7141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35072B31-161C-A24F-B4C7-C5370352B9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1EF5854-C43D-5C44-9C59-3DE23AFAC3E1}" type="slidenum">
              <a:rPr lang="en-US" altLang="en-US" sz="1200">
                <a:solidFill>
                  <a:schemeClr val="tx1"/>
                </a:solidFill>
              </a:rPr>
              <a:pPr/>
              <a:t>19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DA65E5D2-FB28-694F-9317-4D6F2717B1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AB8DFF60-A7A6-9E48-B3AC-71EC3198A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4270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35072B31-161C-A24F-B4C7-C5370352B9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159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1EF5854-C43D-5C44-9C59-3DE23AFAC3E1}" type="slidenum">
              <a:rPr lang="en-US" altLang="en-US" sz="1200">
                <a:solidFill>
                  <a:schemeClr val="tx1"/>
                </a:solidFill>
              </a:rPr>
              <a:pPr/>
              <a:t>71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DA65E5D2-FB28-694F-9317-4D6F2717B1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992188"/>
            <a:ext cx="4533900" cy="3400425"/>
          </a:xfrm>
          <a:solidFill>
            <a:srgbClr val="FFFFFF"/>
          </a:solidFill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AB8DFF60-A7A6-9E48-B3AC-71EC3198A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5050" y="4719638"/>
            <a:ext cx="4718050" cy="377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101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DESY / U. Hamburg Basics of Statistical Data Analysis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F9C888-ED01-3242-9E8B-ED2F10E550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G. Cowan / RHUL Physics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5DC365-A707-314F-8FA2-B23BD6627B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DESY / U. Hamburg Basics of Statistical Data Analysis</a:t>
            </a: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DCCB5F-841C-414E-B1AB-5E25757461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79EB9-B8C9-BB4B-B380-8DF577E3788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65850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E73754-4345-734F-B0EF-9DC738FF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G. Cowan / RHUL Physics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9BB783-7E60-A446-A206-9E3659018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r>
              <a:rPr lang="en-GB"/>
              <a:t>DESY / U. Hamburg Basics of Statistical Data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BE86D-AE5E-DA42-91F6-FA9928FE0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C74EE884-096E-F443-88D4-EF68A0CC31A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24749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DESY / U. Hamburg Basics of Statistical Data Analysis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NULL"/><Relationship Id="rId21" Type="http://schemas.openxmlformats.org/officeDocument/2006/relationships/image" Target="NULL"/><Relationship Id="rId34" Type="http://schemas.openxmlformats.org/officeDocument/2006/relationships/customXml" Target="../ink/ink17.xml"/><Relationship Id="rId7" Type="http://schemas.openxmlformats.org/officeDocument/2006/relationships/image" Target="NULL"/><Relationship Id="rId12" Type="http://schemas.openxmlformats.org/officeDocument/2006/relationships/customXml" Target="../ink/ink6.xm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customXml" Target="../ink/ink19.xml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image" Target="NULL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NULL"/><Relationship Id="rId40" Type="http://schemas.openxmlformats.org/officeDocument/2006/relationships/image" Target="../media/image21.tiff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NULL"/><Relationship Id="rId31" Type="http://schemas.openxmlformats.org/officeDocument/2006/relationships/image" Target="NULL"/><Relationship Id="rId4" Type="http://schemas.openxmlformats.org/officeDocument/2006/relationships/customXml" Target="../ink/ink2.xml"/><Relationship Id="rId9" Type="http://schemas.openxmlformats.org/officeDocument/2006/relationships/image" Target="NULL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NULL"/><Relationship Id="rId30" Type="http://schemas.openxmlformats.org/officeDocument/2006/relationships/customXml" Target="../ink/ink15.xml"/><Relationship Id="rId35" Type="http://schemas.openxmlformats.org/officeDocument/2006/relationships/image" Target="NULL"/><Relationship Id="rId8" Type="http://schemas.openxmlformats.org/officeDocument/2006/relationships/customXml" Target="../ink/ink4.xml"/><Relationship Id="rId3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13.xml"/><Relationship Id="rId7" Type="http://schemas.openxmlformats.org/officeDocument/2006/relationships/image" Target="../media/image23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4.xml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17.xml"/><Relationship Id="rId7" Type="http://schemas.openxmlformats.org/officeDocument/2006/relationships/image" Target="../media/image28.jpe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0.png"/><Relationship Id="rId21" Type="http://schemas.openxmlformats.org/officeDocument/2006/relationships/image" Target="../media/image129.png"/><Relationship Id="rId42" Type="http://schemas.openxmlformats.org/officeDocument/2006/relationships/customXml" Target="../ink/ink40.xml"/><Relationship Id="rId63" Type="http://schemas.openxmlformats.org/officeDocument/2006/relationships/image" Target="../media/image338.png"/><Relationship Id="rId84" Type="http://schemas.openxmlformats.org/officeDocument/2006/relationships/customXml" Target="../ink/ink61.xml"/><Relationship Id="rId138" Type="http://schemas.openxmlformats.org/officeDocument/2006/relationships/customXml" Target="../ink/ink88.xml"/><Relationship Id="rId159" Type="http://schemas.openxmlformats.org/officeDocument/2006/relationships/customXml" Target="../ink/ink99.xml"/><Relationship Id="rId170" Type="http://schemas.openxmlformats.org/officeDocument/2006/relationships/image" Target="../media/image86.png"/><Relationship Id="rId191" Type="http://schemas.openxmlformats.org/officeDocument/2006/relationships/customXml" Target="../ink/ink115.xml"/><Relationship Id="rId205" Type="http://schemas.openxmlformats.org/officeDocument/2006/relationships/customXml" Target="../ink/ink122.xml"/><Relationship Id="rId226" Type="http://schemas.openxmlformats.org/officeDocument/2006/relationships/image" Target="../media/image114.png"/><Relationship Id="rId247" Type="http://schemas.openxmlformats.org/officeDocument/2006/relationships/customXml" Target="../ink/ink143.xml"/><Relationship Id="rId107" Type="http://schemas.openxmlformats.org/officeDocument/2006/relationships/image" Target="../media/image551.png"/><Relationship Id="rId11" Type="http://schemas.openxmlformats.org/officeDocument/2006/relationships/image" Target="../media/image710.png"/><Relationship Id="rId32" Type="http://schemas.openxmlformats.org/officeDocument/2006/relationships/customXml" Target="../ink/ink35.xml"/><Relationship Id="rId53" Type="http://schemas.openxmlformats.org/officeDocument/2006/relationships/image" Target="../media/image2810.png"/><Relationship Id="rId74" Type="http://schemas.openxmlformats.org/officeDocument/2006/relationships/customXml" Target="../ink/ink56.xml"/><Relationship Id="rId128" Type="http://schemas.openxmlformats.org/officeDocument/2006/relationships/customXml" Target="../ink/ink83.xml"/><Relationship Id="rId149" Type="http://schemas.openxmlformats.org/officeDocument/2006/relationships/customXml" Target="../ink/ink94.xml"/><Relationship Id="rId5" Type="http://schemas.openxmlformats.org/officeDocument/2006/relationships/image" Target="../media/image4.png"/><Relationship Id="rId95" Type="http://schemas.openxmlformats.org/officeDocument/2006/relationships/image" Target="../media/image491.png"/><Relationship Id="rId160" Type="http://schemas.openxmlformats.org/officeDocument/2006/relationships/image" Target="../media/image81.png"/><Relationship Id="rId181" Type="http://schemas.openxmlformats.org/officeDocument/2006/relationships/customXml" Target="../ink/ink110.xml"/><Relationship Id="rId216" Type="http://schemas.openxmlformats.org/officeDocument/2006/relationships/image" Target="../media/image109.png"/><Relationship Id="rId237" Type="http://schemas.openxmlformats.org/officeDocument/2006/relationships/customXml" Target="../ink/ink138.xml"/><Relationship Id="rId22" Type="http://schemas.openxmlformats.org/officeDocument/2006/relationships/customXml" Target="../ink/ink30.xml"/><Relationship Id="rId43" Type="http://schemas.openxmlformats.org/officeDocument/2006/relationships/image" Target="../media/image239.png"/><Relationship Id="rId64" Type="http://schemas.openxmlformats.org/officeDocument/2006/relationships/customXml" Target="../ink/ink51.xml"/><Relationship Id="rId118" Type="http://schemas.openxmlformats.org/officeDocument/2006/relationships/customXml" Target="../ink/ink78.xml"/><Relationship Id="rId139" Type="http://schemas.openxmlformats.org/officeDocument/2006/relationships/image" Target="../media/image71.png"/><Relationship Id="rId85" Type="http://schemas.openxmlformats.org/officeDocument/2006/relationships/image" Target="../media/image440.png"/><Relationship Id="rId150" Type="http://schemas.openxmlformats.org/officeDocument/2006/relationships/image" Target="../media/image76.png"/><Relationship Id="rId171" Type="http://schemas.openxmlformats.org/officeDocument/2006/relationships/customXml" Target="../ink/ink105.xml"/><Relationship Id="rId192" Type="http://schemas.openxmlformats.org/officeDocument/2006/relationships/image" Target="../media/image97.png"/><Relationship Id="rId206" Type="http://schemas.openxmlformats.org/officeDocument/2006/relationships/image" Target="../media/image104.png"/><Relationship Id="rId227" Type="http://schemas.openxmlformats.org/officeDocument/2006/relationships/customXml" Target="../ink/ink133.xml"/><Relationship Id="rId248" Type="http://schemas.openxmlformats.org/officeDocument/2006/relationships/image" Target="../media/image125.png"/><Relationship Id="rId12" Type="http://schemas.openxmlformats.org/officeDocument/2006/relationships/customXml" Target="../ink/ink25.xml"/><Relationship Id="rId33" Type="http://schemas.openxmlformats.org/officeDocument/2006/relationships/image" Target="../media/image189.png"/><Relationship Id="rId108" Type="http://schemas.openxmlformats.org/officeDocument/2006/relationships/customXml" Target="../ink/ink73.xml"/><Relationship Id="rId129" Type="http://schemas.openxmlformats.org/officeDocument/2006/relationships/image" Target="../media/image66.png"/><Relationship Id="rId54" Type="http://schemas.openxmlformats.org/officeDocument/2006/relationships/customXml" Target="../ink/ink46.xml"/><Relationship Id="rId75" Type="http://schemas.openxmlformats.org/officeDocument/2006/relationships/image" Target="../media/image390.png"/><Relationship Id="rId96" Type="http://schemas.openxmlformats.org/officeDocument/2006/relationships/customXml" Target="../ink/ink67.xml"/><Relationship Id="rId140" Type="http://schemas.openxmlformats.org/officeDocument/2006/relationships/customXml" Target="../ink/ink89.xml"/><Relationship Id="rId161" Type="http://schemas.openxmlformats.org/officeDocument/2006/relationships/customXml" Target="../ink/ink100.xml"/><Relationship Id="rId182" Type="http://schemas.openxmlformats.org/officeDocument/2006/relationships/image" Target="../media/image92.png"/><Relationship Id="rId217" Type="http://schemas.openxmlformats.org/officeDocument/2006/relationships/customXml" Target="../ink/ink128.xml"/><Relationship Id="rId6" Type="http://schemas.openxmlformats.org/officeDocument/2006/relationships/customXml" Target="../ink/ink22.xml"/><Relationship Id="rId238" Type="http://schemas.openxmlformats.org/officeDocument/2006/relationships/image" Target="../media/image120.png"/><Relationship Id="rId23" Type="http://schemas.openxmlformats.org/officeDocument/2006/relationships/image" Target="../media/image130.png"/><Relationship Id="rId119" Type="http://schemas.openxmlformats.org/officeDocument/2006/relationships/image" Target="../media/image61.png"/><Relationship Id="rId44" Type="http://schemas.openxmlformats.org/officeDocument/2006/relationships/customXml" Target="../ink/ink41.xml"/><Relationship Id="rId65" Type="http://schemas.openxmlformats.org/officeDocument/2006/relationships/image" Target="../media/image341.png"/><Relationship Id="rId86" Type="http://schemas.openxmlformats.org/officeDocument/2006/relationships/customXml" Target="../ink/ink62.xml"/><Relationship Id="rId130" Type="http://schemas.openxmlformats.org/officeDocument/2006/relationships/customXml" Target="../ink/ink84.xml"/><Relationship Id="rId151" Type="http://schemas.openxmlformats.org/officeDocument/2006/relationships/customXml" Target="../ink/ink95.xml"/><Relationship Id="rId172" Type="http://schemas.openxmlformats.org/officeDocument/2006/relationships/image" Target="../media/image87.png"/><Relationship Id="rId193" Type="http://schemas.openxmlformats.org/officeDocument/2006/relationships/customXml" Target="../ink/ink116.xml"/><Relationship Id="rId207" Type="http://schemas.openxmlformats.org/officeDocument/2006/relationships/customXml" Target="../ink/ink123.xml"/><Relationship Id="rId228" Type="http://schemas.openxmlformats.org/officeDocument/2006/relationships/image" Target="../media/image115.png"/><Relationship Id="rId249" Type="http://schemas.openxmlformats.org/officeDocument/2006/relationships/customXml" Target="../ink/ink144.xml"/><Relationship Id="rId13" Type="http://schemas.openxmlformats.org/officeDocument/2006/relationships/image" Target="../media/image810.png"/><Relationship Id="rId109" Type="http://schemas.openxmlformats.org/officeDocument/2006/relationships/image" Target="../media/image561.png"/><Relationship Id="rId34" Type="http://schemas.openxmlformats.org/officeDocument/2006/relationships/customXml" Target="../ink/ink36.xml"/><Relationship Id="rId55" Type="http://schemas.openxmlformats.org/officeDocument/2006/relationships/image" Target="../media/image2910.png"/><Relationship Id="rId76" Type="http://schemas.openxmlformats.org/officeDocument/2006/relationships/customXml" Target="../ink/ink57.xml"/><Relationship Id="rId97" Type="http://schemas.openxmlformats.org/officeDocument/2006/relationships/image" Target="../media/image501.png"/><Relationship Id="rId120" Type="http://schemas.openxmlformats.org/officeDocument/2006/relationships/customXml" Target="../ink/ink79.xml"/><Relationship Id="rId141" Type="http://schemas.openxmlformats.org/officeDocument/2006/relationships/customXml" Target="../ink/ink90.xml"/><Relationship Id="rId7" Type="http://schemas.openxmlformats.org/officeDocument/2006/relationships/image" Target="../media/image5.png"/><Relationship Id="rId162" Type="http://schemas.openxmlformats.org/officeDocument/2006/relationships/image" Target="../media/image82.png"/><Relationship Id="rId183" Type="http://schemas.openxmlformats.org/officeDocument/2006/relationships/customXml" Target="../ink/ink111.xml"/><Relationship Id="rId218" Type="http://schemas.openxmlformats.org/officeDocument/2006/relationships/image" Target="../media/image110.png"/><Relationship Id="rId239" Type="http://schemas.openxmlformats.org/officeDocument/2006/relationships/customXml" Target="../ink/ink139.xml"/><Relationship Id="rId250" Type="http://schemas.openxmlformats.org/officeDocument/2006/relationships/image" Target="../media/image126.png"/><Relationship Id="rId24" Type="http://schemas.openxmlformats.org/officeDocument/2006/relationships/customXml" Target="../ink/ink31.xml"/><Relationship Id="rId45" Type="http://schemas.openxmlformats.org/officeDocument/2006/relationships/image" Target="../media/image2410.png"/><Relationship Id="rId66" Type="http://schemas.openxmlformats.org/officeDocument/2006/relationships/customXml" Target="../ink/ink52.xml"/><Relationship Id="rId87" Type="http://schemas.openxmlformats.org/officeDocument/2006/relationships/image" Target="../media/image45.png"/><Relationship Id="rId110" Type="http://schemas.openxmlformats.org/officeDocument/2006/relationships/customXml" Target="../ink/ink74.xml"/><Relationship Id="rId131" Type="http://schemas.openxmlformats.org/officeDocument/2006/relationships/image" Target="../media/image67.png"/><Relationship Id="rId152" Type="http://schemas.openxmlformats.org/officeDocument/2006/relationships/image" Target="../media/image77.png"/><Relationship Id="rId173" Type="http://schemas.openxmlformats.org/officeDocument/2006/relationships/customXml" Target="../ink/ink106.xml"/><Relationship Id="rId194" Type="http://schemas.openxmlformats.org/officeDocument/2006/relationships/image" Target="../media/image98.png"/><Relationship Id="rId208" Type="http://schemas.openxmlformats.org/officeDocument/2006/relationships/image" Target="../media/image105.png"/><Relationship Id="rId229" Type="http://schemas.openxmlformats.org/officeDocument/2006/relationships/customXml" Target="../ink/ink134.xml"/><Relationship Id="rId240" Type="http://schemas.openxmlformats.org/officeDocument/2006/relationships/image" Target="../media/image121.png"/><Relationship Id="rId14" Type="http://schemas.openxmlformats.org/officeDocument/2006/relationships/customXml" Target="../ink/ink26.xml"/><Relationship Id="rId35" Type="http://schemas.openxmlformats.org/officeDocument/2006/relationships/image" Target="../media/image190.png"/><Relationship Id="rId56" Type="http://schemas.openxmlformats.org/officeDocument/2006/relationships/customXml" Target="../ink/ink47.xml"/><Relationship Id="rId77" Type="http://schemas.openxmlformats.org/officeDocument/2006/relationships/image" Target="../media/image400.png"/><Relationship Id="rId100" Type="http://schemas.openxmlformats.org/officeDocument/2006/relationships/customXml" Target="../ink/ink69.xml"/><Relationship Id="rId8" Type="http://schemas.openxmlformats.org/officeDocument/2006/relationships/customXml" Target="../ink/ink23.xml"/><Relationship Id="rId98" Type="http://schemas.openxmlformats.org/officeDocument/2006/relationships/customXml" Target="../ink/ink68.xml"/><Relationship Id="rId121" Type="http://schemas.openxmlformats.org/officeDocument/2006/relationships/image" Target="../media/image62.png"/><Relationship Id="rId142" Type="http://schemas.openxmlformats.org/officeDocument/2006/relationships/image" Target="../media/image72.png"/><Relationship Id="rId163" Type="http://schemas.openxmlformats.org/officeDocument/2006/relationships/customXml" Target="../ink/ink101.xml"/><Relationship Id="rId184" Type="http://schemas.openxmlformats.org/officeDocument/2006/relationships/image" Target="../media/image93.png"/><Relationship Id="rId219" Type="http://schemas.openxmlformats.org/officeDocument/2006/relationships/customXml" Target="../ink/ink129.xml"/><Relationship Id="rId230" Type="http://schemas.openxmlformats.org/officeDocument/2006/relationships/image" Target="../media/image116.png"/><Relationship Id="rId25" Type="http://schemas.openxmlformats.org/officeDocument/2006/relationships/image" Target="../media/image1410.png"/><Relationship Id="rId46" Type="http://schemas.openxmlformats.org/officeDocument/2006/relationships/customXml" Target="../ink/ink42.xml"/><Relationship Id="rId67" Type="http://schemas.openxmlformats.org/officeDocument/2006/relationships/image" Target="../media/image350.png"/><Relationship Id="rId88" Type="http://schemas.openxmlformats.org/officeDocument/2006/relationships/customXml" Target="../ink/ink63.xml"/><Relationship Id="rId111" Type="http://schemas.openxmlformats.org/officeDocument/2006/relationships/image" Target="../media/image571.png"/><Relationship Id="rId132" Type="http://schemas.openxmlformats.org/officeDocument/2006/relationships/customXml" Target="../ink/ink85.xml"/><Relationship Id="rId153" Type="http://schemas.openxmlformats.org/officeDocument/2006/relationships/customXml" Target="../ink/ink96.xml"/><Relationship Id="rId174" Type="http://schemas.openxmlformats.org/officeDocument/2006/relationships/image" Target="../media/image88.png"/><Relationship Id="rId195" Type="http://schemas.openxmlformats.org/officeDocument/2006/relationships/customXml" Target="../ink/ink117.xml"/><Relationship Id="rId209" Type="http://schemas.openxmlformats.org/officeDocument/2006/relationships/customXml" Target="../ink/ink124.xml"/><Relationship Id="rId220" Type="http://schemas.openxmlformats.org/officeDocument/2006/relationships/image" Target="../media/image111.png"/><Relationship Id="rId241" Type="http://schemas.openxmlformats.org/officeDocument/2006/relationships/customXml" Target="../ink/ink140.xml"/><Relationship Id="rId15" Type="http://schemas.openxmlformats.org/officeDocument/2006/relationships/image" Target="../media/image911.png"/><Relationship Id="rId36" Type="http://schemas.openxmlformats.org/officeDocument/2006/relationships/customXml" Target="../ink/ink37.xml"/><Relationship Id="rId57" Type="http://schemas.openxmlformats.org/officeDocument/2006/relationships/image" Target="../media/image3010.png"/><Relationship Id="rId78" Type="http://schemas.openxmlformats.org/officeDocument/2006/relationships/customXml" Target="../ink/ink58.xml"/><Relationship Id="rId99" Type="http://schemas.openxmlformats.org/officeDocument/2006/relationships/image" Target="../media/image511.png"/><Relationship Id="rId101" Type="http://schemas.openxmlformats.org/officeDocument/2006/relationships/image" Target="../media/image52.png"/><Relationship Id="rId122" Type="http://schemas.openxmlformats.org/officeDocument/2006/relationships/customXml" Target="../ink/ink80.xml"/><Relationship Id="rId143" Type="http://schemas.openxmlformats.org/officeDocument/2006/relationships/customXml" Target="../ink/ink91.xml"/><Relationship Id="rId164" Type="http://schemas.openxmlformats.org/officeDocument/2006/relationships/image" Target="../media/image83.png"/><Relationship Id="rId185" Type="http://schemas.openxmlformats.org/officeDocument/2006/relationships/customXml" Target="../ink/ink112.xml"/><Relationship Id="rId4" Type="http://schemas.openxmlformats.org/officeDocument/2006/relationships/customXml" Target="../ink/ink21.xml"/><Relationship Id="rId9" Type="http://schemas.openxmlformats.org/officeDocument/2006/relationships/image" Target="../media/image6.png"/><Relationship Id="rId180" Type="http://schemas.openxmlformats.org/officeDocument/2006/relationships/image" Target="../media/image91.png"/><Relationship Id="rId210" Type="http://schemas.openxmlformats.org/officeDocument/2006/relationships/image" Target="../media/image106.png"/><Relationship Id="rId215" Type="http://schemas.openxmlformats.org/officeDocument/2006/relationships/customXml" Target="../ink/ink127.xml"/><Relationship Id="rId236" Type="http://schemas.openxmlformats.org/officeDocument/2006/relationships/image" Target="../media/image119.png"/><Relationship Id="rId26" Type="http://schemas.openxmlformats.org/officeDocument/2006/relationships/customXml" Target="../ink/ink32.xml"/><Relationship Id="rId231" Type="http://schemas.openxmlformats.org/officeDocument/2006/relationships/customXml" Target="../ink/ink135.xml"/><Relationship Id="rId47" Type="http://schemas.openxmlformats.org/officeDocument/2006/relationships/image" Target="../media/image2510.png"/><Relationship Id="rId68" Type="http://schemas.openxmlformats.org/officeDocument/2006/relationships/customXml" Target="../ink/ink53.xml"/><Relationship Id="rId89" Type="http://schemas.openxmlformats.org/officeDocument/2006/relationships/image" Target="../media/image461.png"/><Relationship Id="rId112" Type="http://schemas.openxmlformats.org/officeDocument/2006/relationships/customXml" Target="../ink/ink75.xml"/><Relationship Id="rId133" Type="http://schemas.openxmlformats.org/officeDocument/2006/relationships/image" Target="../media/image68.png"/><Relationship Id="rId154" Type="http://schemas.openxmlformats.org/officeDocument/2006/relationships/image" Target="../media/image78.png"/><Relationship Id="rId175" Type="http://schemas.openxmlformats.org/officeDocument/2006/relationships/customXml" Target="../ink/ink107.xml"/><Relationship Id="rId196" Type="http://schemas.openxmlformats.org/officeDocument/2006/relationships/image" Target="../media/image99.png"/><Relationship Id="rId200" Type="http://schemas.openxmlformats.org/officeDocument/2006/relationships/image" Target="../media/image101.png"/><Relationship Id="rId16" Type="http://schemas.openxmlformats.org/officeDocument/2006/relationships/customXml" Target="../ink/ink27.xml"/><Relationship Id="rId221" Type="http://schemas.openxmlformats.org/officeDocument/2006/relationships/customXml" Target="../ink/ink130.xml"/><Relationship Id="rId242" Type="http://schemas.openxmlformats.org/officeDocument/2006/relationships/image" Target="../media/image122.png"/><Relationship Id="rId37" Type="http://schemas.openxmlformats.org/officeDocument/2006/relationships/image" Target="../media/image2010.png"/><Relationship Id="rId58" Type="http://schemas.openxmlformats.org/officeDocument/2006/relationships/customXml" Target="../ink/ink48.xml"/><Relationship Id="rId79" Type="http://schemas.openxmlformats.org/officeDocument/2006/relationships/image" Target="../media/image41.png"/><Relationship Id="rId102" Type="http://schemas.openxmlformats.org/officeDocument/2006/relationships/customXml" Target="../ink/ink70.xml"/><Relationship Id="rId123" Type="http://schemas.openxmlformats.org/officeDocument/2006/relationships/image" Target="../media/image63.png"/><Relationship Id="rId144" Type="http://schemas.openxmlformats.org/officeDocument/2006/relationships/image" Target="../media/image73.png"/><Relationship Id="rId90" Type="http://schemas.openxmlformats.org/officeDocument/2006/relationships/customXml" Target="../ink/ink64.xml"/><Relationship Id="rId165" Type="http://schemas.openxmlformats.org/officeDocument/2006/relationships/customXml" Target="../ink/ink102.xml"/><Relationship Id="rId186" Type="http://schemas.openxmlformats.org/officeDocument/2006/relationships/image" Target="../media/image94.png"/><Relationship Id="rId211" Type="http://schemas.openxmlformats.org/officeDocument/2006/relationships/customXml" Target="../ink/ink125.xml"/><Relationship Id="rId232" Type="http://schemas.openxmlformats.org/officeDocument/2006/relationships/image" Target="../media/image117.png"/><Relationship Id="rId27" Type="http://schemas.openxmlformats.org/officeDocument/2006/relationships/image" Target="../media/image1510.png"/><Relationship Id="rId48" Type="http://schemas.openxmlformats.org/officeDocument/2006/relationships/customXml" Target="../ink/ink43.xml"/><Relationship Id="rId69" Type="http://schemas.openxmlformats.org/officeDocument/2006/relationships/image" Target="../media/image360.png"/><Relationship Id="rId113" Type="http://schemas.openxmlformats.org/officeDocument/2006/relationships/image" Target="../media/image581.png"/><Relationship Id="rId134" Type="http://schemas.openxmlformats.org/officeDocument/2006/relationships/customXml" Target="../ink/ink86.xml"/><Relationship Id="rId80" Type="http://schemas.openxmlformats.org/officeDocument/2006/relationships/customXml" Target="../ink/ink59.xml"/><Relationship Id="rId155" Type="http://schemas.openxmlformats.org/officeDocument/2006/relationships/customXml" Target="../ink/ink97.xml"/><Relationship Id="rId176" Type="http://schemas.openxmlformats.org/officeDocument/2006/relationships/image" Target="../media/image89.png"/><Relationship Id="rId197" Type="http://schemas.openxmlformats.org/officeDocument/2006/relationships/customXml" Target="../ink/ink118.xml"/><Relationship Id="rId201" Type="http://schemas.openxmlformats.org/officeDocument/2006/relationships/customXml" Target="../ink/ink120.xml"/><Relationship Id="rId222" Type="http://schemas.openxmlformats.org/officeDocument/2006/relationships/image" Target="../media/image112.png"/><Relationship Id="rId243" Type="http://schemas.openxmlformats.org/officeDocument/2006/relationships/customXml" Target="../ink/ink141.xml"/><Relationship Id="rId17" Type="http://schemas.openxmlformats.org/officeDocument/2006/relationships/image" Target="../media/image1010.png"/><Relationship Id="rId38" Type="http://schemas.openxmlformats.org/officeDocument/2006/relationships/customXml" Target="../ink/ink38.xml"/><Relationship Id="rId59" Type="http://schemas.openxmlformats.org/officeDocument/2006/relationships/image" Target="../media/image3110.png"/><Relationship Id="rId103" Type="http://schemas.openxmlformats.org/officeDocument/2006/relationships/image" Target="../media/image531.png"/><Relationship Id="rId124" Type="http://schemas.openxmlformats.org/officeDocument/2006/relationships/customXml" Target="../ink/ink81.xml"/><Relationship Id="rId70" Type="http://schemas.openxmlformats.org/officeDocument/2006/relationships/customXml" Target="../ink/ink54.xml"/><Relationship Id="rId91" Type="http://schemas.openxmlformats.org/officeDocument/2006/relationships/image" Target="../media/image471.png"/><Relationship Id="rId145" Type="http://schemas.openxmlformats.org/officeDocument/2006/relationships/customXml" Target="../ink/ink92.xml"/><Relationship Id="rId166" Type="http://schemas.openxmlformats.org/officeDocument/2006/relationships/image" Target="../media/image84.png"/><Relationship Id="rId187" Type="http://schemas.openxmlformats.org/officeDocument/2006/relationships/customXml" Target="../ink/ink113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107.png"/><Relationship Id="rId233" Type="http://schemas.openxmlformats.org/officeDocument/2006/relationships/customXml" Target="../ink/ink136.xml"/><Relationship Id="rId28" Type="http://schemas.openxmlformats.org/officeDocument/2006/relationships/customXml" Target="../ink/ink33.xml"/><Relationship Id="rId49" Type="http://schemas.openxmlformats.org/officeDocument/2006/relationships/image" Target="../media/image2610.png"/><Relationship Id="rId114" Type="http://schemas.openxmlformats.org/officeDocument/2006/relationships/customXml" Target="../ink/ink76.xml"/><Relationship Id="rId60" Type="http://schemas.openxmlformats.org/officeDocument/2006/relationships/customXml" Target="../ink/ink49.xml"/><Relationship Id="rId81" Type="http://schemas.openxmlformats.org/officeDocument/2006/relationships/image" Target="../media/image42.png"/><Relationship Id="rId135" Type="http://schemas.openxmlformats.org/officeDocument/2006/relationships/image" Target="../media/image69.png"/><Relationship Id="rId156" Type="http://schemas.openxmlformats.org/officeDocument/2006/relationships/image" Target="../media/image79.png"/><Relationship Id="rId177" Type="http://schemas.openxmlformats.org/officeDocument/2006/relationships/customXml" Target="../ink/ink108.xml"/><Relationship Id="rId198" Type="http://schemas.openxmlformats.org/officeDocument/2006/relationships/image" Target="../media/image100.png"/><Relationship Id="rId202" Type="http://schemas.openxmlformats.org/officeDocument/2006/relationships/image" Target="../media/image102.png"/><Relationship Id="rId223" Type="http://schemas.openxmlformats.org/officeDocument/2006/relationships/customXml" Target="../ink/ink131.xml"/><Relationship Id="rId244" Type="http://schemas.openxmlformats.org/officeDocument/2006/relationships/image" Target="../media/image123.png"/><Relationship Id="rId18" Type="http://schemas.openxmlformats.org/officeDocument/2006/relationships/customXml" Target="../ink/ink28.xml"/><Relationship Id="rId39" Type="http://schemas.openxmlformats.org/officeDocument/2006/relationships/image" Target="../media/image2110.png"/><Relationship Id="rId50" Type="http://schemas.openxmlformats.org/officeDocument/2006/relationships/customXml" Target="../ink/ink44.xml"/><Relationship Id="rId104" Type="http://schemas.openxmlformats.org/officeDocument/2006/relationships/customXml" Target="../ink/ink71.xml"/><Relationship Id="rId125" Type="http://schemas.openxmlformats.org/officeDocument/2006/relationships/image" Target="../media/image64.png"/><Relationship Id="rId146" Type="http://schemas.openxmlformats.org/officeDocument/2006/relationships/image" Target="../media/image74.png"/><Relationship Id="rId167" Type="http://schemas.openxmlformats.org/officeDocument/2006/relationships/customXml" Target="../ink/ink103.xml"/><Relationship Id="rId188" Type="http://schemas.openxmlformats.org/officeDocument/2006/relationships/image" Target="../media/image95.png"/><Relationship Id="rId71" Type="http://schemas.openxmlformats.org/officeDocument/2006/relationships/image" Target="../media/image370.png"/><Relationship Id="rId92" Type="http://schemas.openxmlformats.org/officeDocument/2006/relationships/customXml" Target="../ink/ink65.xml"/><Relationship Id="rId213" Type="http://schemas.openxmlformats.org/officeDocument/2006/relationships/customXml" Target="../ink/ink126.xml"/><Relationship Id="rId234" Type="http://schemas.openxmlformats.org/officeDocument/2006/relationships/image" Target="../media/image118.png"/><Relationship Id="rId2" Type="http://schemas.openxmlformats.org/officeDocument/2006/relationships/customXml" Target="../ink/ink20.xml"/><Relationship Id="rId29" Type="http://schemas.openxmlformats.org/officeDocument/2006/relationships/image" Target="../media/image1610.png"/><Relationship Id="rId40" Type="http://schemas.openxmlformats.org/officeDocument/2006/relationships/customXml" Target="../ink/ink39.xml"/><Relationship Id="rId115" Type="http://schemas.openxmlformats.org/officeDocument/2006/relationships/image" Target="../media/image591.png"/><Relationship Id="rId136" Type="http://schemas.openxmlformats.org/officeDocument/2006/relationships/customXml" Target="../ink/ink87.xml"/><Relationship Id="rId157" Type="http://schemas.openxmlformats.org/officeDocument/2006/relationships/customXml" Target="../ink/ink98.xml"/><Relationship Id="rId178" Type="http://schemas.openxmlformats.org/officeDocument/2006/relationships/image" Target="../media/image90.png"/><Relationship Id="rId61" Type="http://schemas.openxmlformats.org/officeDocument/2006/relationships/image" Target="../media/image3210.png"/><Relationship Id="rId82" Type="http://schemas.openxmlformats.org/officeDocument/2006/relationships/customXml" Target="../ink/ink60.xml"/><Relationship Id="rId199" Type="http://schemas.openxmlformats.org/officeDocument/2006/relationships/customXml" Target="../ink/ink119.xml"/><Relationship Id="rId203" Type="http://schemas.openxmlformats.org/officeDocument/2006/relationships/customXml" Target="../ink/ink121.xml"/><Relationship Id="rId19" Type="http://schemas.openxmlformats.org/officeDocument/2006/relationships/image" Target="../media/image1111.png"/><Relationship Id="rId224" Type="http://schemas.openxmlformats.org/officeDocument/2006/relationships/image" Target="../media/image113.png"/><Relationship Id="rId245" Type="http://schemas.openxmlformats.org/officeDocument/2006/relationships/customXml" Target="../ink/ink142.xml"/><Relationship Id="rId30" Type="http://schemas.openxmlformats.org/officeDocument/2006/relationships/customXml" Target="../ink/ink34.xml"/><Relationship Id="rId105" Type="http://schemas.openxmlformats.org/officeDocument/2006/relationships/image" Target="../media/image541.png"/><Relationship Id="rId126" Type="http://schemas.openxmlformats.org/officeDocument/2006/relationships/customXml" Target="../ink/ink82.xml"/><Relationship Id="rId147" Type="http://schemas.openxmlformats.org/officeDocument/2006/relationships/customXml" Target="../ink/ink93.xml"/><Relationship Id="rId168" Type="http://schemas.openxmlformats.org/officeDocument/2006/relationships/image" Target="../media/image85.png"/><Relationship Id="rId51" Type="http://schemas.openxmlformats.org/officeDocument/2006/relationships/image" Target="../media/image2710.png"/><Relationship Id="rId72" Type="http://schemas.openxmlformats.org/officeDocument/2006/relationships/customXml" Target="../ink/ink55.xml"/><Relationship Id="rId93" Type="http://schemas.openxmlformats.org/officeDocument/2006/relationships/image" Target="../media/image481.png"/><Relationship Id="rId189" Type="http://schemas.openxmlformats.org/officeDocument/2006/relationships/customXml" Target="../ink/ink114.xml"/><Relationship Id="rId3" Type="http://schemas.openxmlformats.org/officeDocument/2006/relationships/image" Target="../media/image337.png"/><Relationship Id="rId214" Type="http://schemas.openxmlformats.org/officeDocument/2006/relationships/image" Target="../media/image108.png"/><Relationship Id="rId235" Type="http://schemas.openxmlformats.org/officeDocument/2006/relationships/customXml" Target="../ink/ink137.xml"/><Relationship Id="rId116" Type="http://schemas.openxmlformats.org/officeDocument/2006/relationships/customXml" Target="../ink/ink77.xml"/><Relationship Id="rId137" Type="http://schemas.openxmlformats.org/officeDocument/2006/relationships/image" Target="../media/image70.png"/><Relationship Id="rId158" Type="http://schemas.openxmlformats.org/officeDocument/2006/relationships/image" Target="../media/image80.png"/><Relationship Id="rId20" Type="http://schemas.openxmlformats.org/officeDocument/2006/relationships/customXml" Target="../ink/ink29.xml"/><Relationship Id="rId41" Type="http://schemas.openxmlformats.org/officeDocument/2006/relationships/image" Target="../media/image2210.png"/><Relationship Id="rId62" Type="http://schemas.openxmlformats.org/officeDocument/2006/relationships/customXml" Target="../ink/ink50.xml"/><Relationship Id="rId83" Type="http://schemas.openxmlformats.org/officeDocument/2006/relationships/image" Target="../media/image430.png"/><Relationship Id="rId179" Type="http://schemas.openxmlformats.org/officeDocument/2006/relationships/customXml" Target="../ink/ink109.xml"/><Relationship Id="rId190" Type="http://schemas.openxmlformats.org/officeDocument/2006/relationships/image" Target="../media/image96.png"/><Relationship Id="rId204" Type="http://schemas.openxmlformats.org/officeDocument/2006/relationships/image" Target="../media/image103.png"/><Relationship Id="rId225" Type="http://schemas.openxmlformats.org/officeDocument/2006/relationships/customXml" Target="../ink/ink132.xml"/><Relationship Id="rId246" Type="http://schemas.openxmlformats.org/officeDocument/2006/relationships/image" Target="../media/image124.png"/><Relationship Id="rId106" Type="http://schemas.openxmlformats.org/officeDocument/2006/relationships/customXml" Target="../ink/ink72.xml"/><Relationship Id="rId127" Type="http://schemas.openxmlformats.org/officeDocument/2006/relationships/image" Target="../media/image65.png"/><Relationship Id="rId10" Type="http://schemas.openxmlformats.org/officeDocument/2006/relationships/customXml" Target="../ink/ink24.xml"/><Relationship Id="rId31" Type="http://schemas.openxmlformats.org/officeDocument/2006/relationships/image" Target="../media/image1710.png"/><Relationship Id="rId52" Type="http://schemas.openxmlformats.org/officeDocument/2006/relationships/customXml" Target="../ink/ink45.xml"/><Relationship Id="rId73" Type="http://schemas.openxmlformats.org/officeDocument/2006/relationships/image" Target="../media/image380.png"/><Relationship Id="rId94" Type="http://schemas.openxmlformats.org/officeDocument/2006/relationships/customXml" Target="../ink/ink66.xml"/><Relationship Id="rId148" Type="http://schemas.openxmlformats.org/officeDocument/2006/relationships/image" Target="../media/image75.png"/><Relationship Id="rId169" Type="http://schemas.openxmlformats.org/officeDocument/2006/relationships/customXml" Target="../ink/ink10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1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61.emf"/><Relationship Id="rId4" Type="http://schemas.openxmlformats.org/officeDocument/2006/relationships/oleObject" Target="../embeddings/oleObject1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6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7.tif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tiff"/><Relationship Id="rId2" Type="http://schemas.openxmlformats.org/officeDocument/2006/relationships/image" Target="../media/image218.tiff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tiff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tiff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tiff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tiff"/><Relationship Id="rId2" Type="http://schemas.openxmlformats.org/officeDocument/2006/relationships/image" Target="../media/image22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5.tif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tiff"/><Relationship Id="rId2" Type="http://schemas.openxmlformats.org/officeDocument/2006/relationships/image" Target="../media/image226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9.tiff"/><Relationship Id="rId4" Type="http://schemas.openxmlformats.org/officeDocument/2006/relationships/image" Target="../media/image228.tif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6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5.png"/><Relationship Id="rId5" Type="http://schemas.openxmlformats.org/officeDocument/2006/relationships/tags" Target="../tags/tag8.xml"/><Relationship Id="rId10" Type="http://schemas.openxmlformats.org/officeDocument/2006/relationships/image" Target="../media/image14.png"/><Relationship Id="rId4" Type="http://schemas.openxmlformats.org/officeDocument/2006/relationships/tags" Target="../tags/tag7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7F5BD9D9-B74D-F04D-B6E0-E911ECFD5168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" y="302310"/>
            <a:ext cx="8926513" cy="94954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GB" altLang="en-US" sz="3600" dirty="0">
              <a:solidFill>
                <a:srgbClr val="CC33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76C7A71B-DB10-D14D-95B9-7366BB860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277" y="1772559"/>
            <a:ext cx="531235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sz="3600" dirty="0">
                <a:solidFill>
                  <a:srgbClr val="0070C0"/>
                </a:solidFill>
                <a:latin typeface="+mj-lt"/>
              </a:rPr>
              <a:t>Quantum  Universe Lecture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sz="3600" dirty="0">
                <a:solidFill>
                  <a:srgbClr val="0070C0"/>
                </a:solidFill>
                <a:latin typeface="+mj-lt"/>
              </a:rPr>
              <a:t>DESY / U. Hamburg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3600" dirty="0">
                <a:solidFill>
                  <a:srgbClr val="0070C0"/>
                </a:solidFill>
                <a:latin typeface="+mj-lt"/>
              </a:rPr>
              <a:t>Zoom / 13 April 2021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390" y="4266067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28" y="4621667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D8ED7B98-2DA6-564D-A3D8-6F6A01118E4A}"/>
              </a:ext>
            </a:extLst>
          </p:cNvPr>
          <p:cNvSpPr txBox="1">
            <a:spLocks noChangeArrowheads="1"/>
          </p:cNvSpPr>
          <p:nvPr/>
        </p:nvSpPr>
        <p:spPr>
          <a:xfrm>
            <a:off x="566285" y="631371"/>
            <a:ext cx="7772400" cy="577623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Basics of Statistical Data 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6F682F-8B09-AF47-9E15-9E9E4E996EB3}"/>
              </a:ext>
            </a:extLst>
          </p:cNvPr>
          <p:cNvSpPr txBox="1"/>
          <p:nvPr/>
        </p:nvSpPr>
        <p:spPr>
          <a:xfrm>
            <a:off x="3788229" y="3690258"/>
            <a:ext cx="3996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indico.desy.de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/event/29561/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E6D5C5-10FE-3A48-8FC4-CC8B098EF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679" y="2224315"/>
            <a:ext cx="1108800" cy="115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ED169D-056E-E147-AFDC-730CCF952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758" y="2168979"/>
            <a:ext cx="12954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DESY / U. Hamburg Basics of Statistical Data Analysis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5E4C865F-4251-094F-A48C-0AA2D2B37352}"/>
              </a:ext>
            </a:extLst>
          </p:cNvPr>
          <p:cNvSpPr txBox="1">
            <a:spLocks noChangeArrowheads="1"/>
          </p:cNvSpPr>
          <p:nvPr/>
        </p:nvSpPr>
        <p:spPr>
          <a:xfrm>
            <a:off x="2017940" y="119517"/>
            <a:ext cx="45894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Hypothesis, likelihood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64508FDA-0BE9-2646-BB8F-2702CE514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939" y="709613"/>
            <a:ext cx="826135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entire result of an experiment (set of measurements) is a collection of numbers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(simple) hypothesis is a rule that assigns a probability to each possible data outcome: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FC10BBE7-73FD-E049-B6B4-67BCC8BE0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4571093"/>
            <a:ext cx="7732712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Note: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1)  For the likelihood we treat the data 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as fixed.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2)  The likelihood function </a:t>
            </a:r>
            <a:r>
              <a:rPr lang="en-US" altLang="en-US" sz="2400" i="1" dirty="0"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l-GR" altLang="en-US" sz="2400" dirty="0">
                <a:cs typeface="Times New Roman" panose="02020603050405020304" pitchFamily="18" charset="0"/>
              </a:rPr>
              <a:t>)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not a pdf for 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E83D765-028E-3B4E-ADCC-9B4E65C2B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518" y="2520495"/>
            <a:ext cx="1143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4">
            <a:extLst>
              <a:ext uri="{FF2B5EF4-FFF2-40B4-BE49-F238E27FC236}">
                <a16:creationId xmlns:a16="http://schemas.microsoft.com/office/drawing/2014/main" id="{B3DDA0A0-8334-1F41-A639-DBF48C4B5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" y="2980418"/>
            <a:ext cx="76803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we deal with a family of hypotheses labeled by one 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undetermined parameters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(a composite hypothesis):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7090592E-2D65-E349-B025-8E551324F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3980543"/>
            <a:ext cx="215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0">
            <a:extLst>
              <a:ext uri="{FF2B5EF4-FFF2-40B4-BE49-F238E27FC236}">
                <a16:creationId xmlns:a16="http://schemas.microsoft.com/office/drawing/2014/main" id="{F0E0D172-6520-5D47-964D-DE8A16066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646" y="2487159"/>
            <a:ext cx="2919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  the likelihood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10EE57A8-9A51-314F-913E-8BE7EB0FD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938" y="3972606"/>
            <a:ext cx="3736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   the “likelihood function”</a:t>
            </a:r>
          </a:p>
        </p:txBody>
      </p:sp>
    </p:spTree>
    <p:extLst>
      <p:ext uri="{BB962C8B-B14F-4D97-AF65-F5344CB8AC3E}">
        <p14:creationId xmlns:p14="http://schemas.microsoft.com/office/powerpoint/2010/main" val="421245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5EBE3F8-B518-254C-A187-84CCA01AF0F5}"/>
              </a:ext>
            </a:extLst>
          </p:cNvPr>
          <p:cNvSpPr txBox="1">
            <a:spLocks noChangeArrowheads="1"/>
          </p:cNvSpPr>
          <p:nvPr/>
        </p:nvSpPr>
        <p:spPr>
          <a:xfrm>
            <a:off x="595313" y="349250"/>
            <a:ext cx="656907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likelihood function for i.i.d.*. data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5F249CE-5E8C-4B47-AD58-63853BB5D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778000"/>
            <a:ext cx="7859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observations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where </a:t>
            </a:r>
          </a:p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follows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joint pdf for the whole data sample is: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40015730-DD37-AA42-AE4F-07936CA4032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2890838"/>
            <a:ext cx="390048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E1042378-A967-8B40-8623-A0B2597BA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4052888"/>
            <a:ext cx="7732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case the likelihood function is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CA9FC7C2-AB52-954C-AFD9-C4284427B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213" y="4940300"/>
            <a:ext cx="17172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constant)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750A0DB9-3771-3D49-9FD9-603A43DE3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52513"/>
            <a:ext cx="6156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= independent and identically distributed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F5090956-F524-3343-A192-A7A36B7A907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4833938"/>
            <a:ext cx="248443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45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F7B29B0-3A7A-2242-9037-0B4507FBB4F7}"/>
              </a:ext>
            </a:extLst>
          </p:cNvPr>
          <p:cNvSpPr txBox="1">
            <a:spLocks noChangeArrowheads="1"/>
          </p:cNvSpPr>
          <p:nvPr/>
        </p:nvSpPr>
        <p:spPr>
          <a:xfrm>
            <a:off x="423275" y="282916"/>
            <a:ext cx="782134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Maximum Likelihood Estimators (MLEs)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2E15C63-C18A-E14C-B320-18B6652F7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401" y="1003465"/>
            <a:ext cx="77728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maximum likelihood estimators or MLEs to be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 values for which the likelihood is maximum.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558CFA-A4A5-4B4B-B3A0-565794B80AF7}"/>
              </a:ext>
            </a:extLst>
          </p:cNvPr>
          <p:cNvGrpSpPr/>
          <p:nvPr/>
        </p:nvGrpSpPr>
        <p:grpSpPr>
          <a:xfrm>
            <a:off x="3748211" y="2360406"/>
            <a:ext cx="4646640" cy="2180729"/>
            <a:chOff x="1447474" y="3009514"/>
            <a:chExt cx="5594023" cy="28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14:cNvPr>
                <p14:cNvContentPartPr/>
                <p14:nvPr/>
              </p14:nvContentPartPr>
              <p14:xfrm>
                <a:off x="2464457" y="3069634"/>
                <a:ext cx="35280" cy="2244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445728" y="3049232"/>
                  <a:ext cx="72302" cy="22845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14:cNvPr>
                <p14:cNvContentPartPr/>
                <p14:nvPr/>
              </p14:nvContentPartPr>
              <p14:xfrm>
                <a:off x="2558057" y="5249794"/>
                <a:ext cx="3998880" cy="101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39421" y="5229418"/>
                  <a:ext cx="4035718" cy="1421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14:cNvPr>
                <p14:cNvContentPartPr/>
                <p14:nvPr/>
              </p14:nvContentPartPr>
              <p14:xfrm>
                <a:off x="6808217" y="5486314"/>
                <a:ext cx="233280" cy="226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90039" y="5465901"/>
                  <a:ext cx="270068" cy="2667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14:cNvPr>
                <p14:cNvContentPartPr/>
                <p14:nvPr/>
              </p14:nvContentPartPr>
              <p14:xfrm>
                <a:off x="3238097" y="3183394"/>
                <a:ext cx="2479680" cy="1573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19463" y="3163470"/>
                  <a:ext cx="2516516" cy="16138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14:cNvPr>
                <p14:cNvContentPartPr/>
                <p14:nvPr/>
              </p14:nvContentPartPr>
              <p14:xfrm>
                <a:off x="5692937" y="4245394"/>
                <a:ext cx="316080" cy="362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674727" y="4224990"/>
                  <a:ext cx="352934" cy="40285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79CC92D-33C6-3F46-8B53-A4DC54F9EBF3}"/>
                </a:ext>
              </a:extLst>
            </p:cNvPr>
            <p:cNvGrpSpPr/>
            <p:nvPr/>
          </p:nvGrpSpPr>
          <p:grpSpPr>
            <a:xfrm>
              <a:off x="4321337" y="3298234"/>
              <a:ext cx="131040" cy="1880640"/>
              <a:chOff x="4321337" y="3298234"/>
              <a:chExt cx="131040" cy="1880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14:cNvPr>
                  <p14:cNvContentPartPr/>
                  <p14:nvPr/>
                </p14:nvContentPartPr>
                <p14:xfrm>
                  <a:off x="4321337" y="3298234"/>
                  <a:ext cx="13320" cy="684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303291" y="3277950"/>
                    <a:ext cx="49843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14:cNvPr>
                  <p14:cNvContentPartPr/>
                  <p14:nvPr/>
                </p14:nvContentPartPr>
                <p14:xfrm>
                  <a:off x="4343297" y="3537634"/>
                  <a:ext cx="7560" cy="540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325237" y="3517739"/>
                    <a:ext cx="42840" cy="942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14:cNvPr>
                  <p14:cNvContentPartPr/>
                  <p14:nvPr/>
                </p14:nvContentPartPr>
                <p14:xfrm>
                  <a:off x="4364897" y="3701074"/>
                  <a:ext cx="9000" cy="604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346897" y="3680756"/>
                    <a:ext cx="45429" cy="1006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14:cNvPr>
                  <p14:cNvContentPartPr/>
                  <p14:nvPr/>
                </p14:nvContentPartPr>
                <p14:xfrm>
                  <a:off x="4376057" y="3940474"/>
                  <a:ext cx="9000" cy="745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357628" y="3920064"/>
                    <a:ext cx="45429" cy="1148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14:cNvPr>
                  <p14:cNvContentPartPr/>
                  <p14:nvPr/>
                </p14:nvContentPartPr>
                <p14:xfrm>
                  <a:off x="4364897" y="4169074"/>
                  <a:ext cx="21240" cy="511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346691" y="4148721"/>
                    <a:ext cx="58085" cy="913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14:cNvPr>
                  <p14:cNvContentPartPr/>
                  <p14:nvPr/>
                </p14:nvContentPartPr>
                <p14:xfrm>
                  <a:off x="4401257" y="4327114"/>
                  <a:ext cx="7560" cy="561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383617" y="4307293"/>
                    <a:ext cx="42840" cy="95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14:cNvPr>
                  <p14:cNvContentPartPr/>
                  <p14:nvPr/>
                </p14:nvContentPartPr>
                <p14:xfrm>
                  <a:off x="4408457" y="4528354"/>
                  <a:ext cx="15480" cy="6840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90397" y="4508070"/>
                    <a:ext cx="52030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14:cNvPr>
                  <p14:cNvContentPartPr/>
                  <p14:nvPr/>
                </p14:nvContentPartPr>
                <p14:xfrm>
                  <a:off x="4445537" y="4785754"/>
                  <a:ext cx="6840" cy="504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27582" y="4765971"/>
                    <a:ext cx="43178" cy="899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14:cNvPr>
                  <p14:cNvContentPartPr/>
                  <p14:nvPr/>
                </p14:nvContentPartPr>
                <p14:xfrm>
                  <a:off x="4430417" y="4952794"/>
                  <a:ext cx="10440" cy="475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411712" y="4932836"/>
                    <a:ext cx="47415" cy="879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14:cNvPr>
                  <p14:cNvContentPartPr/>
                  <p14:nvPr/>
                </p14:nvContentPartPr>
                <p14:xfrm>
                  <a:off x="4441217" y="5116234"/>
                  <a:ext cx="5400" cy="626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4423355" y="5095829"/>
                    <a:ext cx="40292" cy="10297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C11D437-8AF3-B548-815A-4A7480EE44FB}"/>
                </a:ext>
              </a:extLst>
            </p:cNvPr>
            <p:cNvGrpSpPr/>
            <p:nvPr/>
          </p:nvGrpSpPr>
          <p:grpSpPr>
            <a:xfrm>
              <a:off x="4395497" y="5448514"/>
              <a:ext cx="210600" cy="435240"/>
              <a:chOff x="4395497" y="5448514"/>
              <a:chExt cx="210600" cy="43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14:cNvPr>
                  <p14:cNvContentPartPr/>
                  <p14:nvPr/>
                </p14:nvContentPartPr>
                <p14:xfrm>
                  <a:off x="4395497" y="5670634"/>
                  <a:ext cx="173160" cy="2131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376882" y="5650224"/>
                    <a:ext cx="209524" cy="2534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14:cNvPr>
                  <p14:cNvContentPartPr/>
                  <p14:nvPr/>
                </p14:nvContentPartPr>
                <p14:xfrm>
                  <a:off x="4417097" y="5448514"/>
                  <a:ext cx="189000" cy="15624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398932" y="5428155"/>
                    <a:ext cx="225330" cy="196484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14:cNvPr>
                <p14:cNvContentPartPr/>
                <p14:nvPr/>
              </p14:nvContentPartPr>
              <p14:xfrm>
                <a:off x="1447474" y="3009514"/>
                <a:ext cx="327600" cy="387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429274" y="2989102"/>
                  <a:ext cx="364433" cy="4277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14:cNvPr>
                <p14:cNvContentPartPr/>
                <p14:nvPr/>
              </p14:nvContentPartPr>
              <p14:xfrm>
                <a:off x="1921594" y="3061714"/>
                <a:ext cx="231120" cy="312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902948" y="3041332"/>
                  <a:ext cx="267978" cy="352656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03E828A-1388-554D-A58F-46CC08F41B91}"/>
              </a:ext>
            </a:extLst>
          </p:cNvPr>
          <p:cNvSpPr txBox="1"/>
          <p:nvPr/>
        </p:nvSpPr>
        <p:spPr>
          <a:xfrm>
            <a:off x="511142" y="2215249"/>
            <a:ext cx="3004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Maximizing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equivalent to maximizing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E036BB-B1FE-8248-9666-624F93B21552}"/>
              </a:ext>
            </a:extLst>
          </p:cNvPr>
          <p:cNvSpPr txBox="1"/>
          <p:nvPr/>
        </p:nvSpPr>
        <p:spPr>
          <a:xfrm>
            <a:off x="379731" y="4876310"/>
            <a:ext cx="77165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have multiple maxima (take highest).</a:t>
            </a:r>
          </a:p>
          <a:p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MLEs not guaranteed to have any ‘optimal’ properties, (but in practice they’re very good).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1D066A3-626D-0140-8799-C993C17523F4}"/>
              </a:ext>
            </a:extLst>
          </p:cNvPr>
          <p:cNvCxnSpPr>
            <a:cxnSpLocks/>
          </p:cNvCxnSpPr>
          <p:nvPr/>
        </p:nvCxnSpPr>
        <p:spPr>
          <a:xfrm flipV="1">
            <a:off x="2841171" y="2552984"/>
            <a:ext cx="612166" cy="233759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F9B61E09-8BB5-374C-BBC3-282FB3FD4ACC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135728" y="3869473"/>
            <a:ext cx="2387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5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FC10737-2426-D141-BADB-C6C93F12AE0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930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</a:t>
            </a:r>
          </a:p>
        </p:txBody>
      </p:sp>
      <p:pic>
        <p:nvPicPr>
          <p:cNvPr id="7" name="Picture 5" descr="txp_fig">
            <a:extLst>
              <a:ext uri="{FF2B5EF4-FFF2-40B4-BE49-F238E27FC236}">
                <a16:creationId xmlns:a16="http://schemas.microsoft.com/office/drawing/2014/main" id="{84F512F0-91F7-E94B-8924-810D5FEDD23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217613"/>
            <a:ext cx="2138363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54625171-3D3A-E14B-95A8-B2FC0CD68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1260475"/>
            <a:ext cx="3372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exponential pdf,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4812E229-4C53-B94B-8564-DECCC0E64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1984375"/>
            <a:ext cx="4171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suppose we have i.i.d. data,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7EC00E02-64D6-BB4E-B53F-9805DFDB762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2141538"/>
            <a:ext cx="1166812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CB81A81D-9380-3041-BDDB-D35095519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2847975"/>
            <a:ext cx="3336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is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E3032239-7A21-1943-936A-89EA54A5264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773363"/>
            <a:ext cx="24987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1DABEE4-039C-C448-A4E6-E3BCABB64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3692525"/>
            <a:ext cx="7818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which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maximum also gives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value of its logarithm (the log-likelihood function):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A6CADD4D-9CC1-F549-9BB9-6F1B7A728DE2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4811713"/>
            <a:ext cx="5400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68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5701930-A4C1-B94A-8212-6727FCB702EF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8126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 (2)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C26C0E6-0172-2540-BF80-526257676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1184275"/>
            <a:ext cx="3760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its maximum by setting 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C4DE2383-FCA9-D141-891D-242C4064953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1138238"/>
            <a:ext cx="1916113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260700B2-EE3F-5A40-9678-6C71E6D9C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5" y="2212975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19DBA2F1-49F6-994F-91DB-3578A7F2F60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2112963"/>
            <a:ext cx="154146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fig_6_2">
            <a:extLst>
              <a:ext uri="{FF2B5EF4-FFF2-40B4-BE49-F238E27FC236}">
                <a16:creationId xmlns:a16="http://schemas.microsoft.com/office/drawing/2014/main" id="{D2E4B450-A13A-EA4C-B417-B7B7F9E59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2527300"/>
            <a:ext cx="3802063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8C2A57CA-BFE7-B840-A648-12AABCA04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3203575"/>
            <a:ext cx="33225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Monte Carlo test: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generate 50  values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using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 the ML estimate: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DF456F06-C653-7E4C-8D26-DCAAA692551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349875"/>
            <a:ext cx="1347787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7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DESY / U. Hamburg Basics of Statistical Data Analysis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D99B467-497A-9E4D-A75F-C163B86B0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718" y="674688"/>
            <a:ext cx="8618513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a measurement produces data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consider a hypothesis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to test and alternative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specify probability for 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400" i="1" dirty="0"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|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cs typeface="Times New Roman" panose="02020603050405020304" pitchFamily="18" charset="0"/>
              </a:rPr>
              <a:t>), </a:t>
            </a:r>
            <a:r>
              <a:rPr lang="en-US" altLang="en-US" sz="2400" i="1" dirty="0"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|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test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defined by specifying a critical region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space such that there is no more than some (small) probability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assuming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correct,  to observe the data there, i.e.,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</a:t>
            </a:r>
            <a:r>
              <a:rPr lang="en-US" altLang="en-US" sz="2400" i="1" dirty="0"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Times New Roman" panose="02020603050405020304" pitchFamily="18" charset="0"/>
                <a:sym typeface="Symbol" pitchFamily="2" charset="2"/>
              </a:rPr>
              <a:t>∈ </a:t>
            </a:r>
            <a:r>
              <a:rPr lang="en-US" altLang="en-US" sz="2400" i="1" dirty="0">
                <a:cs typeface="Times New Roman" panose="02020603050405020304" pitchFamily="18" charset="0"/>
              </a:rPr>
              <a:t>w</a:t>
            </a:r>
            <a:r>
              <a:rPr lang="en-US" altLang="en-US" sz="2400" dirty="0">
                <a:cs typeface="Times New Roman" panose="02020603050405020304" pitchFamily="18" charset="0"/>
              </a:rPr>
              <a:t> | 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cs typeface="Times New Roman" panose="02020603050405020304" pitchFamily="18" charset="0"/>
              </a:rPr>
              <a:t>) ≤ </a:t>
            </a:r>
            <a:r>
              <a:rPr lang="el-GR" altLang="en-US" sz="2400" i="1" dirty="0">
                <a:cs typeface="Times New Roman" panose="02020603050405020304" pitchFamily="18" charset="0"/>
              </a:rPr>
              <a:t>α</a:t>
            </a:r>
            <a:endParaRPr lang="el-GR" altLang="en-US" sz="24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inequality if data are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discrete.</a:t>
            </a:r>
            <a:endParaRPr lang="el-GR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called the size or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significance level of the test.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observed in the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region, reject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EFC7176-AC7D-0440-A48C-5D5FED07A0E0}"/>
              </a:ext>
            </a:extLst>
          </p:cNvPr>
          <p:cNvSpPr txBox="1">
            <a:spLocks noChangeArrowheads="1"/>
          </p:cNvSpPr>
          <p:nvPr/>
        </p:nvSpPr>
        <p:spPr>
          <a:xfrm>
            <a:off x="612775" y="117475"/>
            <a:ext cx="7704138" cy="6477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Frequentist hypothesis tests 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DE6049D-B186-AB48-872A-206E43160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3025" y="4117975"/>
            <a:ext cx="2879725" cy="1798638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B350A25B-A2E9-B841-B278-22DFD90C1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388" y="4981575"/>
            <a:ext cx="1079500" cy="57626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BD8B6067-5848-0D4F-A0AF-FF1AB9C66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7963" y="3468688"/>
            <a:ext cx="1817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space</a:t>
            </a:r>
            <a:r>
              <a:rPr lang="el-GR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Ω</a:t>
            </a:r>
            <a:endParaRPr lang="en-US" altLang="en-US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D1BF2A39-087F-CC40-9AA9-AB45ED8BD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2525" y="6134100"/>
            <a:ext cx="21641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region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</a:p>
        </p:txBody>
      </p:sp>
      <p:cxnSp>
        <p:nvCxnSpPr>
          <p:cNvPr id="12" name="Straight Arrow Connector 8">
            <a:extLst>
              <a:ext uri="{FF2B5EF4-FFF2-40B4-BE49-F238E27FC236}">
                <a16:creationId xmlns:a16="http://schemas.microsoft.com/office/drawing/2014/main" id="{EE00C38B-A570-CC43-9AB5-603FF902AA1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945188" y="5268913"/>
            <a:ext cx="360362" cy="936625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7">
            <a:extLst>
              <a:ext uri="{FF2B5EF4-FFF2-40B4-BE49-F238E27FC236}">
                <a16:creationId xmlns:a16="http://schemas.microsoft.com/office/drawing/2014/main" id="{BC367DAB-1DDA-6146-8EE8-F23C7D8CEFE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872163" y="3829050"/>
            <a:ext cx="576262" cy="576263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7630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Date Placeholder 3">
            <a:extLst>
              <a:ext uri="{FF2B5EF4-FFF2-40B4-BE49-F238E27FC236}">
                <a16:creationId xmlns:a16="http://schemas.microsoft.com/office/drawing/2014/main" id="{B9304FD2-C29E-C74D-B952-899919C367A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1506" name="Footer Placeholder 4">
            <a:extLst>
              <a:ext uri="{FF2B5EF4-FFF2-40B4-BE49-F238E27FC236}">
                <a16:creationId xmlns:a16="http://schemas.microsoft.com/office/drawing/2014/main" id="{4E0DF485-45AE-D547-9CE2-9360DA97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/ U. Hamburg Basics of Statistical Data Analysis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07" name="Slide Number Placeholder 5">
            <a:extLst>
              <a:ext uri="{FF2B5EF4-FFF2-40B4-BE49-F238E27FC236}">
                <a16:creationId xmlns:a16="http://schemas.microsoft.com/office/drawing/2014/main" id="{CD54C614-F119-7A4A-9CB8-582B707DB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0A65134-2891-8A47-B872-619B9DBF8CD7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16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08" name="Rectangle 5">
            <a:extLst>
              <a:ext uri="{FF2B5EF4-FFF2-40B4-BE49-F238E27FC236}">
                <a16:creationId xmlns:a16="http://schemas.microsoft.com/office/drawing/2014/main" id="{F8749DAE-80D4-8345-ACA5-C0CB2E0374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350" y="260350"/>
            <a:ext cx="8399463" cy="504825"/>
          </a:xfrm>
        </p:spPr>
        <p:txBody>
          <a:bodyPr/>
          <a:lstStyle/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Definition of a test (2)</a:t>
            </a:r>
          </a:p>
        </p:txBody>
      </p:sp>
      <p:sp>
        <p:nvSpPr>
          <p:cNvPr id="21509" name="Text Box 8">
            <a:extLst>
              <a:ext uri="{FF2B5EF4-FFF2-40B4-BE49-F238E27FC236}">
                <a16:creationId xmlns:a16="http://schemas.microsoft.com/office/drawing/2014/main" id="{94C511FE-E20C-964B-B1E3-14B518568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871992"/>
            <a:ext cx="8501062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in general there are an infinite number of possible critical regions that give the same size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 alternative hypothesis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H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motivate where to place the critical region.</a:t>
            </a:r>
          </a:p>
        </p:txBody>
      </p:sp>
      <p:sp>
        <p:nvSpPr>
          <p:cNvPr id="21511" name="TextBox 7">
            <a:extLst>
              <a:ext uri="{FF2B5EF4-FFF2-40B4-BE49-F238E27FC236}">
                <a16:creationId xmlns:a16="http://schemas.microsoft.com/office/drawing/2014/main" id="{C0A87F5A-E6D4-2F4D-8AEC-10A7776A1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16" y="2703739"/>
            <a:ext cx="79676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Roughly speaking, place the critical region where there is a low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 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to be found if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true, but high if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true:</a:t>
            </a:r>
          </a:p>
        </p:txBody>
      </p:sp>
      <p:grpSp>
        <p:nvGrpSpPr>
          <p:cNvPr id="21724" name="Group 21723">
            <a:extLst>
              <a:ext uri="{FF2B5EF4-FFF2-40B4-BE49-F238E27FC236}">
                <a16:creationId xmlns:a16="http://schemas.microsoft.com/office/drawing/2014/main" id="{EAAE42BA-3050-BA48-9918-40154A2ECBF3}"/>
              </a:ext>
            </a:extLst>
          </p:cNvPr>
          <p:cNvGrpSpPr/>
          <p:nvPr/>
        </p:nvGrpSpPr>
        <p:grpSpPr>
          <a:xfrm>
            <a:off x="1315131" y="3974686"/>
            <a:ext cx="7066869" cy="2317994"/>
            <a:chOff x="1315131" y="3974686"/>
            <a:chExt cx="7066869" cy="231799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92116A4E-7248-D849-8527-CCC0E14ABDF1}"/>
                    </a:ext>
                  </a:extLst>
                </p14:cNvPr>
                <p14:cNvContentPartPr/>
                <p14:nvPr/>
              </p14:nvContentPartPr>
              <p14:xfrm>
                <a:off x="1315131" y="4331213"/>
                <a:ext cx="34572" cy="1384128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92116A4E-7248-D849-8527-CCC0E14ABDF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99646" y="4316094"/>
                  <a:ext cx="65183" cy="14147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97B439C-C3E2-AD42-8E03-0C0539857F93}"/>
                    </a:ext>
                  </a:extLst>
                </p14:cNvPr>
                <p14:cNvContentPartPr/>
                <p14:nvPr/>
              </p14:nvContentPartPr>
              <p14:xfrm>
                <a:off x="1368532" y="5757323"/>
                <a:ext cx="27164" cy="4013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97B439C-C3E2-AD42-8E03-0C0539857F9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53320" y="5742001"/>
                  <a:ext cx="57950" cy="350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952085B-A01F-1B43-BEC1-FC6420C5F5FF}"/>
                    </a:ext>
                  </a:extLst>
                </p14:cNvPr>
                <p14:cNvContentPartPr/>
                <p14:nvPr/>
              </p14:nvContentPartPr>
              <p14:xfrm>
                <a:off x="1339209" y="5633541"/>
                <a:ext cx="4636707" cy="133351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952085B-A01F-1B43-BEC1-FC6420C5F5F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24089" y="5618445"/>
                  <a:ext cx="4667306" cy="1639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22EA63F-9436-6B48-919E-FBCC7979E8AA}"/>
                    </a:ext>
                  </a:extLst>
                </p14:cNvPr>
                <p14:cNvContentPartPr/>
                <p14:nvPr/>
              </p14:nvContentPartPr>
              <p14:xfrm>
                <a:off x="1496328" y="4891779"/>
                <a:ext cx="4399330" cy="819241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22EA63F-9436-6B48-919E-FBCC7979E8A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81209" y="4876661"/>
                  <a:ext cx="4429928" cy="8494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EEB0CAD-E034-3D41-BD91-657FA090B563}"/>
                    </a:ext>
                  </a:extLst>
                </p14:cNvPr>
                <p14:cNvContentPartPr/>
                <p14:nvPr/>
              </p14:nvContentPartPr>
              <p14:xfrm>
                <a:off x="2740623" y="5626750"/>
                <a:ext cx="29016" cy="59884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EEB0CAD-E034-3D41-BD91-657FA090B56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725578" y="5611689"/>
                  <a:ext cx="59107" cy="9036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78ECA72-664A-F847-9888-9E591A11A085}"/>
                </a:ext>
              </a:extLst>
            </p:cNvPr>
            <p:cNvGrpSpPr/>
            <p:nvPr/>
          </p:nvGrpSpPr>
          <p:grpSpPr>
            <a:xfrm>
              <a:off x="5921587" y="5597426"/>
              <a:ext cx="1341222" cy="76244"/>
              <a:chOff x="7010177" y="5647954"/>
              <a:chExt cx="1564200" cy="88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EC1B7764-2841-BA45-9D0E-B45AD9A2A207}"/>
                      </a:ext>
                    </a:extLst>
                  </p14:cNvPr>
                  <p14:cNvContentPartPr/>
                  <p14:nvPr/>
                </p14:nvContentPartPr>
                <p14:xfrm>
                  <a:off x="7260737" y="5676394"/>
                  <a:ext cx="141840" cy="1332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EC1B7764-2841-BA45-9D0E-B45AD9A2A207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242692" y="5658495"/>
                    <a:ext cx="177510" cy="487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BF808DD1-404C-EB47-BCBD-72F6C4A6472E}"/>
                      </a:ext>
                    </a:extLst>
                  </p14:cNvPr>
                  <p14:cNvContentPartPr/>
                  <p14:nvPr/>
                </p14:nvContentPartPr>
                <p14:xfrm>
                  <a:off x="7010177" y="5647954"/>
                  <a:ext cx="1564200" cy="8892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BF808DD1-404C-EB47-BCBD-72F6C4A6472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992545" y="5630338"/>
                    <a:ext cx="1599884" cy="12457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425896B-DA09-7F45-AB65-28A5325BD7CA}"/>
                    </a:ext>
                  </a:extLst>
                </p14:cNvPr>
                <p14:cNvContentPartPr/>
                <p14:nvPr/>
              </p14:nvContentPartPr>
              <p14:xfrm>
                <a:off x="2713150" y="4820165"/>
                <a:ext cx="4368154" cy="872026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425896B-DA09-7F45-AB65-28A5325BD7C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698030" y="4805049"/>
                  <a:ext cx="4398753" cy="90225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358F44-A8F4-3A41-8F2D-51407A0755FD}"/>
                </a:ext>
              </a:extLst>
            </p:cNvPr>
            <p:cNvGrpSpPr/>
            <p:nvPr/>
          </p:nvGrpSpPr>
          <p:grpSpPr>
            <a:xfrm>
              <a:off x="5828365" y="5570879"/>
              <a:ext cx="481235" cy="74083"/>
              <a:chOff x="6901457" y="5616994"/>
              <a:chExt cx="561240" cy="86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B5141AE9-FA07-244F-94CE-A4FCA7C10A0F}"/>
                      </a:ext>
                    </a:extLst>
                  </p14:cNvPr>
                  <p14:cNvContentPartPr/>
                  <p14:nvPr/>
                </p14:nvContentPartPr>
                <p14:xfrm>
                  <a:off x="6901457" y="5650114"/>
                  <a:ext cx="3240" cy="3240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B5141AE9-FA07-244F-94CE-A4FCA7C10A0F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884042" y="5632441"/>
                    <a:ext cx="37665" cy="681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E3492915-387A-9C44-BAE5-F90DAF1D12AC}"/>
                      </a:ext>
                    </a:extLst>
                  </p14:cNvPr>
                  <p14:cNvContentPartPr/>
                  <p14:nvPr/>
                </p14:nvContentPartPr>
                <p14:xfrm>
                  <a:off x="6923057" y="5616994"/>
                  <a:ext cx="158400" cy="381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E3492915-387A-9C44-BAE5-F90DAF1D12AC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905457" y="5598962"/>
                    <a:ext cx="193600" cy="738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F261F5E2-F458-1E4E-B7AC-46ECE0435139}"/>
                      </a:ext>
                    </a:extLst>
                  </p14:cNvPr>
                  <p14:cNvContentPartPr/>
                  <p14:nvPr/>
                </p14:nvContentPartPr>
                <p14:xfrm>
                  <a:off x="6963737" y="5655154"/>
                  <a:ext cx="498960" cy="4824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F261F5E2-F458-1E4E-B7AC-46ECE0435139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946112" y="5637536"/>
                    <a:ext cx="534210" cy="8389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E58994A-DF4A-CB40-AF89-59F3FBA0522D}"/>
                </a:ext>
              </a:extLst>
            </p:cNvPr>
            <p:cNvGrpSpPr/>
            <p:nvPr/>
          </p:nvGrpSpPr>
          <p:grpSpPr>
            <a:xfrm>
              <a:off x="6957831" y="5852705"/>
              <a:ext cx="220090" cy="172244"/>
              <a:chOff x="8218697" y="5945674"/>
              <a:chExt cx="256680" cy="200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E32B083C-763A-7C49-8A57-E4372B1207FB}"/>
                      </a:ext>
                    </a:extLst>
                  </p14:cNvPr>
                  <p14:cNvContentPartPr/>
                  <p14:nvPr/>
                </p14:nvContentPartPr>
                <p14:xfrm>
                  <a:off x="8283857" y="6002194"/>
                  <a:ext cx="50400" cy="5040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E32B083C-763A-7C49-8A57-E4372B1207FB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8266217" y="5984554"/>
                    <a:ext cx="86100" cy="861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E89DB7D0-BFC7-274E-96E8-84C6ECE8B9E2}"/>
                      </a:ext>
                    </a:extLst>
                  </p14:cNvPr>
                  <p14:cNvContentPartPr/>
                  <p14:nvPr/>
                </p14:nvContentPartPr>
                <p14:xfrm>
                  <a:off x="8218697" y="5974474"/>
                  <a:ext cx="256680" cy="12456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E89DB7D0-BFC7-274E-96E8-84C6ECE8B9E2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8200633" y="5956859"/>
                    <a:ext cx="292388" cy="1597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5C18AC54-5450-7041-9A61-4A4E3066C1F0}"/>
                      </a:ext>
                    </a:extLst>
                  </p14:cNvPr>
                  <p14:cNvContentPartPr/>
                  <p14:nvPr/>
                </p14:nvContentPartPr>
                <p14:xfrm>
                  <a:off x="8257577" y="5945674"/>
                  <a:ext cx="158760" cy="20088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5C18AC54-5450-7041-9A61-4A4E3066C1F0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8239937" y="5927641"/>
                    <a:ext cx="194460" cy="23652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8B1E422-E8A7-C14E-A808-E3A3351ACA0D}"/>
                </a:ext>
              </a:extLst>
            </p:cNvPr>
            <p:cNvGrpSpPr/>
            <p:nvPr/>
          </p:nvGrpSpPr>
          <p:grpSpPr>
            <a:xfrm>
              <a:off x="2131902" y="4634647"/>
              <a:ext cx="389248" cy="268244"/>
              <a:chOff x="2590457" y="4525114"/>
              <a:chExt cx="453960" cy="312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00E059B1-BECF-154F-AF2F-CE00EDB81F21}"/>
                      </a:ext>
                    </a:extLst>
                  </p14:cNvPr>
                  <p14:cNvContentPartPr/>
                  <p14:nvPr/>
                </p14:nvContentPartPr>
                <p14:xfrm>
                  <a:off x="2590457" y="4525114"/>
                  <a:ext cx="375480" cy="24372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00E059B1-BECF-154F-AF2F-CE00EDB81F21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2572837" y="4507465"/>
                    <a:ext cx="410721" cy="2794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8CA5C68B-C753-9A44-98E9-E62140834B79}"/>
                      </a:ext>
                    </a:extLst>
                  </p14:cNvPr>
                  <p14:cNvContentPartPr/>
                  <p14:nvPr/>
                </p14:nvContentPartPr>
                <p14:xfrm>
                  <a:off x="2977457" y="4641754"/>
                  <a:ext cx="57240" cy="15228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8CA5C68B-C753-9A44-98E9-E62140834B79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959491" y="4624135"/>
                    <a:ext cx="92336" cy="187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081CEC78-3386-AB4F-9AEC-BB681B38A431}"/>
                      </a:ext>
                    </a:extLst>
                  </p14:cNvPr>
                  <p14:cNvContentPartPr/>
                  <p14:nvPr/>
                </p14:nvContentPartPr>
                <p14:xfrm>
                  <a:off x="2803217" y="4779274"/>
                  <a:ext cx="241200" cy="5868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081CEC78-3386-AB4F-9AEC-BB681B38A431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785599" y="4761670"/>
                    <a:ext cx="276856" cy="94307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A2E349C-49E1-444A-8DEA-335EEA52A6AC}"/>
                    </a:ext>
                  </a:extLst>
                </p14:cNvPr>
                <p14:cNvContentPartPr/>
                <p14:nvPr/>
              </p14:nvContentPartPr>
              <p14:xfrm>
                <a:off x="4643645" y="4189220"/>
                <a:ext cx="87357" cy="1477659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A2E349C-49E1-444A-8DEA-335EEA52A6A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628187" y="4174098"/>
                  <a:ext cx="117914" cy="150826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F8E5828-5F9B-EC41-B281-C5A257410AE5}"/>
                </a:ext>
              </a:extLst>
            </p:cNvPr>
            <p:cNvGrpSpPr/>
            <p:nvPr/>
          </p:nvGrpSpPr>
          <p:grpSpPr>
            <a:xfrm>
              <a:off x="4675747" y="4221631"/>
              <a:ext cx="1044579" cy="180887"/>
              <a:chOff x="5557217" y="4043434"/>
              <a:chExt cx="1218240" cy="210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9B125963-9E41-1F45-9BAD-91CA3C1E8B03}"/>
                      </a:ext>
                    </a:extLst>
                  </p14:cNvPr>
                  <p14:cNvContentPartPr/>
                  <p14:nvPr/>
                </p14:nvContentPartPr>
                <p14:xfrm>
                  <a:off x="5557217" y="4167994"/>
                  <a:ext cx="604800" cy="8604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9B125963-9E41-1F45-9BAD-91CA3C1E8B03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5539589" y="4149947"/>
                    <a:ext cx="640475" cy="1217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58053749-8B5F-BE40-AABD-A8EB8A21FE6F}"/>
                      </a:ext>
                    </a:extLst>
                  </p14:cNvPr>
                  <p14:cNvContentPartPr/>
                  <p14:nvPr/>
                </p14:nvContentPartPr>
                <p14:xfrm>
                  <a:off x="5979137" y="4145674"/>
                  <a:ext cx="30240" cy="3564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58053749-8B5F-BE40-AABD-A8EB8A21FE6F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5961077" y="4128064"/>
                    <a:ext cx="65940" cy="7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118F51E0-65D5-E142-8009-C6360A83C9E8}"/>
                      </a:ext>
                    </a:extLst>
                  </p14:cNvPr>
                  <p14:cNvContentPartPr/>
                  <p14:nvPr/>
                </p14:nvContentPartPr>
                <p14:xfrm>
                  <a:off x="6019817" y="4111834"/>
                  <a:ext cx="209160" cy="11448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118F51E0-65D5-E142-8009-C6360A83C9E8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6001793" y="4093736"/>
                    <a:ext cx="244369" cy="1502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238FFA7D-BF4F-D143-9B2D-3E2AF9C04504}"/>
                      </a:ext>
                    </a:extLst>
                  </p14:cNvPr>
                  <p14:cNvContentPartPr/>
                  <p14:nvPr/>
                </p14:nvContentPartPr>
                <p14:xfrm>
                  <a:off x="6378737" y="4043434"/>
                  <a:ext cx="396720" cy="21096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238FFA7D-BF4F-D143-9B2D-3E2AF9C04504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6361105" y="4025784"/>
                    <a:ext cx="431984" cy="2466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1547" name="Ink 21546">
                  <a:extLst>
                    <a:ext uri="{FF2B5EF4-FFF2-40B4-BE49-F238E27FC236}">
                      <a16:creationId xmlns:a16="http://schemas.microsoft.com/office/drawing/2014/main" id="{8CE912BA-C9F7-2641-8EE1-1E69DD55223E}"/>
                    </a:ext>
                  </a:extLst>
                </p14:cNvPr>
                <p14:cNvContentPartPr/>
                <p14:nvPr/>
              </p14:nvContentPartPr>
              <p14:xfrm>
                <a:off x="6606860" y="4786827"/>
                <a:ext cx="66675" cy="20682"/>
              </p14:xfrm>
            </p:contentPart>
          </mc:Choice>
          <mc:Fallback xmlns="">
            <p:pic>
              <p:nvPicPr>
                <p:cNvPr id="21547" name="Ink 21546">
                  <a:extLst>
                    <a:ext uri="{FF2B5EF4-FFF2-40B4-BE49-F238E27FC236}">
                      <a16:creationId xmlns:a16="http://schemas.microsoft.com/office/drawing/2014/main" id="{8CE912BA-C9F7-2641-8EE1-1E69DD55223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591723" y="4771225"/>
                  <a:ext cx="97309" cy="515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1605" name="Ink 21604">
                  <a:extLst>
                    <a:ext uri="{FF2B5EF4-FFF2-40B4-BE49-F238E27FC236}">
                      <a16:creationId xmlns:a16="http://schemas.microsoft.com/office/drawing/2014/main" id="{4AA831DA-4248-9E4C-AD3E-5DAC6BA1FD7E}"/>
                    </a:ext>
                  </a:extLst>
                </p14:cNvPr>
                <p14:cNvContentPartPr/>
                <p14:nvPr/>
              </p14:nvContentPartPr>
              <p14:xfrm>
                <a:off x="1892983" y="4366712"/>
                <a:ext cx="50624" cy="170392"/>
              </p14:xfrm>
            </p:contentPart>
          </mc:Choice>
          <mc:Fallback xmlns="">
            <p:pic>
              <p:nvPicPr>
                <p:cNvPr id="21605" name="Ink 21604">
                  <a:extLst>
                    <a:ext uri="{FF2B5EF4-FFF2-40B4-BE49-F238E27FC236}">
                      <a16:creationId xmlns:a16="http://schemas.microsoft.com/office/drawing/2014/main" id="{4AA831DA-4248-9E4C-AD3E-5DAC6BA1FD7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877904" y="4351254"/>
                  <a:ext cx="81142" cy="2005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1607" name="Ink 21606">
                  <a:extLst>
                    <a:ext uri="{FF2B5EF4-FFF2-40B4-BE49-F238E27FC236}">
                      <a16:creationId xmlns:a16="http://schemas.microsoft.com/office/drawing/2014/main" id="{7D620619-3F0B-3548-9D62-EF35CF9D21A1}"/>
                    </a:ext>
                  </a:extLst>
                </p14:cNvPr>
                <p14:cNvContentPartPr/>
                <p14:nvPr/>
              </p14:nvContentPartPr>
              <p14:xfrm>
                <a:off x="4651053" y="3974686"/>
                <a:ext cx="7717" cy="231820"/>
              </p14:xfrm>
            </p:contentPart>
          </mc:Choice>
          <mc:Fallback xmlns="">
            <p:pic>
              <p:nvPicPr>
                <p:cNvPr id="21607" name="Ink 21606">
                  <a:extLst>
                    <a:ext uri="{FF2B5EF4-FFF2-40B4-BE49-F238E27FC236}">
                      <a16:creationId xmlns:a16="http://schemas.microsoft.com/office/drawing/2014/main" id="{7D620619-3F0B-3548-9D62-EF35CF9D21A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635970" y="3959207"/>
                  <a:ext cx="37182" cy="26241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657" name="Group 21656">
              <a:extLst>
                <a:ext uri="{FF2B5EF4-FFF2-40B4-BE49-F238E27FC236}">
                  <a16:creationId xmlns:a16="http://schemas.microsoft.com/office/drawing/2014/main" id="{F9C44A97-7545-304B-A8CD-7A750A671567}"/>
                </a:ext>
              </a:extLst>
            </p:cNvPr>
            <p:cNvGrpSpPr/>
            <p:nvPr/>
          </p:nvGrpSpPr>
          <p:grpSpPr>
            <a:xfrm>
              <a:off x="4100982" y="4601619"/>
              <a:ext cx="270096" cy="204038"/>
              <a:chOff x="4100982" y="4601619"/>
              <a:chExt cx="270096" cy="204038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21561" name="Ink 21560">
                    <a:extLst>
                      <a:ext uri="{FF2B5EF4-FFF2-40B4-BE49-F238E27FC236}">
                        <a16:creationId xmlns:a16="http://schemas.microsoft.com/office/drawing/2014/main" id="{627DFEFF-FD0C-B345-8F57-B415031F64F3}"/>
                      </a:ext>
                    </a:extLst>
                  </p14:cNvPr>
                  <p14:cNvContentPartPr/>
                  <p14:nvPr/>
                </p14:nvContentPartPr>
                <p14:xfrm>
                  <a:off x="4184326" y="4665516"/>
                  <a:ext cx="165144" cy="125324"/>
                </p14:xfrm>
              </p:contentPart>
            </mc:Choice>
            <mc:Fallback xmlns="">
              <p:pic>
                <p:nvPicPr>
                  <p:cNvPr id="21561" name="Ink 21560">
                    <a:extLst>
                      <a:ext uri="{FF2B5EF4-FFF2-40B4-BE49-F238E27FC236}">
                        <a16:creationId xmlns:a16="http://schemas.microsoft.com/office/drawing/2014/main" id="{627DFEFF-FD0C-B345-8F57-B415031F64F3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4168855" y="4650031"/>
                    <a:ext cx="195726" cy="1559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21562" name="Ink 21561">
                    <a:extLst>
                      <a:ext uri="{FF2B5EF4-FFF2-40B4-BE49-F238E27FC236}">
                        <a16:creationId xmlns:a16="http://schemas.microsoft.com/office/drawing/2014/main" id="{59EE3FEC-3C50-FB44-89CF-3DFAE922DDC4}"/>
                      </a:ext>
                    </a:extLst>
                  </p14:cNvPr>
                  <p14:cNvContentPartPr/>
                  <p14:nvPr/>
                </p14:nvContentPartPr>
                <p14:xfrm>
                  <a:off x="4335580" y="4685889"/>
                  <a:ext cx="22225" cy="105569"/>
                </p14:xfrm>
              </p:contentPart>
            </mc:Choice>
            <mc:Fallback xmlns="">
              <p:pic>
                <p:nvPicPr>
                  <p:cNvPr id="21562" name="Ink 21561">
                    <a:extLst>
                      <a:ext uri="{FF2B5EF4-FFF2-40B4-BE49-F238E27FC236}">
                        <a16:creationId xmlns:a16="http://schemas.microsoft.com/office/drawing/2014/main" id="{59EE3FEC-3C50-FB44-89CF-3DFAE922DDC4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4319913" y="4670756"/>
                    <a:ext cx="53194" cy="1361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21564" name="Ink 21563">
                    <a:extLst>
                      <a:ext uri="{FF2B5EF4-FFF2-40B4-BE49-F238E27FC236}">
                        <a16:creationId xmlns:a16="http://schemas.microsoft.com/office/drawing/2014/main" id="{179027C7-E5EF-BA4C-9A21-C17713A8CEAD}"/>
                      </a:ext>
                    </a:extLst>
                  </p14:cNvPr>
                  <p14:cNvContentPartPr/>
                  <p14:nvPr/>
                </p14:nvContentPartPr>
                <p14:xfrm>
                  <a:off x="4266435" y="4776024"/>
                  <a:ext cx="104643" cy="29633"/>
                </p14:xfrm>
              </p:contentPart>
            </mc:Choice>
            <mc:Fallback xmlns="">
              <p:pic>
                <p:nvPicPr>
                  <p:cNvPr id="21564" name="Ink 21563">
                    <a:extLst>
                      <a:ext uri="{FF2B5EF4-FFF2-40B4-BE49-F238E27FC236}">
                        <a16:creationId xmlns:a16="http://schemas.microsoft.com/office/drawing/2014/main" id="{179027C7-E5EF-BA4C-9A21-C17713A8CEAD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4250972" y="4760846"/>
                    <a:ext cx="134849" cy="603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21585" name="Ink 21584">
                    <a:extLst>
                      <a:ext uri="{FF2B5EF4-FFF2-40B4-BE49-F238E27FC236}">
                        <a16:creationId xmlns:a16="http://schemas.microsoft.com/office/drawing/2014/main" id="{4D29356F-B684-AE45-829F-B6A90733C6E2}"/>
                      </a:ext>
                    </a:extLst>
                  </p14:cNvPr>
                  <p14:cNvContentPartPr/>
                  <p14:nvPr/>
                </p14:nvContentPartPr>
                <p14:xfrm>
                  <a:off x="4100982" y="4601619"/>
                  <a:ext cx="150328" cy="120077"/>
                </p14:xfrm>
              </p:contentPart>
            </mc:Choice>
            <mc:Fallback xmlns="">
              <p:pic>
                <p:nvPicPr>
                  <p:cNvPr id="21585" name="Ink 21584">
                    <a:extLst>
                      <a:ext uri="{FF2B5EF4-FFF2-40B4-BE49-F238E27FC236}">
                        <a16:creationId xmlns:a16="http://schemas.microsoft.com/office/drawing/2014/main" id="{4D29356F-B684-AE45-829F-B6A90733C6E2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4085518" y="4586160"/>
                    <a:ext cx="180537" cy="1502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21587" name="Ink 21586">
                    <a:extLst>
                      <a:ext uri="{FF2B5EF4-FFF2-40B4-BE49-F238E27FC236}">
                        <a16:creationId xmlns:a16="http://schemas.microsoft.com/office/drawing/2014/main" id="{17549B4D-F42A-204F-9FD8-BEA28FD36869}"/>
                      </a:ext>
                    </a:extLst>
                  </p14:cNvPr>
                  <p14:cNvContentPartPr/>
                  <p14:nvPr/>
                </p14:nvContentPartPr>
                <p14:xfrm>
                  <a:off x="4196673" y="4772937"/>
                  <a:ext cx="92296" cy="18830"/>
                </p14:xfrm>
              </p:contentPart>
            </mc:Choice>
            <mc:Fallback xmlns="">
              <p:pic>
                <p:nvPicPr>
                  <p:cNvPr id="21587" name="Ink 21586">
                    <a:extLst>
                      <a:ext uri="{FF2B5EF4-FFF2-40B4-BE49-F238E27FC236}">
                        <a16:creationId xmlns:a16="http://schemas.microsoft.com/office/drawing/2014/main" id="{17549B4D-F42A-204F-9FD8-BEA28FD36869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4181590" y="4758015"/>
                    <a:ext cx="122822" cy="490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21589" name="Ink 21588">
                    <a:extLst>
                      <a:ext uri="{FF2B5EF4-FFF2-40B4-BE49-F238E27FC236}">
                        <a16:creationId xmlns:a16="http://schemas.microsoft.com/office/drawing/2014/main" id="{5899DBEA-D752-B34F-92F9-F2D0B71E08AE}"/>
                      </a:ext>
                    </a:extLst>
                  </p14:cNvPr>
                  <p14:cNvContentPartPr/>
                  <p14:nvPr/>
                </p14:nvContentPartPr>
                <p14:xfrm>
                  <a:off x="4344223" y="4624153"/>
                  <a:ext cx="10186" cy="103717"/>
                </p14:xfrm>
              </p:contentPart>
            </mc:Choice>
            <mc:Fallback xmlns="">
              <p:pic>
                <p:nvPicPr>
                  <p:cNvPr id="21589" name="Ink 21588">
                    <a:extLst>
                      <a:ext uri="{FF2B5EF4-FFF2-40B4-BE49-F238E27FC236}">
                        <a16:creationId xmlns:a16="http://schemas.microsoft.com/office/drawing/2014/main" id="{5899DBEA-D752-B34F-92F9-F2D0B71E08AE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4329120" y="4609028"/>
                    <a:ext cx="39690" cy="13432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690" name="Group 21689">
              <a:extLst>
                <a:ext uri="{FF2B5EF4-FFF2-40B4-BE49-F238E27FC236}">
                  <a16:creationId xmlns:a16="http://schemas.microsoft.com/office/drawing/2014/main" id="{DF806F6F-B584-724A-8738-818BF0211892}"/>
                </a:ext>
              </a:extLst>
            </p:cNvPr>
            <p:cNvGrpSpPr/>
            <p:nvPr/>
          </p:nvGrpSpPr>
          <p:grpSpPr>
            <a:xfrm>
              <a:off x="3233057" y="4179874"/>
              <a:ext cx="1037160" cy="266040"/>
              <a:chOff x="3233057" y="4179874"/>
              <a:chExt cx="1037160" cy="266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21678" name="Ink 21677">
                    <a:extLst>
                      <a:ext uri="{FF2B5EF4-FFF2-40B4-BE49-F238E27FC236}">
                        <a16:creationId xmlns:a16="http://schemas.microsoft.com/office/drawing/2014/main" id="{BFB36EF2-14C6-C746-B849-B15CA4ECDEA5}"/>
                      </a:ext>
                    </a:extLst>
                  </p14:cNvPr>
                  <p14:cNvContentPartPr/>
                  <p14:nvPr/>
                </p14:nvContentPartPr>
                <p14:xfrm>
                  <a:off x="3237377" y="4234234"/>
                  <a:ext cx="37080" cy="211680"/>
                </p14:xfrm>
              </p:contentPart>
            </mc:Choice>
            <mc:Fallback xmlns="">
              <p:pic>
                <p:nvPicPr>
                  <p:cNvPr id="21678" name="Ink 21677">
                    <a:extLst>
                      <a:ext uri="{FF2B5EF4-FFF2-40B4-BE49-F238E27FC236}">
                        <a16:creationId xmlns:a16="http://schemas.microsoft.com/office/drawing/2014/main" id="{BFB36EF2-14C6-C746-B849-B15CA4ECDEA5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3222257" y="4219114"/>
                    <a:ext cx="67680" cy="24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21679" name="Ink 21678">
                    <a:extLst>
                      <a:ext uri="{FF2B5EF4-FFF2-40B4-BE49-F238E27FC236}">
                        <a16:creationId xmlns:a16="http://schemas.microsoft.com/office/drawing/2014/main" id="{A163AF26-7BBB-4C48-987C-FB6061060544}"/>
                      </a:ext>
                    </a:extLst>
                  </p14:cNvPr>
                  <p14:cNvContentPartPr/>
                  <p14:nvPr/>
                </p14:nvContentPartPr>
                <p14:xfrm>
                  <a:off x="3233057" y="4353394"/>
                  <a:ext cx="70560" cy="23040"/>
                </p14:xfrm>
              </p:contentPart>
            </mc:Choice>
            <mc:Fallback xmlns="">
              <p:pic>
                <p:nvPicPr>
                  <p:cNvPr id="21679" name="Ink 21678">
                    <a:extLst>
                      <a:ext uri="{FF2B5EF4-FFF2-40B4-BE49-F238E27FC236}">
                        <a16:creationId xmlns:a16="http://schemas.microsoft.com/office/drawing/2014/main" id="{A163AF26-7BBB-4C48-987C-FB6061060544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3217577" y="4337914"/>
                    <a:ext cx="100800" cy="5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21681" name="Ink 21680">
                    <a:extLst>
                      <a:ext uri="{FF2B5EF4-FFF2-40B4-BE49-F238E27FC236}">
                        <a16:creationId xmlns:a16="http://schemas.microsoft.com/office/drawing/2014/main" id="{58EF136D-AAB8-1845-9E7F-BC503FB2D848}"/>
                      </a:ext>
                    </a:extLst>
                  </p14:cNvPr>
                  <p14:cNvContentPartPr/>
                  <p14:nvPr/>
                </p14:nvContentPartPr>
                <p14:xfrm>
                  <a:off x="3398297" y="4243234"/>
                  <a:ext cx="60480" cy="174960"/>
                </p14:xfrm>
              </p:contentPart>
            </mc:Choice>
            <mc:Fallback xmlns="">
              <p:pic>
                <p:nvPicPr>
                  <p:cNvPr id="21681" name="Ink 21680">
                    <a:extLst>
                      <a:ext uri="{FF2B5EF4-FFF2-40B4-BE49-F238E27FC236}">
                        <a16:creationId xmlns:a16="http://schemas.microsoft.com/office/drawing/2014/main" id="{58EF136D-AAB8-1845-9E7F-BC503FB2D848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3383177" y="4228114"/>
                    <a:ext cx="91080" cy="20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21682" name="Ink 21681">
                    <a:extLst>
                      <a:ext uri="{FF2B5EF4-FFF2-40B4-BE49-F238E27FC236}">
                        <a16:creationId xmlns:a16="http://schemas.microsoft.com/office/drawing/2014/main" id="{6BDC9B35-D1C8-744C-BDAE-4E4268B3959D}"/>
                      </a:ext>
                    </a:extLst>
                  </p14:cNvPr>
                  <p14:cNvContentPartPr/>
                  <p14:nvPr/>
                </p14:nvContentPartPr>
                <p14:xfrm>
                  <a:off x="3526817" y="4310554"/>
                  <a:ext cx="120240" cy="57600"/>
                </p14:xfrm>
              </p:contentPart>
            </mc:Choice>
            <mc:Fallback xmlns="">
              <p:pic>
                <p:nvPicPr>
                  <p:cNvPr id="21682" name="Ink 21681">
                    <a:extLst>
                      <a:ext uri="{FF2B5EF4-FFF2-40B4-BE49-F238E27FC236}">
                        <a16:creationId xmlns:a16="http://schemas.microsoft.com/office/drawing/2014/main" id="{6BDC9B35-D1C8-744C-BDAE-4E4268B3959D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3511697" y="4295434"/>
                    <a:ext cx="150480" cy="8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21683" name="Ink 21682">
                    <a:extLst>
                      <a:ext uri="{FF2B5EF4-FFF2-40B4-BE49-F238E27FC236}">
                        <a16:creationId xmlns:a16="http://schemas.microsoft.com/office/drawing/2014/main" id="{C74E1BE7-9F05-A441-968C-084A1EBFC2EB}"/>
                      </a:ext>
                    </a:extLst>
                  </p14:cNvPr>
                  <p14:cNvContentPartPr/>
                  <p14:nvPr/>
                </p14:nvContentPartPr>
                <p14:xfrm>
                  <a:off x="3556337" y="4288954"/>
                  <a:ext cx="51840" cy="106200"/>
                </p14:xfrm>
              </p:contentPart>
            </mc:Choice>
            <mc:Fallback xmlns="">
              <p:pic>
                <p:nvPicPr>
                  <p:cNvPr id="21683" name="Ink 21682">
                    <a:extLst>
                      <a:ext uri="{FF2B5EF4-FFF2-40B4-BE49-F238E27FC236}">
                        <a16:creationId xmlns:a16="http://schemas.microsoft.com/office/drawing/2014/main" id="{C74E1BE7-9F05-A441-968C-084A1EBFC2EB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3541217" y="4273474"/>
                    <a:ext cx="82440" cy="13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21684" name="Ink 21683">
                    <a:extLst>
                      <a:ext uri="{FF2B5EF4-FFF2-40B4-BE49-F238E27FC236}">
                        <a16:creationId xmlns:a16="http://schemas.microsoft.com/office/drawing/2014/main" id="{D32B0B96-6D47-1245-83A8-4E2C1FE7172B}"/>
                      </a:ext>
                    </a:extLst>
                  </p14:cNvPr>
                  <p14:cNvContentPartPr/>
                  <p14:nvPr/>
                </p14:nvContentPartPr>
                <p14:xfrm>
                  <a:off x="3733457" y="4232434"/>
                  <a:ext cx="58320" cy="193320"/>
                </p14:xfrm>
              </p:contentPart>
            </mc:Choice>
            <mc:Fallback xmlns="">
              <p:pic>
                <p:nvPicPr>
                  <p:cNvPr id="21684" name="Ink 21683">
                    <a:extLst>
                      <a:ext uri="{FF2B5EF4-FFF2-40B4-BE49-F238E27FC236}">
                        <a16:creationId xmlns:a16="http://schemas.microsoft.com/office/drawing/2014/main" id="{D32B0B96-6D47-1245-83A8-4E2C1FE7172B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3718337" y="4217314"/>
                    <a:ext cx="88920" cy="223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21685" name="Ink 21684">
                    <a:extLst>
                      <a:ext uri="{FF2B5EF4-FFF2-40B4-BE49-F238E27FC236}">
                        <a16:creationId xmlns:a16="http://schemas.microsoft.com/office/drawing/2014/main" id="{6F4C9816-C212-E64F-86A7-C62153AB8DB6}"/>
                      </a:ext>
                    </a:extLst>
                  </p14:cNvPr>
                  <p14:cNvContentPartPr/>
                  <p14:nvPr/>
                </p14:nvContentPartPr>
                <p14:xfrm>
                  <a:off x="3906977" y="4246834"/>
                  <a:ext cx="23760" cy="163800"/>
                </p14:xfrm>
              </p:contentPart>
            </mc:Choice>
            <mc:Fallback xmlns="">
              <p:pic>
                <p:nvPicPr>
                  <p:cNvPr id="21685" name="Ink 21684">
                    <a:extLst>
                      <a:ext uri="{FF2B5EF4-FFF2-40B4-BE49-F238E27FC236}">
                        <a16:creationId xmlns:a16="http://schemas.microsoft.com/office/drawing/2014/main" id="{6F4C9816-C212-E64F-86A7-C62153AB8DB6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3891857" y="4231354"/>
                    <a:ext cx="54000" cy="19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21686" name="Ink 21685">
                    <a:extLst>
                      <a:ext uri="{FF2B5EF4-FFF2-40B4-BE49-F238E27FC236}">
                        <a16:creationId xmlns:a16="http://schemas.microsoft.com/office/drawing/2014/main" id="{84D41C92-A9A2-A44B-9D89-C1291A71C738}"/>
                      </a:ext>
                    </a:extLst>
                  </p14:cNvPr>
                  <p14:cNvContentPartPr/>
                  <p14:nvPr/>
                </p14:nvContentPartPr>
                <p14:xfrm>
                  <a:off x="3929657" y="4317754"/>
                  <a:ext cx="64800" cy="39600"/>
                </p14:xfrm>
              </p:contentPart>
            </mc:Choice>
            <mc:Fallback xmlns="">
              <p:pic>
                <p:nvPicPr>
                  <p:cNvPr id="21686" name="Ink 21685">
                    <a:extLst>
                      <a:ext uri="{FF2B5EF4-FFF2-40B4-BE49-F238E27FC236}">
                        <a16:creationId xmlns:a16="http://schemas.microsoft.com/office/drawing/2014/main" id="{84D41C92-A9A2-A44B-9D89-C1291A71C738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3914177" y="4302634"/>
                    <a:ext cx="95400" cy="7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21687" name="Ink 21686">
                    <a:extLst>
                      <a:ext uri="{FF2B5EF4-FFF2-40B4-BE49-F238E27FC236}">
                        <a16:creationId xmlns:a16="http://schemas.microsoft.com/office/drawing/2014/main" id="{BF5F3E16-8A8A-5A45-81E8-D85BF72B020B}"/>
                      </a:ext>
                    </a:extLst>
                  </p14:cNvPr>
                  <p14:cNvContentPartPr/>
                  <p14:nvPr/>
                </p14:nvContentPartPr>
                <p14:xfrm>
                  <a:off x="3984017" y="4256914"/>
                  <a:ext cx="33840" cy="161280"/>
                </p14:xfrm>
              </p:contentPart>
            </mc:Choice>
            <mc:Fallback xmlns="">
              <p:pic>
                <p:nvPicPr>
                  <p:cNvPr id="21687" name="Ink 21686">
                    <a:extLst>
                      <a:ext uri="{FF2B5EF4-FFF2-40B4-BE49-F238E27FC236}">
                        <a16:creationId xmlns:a16="http://schemas.microsoft.com/office/drawing/2014/main" id="{BF5F3E16-8A8A-5A45-81E8-D85BF72B020B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3968897" y="4241434"/>
                    <a:ext cx="64080" cy="19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21688" name="Ink 21687">
                    <a:extLst>
                      <a:ext uri="{FF2B5EF4-FFF2-40B4-BE49-F238E27FC236}">
                        <a16:creationId xmlns:a16="http://schemas.microsoft.com/office/drawing/2014/main" id="{6E01E1BC-187E-C943-A483-649F236356E5}"/>
                      </a:ext>
                    </a:extLst>
                  </p14:cNvPr>
                  <p14:cNvContentPartPr/>
                  <p14:nvPr/>
                </p14:nvContentPartPr>
                <p14:xfrm>
                  <a:off x="4092737" y="4366714"/>
                  <a:ext cx="13320" cy="77400"/>
                </p14:xfrm>
              </p:contentPart>
            </mc:Choice>
            <mc:Fallback xmlns="">
              <p:pic>
                <p:nvPicPr>
                  <p:cNvPr id="21688" name="Ink 21687">
                    <a:extLst>
                      <a:ext uri="{FF2B5EF4-FFF2-40B4-BE49-F238E27FC236}">
                        <a16:creationId xmlns:a16="http://schemas.microsoft.com/office/drawing/2014/main" id="{6E01E1BC-187E-C943-A483-649F236356E5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4077617" y="4351594"/>
                    <a:ext cx="43920" cy="10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21689" name="Ink 21688">
                    <a:extLst>
                      <a:ext uri="{FF2B5EF4-FFF2-40B4-BE49-F238E27FC236}">
                        <a16:creationId xmlns:a16="http://schemas.microsoft.com/office/drawing/2014/main" id="{4BEBA78F-D1FA-2246-AC0D-76BDB5C01DEC}"/>
                      </a:ext>
                    </a:extLst>
                  </p14:cNvPr>
                  <p14:cNvContentPartPr/>
                  <p14:nvPr/>
                </p14:nvContentPartPr>
                <p14:xfrm>
                  <a:off x="4190657" y="4179874"/>
                  <a:ext cx="79560" cy="263520"/>
                </p14:xfrm>
              </p:contentPart>
            </mc:Choice>
            <mc:Fallback xmlns="">
              <p:pic>
                <p:nvPicPr>
                  <p:cNvPr id="21689" name="Ink 21688">
                    <a:extLst>
                      <a:ext uri="{FF2B5EF4-FFF2-40B4-BE49-F238E27FC236}">
                        <a16:creationId xmlns:a16="http://schemas.microsoft.com/office/drawing/2014/main" id="{4BEBA78F-D1FA-2246-AC0D-76BDB5C01DEC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4175537" y="4164754"/>
                    <a:ext cx="109800" cy="2937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694" name="Group 21693">
              <a:extLst>
                <a:ext uri="{FF2B5EF4-FFF2-40B4-BE49-F238E27FC236}">
                  <a16:creationId xmlns:a16="http://schemas.microsoft.com/office/drawing/2014/main" id="{333DCEE3-6F92-9E4E-A263-589EBA686BBF}"/>
                </a:ext>
              </a:extLst>
            </p:cNvPr>
            <p:cNvGrpSpPr/>
            <p:nvPr/>
          </p:nvGrpSpPr>
          <p:grpSpPr>
            <a:xfrm>
              <a:off x="1693266" y="4319484"/>
              <a:ext cx="1047048" cy="261453"/>
              <a:chOff x="1693266" y="4319484"/>
              <a:chExt cx="1047048" cy="26145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21591" name="Ink 21590">
                    <a:extLst>
                      <a:ext uri="{FF2B5EF4-FFF2-40B4-BE49-F238E27FC236}">
                        <a16:creationId xmlns:a16="http://schemas.microsoft.com/office/drawing/2014/main" id="{173D9C5C-27DC-4946-8CA0-2DEBB2DB3B28}"/>
                      </a:ext>
                    </a:extLst>
                  </p14:cNvPr>
                  <p14:cNvContentPartPr/>
                  <p14:nvPr/>
                </p14:nvContentPartPr>
                <p14:xfrm>
                  <a:off x="1701292" y="4319484"/>
                  <a:ext cx="46302" cy="198173"/>
                </p14:xfrm>
              </p:contentPart>
            </mc:Choice>
            <mc:Fallback xmlns="">
              <p:pic>
                <p:nvPicPr>
                  <p:cNvPr id="21591" name="Ink 21590">
                    <a:extLst>
                      <a:ext uri="{FF2B5EF4-FFF2-40B4-BE49-F238E27FC236}">
                        <a16:creationId xmlns:a16="http://schemas.microsoft.com/office/drawing/2014/main" id="{173D9C5C-27DC-4946-8CA0-2DEBB2DB3B28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1686099" y="4304019"/>
                    <a:ext cx="77049" cy="228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21592" name="Ink 21591">
                    <a:extLst>
                      <a:ext uri="{FF2B5EF4-FFF2-40B4-BE49-F238E27FC236}">
                        <a16:creationId xmlns:a16="http://schemas.microsoft.com/office/drawing/2014/main" id="{6F0FB02A-4906-4841-8F6E-A2739976B79A}"/>
                      </a:ext>
                    </a:extLst>
                  </p14:cNvPr>
                  <p14:cNvContentPartPr/>
                  <p14:nvPr/>
                </p14:nvContentPartPr>
                <p14:xfrm>
                  <a:off x="1693266" y="4426905"/>
                  <a:ext cx="106804" cy="16977"/>
                </p14:xfrm>
              </p:contentPart>
            </mc:Choice>
            <mc:Fallback xmlns="">
              <p:pic>
                <p:nvPicPr>
                  <p:cNvPr id="21592" name="Ink 21591">
                    <a:extLst>
                      <a:ext uri="{FF2B5EF4-FFF2-40B4-BE49-F238E27FC236}">
                        <a16:creationId xmlns:a16="http://schemas.microsoft.com/office/drawing/2014/main" id="{6F0FB02A-4906-4841-8F6E-A2739976B79A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1678162" y="4412050"/>
                    <a:ext cx="137011" cy="466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21593" name="Ink 21592">
                    <a:extLst>
                      <a:ext uri="{FF2B5EF4-FFF2-40B4-BE49-F238E27FC236}">
                        <a16:creationId xmlns:a16="http://schemas.microsoft.com/office/drawing/2014/main" id="{1DF8CFC6-35D3-9F42-8C7E-55F170A13585}"/>
                      </a:ext>
                    </a:extLst>
                  </p14:cNvPr>
                  <p14:cNvContentPartPr/>
                  <p14:nvPr/>
                </p14:nvContentPartPr>
                <p14:xfrm>
                  <a:off x="1881562" y="4320101"/>
                  <a:ext cx="52167" cy="175022"/>
                </p14:xfrm>
              </p:contentPart>
            </mc:Choice>
            <mc:Fallback xmlns="">
              <p:pic>
                <p:nvPicPr>
                  <p:cNvPr id="21593" name="Ink 21592">
                    <a:extLst>
                      <a:ext uri="{FF2B5EF4-FFF2-40B4-BE49-F238E27FC236}">
                        <a16:creationId xmlns:a16="http://schemas.microsoft.com/office/drawing/2014/main" id="{1DF8CFC6-35D3-9F42-8C7E-55F170A13585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1866452" y="4304647"/>
                    <a:ext cx="82748" cy="2052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21594" name="Ink 21593">
                    <a:extLst>
                      <a:ext uri="{FF2B5EF4-FFF2-40B4-BE49-F238E27FC236}">
                        <a16:creationId xmlns:a16="http://schemas.microsoft.com/office/drawing/2014/main" id="{10C90D96-4136-7A4B-B85E-6112A951E349}"/>
                      </a:ext>
                    </a:extLst>
                  </p14:cNvPr>
                  <p14:cNvContentPartPr/>
                  <p14:nvPr/>
                </p14:nvContentPartPr>
                <p14:xfrm>
                  <a:off x="1985279" y="4390789"/>
                  <a:ext cx="108039" cy="80566"/>
                </p14:xfrm>
              </p:contentPart>
            </mc:Choice>
            <mc:Fallback xmlns="">
              <p:pic>
                <p:nvPicPr>
                  <p:cNvPr id="21594" name="Ink 21593">
                    <a:extLst>
                      <a:ext uri="{FF2B5EF4-FFF2-40B4-BE49-F238E27FC236}">
                        <a16:creationId xmlns:a16="http://schemas.microsoft.com/office/drawing/2014/main" id="{10C90D96-4136-7A4B-B85E-6112A951E349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1969793" y="4375683"/>
                    <a:ext cx="138650" cy="1111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21595" name="Ink 21594">
                    <a:extLst>
                      <a:ext uri="{FF2B5EF4-FFF2-40B4-BE49-F238E27FC236}">
                        <a16:creationId xmlns:a16="http://schemas.microsoft.com/office/drawing/2014/main" id="{CA7E175A-DE25-2845-8DA5-E0D6F0178876}"/>
                      </a:ext>
                    </a:extLst>
                  </p14:cNvPr>
                  <p14:cNvContentPartPr/>
                  <p14:nvPr/>
                </p14:nvContentPartPr>
                <p14:xfrm>
                  <a:off x="1999478" y="4386159"/>
                  <a:ext cx="60810" cy="110199"/>
                </p14:xfrm>
              </p:contentPart>
            </mc:Choice>
            <mc:Fallback xmlns="">
              <p:pic>
                <p:nvPicPr>
                  <p:cNvPr id="21595" name="Ink 21594">
                    <a:extLst>
                      <a:ext uri="{FF2B5EF4-FFF2-40B4-BE49-F238E27FC236}">
                        <a16:creationId xmlns:a16="http://schemas.microsoft.com/office/drawing/2014/main" id="{CA7E175A-DE25-2845-8DA5-E0D6F0178876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1984365" y="4371034"/>
                    <a:ext cx="91035" cy="1408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21597" name="Ink 21596">
                    <a:extLst>
                      <a:ext uri="{FF2B5EF4-FFF2-40B4-BE49-F238E27FC236}">
                        <a16:creationId xmlns:a16="http://schemas.microsoft.com/office/drawing/2014/main" id="{6A708428-A524-324F-870B-737911764AEA}"/>
                      </a:ext>
                    </a:extLst>
                  </p14:cNvPr>
                  <p14:cNvContentPartPr/>
                  <p14:nvPr/>
                </p14:nvContentPartPr>
                <p14:xfrm>
                  <a:off x="2159993" y="4338622"/>
                  <a:ext cx="32720" cy="164836"/>
                </p14:xfrm>
              </p:contentPart>
            </mc:Choice>
            <mc:Fallback xmlns="">
              <p:pic>
                <p:nvPicPr>
                  <p:cNvPr id="21597" name="Ink 21596">
                    <a:extLst>
                      <a:ext uri="{FF2B5EF4-FFF2-40B4-BE49-F238E27FC236}">
                        <a16:creationId xmlns:a16="http://schemas.microsoft.com/office/drawing/2014/main" id="{6A708428-A524-324F-870B-737911764AEA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2144891" y="4323506"/>
                    <a:ext cx="63283" cy="1954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21599" name="Ink 21598">
                    <a:extLst>
                      <a:ext uri="{FF2B5EF4-FFF2-40B4-BE49-F238E27FC236}">
                        <a16:creationId xmlns:a16="http://schemas.microsoft.com/office/drawing/2014/main" id="{E696714F-D864-844A-9096-1260A008CE2A}"/>
                      </a:ext>
                    </a:extLst>
                  </p14:cNvPr>
                  <p14:cNvContentPartPr/>
                  <p14:nvPr/>
                </p14:nvContentPartPr>
                <p14:xfrm>
                  <a:off x="2281304" y="4347883"/>
                  <a:ext cx="58032" cy="141685"/>
                </p14:xfrm>
              </p:contentPart>
            </mc:Choice>
            <mc:Fallback xmlns="">
              <p:pic>
                <p:nvPicPr>
                  <p:cNvPr id="21599" name="Ink 21598">
                    <a:extLst>
                      <a:ext uri="{FF2B5EF4-FFF2-40B4-BE49-F238E27FC236}">
                        <a16:creationId xmlns:a16="http://schemas.microsoft.com/office/drawing/2014/main" id="{E696714F-D864-844A-9096-1260A008CE2A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2266259" y="4332741"/>
                    <a:ext cx="88123" cy="172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21600" name="Ink 21599">
                    <a:extLst>
                      <a:ext uri="{FF2B5EF4-FFF2-40B4-BE49-F238E27FC236}">
                        <a16:creationId xmlns:a16="http://schemas.microsoft.com/office/drawing/2014/main" id="{E04B9658-7314-7444-A6EC-912673C7C3FD}"/>
                      </a:ext>
                    </a:extLst>
                  </p14:cNvPr>
                  <p14:cNvContentPartPr/>
                  <p14:nvPr/>
                </p14:nvContentPartPr>
                <p14:xfrm>
                  <a:off x="2326063" y="4416410"/>
                  <a:ext cx="72231" cy="25312"/>
                </p14:xfrm>
              </p:contentPart>
            </mc:Choice>
            <mc:Fallback xmlns="">
              <p:pic>
                <p:nvPicPr>
                  <p:cNvPr id="21600" name="Ink 21599">
                    <a:extLst>
                      <a:ext uri="{FF2B5EF4-FFF2-40B4-BE49-F238E27FC236}">
                        <a16:creationId xmlns:a16="http://schemas.microsoft.com/office/drawing/2014/main" id="{E04B9658-7314-7444-A6EC-912673C7C3FD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2310970" y="4401223"/>
                    <a:ext cx="102417" cy="560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21601" name="Ink 21600">
                    <a:extLst>
                      <a:ext uri="{FF2B5EF4-FFF2-40B4-BE49-F238E27FC236}">
                        <a16:creationId xmlns:a16="http://schemas.microsoft.com/office/drawing/2014/main" id="{D0B2427C-392D-6943-82E4-E14BCBC2DFBF}"/>
                      </a:ext>
                    </a:extLst>
                  </p14:cNvPr>
                  <p14:cNvContentPartPr/>
                  <p14:nvPr/>
                </p14:nvContentPartPr>
                <p14:xfrm>
                  <a:off x="2393356" y="4358378"/>
                  <a:ext cx="37350" cy="124399"/>
                </p14:xfrm>
              </p:contentPart>
            </mc:Choice>
            <mc:Fallback xmlns="">
              <p:pic>
                <p:nvPicPr>
                  <p:cNvPr id="21601" name="Ink 21600">
                    <a:extLst>
                      <a:ext uri="{FF2B5EF4-FFF2-40B4-BE49-F238E27FC236}">
                        <a16:creationId xmlns:a16="http://schemas.microsoft.com/office/drawing/2014/main" id="{D0B2427C-392D-6943-82E4-E14BCBC2DFBF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2378272" y="4343278"/>
                    <a:ext cx="67876" cy="1549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21603" name="Ink 21602">
                    <a:extLst>
                      <a:ext uri="{FF2B5EF4-FFF2-40B4-BE49-F238E27FC236}">
                        <a16:creationId xmlns:a16="http://schemas.microsoft.com/office/drawing/2014/main" id="{266432F0-47E1-0F41-8C67-ABF74A7FB248}"/>
                      </a:ext>
                    </a:extLst>
                  </p14:cNvPr>
                  <p14:cNvContentPartPr/>
                  <p14:nvPr/>
                </p14:nvContentPartPr>
                <p14:xfrm>
                  <a:off x="2596777" y="4325658"/>
                  <a:ext cx="143537" cy="255279"/>
                </p14:xfrm>
              </p:contentPart>
            </mc:Choice>
            <mc:Fallback xmlns="">
              <p:pic>
                <p:nvPicPr>
                  <p:cNvPr id="21603" name="Ink 21602">
                    <a:extLst>
                      <a:ext uri="{FF2B5EF4-FFF2-40B4-BE49-F238E27FC236}">
                        <a16:creationId xmlns:a16="http://schemas.microsoft.com/office/drawing/2014/main" id="{266432F0-47E1-0F41-8C67-ABF74A7FB248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2581668" y="4310197"/>
                    <a:ext cx="173755" cy="2854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21693" name="Ink 21692">
                    <a:extLst>
                      <a:ext uri="{FF2B5EF4-FFF2-40B4-BE49-F238E27FC236}">
                        <a16:creationId xmlns:a16="http://schemas.microsoft.com/office/drawing/2014/main" id="{AFDAF1F9-7600-7348-9A48-C3D9A0745AD9}"/>
                      </a:ext>
                    </a:extLst>
                  </p14:cNvPr>
                  <p14:cNvContentPartPr/>
                  <p14:nvPr/>
                </p14:nvContentPartPr>
                <p14:xfrm>
                  <a:off x="2491817" y="4502074"/>
                  <a:ext cx="66600" cy="58320"/>
                </p14:xfrm>
              </p:contentPart>
            </mc:Choice>
            <mc:Fallback xmlns="">
              <p:pic>
                <p:nvPicPr>
                  <p:cNvPr id="21693" name="Ink 21692">
                    <a:extLst>
                      <a:ext uri="{FF2B5EF4-FFF2-40B4-BE49-F238E27FC236}">
                        <a16:creationId xmlns:a16="http://schemas.microsoft.com/office/drawing/2014/main" id="{AFDAF1F9-7600-7348-9A48-C3D9A0745AD9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2476697" y="4486954"/>
                    <a:ext cx="96840" cy="889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1695" name="Ink 21694">
                  <a:extLst>
                    <a:ext uri="{FF2B5EF4-FFF2-40B4-BE49-F238E27FC236}">
                      <a16:creationId xmlns:a16="http://schemas.microsoft.com/office/drawing/2014/main" id="{80F8F958-4E70-B04D-B5CF-C2AB5711A3CD}"/>
                    </a:ext>
                  </a:extLst>
                </p14:cNvPr>
                <p14:cNvContentPartPr/>
                <p14:nvPr/>
              </p14:nvContentPartPr>
              <p14:xfrm>
                <a:off x="4899137" y="5078434"/>
                <a:ext cx="344880" cy="605880"/>
              </p14:xfrm>
            </p:contentPart>
          </mc:Choice>
          <mc:Fallback xmlns="">
            <p:pic>
              <p:nvPicPr>
                <p:cNvPr id="21695" name="Ink 21694">
                  <a:extLst>
                    <a:ext uri="{FF2B5EF4-FFF2-40B4-BE49-F238E27FC236}">
                      <a16:creationId xmlns:a16="http://schemas.microsoft.com/office/drawing/2014/main" id="{80F8F958-4E70-B04D-B5CF-C2AB5711A3C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884017" y="5062954"/>
                  <a:ext cx="375480" cy="6364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717" name="Group 21716">
              <a:extLst>
                <a:ext uri="{FF2B5EF4-FFF2-40B4-BE49-F238E27FC236}">
                  <a16:creationId xmlns:a16="http://schemas.microsoft.com/office/drawing/2014/main" id="{63BE5794-77FD-084B-8FAF-F556F7E95CD6}"/>
                </a:ext>
              </a:extLst>
            </p:cNvPr>
            <p:cNvGrpSpPr/>
            <p:nvPr/>
          </p:nvGrpSpPr>
          <p:grpSpPr>
            <a:xfrm>
              <a:off x="4200851" y="5551474"/>
              <a:ext cx="1507926" cy="741206"/>
              <a:chOff x="4200851" y="5551474"/>
              <a:chExt cx="1507926" cy="741206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F15F5961-350A-144D-AB83-577A3D1FB6A4}"/>
                      </a:ext>
                    </a:extLst>
                  </p14:cNvPr>
                  <p14:cNvContentPartPr/>
                  <p14:nvPr/>
                </p14:nvContentPartPr>
                <p14:xfrm>
                  <a:off x="4705073" y="5561927"/>
                  <a:ext cx="111125" cy="108039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F15F5961-350A-144D-AB83-577A3D1FB6A4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4689969" y="5546802"/>
                    <a:ext cx="141334" cy="1386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8952F201-BE8D-1340-AB60-A45C07E2EF9F}"/>
                      </a:ext>
                    </a:extLst>
                  </p14:cNvPr>
                  <p14:cNvContentPartPr/>
                  <p14:nvPr/>
                </p14:nvContentPartPr>
                <p14:xfrm>
                  <a:off x="4791197" y="5572114"/>
                  <a:ext cx="91370" cy="110817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8952F201-BE8D-1340-AB60-A45C07E2EF9F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4776089" y="5556643"/>
                    <a:ext cx="121947" cy="14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AC95F232-F1D7-944C-B0CD-938A9795D25E}"/>
                      </a:ext>
                    </a:extLst>
                  </p14:cNvPr>
                  <p14:cNvContentPartPr/>
                  <p14:nvPr/>
                </p14:nvContentPartPr>
                <p14:xfrm>
                  <a:off x="4872383" y="5570879"/>
                  <a:ext cx="75010" cy="106804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AC95F232-F1D7-944C-B0CD-938A9795D25E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4857237" y="5555416"/>
                    <a:ext cx="105663" cy="1370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F9461E22-B155-814D-906D-6B46299180D4}"/>
                      </a:ext>
                    </a:extLst>
                  </p14:cNvPr>
                  <p14:cNvContentPartPr/>
                  <p14:nvPr/>
                </p14:nvContentPartPr>
                <p14:xfrm>
                  <a:off x="5017463" y="5561307"/>
                  <a:ext cx="71305" cy="102174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F9461E22-B155-814D-906D-6B46299180D4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5002338" y="5546197"/>
                    <a:ext cx="101916" cy="1327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285833F9-DBAF-B740-92CC-7CF57EDD3377}"/>
                      </a:ext>
                    </a:extLst>
                  </p14:cNvPr>
                  <p14:cNvContentPartPr/>
                  <p14:nvPr/>
                </p14:nvContentPartPr>
                <p14:xfrm>
                  <a:off x="5218415" y="5561311"/>
                  <a:ext cx="56180" cy="79331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285833F9-DBAF-B740-92CC-7CF57EDD3377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5203386" y="5546166"/>
                    <a:ext cx="86238" cy="1099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F3C81E1A-5684-E64F-AA91-F23162968ED7}"/>
                      </a:ext>
                    </a:extLst>
                  </p14:cNvPr>
                  <p14:cNvContentPartPr/>
                  <p14:nvPr/>
                </p14:nvContentPartPr>
                <p14:xfrm>
                  <a:off x="5363804" y="5589397"/>
                  <a:ext cx="29942" cy="65749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F3C81E1A-5684-E64F-AA91-F23162968ED7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5348292" y="5574224"/>
                    <a:ext cx="60605" cy="964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27667C8D-DE9E-EA4B-AAB7-F4FD354CBAA8}"/>
                      </a:ext>
                    </a:extLst>
                  </p14:cNvPr>
                  <p14:cNvContentPartPr/>
                  <p14:nvPr/>
                </p14:nvContentPartPr>
                <p14:xfrm>
                  <a:off x="5497152" y="5617487"/>
                  <a:ext cx="34572" cy="51241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27667C8D-DE9E-EA4B-AAB7-F4FD354CBAA8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5482027" y="5602079"/>
                    <a:ext cx="65183" cy="8134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D497B0F8-797C-0B4A-B7A1-58449A0F36F0}"/>
                      </a:ext>
                    </a:extLst>
                  </p14:cNvPr>
                  <p14:cNvContentPartPr/>
                  <p14:nvPr/>
                </p14:nvContentPartPr>
                <p14:xfrm>
                  <a:off x="5133833" y="5598652"/>
                  <a:ext cx="32103" cy="110508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D497B0F8-797C-0B4A-B7A1-58449A0F36F0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5118323" y="5583534"/>
                    <a:ext cx="62763" cy="1411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12742D75-3374-EE41-B972-4C85AE23BC61}"/>
                      </a:ext>
                    </a:extLst>
                  </p14:cNvPr>
                  <p14:cNvContentPartPr/>
                  <p14:nvPr/>
                </p14:nvContentPartPr>
                <p14:xfrm>
                  <a:off x="5295583" y="5608226"/>
                  <a:ext cx="47537" cy="81183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12742D75-3374-EE41-B972-4C85AE23BC61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5280458" y="5592780"/>
                    <a:ext cx="78148" cy="1113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EBF4A8A6-9FE3-904F-B922-329FD1F0A550}"/>
                      </a:ext>
                    </a:extLst>
                  </p14:cNvPr>
                  <p14:cNvContentPartPr/>
                  <p14:nvPr/>
                </p14:nvContentPartPr>
                <p14:xfrm>
                  <a:off x="4969614" y="5807942"/>
                  <a:ext cx="9569" cy="13273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EBF4A8A6-9FE3-904F-B922-329FD1F0A55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954729" y="5792517"/>
                    <a:ext cx="39694" cy="437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7719E580-03AF-B84A-A2E8-78564DFFF232}"/>
                      </a:ext>
                    </a:extLst>
                  </p14:cNvPr>
                  <p14:cNvContentPartPr/>
                  <p14:nvPr/>
                </p14:nvContentPartPr>
                <p14:xfrm>
                  <a:off x="4978874" y="5783872"/>
                  <a:ext cx="121003" cy="219781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7719E580-03AF-B84A-A2E8-78564DFFF232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4963749" y="5768379"/>
                    <a:ext cx="151614" cy="2504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21504" name="Ink 21503">
                    <a:extLst>
                      <a:ext uri="{FF2B5EF4-FFF2-40B4-BE49-F238E27FC236}">
                        <a16:creationId xmlns:a16="http://schemas.microsoft.com/office/drawing/2014/main" id="{6F96C9F6-9EC1-BF4E-A4B8-D288ED13D601}"/>
                      </a:ext>
                    </a:extLst>
                  </p14:cNvPr>
                  <p14:cNvContentPartPr/>
                  <p14:nvPr/>
                </p14:nvContentPartPr>
                <p14:xfrm>
                  <a:off x="4932264" y="5767498"/>
                  <a:ext cx="187987" cy="136437"/>
                </p14:xfrm>
              </p:contentPart>
            </mc:Choice>
            <mc:Fallback xmlns="">
              <p:pic>
                <p:nvPicPr>
                  <p:cNvPr id="21504" name="Ink 21503">
                    <a:extLst>
                      <a:ext uri="{FF2B5EF4-FFF2-40B4-BE49-F238E27FC236}">
                        <a16:creationId xmlns:a16="http://schemas.microsoft.com/office/drawing/2014/main" id="{6F96C9F6-9EC1-BF4E-A4B8-D288ED13D601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4916778" y="5752018"/>
                    <a:ext cx="218598" cy="1670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21513" name="Ink 21512">
                    <a:extLst>
                      <a:ext uri="{FF2B5EF4-FFF2-40B4-BE49-F238E27FC236}">
                        <a16:creationId xmlns:a16="http://schemas.microsoft.com/office/drawing/2014/main" id="{D765E74D-D5A1-8747-9F7D-98E17B3E0456}"/>
                      </a:ext>
                    </a:extLst>
                  </p14:cNvPr>
                  <p14:cNvContentPartPr/>
                  <p14:nvPr/>
                </p14:nvContentPartPr>
                <p14:xfrm>
                  <a:off x="5191554" y="6028036"/>
                  <a:ext cx="293556" cy="229351"/>
                </p14:xfrm>
              </p:contentPart>
            </mc:Choice>
            <mc:Fallback xmlns="">
              <p:pic>
                <p:nvPicPr>
                  <p:cNvPr id="21513" name="Ink 21512">
                    <a:extLst>
                      <a:ext uri="{FF2B5EF4-FFF2-40B4-BE49-F238E27FC236}">
                        <a16:creationId xmlns:a16="http://schemas.microsoft.com/office/drawing/2014/main" id="{D765E74D-D5A1-8747-9F7D-98E17B3E0456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5176426" y="6012914"/>
                    <a:ext cx="324172" cy="2599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21635" name="Ink 21634">
                    <a:extLst>
                      <a:ext uri="{FF2B5EF4-FFF2-40B4-BE49-F238E27FC236}">
                        <a16:creationId xmlns:a16="http://schemas.microsoft.com/office/drawing/2014/main" id="{95F0ACAF-CA2C-E243-889D-6BBAD2EE9AB7}"/>
                      </a:ext>
                    </a:extLst>
                  </p14:cNvPr>
                  <p14:cNvContentPartPr/>
                  <p14:nvPr/>
                </p14:nvContentPartPr>
                <p14:xfrm>
                  <a:off x="4200851" y="6127277"/>
                  <a:ext cx="95794" cy="165403"/>
                </p14:xfrm>
              </p:contentPart>
            </mc:Choice>
            <mc:Fallback xmlns="">
              <p:pic>
                <p:nvPicPr>
                  <p:cNvPr id="21635" name="Ink 21634">
                    <a:extLst>
                      <a:ext uri="{FF2B5EF4-FFF2-40B4-BE49-F238E27FC236}">
                        <a16:creationId xmlns:a16="http://schemas.microsoft.com/office/drawing/2014/main" id="{95F0ACAF-CA2C-E243-889D-6BBAD2EE9AB7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4185366" y="6112175"/>
                    <a:ext cx="126405" cy="1956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21636" name="Ink 21635">
                    <a:extLst>
                      <a:ext uri="{FF2B5EF4-FFF2-40B4-BE49-F238E27FC236}">
                        <a16:creationId xmlns:a16="http://schemas.microsoft.com/office/drawing/2014/main" id="{90161BFB-7715-134A-976C-59A3EA50FEEF}"/>
                      </a:ext>
                    </a:extLst>
                  </p14:cNvPr>
                  <p14:cNvContentPartPr/>
                  <p14:nvPr/>
                </p14:nvContentPartPr>
                <p14:xfrm>
                  <a:off x="4369900" y="6134901"/>
                  <a:ext cx="35799" cy="94469"/>
                </p14:xfrm>
              </p:contentPart>
            </mc:Choice>
            <mc:Fallback xmlns="">
              <p:pic>
                <p:nvPicPr>
                  <p:cNvPr id="21636" name="Ink 21635">
                    <a:extLst>
                      <a:ext uri="{FF2B5EF4-FFF2-40B4-BE49-F238E27FC236}">
                        <a16:creationId xmlns:a16="http://schemas.microsoft.com/office/drawing/2014/main" id="{90161BFB-7715-134A-976C-59A3EA50FEEF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4354351" y="6119455"/>
                    <a:ext cx="66536" cy="1246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21637" name="Ink 21636">
                    <a:extLst>
                      <a:ext uri="{FF2B5EF4-FFF2-40B4-BE49-F238E27FC236}">
                        <a16:creationId xmlns:a16="http://schemas.microsoft.com/office/drawing/2014/main" id="{D3FA9A85-5799-A349-BA50-795479C16277}"/>
                      </a:ext>
                    </a:extLst>
                  </p14:cNvPr>
                  <p14:cNvContentPartPr/>
                  <p14:nvPr/>
                </p14:nvContentPartPr>
                <p14:xfrm>
                  <a:off x="4334436" y="6040443"/>
                  <a:ext cx="9613" cy="10938"/>
                </p14:xfrm>
              </p:contentPart>
            </mc:Choice>
            <mc:Fallback xmlns="">
              <p:pic>
                <p:nvPicPr>
                  <p:cNvPr id="21637" name="Ink 21636">
                    <a:extLst>
                      <a:ext uri="{FF2B5EF4-FFF2-40B4-BE49-F238E27FC236}">
                        <a16:creationId xmlns:a16="http://schemas.microsoft.com/office/drawing/2014/main" id="{D3FA9A85-5799-A349-BA50-795479C16277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319482" y="6025624"/>
                    <a:ext cx="39876" cy="405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21639" name="Ink 21638">
                    <a:extLst>
                      <a:ext uri="{FF2B5EF4-FFF2-40B4-BE49-F238E27FC236}">
                        <a16:creationId xmlns:a16="http://schemas.microsoft.com/office/drawing/2014/main" id="{C05AE75C-4F7C-5744-A99F-C202D158699E}"/>
                      </a:ext>
                    </a:extLst>
                  </p14:cNvPr>
                  <p14:cNvContentPartPr/>
                  <p14:nvPr/>
                </p14:nvContentPartPr>
                <p14:xfrm>
                  <a:off x="4514092" y="6112048"/>
                  <a:ext cx="122643" cy="148498"/>
                </p14:xfrm>
              </p:contentPart>
            </mc:Choice>
            <mc:Fallback xmlns="">
              <p:pic>
                <p:nvPicPr>
                  <p:cNvPr id="21639" name="Ink 21638">
                    <a:extLst>
                      <a:ext uri="{FF2B5EF4-FFF2-40B4-BE49-F238E27FC236}">
                        <a16:creationId xmlns:a16="http://schemas.microsoft.com/office/drawing/2014/main" id="{C05AE75C-4F7C-5744-A99F-C202D158699E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4498986" y="6096947"/>
                    <a:ext cx="152854" cy="1790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21640" name="Ink 21639">
                    <a:extLst>
                      <a:ext uri="{FF2B5EF4-FFF2-40B4-BE49-F238E27FC236}">
                        <a16:creationId xmlns:a16="http://schemas.microsoft.com/office/drawing/2014/main" id="{A2A61E4F-B296-614C-823B-E1A268923C8B}"/>
                      </a:ext>
                    </a:extLst>
                  </p14:cNvPr>
                  <p14:cNvContentPartPr/>
                  <p14:nvPr/>
                </p14:nvContentPartPr>
                <p14:xfrm>
                  <a:off x="4526361" y="6180993"/>
                  <a:ext cx="99772" cy="31158"/>
                </p14:xfrm>
              </p:contentPart>
            </mc:Choice>
            <mc:Fallback xmlns="">
              <p:pic>
                <p:nvPicPr>
                  <p:cNvPr id="21640" name="Ink 21639">
                    <a:extLst>
                      <a:ext uri="{FF2B5EF4-FFF2-40B4-BE49-F238E27FC236}">
                        <a16:creationId xmlns:a16="http://schemas.microsoft.com/office/drawing/2014/main" id="{A2A61E4F-B296-614C-823B-E1A268923C8B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4510929" y="6165414"/>
                    <a:ext cx="129919" cy="619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21641" name="Ink 21640">
                    <a:extLst>
                      <a:ext uri="{FF2B5EF4-FFF2-40B4-BE49-F238E27FC236}">
                        <a16:creationId xmlns:a16="http://schemas.microsoft.com/office/drawing/2014/main" id="{0700083A-0EF7-6040-A160-F83BB0346773}"/>
                      </a:ext>
                    </a:extLst>
                  </p14:cNvPr>
                  <p14:cNvContentPartPr/>
                  <p14:nvPr/>
                </p14:nvContentPartPr>
                <p14:xfrm>
                  <a:off x="4695418" y="6134240"/>
                  <a:ext cx="118666" cy="135239"/>
                </p14:xfrm>
              </p:contentPart>
            </mc:Choice>
            <mc:Fallback xmlns="">
              <p:pic>
                <p:nvPicPr>
                  <p:cNvPr id="21641" name="Ink 21640">
                    <a:extLst>
                      <a:ext uri="{FF2B5EF4-FFF2-40B4-BE49-F238E27FC236}">
                        <a16:creationId xmlns:a16="http://schemas.microsoft.com/office/drawing/2014/main" id="{0700083A-0EF7-6040-A160-F83BB0346773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4679908" y="6118774"/>
                    <a:ext cx="149324" cy="1658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21702" name="Ink 21701">
                    <a:extLst>
                      <a:ext uri="{FF2B5EF4-FFF2-40B4-BE49-F238E27FC236}">
                        <a16:creationId xmlns:a16="http://schemas.microsoft.com/office/drawing/2014/main" id="{4CDF0B19-606D-F740-8CCC-652E8D8374CF}"/>
                      </a:ext>
                    </a:extLst>
                  </p14:cNvPr>
                  <p14:cNvContentPartPr/>
                  <p14:nvPr/>
                </p14:nvContentPartPr>
                <p14:xfrm>
                  <a:off x="4749017" y="5625994"/>
                  <a:ext cx="69120" cy="68760"/>
                </p14:xfrm>
              </p:contentPart>
            </mc:Choice>
            <mc:Fallback xmlns="">
              <p:pic>
                <p:nvPicPr>
                  <p:cNvPr id="21702" name="Ink 21701">
                    <a:extLst>
                      <a:ext uri="{FF2B5EF4-FFF2-40B4-BE49-F238E27FC236}">
                        <a16:creationId xmlns:a16="http://schemas.microsoft.com/office/drawing/2014/main" id="{4CDF0B19-606D-F740-8CCC-652E8D8374CF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4733537" y="5610874"/>
                    <a:ext cx="99720" cy="9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21703" name="Ink 21702">
                    <a:extLst>
                      <a:ext uri="{FF2B5EF4-FFF2-40B4-BE49-F238E27FC236}">
                        <a16:creationId xmlns:a16="http://schemas.microsoft.com/office/drawing/2014/main" id="{F74BCF39-F29A-8248-97FD-8DB7AF82D574}"/>
                      </a:ext>
                    </a:extLst>
                  </p14:cNvPr>
                  <p14:cNvContentPartPr/>
                  <p14:nvPr/>
                </p14:nvContentPartPr>
                <p14:xfrm>
                  <a:off x="4800497" y="5551474"/>
                  <a:ext cx="106920" cy="117000"/>
                </p14:xfrm>
              </p:contentPart>
            </mc:Choice>
            <mc:Fallback xmlns="">
              <p:pic>
                <p:nvPicPr>
                  <p:cNvPr id="21703" name="Ink 21702">
                    <a:extLst>
                      <a:ext uri="{FF2B5EF4-FFF2-40B4-BE49-F238E27FC236}">
                        <a16:creationId xmlns:a16="http://schemas.microsoft.com/office/drawing/2014/main" id="{F74BCF39-F29A-8248-97FD-8DB7AF82D574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4785017" y="5536354"/>
                    <a:ext cx="137520" cy="14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21704" name="Ink 21703">
                    <a:extLst>
                      <a:ext uri="{FF2B5EF4-FFF2-40B4-BE49-F238E27FC236}">
                        <a16:creationId xmlns:a16="http://schemas.microsoft.com/office/drawing/2014/main" id="{673F403C-C643-5C44-8873-3E1BA26C1BCD}"/>
                      </a:ext>
                    </a:extLst>
                  </p14:cNvPr>
                  <p14:cNvContentPartPr/>
                  <p14:nvPr/>
                </p14:nvContentPartPr>
                <p14:xfrm>
                  <a:off x="4963577" y="5573434"/>
                  <a:ext cx="106920" cy="82440"/>
                </p14:xfrm>
              </p:contentPart>
            </mc:Choice>
            <mc:Fallback xmlns="">
              <p:pic>
                <p:nvPicPr>
                  <p:cNvPr id="21704" name="Ink 21703">
                    <a:extLst>
                      <a:ext uri="{FF2B5EF4-FFF2-40B4-BE49-F238E27FC236}">
                        <a16:creationId xmlns:a16="http://schemas.microsoft.com/office/drawing/2014/main" id="{673F403C-C643-5C44-8873-3E1BA26C1BCD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4948457" y="5557954"/>
                    <a:ext cx="137520" cy="11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21707" name="Ink 21706">
                    <a:extLst>
                      <a:ext uri="{FF2B5EF4-FFF2-40B4-BE49-F238E27FC236}">
                        <a16:creationId xmlns:a16="http://schemas.microsoft.com/office/drawing/2014/main" id="{0B6209EC-226B-2B45-9EC6-6FA8729EFDB6}"/>
                      </a:ext>
                    </a:extLst>
                  </p14:cNvPr>
                  <p14:cNvContentPartPr/>
                  <p14:nvPr/>
                </p14:nvContentPartPr>
                <p14:xfrm>
                  <a:off x="4905617" y="5616994"/>
                  <a:ext cx="83880" cy="138240"/>
                </p14:xfrm>
              </p:contentPart>
            </mc:Choice>
            <mc:Fallback xmlns="">
              <p:pic>
                <p:nvPicPr>
                  <p:cNvPr id="21707" name="Ink 21706">
                    <a:extLst>
                      <a:ext uri="{FF2B5EF4-FFF2-40B4-BE49-F238E27FC236}">
                        <a16:creationId xmlns:a16="http://schemas.microsoft.com/office/drawing/2014/main" id="{0B6209EC-226B-2B45-9EC6-6FA8729EFDB6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4890497" y="5601514"/>
                    <a:ext cx="114480" cy="16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21709" name="Ink 21708">
                    <a:extLst>
                      <a:ext uri="{FF2B5EF4-FFF2-40B4-BE49-F238E27FC236}">
                        <a16:creationId xmlns:a16="http://schemas.microsoft.com/office/drawing/2014/main" id="{328AA4E6-0DD9-0A41-B8A5-A1237E6BCA26}"/>
                      </a:ext>
                    </a:extLst>
                  </p14:cNvPr>
                  <p14:cNvContentPartPr/>
                  <p14:nvPr/>
                </p14:nvContentPartPr>
                <p14:xfrm>
                  <a:off x="4898417" y="5573434"/>
                  <a:ext cx="109800" cy="125280"/>
                </p14:xfrm>
              </p:contentPart>
            </mc:Choice>
            <mc:Fallback xmlns="">
              <p:pic>
                <p:nvPicPr>
                  <p:cNvPr id="21709" name="Ink 21708">
                    <a:extLst>
                      <a:ext uri="{FF2B5EF4-FFF2-40B4-BE49-F238E27FC236}">
                        <a16:creationId xmlns:a16="http://schemas.microsoft.com/office/drawing/2014/main" id="{328AA4E6-0DD9-0A41-B8A5-A1237E6BCA26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4883297" y="5557954"/>
                    <a:ext cx="140400" cy="15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21711" name="Ink 21710">
                    <a:extLst>
                      <a:ext uri="{FF2B5EF4-FFF2-40B4-BE49-F238E27FC236}">
                        <a16:creationId xmlns:a16="http://schemas.microsoft.com/office/drawing/2014/main" id="{77EDDD4F-4AB3-5F4F-B089-68A6D8F0A516}"/>
                      </a:ext>
                    </a:extLst>
                  </p14:cNvPr>
                  <p14:cNvContentPartPr/>
                  <p14:nvPr/>
                </p14:nvContentPartPr>
                <p14:xfrm>
                  <a:off x="5181377" y="5595034"/>
                  <a:ext cx="72360" cy="73800"/>
                </p14:xfrm>
              </p:contentPart>
            </mc:Choice>
            <mc:Fallback xmlns="">
              <p:pic>
                <p:nvPicPr>
                  <p:cNvPr id="21711" name="Ink 21710">
                    <a:extLst>
                      <a:ext uri="{FF2B5EF4-FFF2-40B4-BE49-F238E27FC236}">
                        <a16:creationId xmlns:a16="http://schemas.microsoft.com/office/drawing/2014/main" id="{77EDDD4F-4AB3-5F4F-B089-68A6D8F0A516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5166257" y="5579914"/>
                    <a:ext cx="102600" cy="10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21712" name="Ink 21711">
                    <a:extLst>
                      <a:ext uri="{FF2B5EF4-FFF2-40B4-BE49-F238E27FC236}">
                        <a16:creationId xmlns:a16="http://schemas.microsoft.com/office/drawing/2014/main" id="{29281F7D-2ECF-A847-8767-5A114AF0455A}"/>
                      </a:ext>
                    </a:extLst>
                  </p14:cNvPr>
                  <p14:cNvContentPartPr/>
                  <p14:nvPr/>
                </p14:nvContentPartPr>
                <p14:xfrm>
                  <a:off x="5355617" y="5584234"/>
                  <a:ext cx="51840" cy="26640"/>
                </p14:xfrm>
              </p:contentPart>
            </mc:Choice>
            <mc:Fallback xmlns="">
              <p:pic>
                <p:nvPicPr>
                  <p:cNvPr id="21712" name="Ink 21711">
                    <a:extLst>
                      <a:ext uri="{FF2B5EF4-FFF2-40B4-BE49-F238E27FC236}">
                        <a16:creationId xmlns:a16="http://schemas.microsoft.com/office/drawing/2014/main" id="{29281F7D-2ECF-A847-8767-5A114AF0455A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340497" y="5569114"/>
                    <a:ext cx="82440" cy="5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21714" name="Ink 21713">
                    <a:extLst>
                      <a:ext uri="{FF2B5EF4-FFF2-40B4-BE49-F238E27FC236}">
                        <a16:creationId xmlns:a16="http://schemas.microsoft.com/office/drawing/2014/main" id="{DED9B490-DCF8-5047-996F-35A629E5C6A0}"/>
                      </a:ext>
                    </a:extLst>
                  </p14:cNvPr>
                  <p14:cNvContentPartPr/>
                  <p14:nvPr/>
                </p14:nvContentPartPr>
                <p14:xfrm>
                  <a:off x="5409977" y="5605834"/>
                  <a:ext cx="70560" cy="28080"/>
                </p14:xfrm>
              </p:contentPart>
            </mc:Choice>
            <mc:Fallback xmlns="">
              <p:pic>
                <p:nvPicPr>
                  <p:cNvPr id="21714" name="Ink 21713">
                    <a:extLst>
                      <a:ext uri="{FF2B5EF4-FFF2-40B4-BE49-F238E27FC236}">
                        <a16:creationId xmlns:a16="http://schemas.microsoft.com/office/drawing/2014/main" id="{DED9B490-DCF8-5047-996F-35A629E5C6A0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5394857" y="5590714"/>
                    <a:ext cx="101160" cy="5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21715" name="Ink 21714">
                    <a:extLst>
                      <a:ext uri="{FF2B5EF4-FFF2-40B4-BE49-F238E27FC236}">
                        <a16:creationId xmlns:a16="http://schemas.microsoft.com/office/drawing/2014/main" id="{27F3C083-5E2B-764A-A5EF-B870FB30F851}"/>
                      </a:ext>
                    </a:extLst>
                  </p14:cNvPr>
                  <p14:cNvContentPartPr/>
                  <p14:nvPr/>
                </p14:nvContentPartPr>
                <p14:xfrm>
                  <a:off x="5529857" y="5595034"/>
                  <a:ext cx="54000" cy="24480"/>
                </p14:xfrm>
              </p:contentPart>
            </mc:Choice>
            <mc:Fallback xmlns="">
              <p:pic>
                <p:nvPicPr>
                  <p:cNvPr id="21715" name="Ink 21714">
                    <a:extLst>
                      <a:ext uri="{FF2B5EF4-FFF2-40B4-BE49-F238E27FC236}">
                        <a16:creationId xmlns:a16="http://schemas.microsoft.com/office/drawing/2014/main" id="{27F3C083-5E2B-764A-A5EF-B870FB30F851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5514737" y="5579914"/>
                    <a:ext cx="84600" cy="5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21716" name="Ink 21715">
                    <a:extLst>
                      <a:ext uri="{FF2B5EF4-FFF2-40B4-BE49-F238E27FC236}">
                        <a16:creationId xmlns:a16="http://schemas.microsoft.com/office/drawing/2014/main" id="{EFB3427F-C84E-BF4C-B8D9-E81FBF091B19}"/>
                      </a:ext>
                    </a:extLst>
                  </p14:cNvPr>
                  <p14:cNvContentPartPr/>
                  <p14:nvPr/>
                </p14:nvContentPartPr>
                <p14:xfrm>
                  <a:off x="5671337" y="5584234"/>
                  <a:ext cx="37440" cy="16200"/>
                </p14:xfrm>
              </p:contentPart>
            </mc:Choice>
            <mc:Fallback xmlns="">
              <p:pic>
                <p:nvPicPr>
                  <p:cNvPr id="21716" name="Ink 21715">
                    <a:extLst>
                      <a:ext uri="{FF2B5EF4-FFF2-40B4-BE49-F238E27FC236}">
                        <a16:creationId xmlns:a16="http://schemas.microsoft.com/office/drawing/2014/main" id="{EFB3427F-C84E-BF4C-B8D9-E81FBF091B19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5655857" y="5569114"/>
                    <a:ext cx="67680" cy="468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1718" name="Ink 21717">
                  <a:extLst>
                    <a:ext uri="{FF2B5EF4-FFF2-40B4-BE49-F238E27FC236}">
                      <a16:creationId xmlns:a16="http://schemas.microsoft.com/office/drawing/2014/main" id="{E34F2349-C8B0-4B49-931C-1FEFD09E6329}"/>
                    </a:ext>
                  </a:extLst>
                </p14:cNvPr>
                <p14:cNvContentPartPr/>
                <p14:nvPr/>
              </p14:nvContentPartPr>
              <p14:xfrm>
                <a:off x="4882577" y="5507914"/>
                <a:ext cx="109080" cy="220320"/>
              </p14:xfrm>
            </p:contentPart>
          </mc:Choice>
          <mc:Fallback xmlns="">
            <p:pic>
              <p:nvPicPr>
                <p:cNvPr id="21718" name="Ink 21717">
                  <a:extLst>
                    <a:ext uri="{FF2B5EF4-FFF2-40B4-BE49-F238E27FC236}">
                      <a16:creationId xmlns:a16="http://schemas.microsoft.com/office/drawing/2014/main" id="{E34F2349-C8B0-4B49-931C-1FEFD09E6329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4867097" y="5492794"/>
                  <a:ext cx="139680" cy="2509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722" name="Group 21721">
              <a:extLst>
                <a:ext uri="{FF2B5EF4-FFF2-40B4-BE49-F238E27FC236}">
                  <a16:creationId xmlns:a16="http://schemas.microsoft.com/office/drawing/2014/main" id="{B5FE4872-5A90-7D44-AC44-784E8C9F652E}"/>
                </a:ext>
              </a:extLst>
            </p:cNvPr>
            <p:cNvGrpSpPr/>
            <p:nvPr/>
          </p:nvGrpSpPr>
          <p:grpSpPr>
            <a:xfrm>
              <a:off x="4700751" y="4607824"/>
              <a:ext cx="3681249" cy="1109678"/>
              <a:chOff x="4700751" y="4607824"/>
              <a:chExt cx="3681249" cy="1109678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21514" name="Ink 21513">
                    <a:extLst>
                      <a:ext uri="{FF2B5EF4-FFF2-40B4-BE49-F238E27FC236}">
                        <a16:creationId xmlns:a16="http://schemas.microsoft.com/office/drawing/2014/main" id="{4F29AFFC-4031-874B-8FF2-B087394480A9}"/>
                      </a:ext>
                    </a:extLst>
                  </p14:cNvPr>
                  <p14:cNvContentPartPr/>
                  <p14:nvPr/>
                </p14:nvContentPartPr>
                <p14:xfrm>
                  <a:off x="4700751" y="4876962"/>
                  <a:ext cx="123473" cy="207434"/>
                </p14:xfrm>
              </p:contentPart>
            </mc:Choice>
            <mc:Fallback xmlns="">
              <p:pic>
                <p:nvPicPr>
                  <p:cNvPr id="21514" name="Ink 21513">
                    <a:extLst>
                      <a:ext uri="{FF2B5EF4-FFF2-40B4-BE49-F238E27FC236}">
                        <a16:creationId xmlns:a16="http://schemas.microsoft.com/office/drawing/2014/main" id="{4F29AFFC-4031-874B-8FF2-B087394480A9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4685632" y="4861503"/>
                    <a:ext cx="154071" cy="2376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21515" name="Ink 21514">
                    <a:extLst>
                      <a:ext uri="{FF2B5EF4-FFF2-40B4-BE49-F238E27FC236}">
                        <a16:creationId xmlns:a16="http://schemas.microsoft.com/office/drawing/2014/main" id="{278381DD-F2B1-3C46-9289-8B56C2EC8587}"/>
                      </a:ext>
                    </a:extLst>
                  </p14:cNvPr>
                  <p14:cNvContentPartPr/>
                  <p14:nvPr/>
                </p14:nvContentPartPr>
                <p14:xfrm>
                  <a:off x="4718655" y="4992100"/>
                  <a:ext cx="215460" cy="321955"/>
                </p14:xfrm>
              </p:contentPart>
            </mc:Choice>
            <mc:Fallback xmlns="">
              <p:pic>
                <p:nvPicPr>
                  <p:cNvPr id="21515" name="Ink 21514">
                    <a:extLst>
                      <a:ext uri="{FF2B5EF4-FFF2-40B4-BE49-F238E27FC236}">
                        <a16:creationId xmlns:a16="http://schemas.microsoft.com/office/drawing/2014/main" id="{278381DD-F2B1-3C46-9289-8B56C2EC8587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4703548" y="4976632"/>
                    <a:ext cx="246034" cy="3521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21517" name="Ink 21516">
                    <a:extLst>
                      <a:ext uri="{FF2B5EF4-FFF2-40B4-BE49-F238E27FC236}">
                        <a16:creationId xmlns:a16="http://schemas.microsoft.com/office/drawing/2014/main" id="{6F798547-273D-1641-A3C4-E7AEA438FEF8}"/>
                      </a:ext>
                    </a:extLst>
                  </p14:cNvPr>
                  <p14:cNvContentPartPr/>
                  <p14:nvPr/>
                </p14:nvContentPartPr>
                <p14:xfrm>
                  <a:off x="4754153" y="5032846"/>
                  <a:ext cx="344489" cy="522907"/>
                </p14:xfrm>
              </p:contentPart>
            </mc:Choice>
            <mc:Fallback xmlns="">
              <p:pic>
                <p:nvPicPr>
                  <p:cNvPr id="21517" name="Ink 21516">
                    <a:extLst>
                      <a:ext uri="{FF2B5EF4-FFF2-40B4-BE49-F238E27FC236}">
                        <a16:creationId xmlns:a16="http://schemas.microsoft.com/office/drawing/2014/main" id="{6F798547-273D-1641-A3C4-E7AEA438FEF8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4739034" y="5017721"/>
                    <a:ext cx="375086" cy="5535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21521" name="Ink 21520">
                    <a:extLst>
                      <a:ext uri="{FF2B5EF4-FFF2-40B4-BE49-F238E27FC236}">
                        <a16:creationId xmlns:a16="http://schemas.microsoft.com/office/drawing/2014/main" id="{8EB06EA2-CBEA-324D-B3F6-1FFF624B90A6}"/>
                      </a:ext>
                    </a:extLst>
                  </p14:cNvPr>
                  <p14:cNvContentPartPr/>
                  <p14:nvPr/>
                </p14:nvContentPartPr>
                <p14:xfrm>
                  <a:off x="5054191" y="5206634"/>
                  <a:ext cx="317633" cy="510868"/>
                </p14:xfrm>
              </p:contentPart>
            </mc:Choice>
            <mc:Fallback xmlns="">
              <p:pic>
                <p:nvPicPr>
                  <p:cNvPr id="21521" name="Ink 21520">
                    <a:extLst>
                      <a:ext uri="{FF2B5EF4-FFF2-40B4-BE49-F238E27FC236}">
                        <a16:creationId xmlns:a16="http://schemas.microsoft.com/office/drawing/2014/main" id="{8EB06EA2-CBEA-324D-B3F6-1FFF624B90A6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5039066" y="5191513"/>
                    <a:ext cx="348244" cy="541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21523" name="Ink 21522">
                    <a:extLst>
                      <a:ext uri="{FF2B5EF4-FFF2-40B4-BE49-F238E27FC236}">
                        <a16:creationId xmlns:a16="http://schemas.microsoft.com/office/drawing/2014/main" id="{60DE8941-C171-514F-96DB-220A098A0A8C}"/>
                      </a:ext>
                    </a:extLst>
                  </p14:cNvPr>
                  <p14:cNvContentPartPr/>
                  <p14:nvPr/>
                </p14:nvContentPartPr>
                <p14:xfrm>
                  <a:off x="5286320" y="5282570"/>
                  <a:ext cx="234289" cy="379987"/>
                </p14:xfrm>
              </p:contentPart>
            </mc:Choice>
            <mc:Fallback xmlns="">
              <p:pic>
                <p:nvPicPr>
                  <p:cNvPr id="21523" name="Ink 21522">
                    <a:extLst>
                      <a:ext uri="{FF2B5EF4-FFF2-40B4-BE49-F238E27FC236}">
                        <a16:creationId xmlns:a16="http://schemas.microsoft.com/office/drawing/2014/main" id="{60DE8941-C171-514F-96DB-220A098A0A8C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5270845" y="5267443"/>
                    <a:ext cx="264880" cy="4106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21525" name="Ink 21524">
                    <a:extLst>
                      <a:ext uri="{FF2B5EF4-FFF2-40B4-BE49-F238E27FC236}">
                        <a16:creationId xmlns:a16="http://schemas.microsoft.com/office/drawing/2014/main" id="{B3D782D9-BBF1-5E40-94CA-8199D8C9ACFA}"/>
                      </a:ext>
                    </a:extLst>
                  </p14:cNvPr>
                  <p14:cNvContentPartPr/>
                  <p14:nvPr/>
                </p14:nvContentPartPr>
                <p14:xfrm>
                  <a:off x="5516596" y="5379496"/>
                  <a:ext cx="153415" cy="235524"/>
                </p14:xfrm>
              </p:contentPart>
            </mc:Choice>
            <mc:Fallback xmlns="">
              <p:pic>
                <p:nvPicPr>
                  <p:cNvPr id="21525" name="Ink 21524">
                    <a:extLst>
                      <a:ext uri="{FF2B5EF4-FFF2-40B4-BE49-F238E27FC236}">
                        <a16:creationId xmlns:a16="http://schemas.microsoft.com/office/drawing/2014/main" id="{B3D782D9-BBF1-5E40-94CA-8199D8C9ACFA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5501110" y="5364394"/>
                    <a:ext cx="184026" cy="2657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21527" name="Ink 21526">
                    <a:extLst>
                      <a:ext uri="{FF2B5EF4-FFF2-40B4-BE49-F238E27FC236}">
                        <a16:creationId xmlns:a16="http://schemas.microsoft.com/office/drawing/2014/main" id="{00256FF9-DE15-7E46-B3F8-5733E047E967}"/>
                      </a:ext>
                    </a:extLst>
                  </p14:cNvPr>
                  <p14:cNvContentPartPr/>
                  <p14:nvPr/>
                </p14:nvContentPartPr>
                <p14:xfrm>
                  <a:off x="5727426" y="5421168"/>
                  <a:ext cx="110508" cy="178418"/>
                </p14:xfrm>
              </p:contentPart>
            </mc:Choice>
            <mc:Fallback xmlns="">
              <p:pic>
                <p:nvPicPr>
                  <p:cNvPr id="21527" name="Ink 21526">
                    <a:extLst>
                      <a:ext uri="{FF2B5EF4-FFF2-40B4-BE49-F238E27FC236}">
                        <a16:creationId xmlns:a16="http://schemas.microsoft.com/office/drawing/2014/main" id="{00256FF9-DE15-7E46-B3F8-5733E047E967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5712308" y="5406060"/>
                    <a:ext cx="141105" cy="2086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21528" name="Ink 21527">
                    <a:extLst>
                      <a:ext uri="{FF2B5EF4-FFF2-40B4-BE49-F238E27FC236}">
                        <a16:creationId xmlns:a16="http://schemas.microsoft.com/office/drawing/2014/main" id="{F9AC3DFE-E130-F64B-A288-8FABB74A77E1}"/>
                      </a:ext>
                    </a:extLst>
                  </p14:cNvPr>
                  <p14:cNvContentPartPr/>
                  <p14:nvPr/>
                </p14:nvContentPartPr>
                <p14:xfrm>
                  <a:off x="5910474" y="5458827"/>
                  <a:ext cx="47537" cy="119151"/>
                </p14:xfrm>
              </p:contentPart>
            </mc:Choice>
            <mc:Fallback xmlns="">
              <p:pic>
                <p:nvPicPr>
                  <p:cNvPr id="21528" name="Ink 21527">
                    <a:extLst>
                      <a:ext uri="{FF2B5EF4-FFF2-40B4-BE49-F238E27FC236}">
                        <a16:creationId xmlns:a16="http://schemas.microsoft.com/office/drawing/2014/main" id="{F9AC3DFE-E130-F64B-A288-8FABB74A77E1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5894988" y="5443348"/>
                    <a:ext cx="78148" cy="1497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21529" name="Ink 21528">
                    <a:extLst>
                      <a:ext uri="{FF2B5EF4-FFF2-40B4-BE49-F238E27FC236}">
                        <a16:creationId xmlns:a16="http://schemas.microsoft.com/office/drawing/2014/main" id="{F63943CF-4C78-E646-A659-F8A8F82D33C0}"/>
                      </a:ext>
                    </a:extLst>
                  </p14:cNvPr>
                  <p14:cNvContentPartPr/>
                  <p14:nvPr/>
                </p14:nvContentPartPr>
                <p14:xfrm>
                  <a:off x="6116365" y="5549579"/>
                  <a:ext cx="73775" cy="100630"/>
                </p14:xfrm>
              </p:contentPart>
            </mc:Choice>
            <mc:Fallback xmlns="">
              <p:pic>
                <p:nvPicPr>
                  <p:cNvPr id="21529" name="Ink 21528">
                    <a:extLst>
                      <a:ext uri="{FF2B5EF4-FFF2-40B4-BE49-F238E27FC236}">
                        <a16:creationId xmlns:a16="http://schemas.microsoft.com/office/drawing/2014/main" id="{F63943CF-4C78-E646-A659-F8A8F82D33C0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6101250" y="5534430"/>
                    <a:ext cx="104365" cy="1312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21530" name="Ink 21529">
                    <a:extLst>
                      <a:ext uri="{FF2B5EF4-FFF2-40B4-BE49-F238E27FC236}">
                        <a16:creationId xmlns:a16="http://schemas.microsoft.com/office/drawing/2014/main" id="{73A7EF26-E8C2-B04B-8FD6-0CC4DB5E6A64}"/>
                      </a:ext>
                    </a:extLst>
                  </p14:cNvPr>
                  <p14:cNvContentPartPr/>
                  <p14:nvPr/>
                </p14:nvContentPartPr>
                <p14:xfrm>
                  <a:off x="6424429" y="5570878"/>
                  <a:ext cx="19447" cy="43215"/>
                </p14:xfrm>
              </p:contentPart>
            </mc:Choice>
            <mc:Fallback xmlns="">
              <p:pic>
                <p:nvPicPr>
                  <p:cNvPr id="21530" name="Ink 21529">
                    <a:extLst>
                      <a:ext uri="{FF2B5EF4-FFF2-40B4-BE49-F238E27FC236}">
                        <a16:creationId xmlns:a16="http://schemas.microsoft.com/office/drawing/2014/main" id="{73A7EF26-E8C2-B04B-8FD6-0CC4DB5E6A64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6409225" y="5555393"/>
                    <a:ext cx="49148" cy="738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21532" name="Ink 21531">
                    <a:extLst>
                      <a:ext uri="{FF2B5EF4-FFF2-40B4-BE49-F238E27FC236}">
                        <a16:creationId xmlns:a16="http://schemas.microsoft.com/office/drawing/2014/main" id="{1017B076-86AE-9640-B99B-2A99F7ADF86F}"/>
                      </a:ext>
                    </a:extLst>
                  </p14:cNvPr>
                  <p14:cNvContentPartPr/>
                  <p14:nvPr/>
                </p14:nvContentPartPr>
                <p14:xfrm>
                  <a:off x="5350834" y="4884370"/>
                  <a:ext cx="446662" cy="361775"/>
                </p14:xfrm>
              </p:contentPart>
            </mc:Choice>
            <mc:Fallback xmlns="">
              <p:pic>
                <p:nvPicPr>
                  <p:cNvPr id="21532" name="Ink 21531">
                    <a:extLst>
                      <a:ext uri="{FF2B5EF4-FFF2-40B4-BE49-F238E27FC236}">
                        <a16:creationId xmlns:a16="http://schemas.microsoft.com/office/drawing/2014/main" id="{1017B076-86AE-9640-B99B-2A99F7ADF86F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5335357" y="4869251"/>
                    <a:ext cx="477255" cy="39237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21534" name="Ink 21533">
                    <a:extLst>
                      <a:ext uri="{FF2B5EF4-FFF2-40B4-BE49-F238E27FC236}">
                        <a16:creationId xmlns:a16="http://schemas.microsoft.com/office/drawing/2014/main" id="{23162AFA-D2A6-074F-870F-2611149D81FA}"/>
                      </a:ext>
                    </a:extLst>
                  </p14:cNvPr>
                  <p14:cNvContentPartPr/>
                  <p14:nvPr/>
                </p14:nvContentPartPr>
                <p14:xfrm>
                  <a:off x="5321201" y="5261579"/>
                  <a:ext cx="129646" cy="41055"/>
                </p14:xfrm>
              </p:contentPart>
            </mc:Choice>
            <mc:Fallback xmlns="">
              <p:pic>
                <p:nvPicPr>
                  <p:cNvPr id="21534" name="Ink 21533">
                    <a:extLst>
                      <a:ext uri="{FF2B5EF4-FFF2-40B4-BE49-F238E27FC236}">
                        <a16:creationId xmlns:a16="http://schemas.microsoft.com/office/drawing/2014/main" id="{23162AFA-D2A6-074F-870F-2611149D81FA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5305758" y="5246093"/>
                    <a:ext cx="159813" cy="716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21535" name="Ink 21534">
                    <a:extLst>
                      <a:ext uri="{FF2B5EF4-FFF2-40B4-BE49-F238E27FC236}">
                        <a16:creationId xmlns:a16="http://schemas.microsoft.com/office/drawing/2014/main" id="{35EB7D4F-F80E-674E-AA00-5C0765F23F20}"/>
                      </a:ext>
                    </a:extLst>
                  </p14:cNvPr>
                  <p14:cNvContentPartPr/>
                  <p14:nvPr/>
                </p14:nvContentPartPr>
                <p14:xfrm>
                  <a:off x="5307310" y="5188730"/>
                  <a:ext cx="30251" cy="122547"/>
                </p14:xfrm>
              </p:contentPart>
            </mc:Choice>
            <mc:Fallback xmlns="">
              <p:pic>
                <p:nvPicPr>
                  <p:cNvPr id="21535" name="Ink 21534">
                    <a:extLst>
                      <a:ext uri="{FF2B5EF4-FFF2-40B4-BE49-F238E27FC236}">
                        <a16:creationId xmlns:a16="http://schemas.microsoft.com/office/drawing/2014/main" id="{35EB7D4F-F80E-674E-AA00-5C0765F23F20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5292184" y="5173277"/>
                    <a:ext cx="60862" cy="1527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21537" name="Ink 21536">
                    <a:extLst>
                      <a:ext uri="{FF2B5EF4-FFF2-40B4-BE49-F238E27FC236}">
                        <a16:creationId xmlns:a16="http://schemas.microsoft.com/office/drawing/2014/main" id="{FC96AA3F-7AAE-4944-B4C8-A03DB3F46F7B}"/>
                      </a:ext>
                    </a:extLst>
                  </p14:cNvPr>
                  <p14:cNvContentPartPr/>
                  <p14:nvPr/>
                </p14:nvContentPartPr>
                <p14:xfrm>
                  <a:off x="6044134" y="4814609"/>
                  <a:ext cx="36424" cy="18830"/>
                </p14:xfrm>
              </p:contentPart>
            </mc:Choice>
            <mc:Fallback xmlns="">
              <p:pic>
                <p:nvPicPr>
                  <p:cNvPr id="21537" name="Ink 21536">
                    <a:extLst>
                      <a:ext uri="{FF2B5EF4-FFF2-40B4-BE49-F238E27FC236}">
                        <a16:creationId xmlns:a16="http://schemas.microsoft.com/office/drawing/2014/main" id="{FC96AA3F-7AAE-4944-B4C8-A03DB3F46F7B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6028987" y="4799687"/>
                    <a:ext cx="67078" cy="490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21538" name="Ink 21537">
                    <a:extLst>
                      <a:ext uri="{FF2B5EF4-FFF2-40B4-BE49-F238E27FC236}">
                        <a16:creationId xmlns:a16="http://schemas.microsoft.com/office/drawing/2014/main" id="{12CA7DAD-ED76-6346-9D84-1227AB2BB8DE}"/>
                      </a:ext>
                    </a:extLst>
                  </p14:cNvPr>
                  <p14:cNvContentPartPr/>
                  <p14:nvPr/>
                </p14:nvContentPartPr>
                <p14:xfrm>
                  <a:off x="5949677" y="4796088"/>
                  <a:ext cx="152797" cy="234907"/>
                </p14:xfrm>
              </p:contentPart>
            </mc:Choice>
            <mc:Fallback xmlns="">
              <p:pic>
                <p:nvPicPr>
                  <p:cNvPr id="21538" name="Ink 21537">
                    <a:extLst>
                      <a:ext uri="{FF2B5EF4-FFF2-40B4-BE49-F238E27FC236}">
                        <a16:creationId xmlns:a16="http://schemas.microsoft.com/office/drawing/2014/main" id="{12CA7DAD-ED76-6346-9D84-1227AB2BB8DE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5934181" y="4780619"/>
                    <a:ext cx="183428" cy="265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21540" name="Ink 21539">
                    <a:extLst>
                      <a:ext uri="{FF2B5EF4-FFF2-40B4-BE49-F238E27FC236}">
                        <a16:creationId xmlns:a16="http://schemas.microsoft.com/office/drawing/2014/main" id="{14BF55A8-28AE-DA45-8E3A-48D815A69833}"/>
                      </a:ext>
                    </a:extLst>
                  </p14:cNvPr>
                  <p14:cNvContentPartPr/>
                  <p14:nvPr/>
                </p14:nvContentPartPr>
                <p14:xfrm>
                  <a:off x="6183658" y="4789914"/>
                  <a:ext cx="110817" cy="73158"/>
                </p14:xfrm>
              </p:contentPart>
            </mc:Choice>
            <mc:Fallback xmlns="">
              <p:pic>
                <p:nvPicPr>
                  <p:cNvPr id="21540" name="Ink 21539">
                    <a:extLst>
                      <a:ext uri="{FF2B5EF4-FFF2-40B4-BE49-F238E27FC236}">
                        <a16:creationId xmlns:a16="http://schemas.microsoft.com/office/drawing/2014/main" id="{14BF55A8-28AE-DA45-8E3A-48D815A69833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6168187" y="4774417"/>
                    <a:ext cx="141400" cy="1037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21542" name="Ink 21541">
                    <a:extLst>
                      <a:ext uri="{FF2B5EF4-FFF2-40B4-BE49-F238E27FC236}">
                        <a16:creationId xmlns:a16="http://schemas.microsoft.com/office/drawing/2014/main" id="{09F134EA-4F7D-E448-8B10-D7AA85C0BDE5}"/>
                      </a:ext>
                    </a:extLst>
                  </p14:cNvPr>
                  <p14:cNvContentPartPr/>
                  <p14:nvPr/>
                </p14:nvContentPartPr>
                <p14:xfrm>
                  <a:off x="6352198" y="4773554"/>
                  <a:ext cx="50624" cy="68836"/>
                </p14:xfrm>
              </p:contentPart>
            </mc:Choice>
            <mc:Fallback xmlns="">
              <p:pic>
                <p:nvPicPr>
                  <p:cNvPr id="21542" name="Ink 21541">
                    <a:extLst>
                      <a:ext uri="{FF2B5EF4-FFF2-40B4-BE49-F238E27FC236}">
                        <a16:creationId xmlns:a16="http://schemas.microsoft.com/office/drawing/2014/main" id="{09F134EA-4F7D-E448-8B10-D7AA85C0BDE5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6337119" y="4758417"/>
                    <a:ext cx="81142" cy="99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21543" name="Ink 21542">
                    <a:extLst>
                      <a:ext uri="{FF2B5EF4-FFF2-40B4-BE49-F238E27FC236}">
                        <a16:creationId xmlns:a16="http://schemas.microsoft.com/office/drawing/2014/main" id="{85B58991-F1A8-5643-AD70-9F3F19EE0347}"/>
                      </a:ext>
                    </a:extLst>
                  </p14:cNvPr>
                  <p14:cNvContentPartPr/>
                  <p14:nvPr/>
                </p14:nvContentPartPr>
                <p14:xfrm>
                  <a:off x="6408378" y="4758737"/>
                  <a:ext cx="103100" cy="89826"/>
                </p14:xfrm>
              </p:contentPart>
            </mc:Choice>
            <mc:Fallback xmlns="">
              <p:pic>
                <p:nvPicPr>
                  <p:cNvPr id="21543" name="Ink 21542">
                    <a:extLst>
                      <a:ext uri="{FF2B5EF4-FFF2-40B4-BE49-F238E27FC236}">
                        <a16:creationId xmlns:a16="http://schemas.microsoft.com/office/drawing/2014/main" id="{85B58991-F1A8-5643-AD70-9F3F19EE0347}"/>
                      </a:ext>
                    </a:extLst>
                  </p:cNvPr>
                  <p:cNvPicPr/>
                  <p:nvPr/>
                </p:nvPicPr>
                <p:blipFill>
                  <a:blip r:embed="rId204"/>
                  <a:stretch>
                    <a:fillRect/>
                  </a:stretch>
                </p:blipFill>
                <p:spPr>
                  <a:xfrm>
                    <a:off x="6392877" y="4743287"/>
                    <a:ext cx="133742" cy="1203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21544" name="Ink 21543">
                    <a:extLst>
                      <a:ext uri="{FF2B5EF4-FFF2-40B4-BE49-F238E27FC236}">
                        <a16:creationId xmlns:a16="http://schemas.microsoft.com/office/drawing/2014/main" id="{C3FF63A8-F22C-0247-8759-F637257922FF}"/>
                      </a:ext>
                    </a:extLst>
                  </p14:cNvPr>
                  <p14:cNvContentPartPr/>
                  <p14:nvPr/>
                </p14:nvContentPartPr>
                <p14:xfrm>
                  <a:off x="6584944" y="4748242"/>
                  <a:ext cx="104952" cy="96000"/>
                </p14:xfrm>
              </p:contentPart>
            </mc:Choice>
            <mc:Fallback xmlns="">
              <p:pic>
                <p:nvPicPr>
                  <p:cNvPr id="21544" name="Ink 21543">
                    <a:extLst>
                      <a:ext uri="{FF2B5EF4-FFF2-40B4-BE49-F238E27FC236}">
                        <a16:creationId xmlns:a16="http://schemas.microsoft.com/office/drawing/2014/main" id="{C3FF63A8-F22C-0247-8759-F637257922FF}"/>
                      </a:ext>
                    </a:extLst>
                  </p:cNvPr>
                  <p:cNvPicPr/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6569796" y="4733084"/>
                    <a:ext cx="135608" cy="1266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21545" name="Ink 21544">
                    <a:extLst>
                      <a:ext uri="{FF2B5EF4-FFF2-40B4-BE49-F238E27FC236}">
                        <a16:creationId xmlns:a16="http://schemas.microsoft.com/office/drawing/2014/main" id="{0E1267E5-3229-6743-A21D-D536968BD71C}"/>
                      </a:ext>
                    </a:extLst>
                  </p14:cNvPr>
                  <p14:cNvContentPartPr/>
                  <p14:nvPr/>
                </p14:nvContentPartPr>
                <p14:xfrm>
                  <a:off x="6724468" y="4736821"/>
                  <a:ext cx="92913" cy="90444"/>
                </p14:xfrm>
              </p:contentPart>
            </mc:Choice>
            <mc:Fallback xmlns="">
              <p:pic>
                <p:nvPicPr>
                  <p:cNvPr id="21545" name="Ink 21544">
                    <a:extLst>
                      <a:ext uri="{FF2B5EF4-FFF2-40B4-BE49-F238E27FC236}">
                        <a16:creationId xmlns:a16="http://schemas.microsoft.com/office/drawing/2014/main" id="{0E1267E5-3229-6743-A21D-D536968BD71C}"/>
                      </a:ext>
                    </a:extLst>
                  </p:cNvPr>
                  <p:cNvPicPr/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6708982" y="4721747"/>
                    <a:ext cx="123524" cy="1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21609" name="Ink 21608">
                    <a:extLst>
                      <a:ext uri="{FF2B5EF4-FFF2-40B4-BE49-F238E27FC236}">
                        <a16:creationId xmlns:a16="http://schemas.microsoft.com/office/drawing/2014/main" id="{488F4F2D-604D-3D4F-B03F-EBE4F6937954}"/>
                      </a:ext>
                    </a:extLst>
                  </p14:cNvPr>
                  <p14:cNvContentPartPr/>
                  <p14:nvPr/>
                </p14:nvContentPartPr>
                <p14:xfrm>
                  <a:off x="6996460" y="4702955"/>
                  <a:ext cx="245618" cy="146178"/>
                </p14:xfrm>
              </p:contentPart>
            </mc:Choice>
            <mc:Fallback xmlns="">
              <p:pic>
                <p:nvPicPr>
                  <p:cNvPr id="21609" name="Ink 21608">
                    <a:extLst>
                      <a:ext uri="{FF2B5EF4-FFF2-40B4-BE49-F238E27FC236}">
                        <a16:creationId xmlns:a16="http://schemas.microsoft.com/office/drawing/2014/main" id="{488F4F2D-604D-3D4F-B03F-EBE4F6937954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6981334" y="4687473"/>
                    <a:ext cx="276230" cy="1764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21610" name="Ink 21609">
                    <a:extLst>
                      <a:ext uri="{FF2B5EF4-FFF2-40B4-BE49-F238E27FC236}">
                        <a16:creationId xmlns:a16="http://schemas.microsoft.com/office/drawing/2014/main" id="{7CEDA137-FA58-2B49-A102-4541DE4E83FD}"/>
                      </a:ext>
                    </a:extLst>
                  </p14:cNvPr>
                  <p14:cNvContentPartPr/>
                  <p14:nvPr/>
                </p14:nvContentPartPr>
                <p14:xfrm>
                  <a:off x="7330581" y="4734776"/>
                  <a:ext cx="118003" cy="79221"/>
                </p14:xfrm>
              </p:contentPart>
            </mc:Choice>
            <mc:Fallback xmlns="">
              <p:pic>
                <p:nvPicPr>
                  <p:cNvPr id="21610" name="Ink 21609">
                    <a:extLst>
                      <a:ext uri="{FF2B5EF4-FFF2-40B4-BE49-F238E27FC236}">
                        <a16:creationId xmlns:a16="http://schemas.microsoft.com/office/drawing/2014/main" id="{7CEDA137-FA58-2B49-A102-4541DE4E83FD}"/>
                      </a:ext>
                    </a:extLst>
                  </p:cNvPr>
                  <p:cNvPicPr/>
                  <p:nvPr/>
                </p:nvPicPr>
                <p:blipFill>
                  <a:blip r:embed="rId212"/>
                  <a:stretch>
                    <a:fillRect/>
                  </a:stretch>
                </p:blipFill>
                <p:spPr>
                  <a:xfrm>
                    <a:off x="7315471" y="4719652"/>
                    <a:ext cx="148223" cy="1098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21612" name="Ink 21611">
                    <a:extLst>
                      <a:ext uri="{FF2B5EF4-FFF2-40B4-BE49-F238E27FC236}">
                        <a16:creationId xmlns:a16="http://schemas.microsoft.com/office/drawing/2014/main" id="{BF3A59D8-8FAD-A643-8BC4-50D115450E18}"/>
                      </a:ext>
                    </a:extLst>
                  </p14:cNvPr>
                  <p14:cNvContentPartPr/>
                  <p14:nvPr/>
                </p14:nvContentPartPr>
                <p14:xfrm>
                  <a:off x="7561283" y="4607824"/>
                  <a:ext cx="127284" cy="172695"/>
                </p14:xfrm>
              </p:contentPart>
            </mc:Choice>
            <mc:Fallback xmlns="">
              <p:pic>
                <p:nvPicPr>
                  <p:cNvPr id="21612" name="Ink 21611">
                    <a:extLst>
                      <a:ext uri="{FF2B5EF4-FFF2-40B4-BE49-F238E27FC236}">
                        <a16:creationId xmlns:a16="http://schemas.microsoft.com/office/drawing/2014/main" id="{BF3A59D8-8FAD-A643-8BC4-50D115450E18}"/>
                      </a:ext>
                    </a:extLst>
                  </p:cNvPr>
                  <p:cNvPicPr/>
                  <p:nvPr/>
                </p:nvPicPr>
                <p:blipFill>
                  <a:blip r:embed="rId214"/>
                  <a:stretch>
                    <a:fillRect/>
                  </a:stretch>
                </p:blipFill>
                <p:spPr>
                  <a:xfrm>
                    <a:off x="7545822" y="4592713"/>
                    <a:ext cx="157487" cy="2032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21613" name="Ink 21612">
                    <a:extLst>
                      <a:ext uri="{FF2B5EF4-FFF2-40B4-BE49-F238E27FC236}">
                        <a16:creationId xmlns:a16="http://schemas.microsoft.com/office/drawing/2014/main" id="{91DD3998-E0D1-C944-A5DB-30C7BE4E217C}"/>
                      </a:ext>
                    </a:extLst>
                  </p14:cNvPr>
                  <p14:cNvContentPartPr/>
                  <p14:nvPr/>
                </p14:nvContentPartPr>
                <p14:xfrm>
                  <a:off x="7537086" y="4678095"/>
                  <a:ext cx="111374" cy="40439"/>
                </p14:xfrm>
              </p:contentPart>
            </mc:Choice>
            <mc:Fallback xmlns="">
              <p:pic>
                <p:nvPicPr>
                  <p:cNvPr id="21613" name="Ink 21612">
                    <a:extLst>
                      <a:ext uri="{FF2B5EF4-FFF2-40B4-BE49-F238E27FC236}">
                        <a16:creationId xmlns:a16="http://schemas.microsoft.com/office/drawing/2014/main" id="{91DD3998-E0D1-C944-A5DB-30C7BE4E217C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7521948" y="4662930"/>
                    <a:ext cx="142011" cy="711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21615" name="Ink 21614">
                    <a:extLst>
                      <a:ext uri="{FF2B5EF4-FFF2-40B4-BE49-F238E27FC236}">
                        <a16:creationId xmlns:a16="http://schemas.microsoft.com/office/drawing/2014/main" id="{D2C43246-2BFB-FF44-8882-AB07EB5D4AA7}"/>
                      </a:ext>
                    </a:extLst>
                  </p14:cNvPr>
                  <p14:cNvContentPartPr/>
                  <p14:nvPr/>
                </p14:nvContentPartPr>
                <p14:xfrm>
                  <a:off x="7898718" y="4618099"/>
                  <a:ext cx="33147" cy="196892"/>
                </p14:xfrm>
              </p:contentPart>
            </mc:Choice>
            <mc:Fallback xmlns="">
              <p:pic>
                <p:nvPicPr>
                  <p:cNvPr id="21615" name="Ink 21614">
                    <a:extLst>
                      <a:ext uri="{FF2B5EF4-FFF2-40B4-BE49-F238E27FC236}">
                        <a16:creationId xmlns:a16="http://schemas.microsoft.com/office/drawing/2014/main" id="{D2C43246-2BFB-FF44-8882-AB07EB5D4AA7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7883225" y="4602621"/>
                    <a:ext cx="63772" cy="2271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9">
                <p14:nvContentPartPr>
                  <p14:cNvPr id="21616" name="Ink 21615">
                    <a:extLst>
                      <a:ext uri="{FF2B5EF4-FFF2-40B4-BE49-F238E27FC236}">
                        <a16:creationId xmlns:a16="http://schemas.microsoft.com/office/drawing/2014/main" id="{FD54A969-5A15-764D-A624-21BF98396F01}"/>
                      </a:ext>
                    </a:extLst>
                  </p14:cNvPr>
                  <p14:cNvContentPartPr/>
                  <p14:nvPr/>
                </p14:nvContentPartPr>
                <p14:xfrm>
                  <a:off x="7931865" y="4679421"/>
                  <a:ext cx="101761" cy="67951"/>
                </p14:xfrm>
              </p:contentPart>
            </mc:Choice>
            <mc:Fallback xmlns="">
              <p:pic>
                <p:nvPicPr>
                  <p:cNvPr id="21616" name="Ink 21615">
                    <a:extLst>
                      <a:ext uri="{FF2B5EF4-FFF2-40B4-BE49-F238E27FC236}">
                        <a16:creationId xmlns:a16="http://schemas.microsoft.com/office/drawing/2014/main" id="{FD54A969-5A15-764D-A624-21BF98396F01}"/>
                      </a:ext>
                    </a:extLst>
                  </p:cNvPr>
                  <p:cNvPicPr/>
                  <p:nvPr/>
                </p:nvPicPr>
                <p:blipFill>
                  <a:blip r:embed="rId220"/>
                  <a:stretch>
                    <a:fillRect/>
                  </a:stretch>
                </p:blipFill>
                <p:spPr>
                  <a:xfrm>
                    <a:off x="7916763" y="4664240"/>
                    <a:ext cx="132325" cy="986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1">
                <p14:nvContentPartPr>
                  <p14:cNvPr id="21617" name="Ink 21616">
                    <a:extLst>
                      <a:ext uri="{FF2B5EF4-FFF2-40B4-BE49-F238E27FC236}">
                        <a16:creationId xmlns:a16="http://schemas.microsoft.com/office/drawing/2014/main" id="{4209372E-1A4A-5F4A-89DB-08A09B8F0A33}"/>
                      </a:ext>
                    </a:extLst>
                  </p14:cNvPr>
                  <p14:cNvContentPartPr/>
                  <p14:nvPr/>
                </p14:nvContentPartPr>
                <p14:xfrm>
                  <a:off x="8022356" y="4628043"/>
                  <a:ext cx="62316" cy="179324"/>
                </p14:xfrm>
              </p:contentPart>
            </mc:Choice>
            <mc:Fallback xmlns="">
              <p:pic>
                <p:nvPicPr>
                  <p:cNvPr id="21617" name="Ink 21616">
                    <a:extLst>
                      <a:ext uri="{FF2B5EF4-FFF2-40B4-BE49-F238E27FC236}">
                        <a16:creationId xmlns:a16="http://schemas.microsoft.com/office/drawing/2014/main" id="{4209372E-1A4A-5F4A-89DB-08A09B8F0A33}"/>
                      </a:ext>
                    </a:extLst>
                  </p:cNvPr>
                  <p:cNvPicPr/>
                  <p:nvPr/>
                </p:nvPicPr>
                <p:blipFill>
                  <a:blip r:embed="rId222"/>
                  <a:stretch>
                    <a:fillRect/>
                  </a:stretch>
                </p:blipFill>
                <p:spPr>
                  <a:xfrm>
                    <a:off x="8006956" y="4612919"/>
                    <a:ext cx="92400" cy="2099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3">
                <p14:nvContentPartPr>
                  <p14:cNvPr id="21618" name="Ink 21617">
                    <a:extLst>
                      <a:ext uri="{FF2B5EF4-FFF2-40B4-BE49-F238E27FC236}">
                        <a16:creationId xmlns:a16="http://schemas.microsoft.com/office/drawing/2014/main" id="{131F7CFD-4E14-974F-9FF6-3A46825032DC}"/>
                      </a:ext>
                    </a:extLst>
                  </p14:cNvPr>
                  <p14:cNvContentPartPr/>
                  <p14:nvPr/>
                </p14:nvContentPartPr>
                <p14:xfrm>
                  <a:off x="8171185" y="4804716"/>
                  <a:ext cx="19557" cy="82204"/>
                </p14:xfrm>
              </p:contentPart>
            </mc:Choice>
            <mc:Fallback xmlns="">
              <p:pic>
                <p:nvPicPr>
                  <p:cNvPr id="21618" name="Ink 21617">
                    <a:extLst>
                      <a:ext uri="{FF2B5EF4-FFF2-40B4-BE49-F238E27FC236}">
                        <a16:creationId xmlns:a16="http://schemas.microsoft.com/office/drawing/2014/main" id="{131F7CFD-4E14-974F-9FF6-3A46825032DC}"/>
                      </a:ext>
                    </a:extLst>
                  </p:cNvPr>
                  <p:cNvPicPr/>
                  <p:nvPr/>
                </p:nvPicPr>
                <p:blipFill>
                  <a:blip r:embed="rId224"/>
                  <a:stretch>
                    <a:fillRect/>
                  </a:stretch>
                </p:blipFill>
                <p:spPr>
                  <a:xfrm>
                    <a:off x="8156251" y="4789573"/>
                    <a:ext cx="49781" cy="1128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5">
                <p14:nvContentPartPr>
                  <p14:cNvPr id="21620" name="Ink 21619">
                    <a:extLst>
                      <a:ext uri="{FF2B5EF4-FFF2-40B4-BE49-F238E27FC236}">
                        <a16:creationId xmlns:a16="http://schemas.microsoft.com/office/drawing/2014/main" id="{5668892D-9EEA-2649-BA54-6EB4B6A45D6F}"/>
                      </a:ext>
                    </a:extLst>
                  </p14:cNvPr>
                  <p14:cNvContentPartPr/>
                  <p14:nvPr/>
                </p14:nvContentPartPr>
                <p14:xfrm>
                  <a:off x="8352831" y="4836537"/>
                  <a:ext cx="29169" cy="77895"/>
                </p14:xfrm>
              </p:contentPart>
            </mc:Choice>
            <mc:Fallback xmlns="">
              <p:pic>
                <p:nvPicPr>
                  <p:cNvPr id="21620" name="Ink 21619">
                    <a:extLst>
                      <a:ext uri="{FF2B5EF4-FFF2-40B4-BE49-F238E27FC236}">
                        <a16:creationId xmlns:a16="http://schemas.microsoft.com/office/drawing/2014/main" id="{5668892D-9EEA-2649-BA54-6EB4B6A45D6F}"/>
                      </a:ext>
                    </a:extLst>
                  </p:cNvPr>
                  <p:cNvPicPr/>
                  <p:nvPr/>
                </p:nvPicPr>
                <p:blipFill>
                  <a:blip r:embed="rId226"/>
                  <a:stretch>
                    <a:fillRect/>
                  </a:stretch>
                </p:blipFill>
                <p:spPr>
                  <a:xfrm>
                    <a:off x="8337706" y="4821030"/>
                    <a:ext cx="59778" cy="1085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21621" name="Ink 21620">
                    <a:extLst>
                      <a:ext uri="{FF2B5EF4-FFF2-40B4-BE49-F238E27FC236}">
                        <a16:creationId xmlns:a16="http://schemas.microsoft.com/office/drawing/2014/main" id="{5C50D26A-CB90-754D-9F5C-1AF854FEE3BD}"/>
                      </a:ext>
                    </a:extLst>
                  </p14:cNvPr>
                  <p14:cNvContentPartPr/>
                  <p14:nvPr/>
                </p14:nvContentPartPr>
                <p14:xfrm>
                  <a:off x="6849619" y="5074532"/>
                  <a:ext cx="12927" cy="158442"/>
                </p14:xfrm>
              </p:contentPart>
            </mc:Choice>
            <mc:Fallback xmlns="">
              <p:pic>
                <p:nvPicPr>
                  <p:cNvPr id="21621" name="Ink 21620">
                    <a:extLst>
                      <a:ext uri="{FF2B5EF4-FFF2-40B4-BE49-F238E27FC236}">
                        <a16:creationId xmlns:a16="http://schemas.microsoft.com/office/drawing/2014/main" id="{5C50D26A-CB90-754D-9F5C-1AF854FEE3BD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>
                    <a:off x="6834178" y="5059408"/>
                    <a:ext cx="43449" cy="1890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21622" name="Ink 21621">
                    <a:extLst>
                      <a:ext uri="{FF2B5EF4-FFF2-40B4-BE49-F238E27FC236}">
                        <a16:creationId xmlns:a16="http://schemas.microsoft.com/office/drawing/2014/main" id="{CE1E0A69-40AD-D141-B2CA-30E39D559326}"/>
                      </a:ext>
                    </a:extLst>
                  </p14:cNvPr>
                  <p14:cNvContentPartPr/>
                  <p14:nvPr/>
                </p14:nvContentPartPr>
                <p14:xfrm>
                  <a:off x="6868844" y="5074864"/>
                  <a:ext cx="57013" cy="62979"/>
                </p14:xfrm>
              </p:contentPart>
            </mc:Choice>
            <mc:Fallback xmlns="">
              <p:pic>
                <p:nvPicPr>
                  <p:cNvPr id="21622" name="Ink 21621">
                    <a:extLst>
                      <a:ext uri="{FF2B5EF4-FFF2-40B4-BE49-F238E27FC236}">
                        <a16:creationId xmlns:a16="http://schemas.microsoft.com/office/drawing/2014/main" id="{CE1E0A69-40AD-D141-B2CA-30E39D559326}"/>
                      </a:ext>
                    </a:extLst>
                  </p:cNvPr>
                  <p:cNvPicPr/>
                  <p:nvPr/>
                </p:nvPicPr>
                <p:blipFill>
                  <a:blip r:embed="rId230"/>
                  <a:stretch>
                    <a:fillRect/>
                  </a:stretch>
                </p:blipFill>
                <p:spPr>
                  <a:xfrm>
                    <a:off x="6853784" y="5059749"/>
                    <a:ext cx="87492" cy="935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21623" name="Ink 21622">
                    <a:extLst>
                      <a:ext uri="{FF2B5EF4-FFF2-40B4-BE49-F238E27FC236}">
                        <a16:creationId xmlns:a16="http://schemas.microsoft.com/office/drawing/2014/main" id="{50D6D564-DE25-7347-B969-594978F07D73}"/>
                      </a:ext>
                    </a:extLst>
                  </p14:cNvPr>
                  <p14:cNvContentPartPr/>
                  <p14:nvPr/>
                </p14:nvContentPartPr>
                <p14:xfrm>
                  <a:off x="6956352" y="5058953"/>
                  <a:ext cx="45080" cy="111374"/>
                </p14:xfrm>
              </p:contentPart>
            </mc:Choice>
            <mc:Fallback xmlns="">
              <p:pic>
                <p:nvPicPr>
                  <p:cNvPr id="21623" name="Ink 21622">
                    <a:extLst>
                      <a:ext uri="{FF2B5EF4-FFF2-40B4-BE49-F238E27FC236}">
                        <a16:creationId xmlns:a16="http://schemas.microsoft.com/office/drawing/2014/main" id="{50D6D564-DE25-7347-B969-594978F07D73}"/>
                      </a:ext>
                    </a:extLst>
                  </p:cNvPr>
                  <p:cNvPicPr/>
                  <p:nvPr/>
                </p:nvPicPr>
                <p:blipFill>
                  <a:blip r:embed="rId232"/>
                  <a:stretch>
                    <a:fillRect/>
                  </a:stretch>
                </p:blipFill>
                <p:spPr>
                  <a:xfrm>
                    <a:off x="6941205" y="5043815"/>
                    <a:ext cx="75734" cy="1420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21624" name="Ink 21623">
                    <a:extLst>
                      <a:ext uri="{FF2B5EF4-FFF2-40B4-BE49-F238E27FC236}">
                        <a16:creationId xmlns:a16="http://schemas.microsoft.com/office/drawing/2014/main" id="{727C0587-0601-C649-BE5F-492F1F5F3883}"/>
                      </a:ext>
                    </a:extLst>
                  </p14:cNvPr>
                  <p14:cNvContentPartPr/>
                  <p14:nvPr/>
                </p14:nvContentPartPr>
                <p14:xfrm>
                  <a:off x="6979886" y="5085139"/>
                  <a:ext cx="146509" cy="173358"/>
                </p14:xfrm>
              </p:contentPart>
            </mc:Choice>
            <mc:Fallback xmlns="">
              <p:pic>
                <p:nvPicPr>
                  <p:cNvPr id="21624" name="Ink 21623">
                    <a:extLst>
                      <a:ext uri="{FF2B5EF4-FFF2-40B4-BE49-F238E27FC236}">
                        <a16:creationId xmlns:a16="http://schemas.microsoft.com/office/drawing/2014/main" id="{727C0587-0601-C649-BE5F-492F1F5F3883}"/>
                      </a:ext>
                    </a:extLst>
                  </p:cNvPr>
                  <p:cNvPicPr/>
                  <p:nvPr/>
                </p:nvPicPr>
                <p:blipFill>
                  <a:blip r:embed="rId234"/>
                  <a:stretch>
                    <a:fillRect/>
                  </a:stretch>
                </p:blipFill>
                <p:spPr>
                  <a:xfrm>
                    <a:off x="6964407" y="5069673"/>
                    <a:ext cx="177107" cy="2035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21626" name="Ink 21625">
                    <a:extLst>
                      <a:ext uri="{FF2B5EF4-FFF2-40B4-BE49-F238E27FC236}">
                        <a16:creationId xmlns:a16="http://schemas.microsoft.com/office/drawing/2014/main" id="{9B101615-204B-6B41-A27D-52D585850249}"/>
                      </a:ext>
                    </a:extLst>
                  </p14:cNvPr>
                  <p14:cNvContentPartPr/>
                  <p14:nvPr/>
                </p14:nvContentPartPr>
                <p14:xfrm>
                  <a:off x="7243735" y="5008901"/>
                  <a:ext cx="71929" cy="245619"/>
                </p14:xfrm>
              </p:contentPart>
            </mc:Choice>
            <mc:Fallback xmlns="">
              <p:pic>
                <p:nvPicPr>
                  <p:cNvPr id="21626" name="Ink 21625">
                    <a:extLst>
                      <a:ext uri="{FF2B5EF4-FFF2-40B4-BE49-F238E27FC236}">
                        <a16:creationId xmlns:a16="http://schemas.microsoft.com/office/drawing/2014/main" id="{9B101615-204B-6B41-A27D-52D585850249}"/>
                      </a:ext>
                    </a:extLst>
                  </p:cNvPr>
                  <p:cNvPicPr/>
                  <p:nvPr/>
                </p:nvPicPr>
                <p:blipFill>
                  <a:blip r:embed="rId236"/>
                  <a:stretch>
                    <a:fillRect/>
                  </a:stretch>
                </p:blipFill>
                <p:spPr>
                  <a:xfrm>
                    <a:off x="7228630" y="4993775"/>
                    <a:ext cx="102139" cy="2762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21628" name="Ink 21627">
                    <a:extLst>
                      <a:ext uri="{FF2B5EF4-FFF2-40B4-BE49-F238E27FC236}">
                        <a16:creationId xmlns:a16="http://schemas.microsoft.com/office/drawing/2014/main" id="{A1B310F5-CB74-A745-94B9-A02BD2B65225}"/>
                      </a:ext>
                    </a:extLst>
                  </p14:cNvPr>
                  <p14:cNvContentPartPr/>
                  <p14:nvPr/>
                </p14:nvContentPartPr>
                <p14:xfrm>
                  <a:off x="7420740" y="5033761"/>
                  <a:ext cx="22540" cy="191921"/>
                </p14:xfrm>
              </p:contentPart>
            </mc:Choice>
            <mc:Fallback xmlns="">
              <p:pic>
                <p:nvPicPr>
                  <p:cNvPr id="21628" name="Ink 21627">
                    <a:extLst>
                      <a:ext uri="{FF2B5EF4-FFF2-40B4-BE49-F238E27FC236}">
                        <a16:creationId xmlns:a16="http://schemas.microsoft.com/office/drawing/2014/main" id="{A1B310F5-CB74-A745-94B9-A02BD2B65225}"/>
                      </a:ext>
                    </a:extLst>
                  </p:cNvPr>
                  <p:cNvPicPr/>
                  <p:nvPr/>
                </p:nvPicPr>
                <p:blipFill>
                  <a:blip r:embed="rId238"/>
                  <a:stretch>
                    <a:fillRect/>
                  </a:stretch>
                </p:blipFill>
                <p:spPr>
                  <a:xfrm>
                    <a:off x="7405471" y="5018638"/>
                    <a:ext cx="53442" cy="2225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21629" name="Ink 21628">
                    <a:extLst>
                      <a:ext uri="{FF2B5EF4-FFF2-40B4-BE49-F238E27FC236}">
                        <a16:creationId xmlns:a16="http://schemas.microsoft.com/office/drawing/2014/main" id="{4E1B9F05-B5A0-C441-AB26-1209A050A6F9}"/>
                      </a:ext>
                    </a:extLst>
                  </p14:cNvPr>
                  <p14:cNvContentPartPr/>
                  <p14:nvPr/>
                </p14:nvContentPartPr>
                <p14:xfrm>
                  <a:off x="7440959" y="5127236"/>
                  <a:ext cx="81210" cy="33147"/>
                </p14:xfrm>
              </p:contentPart>
            </mc:Choice>
            <mc:Fallback xmlns="">
              <p:pic>
                <p:nvPicPr>
                  <p:cNvPr id="21629" name="Ink 21628">
                    <a:extLst>
                      <a:ext uri="{FF2B5EF4-FFF2-40B4-BE49-F238E27FC236}">
                        <a16:creationId xmlns:a16="http://schemas.microsoft.com/office/drawing/2014/main" id="{4E1B9F05-B5A0-C441-AB26-1209A050A6F9}"/>
                      </a:ext>
                    </a:extLst>
                  </p:cNvPr>
                  <p:cNvPicPr/>
                  <p:nvPr/>
                </p:nvPicPr>
                <p:blipFill>
                  <a:blip r:embed="rId240"/>
                  <a:stretch>
                    <a:fillRect/>
                  </a:stretch>
                </p:blipFill>
                <p:spPr>
                  <a:xfrm>
                    <a:off x="7425508" y="5111743"/>
                    <a:ext cx="111394" cy="637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21630" name="Ink 21629">
                    <a:extLst>
                      <a:ext uri="{FF2B5EF4-FFF2-40B4-BE49-F238E27FC236}">
                        <a16:creationId xmlns:a16="http://schemas.microsoft.com/office/drawing/2014/main" id="{1C5AC05D-96EA-844E-BEA9-A6489BB2161A}"/>
                      </a:ext>
                    </a:extLst>
                  </p14:cNvPr>
                  <p14:cNvContentPartPr/>
                  <p14:nvPr/>
                </p14:nvContentPartPr>
                <p14:xfrm>
                  <a:off x="7521175" y="5039065"/>
                  <a:ext cx="23203" cy="179988"/>
                </p14:xfrm>
              </p:contentPart>
            </mc:Choice>
            <mc:Fallback xmlns="">
              <p:pic>
                <p:nvPicPr>
                  <p:cNvPr id="21630" name="Ink 21629">
                    <a:extLst>
                      <a:ext uri="{FF2B5EF4-FFF2-40B4-BE49-F238E27FC236}">
                        <a16:creationId xmlns:a16="http://schemas.microsoft.com/office/drawing/2014/main" id="{1C5AC05D-96EA-844E-BEA9-A6489BB2161A}"/>
                      </a:ext>
                    </a:extLst>
                  </p:cNvPr>
                  <p:cNvPicPr/>
                  <p:nvPr/>
                </p:nvPicPr>
                <p:blipFill>
                  <a:blip r:embed="rId242"/>
                  <a:stretch>
                    <a:fillRect/>
                  </a:stretch>
                </p:blipFill>
                <p:spPr>
                  <a:xfrm>
                    <a:off x="7505585" y="5023586"/>
                    <a:ext cx="54019" cy="2105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21631" name="Ink 21630">
                    <a:extLst>
                      <a:ext uri="{FF2B5EF4-FFF2-40B4-BE49-F238E27FC236}">
                        <a16:creationId xmlns:a16="http://schemas.microsoft.com/office/drawing/2014/main" id="{F7E343AE-23B4-564E-86E3-A664B03FC887}"/>
                      </a:ext>
                    </a:extLst>
                  </p14:cNvPr>
                  <p14:cNvContentPartPr/>
                  <p14:nvPr/>
                </p14:nvContentPartPr>
                <p14:xfrm>
                  <a:off x="7629234" y="5209440"/>
                  <a:ext cx="22540" cy="45080"/>
                </p14:xfrm>
              </p:contentPart>
            </mc:Choice>
            <mc:Fallback xmlns="">
              <p:pic>
                <p:nvPicPr>
                  <p:cNvPr id="21631" name="Ink 21630">
                    <a:extLst>
                      <a:ext uri="{FF2B5EF4-FFF2-40B4-BE49-F238E27FC236}">
                        <a16:creationId xmlns:a16="http://schemas.microsoft.com/office/drawing/2014/main" id="{F7E343AE-23B4-564E-86E3-A664B03FC887}"/>
                      </a:ext>
                    </a:extLst>
                  </p:cNvPr>
                  <p:cNvPicPr/>
                  <p:nvPr/>
                </p:nvPicPr>
                <p:blipFill>
                  <a:blip r:embed="rId244"/>
                  <a:stretch>
                    <a:fillRect/>
                  </a:stretch>
                </p:blipFill>
                <p:spPr>
                  <a:xfrm>
                    <a:off x="7613965" y="5193932"/>
                    <a:ext cx="53442" cy="757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21633" name="Ink 21632">
                    <a:extLst>
                      <a:ext uri="{FF2B5EF4-FFF2-40B4-BE49-F238E27FC236}">
                        <a16:creationId xmlns:a16="http://schemas.microsoft.com/office/drawing/2014/main" id="{F0B4AFFE-1FB8-954D-B38A-8409D905AB9D}"/>
                      </a:ext>
                    </a:extLst>
                  </p14:cNvPr>
                  <p14:cNvContentPartPr/>
                  <p14:nvPr/>
                </p14:nvContentPartPr>
                <p14:xfrm>
                  <a:off x="7691550" y="4989013"/>
                  <a:ext cx="125958" cy="270479"/>
                </p14:xfrm>
              </p:contentPart>
            </mc:Choice>
            <mc:Fallback xmlns="">
              <p:pic>
                <p:nvPicPr>
                  <p:cNvPr id="21633" name="Ink 21632">
                    <a:extLst>
                      <a:ext uri="{FF2B5EF4-FFF2-40B4-BE49-F238E27FC236}">
                        <a16:creationId xmlns:a16="http://schemas.microsoft.com/office/drawing/2014/main" id="{F0B4AFFE-1FB8-954D-B38A-8409D905AB9D}"/>
                      </a:ext>
                    </a:extLst>
                  </p:cNvPr>
                  <p:cNvPicPr/>
                  <p:nvPr/>
                </p:nvPicPr>
                <p:blipFill>
                  <a:blip r:embed="rId246"/>
                  <a:stretch>
                    <a:fillRect/>
                  </a:stretch>
                </p:blipFill>
                <p:spPr>
                  <a:xfrm>
                    <a:off x="7676075" y="4973547"/>
                    <a:ext cx="156548" cy="3010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7">
                <p14:nvContentPartPr>
                  <p14:cNvPr id="21719" name="Ink 21718">
                    <a:extLst>
                      <a:ext uri="{FF2B5EF4-FFF2-40B4-BE49-F238E27FC236}">
                        <a16:creationId xmlns:a16="http://schemas.microsoft.com/office/drawing/2014/main" id="{C17179D2-D996-DE43-8A3D-49F107ECD998}"/>
                      </a:ext>
                    </a:extLst>
                  </p14:cNvPr>
                  <p14:cNvContentPartPr/>
                  <p14:nvPr/>
                </p14:nvContentPartPr>
                <p14:xfrm>
                  <a:off x="5281457" y="5573434"/>
                  <a:ext cx="52560" cy="120600"/>
                </p14:xfrm>
              </p:contentPart>
            </mc:Choice>
            <mc:Fallback xmlns="">
              <p:pic>
                <p:nvPicPr>
                  <p:cNvPr id="21719" name="Ink 21718">
                    <a:extLst>
                      <a:ext uri="{FF2B5EF4-FFF2-40B4-BE49-F238E27FC236}">
                        <a16:creationId xmlns:a16="http://schemas.microsoft.com/office/drawing/2014/main" id="{C17179D2-D996-DE43-8A3D-49F107ECD998}"/>
                      </a:ext>
                    </a:extLst>
                  </p:cNvPr>
                  <p:cNvPicPr/>
                  <p:nvPr/>
                </p:nvPicPr>
                <p:blipFill>
                  <a:blip r:embed="rId248"/>
                  <a:stretch>
                    <a:fillRect/>
                  </a:stretch>
                </p:blipFill>
                <p:spPr>
                  <a:xfrm>
                    <a:off x="5266337" y="5557954"/>
                    <a:ext cx="83160" cy="15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9">
                <p14:nvContentPartPr>
                  <p14:cNvPr id="21721" name="Ink 21720">
                    <a:extLst>
                      <a:ext uri="{FF2B5EF4-FFF2-40B4-BE49-F238E27FC236}">
                        <a16:creationId xmlns:a16="http://schemas.microsoft.com/office/drawing/2014/main" id="{565F0049-66C8-8B4B-9777-0D301A0CA861}"/>
                      </a:ext>
                    </a:extLst>
                  </p14:cNvPr>
                  <p14:cNvContentPartPr/>
                  <p14:nvPr/>
                </p14:nvContentPartPr>
                <p14:xfrm>
                  <a:off x="5522657" y="5589274"/>
                  <a:ext cx="29520" cy="66240"/>
                </p14:xfrm>
              </p:contentPart>
            </mc:Choice>
            <mc:Fallback xmlns="">
              <p:pic>
                <p:nvPicPr>
                  <p:cNvPr id="21721" name="Ink 21720">
                    <a:extLst>
                      <a:ext uri="{FF2B5EF4-FFF2-40B4-BE49-F238E27FC236}">
                        <a16:creationId xmlns:a16="http://schemas.microsoft.com/office/drawing/2014/main" id="{565F0049-66C8-8B4B-9777-0D301A0CA861}"/>
                      </a:ext>
                    </a:extLst>
                  </p:cNvPr>
                  <p:cNvPicPr/>
                  <p:nvPr/>
                </p:nvPicPr>
                <p:blipFill>
                  <a:blip r:embed="rId250"/>
                  <a:stretch>
                    <a:fillRect/>
                  </a:stretch>
                </p:blipFill>
                <p:spPr>
                  <a:xfrm>
                    <a:off x="5507177" y="5574154"/>
                    <a:ext cx="59760" cy="968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518489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Date Placeholder 1">
            <a:extLst>
              <a:ext uri="{FF2B5EF4-FFF2-40B4-BE49-F238E27FC236}">
                <a16:creationId xmlns:a16="http://schemas.microsoft.com/office/drawing/2014/main" id="{A80281BB-92EE-EC42-9692-E13C151C0EA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39938" name="Footer Placeholder 2">
            <a:extLst>
              <a:ext uri="{FF2B5EF4-FFF2-40B4-BE49-F238E27FC236}">
                <a16:creationId xmlns:a16="http://schemas.microsoft.com/office/drawing/2014/main" id="{81B0811D-1661-2147-B6F0-9ECB38285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DESY / U. Hamburg Basics of Statistical Data Analysis</a:t>
            </a: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7B1D1F50-FDAB-E547-A0FF-FD0D6169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D5E3DB6-7F72-2A49-836D-E8A5AF619902}" type="slidenum">
              <a:rPr lang="en-GB" altLang="en-US" sz="1400">
                <a:solidFill>
                  <a:srgbClr val="0070C0"/>
                </a:solidFill>
              </a:rPr>
              <a:pPr/>
              <a:t>17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39940" name="Rectangle 1">
            <a:extLst>
              <a:ext uri="{FF2B5EF4-FFF2-40B4-BE49-F238E27FC236}">
                <a16:creationId xmlns:a16="http://schemas.microsoft.com/office/drawing/2014/main" id="{7BB22D0C-F8F2-6B49-BF84-F0212845D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1789" y="7612742"/>
            <a:ext cx="407988" cy="32226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39941" name="Rectangle 2">
            <a:extLst>
              <a:ext uri="{FF2B5EF4-FFF2-40B4-BE49-F238E27FC236}">
                <a16:creationId xmlns:a16="http://schemas.microsoft.com/office/drawing/2014/main" id="{AF31F465-5ACA-2A4A-9265-F2294BA6D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62377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viewed as a statistical test</a:t>
            </a:r>
          </a:p>
        </p:txBody>
      </p:sp>
      <p:pic>
        <p:nvPicPr>
          <p:cNvPr id="39950" name="Picture 2">
            <a:extLst>
              <a:ext uri="{FF2B5EF4-FFF2-40B4-BE49-F238E27FC236}">
                <a16:creationId xmlns:a16="http://schemas.microsoft.com/office/drawing/2014/main" id="{032E276E-92BD-184C-8C8D-1FE3F759F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864" y="7431767"/>
            <a:ext cx="53721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012CAC-C825-1746-A34B-9B7152A483CD}"/>
              </a:ext>
            </a:extLst>
          </p:cNvPr>
          <p:cNvSpPr txBox="1"/>
          <p:nvPr/>
        </p:nvSpPr>
        <p:spPr>
          <a:xfrm>
            <a:off x="396642" y="758107"/>
            <a:ext cx="853349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events come in two possible types:  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			s (signal) and b (background)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event, test hypothesis that it is background, i.e.,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b.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Carry out test on many events, each is either of type s or b, i.e., here the hypothesis is the “true class label”, which varies randomly from event to event, so we can assign to it a frequentist probability.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Select events for which where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 rejected as “candidate events of type s”.  Equivalent Particle Physics terminology:</a:t>
            </a:r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2EFCA543-4811-DB4F-B7E7-600D3F13C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785" y="4572534"/>
            <a:ext cx="33465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DE55804B-5C2B-3A40-91BB-D902BDA9B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149" y="5531608"/>
            <a:ext cx="4855304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7628CD-AD2B-2F49-959B-E962A85DB09F}"/>
              </a:ext>
            </a:extLst>
          </p:cNvPr>
          <p:cNvSpPr txBox="1"/>
          <p:nvPr/>
        </p:nvSpPr>
        <p:spPr>
          <a:xfrm>
            <a:off x="357602" y="4700927"/>
            <a:ext cx="2919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background efficiency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49B50D-A334-9B4C-8DE4-813940922E21}"/>
              </a:ext>
            </a:extLst>
          </p:cNvPr>
          <p:cNvSpPr txBox="1"/>
          <p:nvPr/>
        </p:nvSpPr>
        <p:spPr>
          <a:xfrm>
            <a:off x="380998" y="5699484"/>
            <a:ext cx="2161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signal efficiency</a:t>
            </a:r>
          </a:p>
        </p:txBody>
      </p:sp>
    </p:spTree>
    <p:extLst>
      <p:ext uri="{BB962C8B-B14F-4D97-AF65-F5344CB8AC3E}">
        <p14:creationId xmlns:p14="http://schemas.microsoft.com/office/powerpoint/2010/main" val="396541919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7572500-71EE-5140-A3A8-D908D3291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234" y="661993"/>
            <a:ext cx="4745081" cy="3561384"/>
          </a:xfrm>
          <a:prstGeom prst="rect">
            <a:avLst/>
          </a:prstGeom>
        </p:spPr>
      </p:pic>
      <p:sp>
        <p:nvSpPr>
          <p:cNvPr id="41985" name="Date Placeholder 1">
            <a:extLst>
              <a:ext uri="{FF2B5EF4-FFF2-40B4-BE49-F238E27FC236}">
                <a16:creationId xmlns:a16="http://schemas.microsoft.com/office/drawing/2014/main" id="{A8729F1C-AE13-E54D-B276-DBA4FE4A17F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1986" name="Footer Placeholder 2">
            <a:extLst>
              <a:ext uri="{FF2B5EF4-FFF2-40B4-BE49-F238E27FC236}">
                <a16:creationId xmlns:a16="http://schemas.microsoft.com/office/drawing/2014/main" id="{43461A04-7CF7-EF42-8ED7-0BB15768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DESY / U. Hamburg Basics of Statistical Data Analysis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D13C9821-6A87-C64D-AD69-778F15FB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E06A41D-6052-2445-8507-C648726A2BA2}" type="slidenum">
              <a:rPr lang="en-GB" altLang="en-US" sz="1400">
                <a:solidFill>
                  <a:srgbClr val="0070C0"/>
                </a:solidFill>
              </a:rPr>
              <a:pPr/>
              <a:t>18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A4A09426-01A2-DB40-98B7-48929C6ED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260350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+mj-lt"/>
              </a:rPr>
              <a:t>Example of a test for classification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C8D806-0A37-4E4C-910A-266B84717813}"/>
              </a:ext>
            </a:extLst>
          </p:cNvPr>
          <p:cNvSpPr txBox="1"/>
          <p:nvPr/>
        </p:nvSpPr>
        <p:spPr>
          <a:xfrm>
            <a:off x="489856" y="1088574"/>
            <a:ext cx="4025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can measure for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event a quantity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0A022F-2136-DA41-8AC2-58FBD9FEA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150" y="2064716"/>
            <a:ext cx="2578100" cy="546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576450-DE5E-394B-B5EC-2EA154919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751" y="2757513"/>
            <a:ext cx="2019300" cy="469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B20BEF-0050-C249-9A86-8E7447CFB68F}"/>
              </a:ext>
            </a:extLst>
          </p:cNvPr>
          <p:cNvSpPr txBox="1"/>
          <p:nvPr/>
        </p:nvSpPr>
        <p:spPr>
          <a:xfrm>
            <a:off x="533399" y="3400749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0 ≤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≤ 1.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C7A0A9-231D-8B49-B9E3-9E7FEF4B3622}"/>
              </a:ext>
            </a:extLst>
          </p:cNvPr>
          <p:cNvSpPr txBox="1"/>
          <p:nvPr/>
        </p:nvSpPr>
        <p:spPr>
          <a:xfrm>
            <a:off x="489856" y="4361351"/>
            <a:ext cx="8661345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event in a mixture of signal (s) and background (b) test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: event is of type b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a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form: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{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},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constant that we choose to give a test with the desired size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440621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Date Placeholder 1">
            <a:extLst>
              <a:ext uri="{FF2B5EF4-FFF2-40B4-BE49-F238E27FC236}">
                <a16:creationId xmlns:a16="http://schemas.microsoft.com/office/drawing/2014/main" id="{A8729F1C-AE13-E54D-B276-DBA4FE4A17F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1986" name="Footer Placeholder 2">
            <a:extLst>
              <a:ext uri="{FF2B5EF4-FFF2-40B4-BE49-F238E27FC236}">
                <a16:creationId xmlns:a16="http://schemas.microsoft.com/office/drawing/2014/main" id="{43461A04-7CF7-EF42-8ED7-0BB15768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DESY / U. Hamburg Basics of Statistical Data Analysis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D13C9821-6A87-C64D-AD69-778F15FB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E06A41D-6052-2445-8507-C648726A2BA2}" type="slidenum">
              <a:rPr lang="en-GB" altLang="en-US" sz="1400">
                <a:solidFill>
                  <a:srgbClr val="0070C0"/>
                </a:solidFill>
              </a:rPr>
              <a:pPr/>
              <a:t>19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A4A09426-01A2-DB40-98B7-48929C6ED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260350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example (2)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8530D9-8E03-3E4F-AB08-E9846284E0E7}"/>
              </a:ext>
            </a:extLst>
          </p:cNvPr>
          <p:cNvSpPr txBox="1"/>
          <p:nvPr/>
        </p:nvSpPr>
        <p:spPr>
          <a:xfrm>
            <a:off x="631372" y="1088571"/>
            <a:ext cx="4931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want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  Require:</a:t>
            </a:r>
            <a:endParaRPr lang="en-US" sz="2400" baseline="30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7C25E4-739A-2043-93A1-019071C1C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229" y="1645556"/>
            <a:ext cx="6985000" cy="1041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00BD79-DAA8-244E-9C5C-9446F68449F8}"/>
              </a:ext>
            </a:extLst>
          </p:cNvPr>
          <p:cNvSpPr txBox="1"/>
          <p:nvPr/>
        </p:nvSpPr>
        <p:spPr>
          <a:xfrm>
            <a:off x="631372" y="3043534"/>
            <a:ext cx="197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therefore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7AAEA6-45F3-8C40-BE1E-7C214FB80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945" y="3043534"/>
            <a:ext cx="2349500" cy="45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054CCF-09BE-7C4E-92A9-F809C8654262}"/>
              </a:ext>
            </a:extLst>
          </p:cNvPr>
          <p:cNvSpPr txBox="1"/>
          <p:nvPr/>
        </p:nvSpPr>
        <p:spPr>
          <a:xfrm>
            <a:off x="544287" y="3719975"/>
            <a:ext cx="804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this test (i.e. this critical region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the power with respect to the signal hypothesis (s) 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37F59E-51E5-8442-8D86-A338971901C9}"/>
              </a:ext>
            </a:extLst>
          </p:cNvPr>
          <p:cNvSpPr txBox="1"/>
          <p:nvPr/>
        </p:nvSpPr>
        <p:spPr>
          <a:xfrm>
            <a:off x="493296" y="5697562"/>
            <a:ext cx="8534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Note:  the optimal size and power is a separate question that will depend on goals of the subsequent analysis.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B92BF0-21CA-9E4B-B600-B8E59694E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20" y="4754862"/>
            <a:ext cx="73914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971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721" y="1399495"/>
            <a:ext cx="793351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GB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introduction to frequentist vs Bayesian approaches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GB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Basics of fitting, hypothesis tests and </a:t>
            </a:r>
            <a:r>
              <a:rPr lang="en-GB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asymptotics</a:t>
            </a:r>
            <a:endParaRPr lang="en-GB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GB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Treating systematic uncertainties with nuisance parameters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6B900A-4413-434B-AFFD-44147B20655D}"/>
              </a:ext>
            </a:extLst>
          </p:cNvPr>
          <p:cNvSpPr txBox="1"/>
          <p:nvPr/>
        </p:nvSpPr>
        <p:spPr>
          <a:xfrm>
            <a:off x="500743" y="3831772"/>
            <a:ext cx="789337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Everything here is a subset of the University of London course: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http://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/~cowan/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stat_course.html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8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Footer Placeholder 4">
            <a:extLst>
              <a:ext uri="{FF2B5EF4-FFF2-40B4-BE49-F238E27FC236}">
                <a16:creationId xmlns:a16="http://schemas.microsoft.com/office/drawing/2014/main" id="{1821F5AC-2AAC-CD43-8375-49ACB7E04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/ U. Hamburg Basics of Statistical Data Analysis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4" name="Slide Number Placeholder 5">
            <a:extLst>
              <a:ext uri="{FF2B5EF4-FFF2-40B4-BE49-F238E27FC236}">
                <a16:creationId xmlns:a16="http://schemas.microsoft.com/office/drawing/2014/main" id="{14D884EC-EE6F-5F4A-BE37-C807AC29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3604C6C-BC03-B04A-B9FC-86F905EB46C4}" type="slidenum"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20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7D0FECB-A767-4440-91C5-83B2B69C3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645" y="180182"/>
            <a:ext cx="7127875" cy="431800"/>
          </a:xfrm>
        </p:spPr>
        <p:txBody>
          <a:bodyPr/>
          <a:lstStyle/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Test statistic based on likelihood ratio </a:t>
            </a:r>
          </a:p>
        </p:txBody>
      </p:sp>
      <p:sp>
        <p:nvSpPr>
          <p:cNvPr id="38916" name="Text Box 5">
            <a:extLst>
              <a:ext uri="{FF2B5EF4-FFF2-40B4-BE49-F238E27FC236}">
                <a16:creationId xmlns:a16="http://schemas.microsoft.com/office/drawing/2014/main" id="{1D58547D-A082-0E41-A4A6-2A03F3733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631" y="738642"/>
            <a:ext cx="8291512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can we choose a test’s critical region in an ‘optimal way’, in particular if the data space is multidimensional?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Neyman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-Pearson lemma states:</a:t>
            </a:r>
          </a:p>
        </p:txBody>
      </p:sp>
      <p:sp>
        <p:nvSpPr>
          <p:cNvPr id="38917" name="Text Box 6">
            <a:extLst>
              <a:ext uri="{FF2B5EF4-FFF2-40B4-BE49-F238E27FC236}">
                <a16:creationId xmlns:a16="http://schemas.microsoft.com/office/drawing/2014/main" id="{A14213A7-ACD8-0C41-B406-33E950EBB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87" y="2062617"/>
            <a:ext cx="87788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test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size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 the highest power with respect to the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need for all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critical region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8" name="Text Box 7">
            <a:extLst>
              <a:ext uri="{FF2B5EF4-FFF2-40B4-BE49-F238E27FC236}">
                <a16:creationId xmlns:a16="http://schemas.microsoft.com/office/drawing/2014/main" id="{7AA879A0-CC7A-9142-9FCE-F7F61D42C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124325"/>
            <a:ext cx="83130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inside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≤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c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outside, where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c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constant chosen to give a test of the desired size.</a:t>
            </a:r>
          </a:p>
        </p:txBody>
      </p:sp>
      <p:sp>
        <p:nvSpPr>
          <p:cNvPr id="38919" name="Text Box 8">
            <a:extLst>
              <a:ext uri="{FF2B5EF4-FFF2-40B4-BE49-F238E27FC236}">
                <a16:creationId xmlns:a16="http://schemas.microsoft.com/office/drawing/2014/main" id="{367AF936-1DC2-E34A-9491-2E3C9EC76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8" y="5095649"/>
            <a:ext cx="5387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Equivalently, optimal scalar test statistic is</a:t>
            </a:r>
          </a:p>
        </p:txBody>
      </p:sp>
      <p:sp>
        <p:nvSpPr>
          <p:cNvPr id="38920" name="Text Box 12">
            <a:extLst>
              <a:ext uri="{FF2B5EF4-FFF2-40B4-BE49-F238E27FC236}">
                <a16:creationId xmlns:a16="http://schemas.microsoft.com/office/drawing/2014/main" id="{4AA9FBD2-E752-AA46-980E-21517B539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5991225"/>
            <a:ext cx="77579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N.B. any monotonic function of this is leads to the same test.</a:t>
            </a:r>
          </a:p>
        </p:txBody>
      </p:sp>
      <p:sp>
        <p:nvSpPr>
          <p:cNvPr id="38921" name="Rectangle 9">
            <a:extLst>
              <a:ext uri="{FF2B5EF4-FFF2-40B4-BE49-F238E27FC236}">
                <a16:creationId xmlns:a16="http://schemas.microsoft.com/office/drawing/2014/main" id="{1A21F745-E443-8742-8CDC-30124C9D7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2783" y="4724400"/>
            <a:ext cx="2595563" cy="12192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22" name="Date Placeholder 12">
            <a:extLst>
              <a:ext uri="{FF2B5EF4-FFF2-40B4-BE49-F238E27FC236}">
                <a16:creationId xmlns:a16="http://schemas.microsoft.com/office/drawing/2014/main" id="{13E342D0-A801-DC4C-B4E2-F7262DB1F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6D195A-F690-4A40-9274-EC34D0FFD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050" y="3045280"/>
            <a:ext cx="1993900" cy="876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2D40AF-1279-3D43-B9ED-F2B550579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374" y="4919942"/>
            <a:ext cx="2387600" cy="88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B7208C-45AD-3640-8A1C-699593EB5315}"/>
              </a:ext>
            </a:extLst>
          </p:cNvPr>
          <p:cNvSpPr txBox="1"/>
          <p:nvPr/>
        </p:nvSpPr>
        <p:spPr>
          <a:xfrm>
            <a:off x="640212" y="3067931"/>
            <a:ext cx="1594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”likelihood 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ratio (LR)”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B754E64-7C3C-B248-83DD-65791CB13CA6}"/>
              </a:ext>
            </a:extLst>
          </p:cNvPr>
          <p:cNvCxnSpPr>
            <a:cxnSpLocks/>
          </p:cNvCxnSpPr>
          <p:nvPr/>
        </p:nvCxnSpPr>
        <p:spPr>
          <a:xfrm flipV="1">
            <a:off x="2541587" y="3395384"/>
            <a:ext cx="776288" cy="113843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031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5038697-3BBB-924E-8B3E-6C4E27C28D29}"/>
              </a:ext>
            </a:extLst>
          </p:cNvPr>
          <p:cNvSpPr txBox="1">
            <a:spLocks noChangeArrowheads="1"/>
          </p:cNvSpPr>
          <p:nvPr/>
        </p:nvSpPr>
        <p:spPr>
          <a:xfrm>
            <a:off x="1265237" y="245269"/>
            <a:ext cx="69119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Testing significance / goodness-of-fit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0BFCA0C8-2DE0-FB48-A663-837E0CD97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896" y="977447"/>
            <a:ext cx="68144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hypothesis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predicts pdf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a set of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observations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,...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602157E5-686D-8B41-ACC6-2A2EE41EB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460" y="1963921"/>
            <a:ext cx="57425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observe a single point in this space: 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ABFCE4FF-C39D-C044-B0E8-41BB5AEA2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99" y="2565441"/>
            <a:ext cx="84792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can we quantify the level of compatibility between the data and the predictions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106138B7-4498-774D-B225-8F5426D4B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22" y="3731640"/>
            <a:ext cx="349675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Decide what part of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data space represents equal or less compatibility  with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 does the point </a:t>
            </a:r>
            <a:r>
              <a:rPr lang="en-US" altLang="en-US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(Not unique!)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0D49242-DEF9-294F-9BFF-72A7DC6B7E84}"/>
              </a:ext>
            </a:extLst>
          </p:cNvPr>
          <p:cNvGrpSpPr/>
          <p:nvPr/>
        </p:nvGrpSpPr>
        <p:grpSpPr>
          <a:xfrm>
            <a:off x="3873653" y="3352567"/>
            <a:ext cx="5248575" cy="3061840"/>
            <a:chOff x="1522379" y="1501261"/>
            <a:chExt cx="5248575" cy="3061840"/>
          </a:xfrm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A88B1E3-D7D9-D643-8947-C30A38BE0F9E}"/>
                </a:ext>
              </a:extLst>
            </p:cNvPr>
            <p:cNvSpPr/>
            <p:nvPr/>
          </p:nvSpPr>
          <p:spPr>
            <a:xfrm>
              <a:off x="2253343" y="1817914"/>
              <a:ext cx="2939143" cy="2296886"/>
            </a:xfrm>
            <a:custGeom>
              <a:avLst/>
              <a:gdLst>
                <a:gd name="connsiteX0" fmla="*/ 0 w 2939143"/>
                <a:gd name="connsiteY0" fmla="*/ 0 h 2296886"/>
                <a:gd name="connsiteX1" fmla="*/ 43543 w 2939143"/>
                <a:gd name="connsiteY1" fmla="*/ 76200 h 2296886"/>
                <a:gd name="connsiteX2" fmla="*/ 65314 w 2939143"/>
                <a:gd name="connsiteY2" fmla="*/ 97972 h 2296886"/>
                <a:gd name="connsiteX3" fmla="*/ 97971 w 2939143"/>
                <a:gd name="connsiteY3" fmla="*/ 163286 h 2296886"/>
                <a:gd name="connsiteX4" fmla="*/ 163286 w 2939143"/>
                <a:gd name="connsiteY4" fmla="*/ 228600 h 2296886"/>
                <a:gd name="connsiteX5" fmla="*/ 185057 w 2939143"/>
                <a:gd name="connsiteY5" fmla="*/ 250372 h 2296886"/>
                <a:gd name="connsiteX6" fmla="*/ 206828 w 2939143"/>
                <a:gd name="connsiteY6" fmla="*/ 283029 h 2296886"/>
                <a:gd name="connsiteX7" fmla="*/ 239486 w 2939143"/>
                <a:gd name="connsiteY7" fmla="*/ 304800 h 2296886"/>
                <a:gd name="connsiteX8" fmla="*/ 261257 w 2939143"/>
                <a:gd name="connsiteY8" fmla="*/ 326572 h 2296886"/>
                <a:gd name="connsiteX9" fmla="*/ 293914 w 2939143"/>
                <a:gd name="connsiteY9" fmla="*/ 348343 h 2296886"/>
                <a:gd name="connsiteX10" fmla="*/ 315686 w 2939143"/>
                <a:gd name="connsiteY10" fmla="*/ 370115 h 2296886"/>
                <a:gd name="connsiteX11" fmla="*/ 381000 w 2939143"/>
                <a:gd name="connsiteY11" fmla="*/ 413657 h 2296886"/>
                <a:gd name="connsiteX12" fmla="*/ 413657 w 2939143"/>
                <a:gd name="connsiteY12" fmla="*/ 435429 h 2296886"/>
                <a:gd name="connsiteX13" fmla="*/ 446314 w 2939143"/>
                <a:gd name="connsiteY13" fmla="*/ 457200 h 2296886"/>
                <a:gd name="connsiteX14" fmla="*/ 468086 w 2939143"/>
                <a:gd name="connsiteY14" fmla="*/ 478972 h 2296886"/>
                <a:gd name="connsiteX15" fmla="*/ 500743 w 2939143"/>
                <a:gd name="connsiteY15" fmla="*/ 500743 h 2296886"/>
                <a:gd name="connsiteX16" fmla="*/ 544286 w 2939143"/>
                <a:gd name="connsiteY16" fmla="*/ 544286 h 2296886"/>
                <a:gd name="connsiteX17" fmla="*/ 609600 w 2939143"/>
                <a:gd name="connsiteY17" fmla="*/ 576943 h 2296886"/>
                <a:gd name="connsiteX18" fmla="*/ 631371 w 2939143"/>
                <a:gd name="connsiteY18" fmla="*/ 598715 h 2296886"/>
                <a:gd name="connsiteX19" fmla="*/ 664028 w 2939143"/>
                <a:gd name="connsiteY19" fmla="*/ 620486 h 2296886"/>
                <a:gd name="connsiteX20" fmla="*/ 729343 w 2939143"/>
                <a:gd name="connsiteY20" fmla="*/ 642257 h 2296886"/>
                <a:gd name="connsiteX21" fmla="*/ 751114 w 2939143"/>
                <a:gd name="connsiteY21" fmla="*/ 664029 h 2296886"/>
                <a:gd name="connsiteX22" fmla="*/ 816428 w 2939143"/>
                <a:gd name="connsiteY22" fmla="*/ 685800 h 2296886"/>
                <a:gd name="connsiteX23" fmla="*/ 903514 w 2939143"/>
                <a:gd name="connsiteY23" fmla="*/ 729343 h 2296886"/>
                <a:gd name="connsiteX24" fmla="*/ 936171 w 2939143"/>
                <a:gd name="connsiteY24" fmla="*/ 740229 h 2296886"/>
                <a:gd name="connsiteX25" fmla="*/ 957943 w 2939143"/>
                <a:gd name="connsiteY25" fmla="*/ 762000 h 2296886"/>
                <a:gd name="connsiteX26" fmla="*/ 1023257 w 2939143"/>
                <a:gd name="connsiteY26" fmla="*/ 783772 h 2296886"/>
                <a:gd name="connsiteX27" fmla="*/ 1088571 w 2939143"/>
                <a:gd name="connsiteY27" fmla="*/ 805543 h 2296886"/>
                <a:gd name="connsiteX28" fmla="*/ 1121228 w 2939143"/>
                <a:gd name="connsiteY28" fmla="*/ 816429 h 2296886"/>
                <a:gd name="connsiteX29" fmla="*/ 1153886 w 2939143"/>
                <a:gd name="connsiteY29" fmla="*/ 838200 h 2296886"/>
                <a:gd name="connsiteX30" fmla="*/ 1186543 w 2939143"/>
                <a:gd name="connsiteY30" fmla="*/ 849086 h 2296886"/>
                <a:gd name="connsiteX31" fmla="*/ 1273628 w 2939143"/>
                <a:gd name="connsiteY31" fmla="*/ 870857 h 2296886"/>
                <a:gd name="connsiteX32" fmla="*/ 1382486 w 2939143"/>
                <a:gd name="connsiteY32" fmla="*/ 903515 h 2296886"/>
                <a:gd name="connsiteX33" fmla="*/ 1480457 w 2939143"/>
                <a:gd name="connsiteY33" fmla="*/ 925286 h 2296886"/>
                <a:gd name="connsiteX34" fmla="*/ 1545771 w 2939143"/>
                <a:gd name="connsiteY34" fmla="*/ 947057 h 2296886"/>
                <a:gd name="connsiteX35" fmla="*/ 1611086 w 2939143"/>
                <a:gd name="connsiteY35" fmla="*/ 968829 h 2296886"/>
                <a:gd name="connsiteX36" fmla="*/ 1643743 w 2939143"/>
                <a:gd name="connsiteY36" fmla="*/ 979715 h 2296886"/>
                <a:gd name="connsiteX37" fmla="*/ 1741714 w 2939143"/>
                <a:gd name="connsiteY37" fmla="*/ 1034143 h 2296886"/>
                <a:gd name="connsiteX38" fmla="*/ 1828800 w 2939143"/>
                <a:gd name="connsiteY38" fmla="*/ 1077686 h 2296886"/>
                <a:gd name="connsiteX39" fmla="*/ 1828800 w 2939143"/>
                <a:gd name="connsiteY39" fmla="*/ 1077686 h 2296886"/>
                <a:gd name="connsiteX40" fmla="*/ 1894114 w 2939143"/>
                <a:gd name="connsiteY40" fmla="*/ 1110343 h 2296886"/>
                <a:gd name="connsiteX41" fmla="*/ 1959428 w 2939143"/>
                <a:gd name="connsiteY41" fmla="*/ 1143000 h 2296886"/>
                <a:gd name="connsiteX42" fmla="*/ 2024743 w 2939143"/>
                <a:gd name="connsiteY42" fmla="*/ 1186543 h 2296886"/>
                <a:gd name="connsiteX43" fmla="*/ 2057400 w 2939143"/>
                <a:gd name="connsiteY43" fmla="*/ 1197429 h 2296886"/>
                <a:gd name="connsiteX44" fmla="*/ 2111828 w 2939143"/>
                <a:gd name="connsiteY44" fmla="*/ 1240972 h 2296886"/>
                <a:gd name="connsiteX45" fmla="*/ 2144486 w 2939143"/>
                <a:gd name="connsiteY45" fmla="*/ 1262743 h 2296886"/>
                <a:gd name="connsiteX46" fmla="*/ 2166257 w 2939143"/>
                <a:gd name="connsiteY46" fmla="*/ 1284515 h 2296886"/>
                <a:gd name="connsiteX47" fmla="*/ 2198914 w 2939143"/>
                <a:gd name="connsiteY47" fmla="*/ 1306286 h 2296886"/>
                <a:gd name="connsiteX48" fmla="*/ 2275114 w 2939143"/>
                <a:gd name="connsiteY48" fmla="*/ 1382486 h 2296886"/>
                <a:gd name="connsiteX49" fmla="*/ 2296886 w 2939143"/>
                <a:gd name="connsiteY49" fmla="*/ 1404257 h 2296886"/>
                <a:gd name="connsiteX50" fmla="*/ 2318657 w 2939143"/>
                <a:gd name="connsiteY50" fmla="*/ 1426029 h 2296886"/>
                <a:gd name="connsiteX51" fmla="*/ 2351314 w 2939143"/>
                <a:gd name="connsiteY51" fmla="*/ 1447800 h 2296886"/>
                <a:gd name="connsiteX52" fmla="*/ 2394857 w 2939143"/>
                <a:gd name="connsiteY52" fmla="*/ 1502229 h 2296886"/>
                <a:gd name="connsiteX53" fmla="*/ 2427514 w 2939143"/>
                <a:gd name="connsiteY53" fmla="*/ 1524000 h 2296886"/>
                <a:gd name="connsiteX54" fmla="*/ 2471057 w 2939143"/>
                <a:gd name="connsiteY54" fmla="*/ 1578429 h 2296886"/>
                <a:gd name="connsiteX55" fmla="*/ 2514600 w 2939143"/>
                <a:gd name="connsiteY55" fmla="*/ 1632857 h 2296886"/>
                <a:gd name="connsiteX56" fmla="*/ 2525486 w 2939143"/>
                <a:gd name="connsiteY56" fmla="*/ 1665515 h 2296886"/>
                <a:gd name="connsiteX57" fmla="*/ 2590800 w 2939143"/>
                <a:gd name="connsiteY57" fmla="*/ 1719943 h 2296886"/>
                <a:gd name="connsiteX58" fmla="*/ 2634343 w 2939143"/>
                <a:gd name="connsiteY58" fmla="*/ 1774372 h 2296886"/>
                <a:gd name="connsiteX59" fmla="*/ 2656114 w 2939143"/>
                <a:gd name="connsiteY59" fmla="*/ 1807029 h 2296886"/>
                <a:gd name="connsiteX60" fmla="*/ 2699657 w 2939143"/>
                <a:gd name="connsiteY60" fmla="*/ 1850572 h 2296886"/>
                <a:gd name="connsiteX61" fmla="*/ 2743200 w 2939143"/>
                <a:gd name="connsiteY61" fmla="*/ 1905000 h 2296886"/>
                <a:gd name="connsiteX62" fmla="*/ 2786743 w 2939143"/>
                <a:gd name="connsiteY62" fmla="*/ 1992086 h 2296886"/>
                <a:gd name="connsiteX63" fmla="*/ 2819400 w 2939143"/>
                <a:gd name="connsiteY63" fmla="*/ 2046515 h 2296886"/>
                <a:gd name="connsiteX64" fmla="*/ 2830286 w 2939143"/>
                <a:gd name="connsiteY64" fmla="*/ 2079172 h 2296886"/>
                <a:gd name="connsiteX65" fmla="*/ 2852057 w 2939143"/>
                <a:gd name="connsiteY65" fmla="*/ 2111829 h 2296886"/>
                <a:gd name="connsiteX66" fmla="*/ 2862943 w 2939143"/>
                <a:gd name="connsiteY66" fmla="*/ 2144486 h 2296886"/>
                <a:gd name="connsiteX67" fmla="*/ 2884714 w 2939143"/>
                <a:gd name="connsiteY67" fmla="*/ 2177143 h 2296886"/>
                <a:gd name="connsiteX68" fmla="*/ 2906486 w 2939143"/>
                <a:gd name="connsiteY68" fmla="*/ 2242457 h 2296886"/>
                <a:gd name="connsiteX69" fmla="*/ 2917371 w 2939143"/>
                <a:gd name="connsiteY69" fmla="*/ 2275115 h 2296886"/>
                <a:gd name="connsiteX70" fmla="*/ 2939143 w 2939143"/>
                <a:gd name="connsiteY70" fmla="*/ 2296886 h 2296886"/>
                <a:gd name="connsiteX71" fmla="*/ 2928257 w 2939143"/>
                <a:gd name="connsiteY71" fmla="*/ 2264229 h 229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939143" h="2296886">
                  <a:moveTo>
                    <a:pt x="0" y="0"/>
                  </a:moveTo>
                  <a:cubicBezTo>
                    <a:pt x="14514" y="25400"/>
                    <a:pt x="27316" y="51859"/>
                    <a:pt x="43543" y="76200"/>
                  </a:cubicBezTo>
                  <a:cubicBezTo>
                    <a:pt x="49236" y="84740"/>
                    <a:pt x="60034" y="89171"/>
                    <a:pt x="65314" y="97972"/>
                  </a:cubicBezTo>
                  <a:cubicBezTo>
                    <a:pt x="103943" y="162355"/>
                    <a:pt x="42921" y="99060"/>
                    <a:pt x="97971" y="163286"/>
                  </a:cubicBezTo>
                  <a:cubicBezTo>
                    <a:pt x="97991" y="163309"/>
                    <a:pt x="152389" y="217703"/>
                    <a:pt x="163286" y="228600"/>
                  </a:cubicBezTo>
                  <a:cubicBezTo>
                    <a:pt x="170543" y="235857"/>
                    <a:pt x="179364" y="241832"/>
                    <a:pt x="185057" y="250372"/>
                  </a:cubicBezTo>
                  <a:cubicBezTo>
                    <a:pt x="192314" y="261258"/>
                    <a:pt x="197577" y="273778"/>
                    <a:pt x="206828" y="283029"/>
                  </a:cubicBezTo>
                  <a:cubicBezTo>
                    <a:pt x="216079" y="292280"/>
                    <a:pt x="229270" y="296627"/>
                    <a:pt x="239486" y="304800"/>
                  </a:cubicBezTo>
                  <a:cubicBezTo>
                    <a:pt x="247500" y="311211"/>
                    <a:pt x="253243" y="320161"/>
                    <a:pt x="261257" y="326572"/>
                  </a:cubicBezTo>
                  <a:cubicBezTo>
                    <a:pt x="271473" y="334745"/>
                    <a:pt x="283698" y="340170"/>
                    <a:pt x="293914" y="348343"/>
                  </a:cubicBezTo>
                  <a:cubicBezTo>
                    <a:pt x="301928" y="354754"/>
                    <a:pt x="307475" y="363957"/>
                    <a:pt x="315686" y="370115"/>
                  </a:cubicBezTo>
                  <a:cubicBezTo>
                    <a:pt x="336619" y="385814"/>
                    <a:pt x="359229" y="399143"/>
                    <a:pt x="381000" y="413657"/>
                  </a:cubicBezTo>
                  <a:lnTo>
                    <a:pt x="413657" y="435429"/>
                  </a:lnTo>
                  <a:cubicBezTo>
                    <a:pt x="424543" y="442686"/>
                    <a:pt x="437063" y="447949"/>
                    <a:pt x="446314" y="457200"/>
                  </a:cubicBezTo>
                  <a:cubicBezTo>
                    <a:pt x="453571" y="464457"/>
                    <a:pt x="460072" y="472561"/>
                    <a:pt x="468086" y="478972"/>
                  </a:cubicBezTo>
                  <a:cubicBezTo>
                    <a:pt x="478302" y="487145"/>
                    <a:pt x="490810" y="492229"/>
                    <a:pt x="500743" y="500743"/>
                  </a:cubicBezTo>
                  <a:cubicBezTo>
                    <a:pt x="516328" y="514101"/>
                    <a:pt x="524813" y="537795"/>
                    <a:pt x="544286" y="544286"/>
                  </a:cubicBezTo>
                  <a:cubicBezTo>
                    <a:pt x="578777" y="555783"/>
                    <a:pt x="579456" y="552827"/>
                    <a:pt x="609600" y="576943"/>
                  </a:cubicBezTo>
                  <a:cubicBezTo>
                    <a:pt x="617614" y="583354"/>
                    <a:pt x="623357" y="592304"/>
                    <a:pt x="631371" y="598715"/>
                  </a:cubicBezTo>
                  <a:cubicBezTo>
                    <a:pt x="641587" y="606888"/>
                    <a:pt x="652073" y="615173"/>
                    <a:pt x="664028" y="620486"/>
                  </a:cubicBezTo>
                  <a:cubicBezTo>
                    <a:pt x="684999" y="629806"/>
                    <a:pt x="729343" y="642257"/>
                    <a:pt x="729343" y="642257"/>
                  </a:cubicBezTo>
                  <a:cubicBezTo>
                    <a:pt x="736600" y="649514"/>
                    <a:pt x="741934" y="659439"/>
                    <a:pt x="751114" y="664029"/>
                  </a:cubicBezTo>
                  <a:cubicBezTo>
                    <a:pt x="771640" y="674292"/>
                    <a:pt x="816428" y="685800"/>
                    <a:pt x="816428" y="685800"/>
                  </a:cubicBezTo>
                  <a:cubicBezTo>
                    <a:pt x="854428" y="723800"/>
                    <a:pt x="828463" y="704326"/>
                    <a:pt x="903514" y="729343"/>
                  </a:cubicBezTo>
                  <a:lnTo>
                    <a:pt x="936171" y="740229"/>
                  </a:lnTo>
                  <a:cubicBezTo>
                    <a:pt x="943428" y="747486"/>
                    <a:pt x="948763" y="757410"/>
                    <a:pt x="957943" y="762000"/>
                  </a:cubicBezTo>
                  <a:cubicBezTo>
                    <a:pt x="978469" y="772263"/>
                    <a:pt x="1001486" y="776515"/>
                    <a:pt x="1023257" y="783772"/>
                  </a:cubicBezTo>
                  <a:lnTo>
                    <a:pt x="1088571" y="805543"/>
                  </a:lnTo>
                  <a:cubicBezTo>
                    <a:pt x="1099457" y="809172"/>
                    <a:pt x="1111680" y="810064"/>
                    <a:pt x="1121228" y="816429"/>
                  </a:cubicBezTo>
                  <a:cubicBezTo>
                    <a:pt x="1132114" y="823686"/>
                    <a:pt x="1142184" y="832349"/>
                    <a:pt x="1153886" y="838200"/>
                  </a:cubicBezTo>
                  <a:cubicBezTo>
                    <a:pt x="1164149" y="843332"/>
                    <a:pt x="1175473" y="846067"/>
                    <a:pt x="1186543" y="849086"/>
                  </a:cubicBezTo>
                  <a:cubicBezTo>
                    <a:pt x="1215410" y="856959"/>
                    <a:pt x="1245242" y="861395"/>
                    <a:pt x="1273628" y="870857"/>
                  </a:cubicBezTo>
                  <a:cubicBezTo>
                    <a:pt x="1327894" y="888946"/>
                    <a:pt x="1333135" y="892548"/>
                    <a:pt x="1382486" y="903515"/>
                  </a:cubicBezTo>
                  <a:cubicBezTo>
                    <a:pt x="1422454" y="912397"/>
                    <a:pt x="1442520" y="913905"/>
                    <a:pt x="1480457" y="925286"/>
                  </a:cubicBezTo>
                  <a:cubicBezTo>
                    <a:pt x="1502438" y="931880"/>
                    <a:pt x="1524000" y="939800"/>
                    <a:pt x="1545771" y="947057"/>
                  </a:cubicBezTo>
                  <a:lnTo>
                    <a:pt x="1611086" y="968829"/>
                  </a:lnTo>
                  <a:cubicBezTo>
                    <a:pt x="1621972" y="972458"/>
                    <a:pt x="1634196" y="973350"/>
                    <a:pt x="1643743" y="979715"/>
                  </a:cubicBezTo>
                  <a:cubicBezTo>
                    <a:pt x="1718604" y="1029622"/>
                    <a:pt x="1684234" y="1014982"/>
                    <a:pt x="1741714" y="1034143"/>
                  </a:cubicBezTo>
                  <a:cubicBezTo>
                    <a:pt x="1779713" y="1072142"/>
                    <a:pt x="1753749" y="1052669"/>
                    <a:pt x="1828800" y="1077686"/>
                  </a:cubicBezTo>
                  <a:lnTo>
                    <a:pt x="1828800" y="1077686"/>
                  </a:lnTo>
                  <a:cubicBezTo>
                    <a:pt x="1922399" y="1140085"/>
                    <a:pt x="1803969" y="1065269"/>
                    <a:pt x="1894114" y="1110343"/>
                  </a:cubicBezTo>
                  <a:cubicBezTo>
                    <a:pt x="1978515" y="1152545"/>
                    <a:pt x="1877351" y="1115643"/>
                    <a:pt x="1959428" y="1143000"/>
                  </a:cubicBezTo>
                  <a:cubicBezTo>
                    <a:pt x="1981200" y="1157514"/>
                    <a:pt x="1999920" y="1178268"/>
                    <a:pt x="2024743" y="1186543"/>
                  </a:cubicBezTo>
                  <a:cubicBezTo>
                    <a:pt x="2035629" y="1190172"/>
                    <a:pt x="2047137" y="1192297"/>
                    <a:pt x="2057400" y="1197429"/>
                  </a:cubicBezTo>
                  <a:cubicBezTo>
                    <a:pt x="2102081" y="1219769"/>
                    <a:pt x="2078073" y="1213968"/>
                    <a:pt x="2111828" y="1240972"/>
                  </a:cubicBezTo>
                  <a:cubicBezTo>
                    <a:pt x="2122044" y="1249145"/>
                    <a:pt x="2134270" y="1254570"/>
                    <a:pt x="2144486" y="1262743"/>
                  </a:cubicBezTo>
                  <a:cubicBezTo>
                    <a:pt x="2152500" y="1269154"/>
                    <a:pt x="2158243" y="1278104"/>
                    <a:pt x="2166257" y="1284515"/>
                  </a:cubicBezTo>
                  <a:cubicBezTo>
                    <a:pt x="2176473" y="1292688"/>
                    <a:pt x="2188981" y="1297772"/>
                    <a:pt x="2198914" y="1306286"/>
                  </a:cubicBezTo>
                  <a:lnTo>
                    <a:pt x="2275114" y="1382486"/>
                  </a:lnTo>
                  <a:lnTo>
                    <a:pt x="2296886" y="1404257"/>
                  </a:lnTo>
                  <a:cubicBezTo>
                    <a:pt x="2304143" y="1411514"/>
                    <a:pt x="2310117" y="1420336"/>
                    <a:pt x="2318657" y="1426029"/>
                  </a:cubicBezTo>
                  <a:cubicBezTo>
                    <a:pt x="2329543" y="1433286"/>
                    <a:pt x="2341098" y="1439627"/>
                    <a:pt x="2351314" y="1447800"/>
                  </a:cubicBezTo>
                  <a:cubicBezTo>
                    <a:pt x="2405179" y="1490892"/>
                    <a:pt x="2338276" y="1445648"/>
                    <a:pt x="2394857" y="1502229"/>
                  </a:cubicBezTo>
                  <a:cubicBezTo>
                    <a:pt x="2404108" y="1511480"/>
                    <a:pt x="2416628" y="1516743"/>
                    <a:pt x="2427514" y="1524000"/>
                  </a:cubicBezTo>
                  <a:cubicBezTo>
                    <a:pt x="2494535" y="1624529"/>
                    <a:pt x="2409005" y="1500861"/>
                    <a:pt x="2471057" y="1578429"/>
                  </a:cubicBezTo>
                  <a:cubicBezTo>
                    <a:pt x="2525975" y="1647078"/>
                    <a:pt x="2462040" y="1580299"/>
                    <a:pt x="2514600" y="1632857"/>
                  </a:cubicBezTo>
                  <a:cubicBezTo>
                    <a:pt x="2518229" y="1643743"/>
                    <a:pt x="2519121" y="1655967"/>
                    <a:pt x="2525486" y="1665515"/>
                  </a:cubicBezTo>
                  <a:cubicBezTo>
                    <a:pt x="2542249" y="1690660"/>
                    <a:pt x="2566703" y="1703878"/>
                    <a:pt x="2590800" y="1719943"/>
                  </a:cubicBezTo>
                  <a:cubicBezTo>
                    <a:pt x="2657808" y="1820456"/>
                    <a:pt x="2572298" y="1696816"/>
                    <a:pt x="2634343" y="1774372"/>
                  </a:cubicBezTo>
                  <a:cubicBezTo>
                    <a:pt x="2642516" y="1784588"/>
                    <a:pt x="2647600" y="1797096"/>
                    <a:pt x="2656114" y="1807029"/>
                  </a:cubicBezTo>
                  <a:cubicBezTo>
                    <a:pt x="2669472" y="1822614"/>
                    <a:pt x="2688271" y="1833493"/>
                    <a:pt x="2699657" y="1850572"/>
                  </a:cubicBezTo>
                  <a:cubicBezTo>
                    <a:pt x="2727121" y="1891769"/>
                    <a:pt x="2712177" y="1873978"/>
                    <a:pt x="2743200" y="1905000"/>
                  </a:cubicBezTo>
                  <a:cubicBezTo>
                    <a:pt x="2768216" y="1980052"/>
                    <a:pt x="2748743" y="1954088"/>
                    <a:pt x="2786743" y="1992086"/>
                  </a:cubicBezTo>
                  <a:cubicBezTo>
                    <a:pt x="2817576" y="2084590"/>
                    <a:pt x="2774575" y="1971807"/>
                    <a:pt x="2819400" y="2046515"/>
                  </a:cubicBezTo>
                  <a:cubicBezTo>
                    <a:pt x="2825304" y="2056354"/>
                    <a:pt x="2825154" y="2068909"/>
                    <a:pt x="2830286" y="2079172"/>
                  </a:cubicBezTo>
                  <a:cubicBezTo>
                    <a:pt x="2836137" y="2090874"/>
                    <a:pt x="2846206" y="2100127"/>
                    <a:pt x="2852057" y="2111829"/>
                  </a:cubicBezTo>
                  <a:cubicBezTo>
                    <a:pt x="2857189" y="2122092"/>
                    <a:pt x="2857811" y="2134223"/>
                    <a:pt x="2862943" y="2144486"/>
                  </a:cubicBezTo>
                  <a:cubicBezTo>
                    <a:pt x="2868794" y="2156188"/>
                    <a:pt x="2879401" y="2165188"/>
                    <a:pt x="2884714" y="2177143"/>
                  </a:cubicBezTo>
                  <a:cubicBezTo>
                    <a:pt x="2894035" y="2198114"/>
                    <a:pt x="2899229" y="2220686"/>
                    <a:pt x="2906486" y="2242457"/>
                  </a:cubicBezTo>
                  <a:cubicBezTo>
                    <a:pt x="2910115" y="2253343"/>
                    <a:pt x="2909257" y="2267001"/>
                    <a:pt x="2917371" y="2275115"/>
                  </a:cubicBezTo>
                  <a:lnTo>
                    <a:pt x="2939143" y="2296886"/>
                  </a:lnTo>
                  <a:lnTo>
                    <a:pt x="2928257" y="2264229"/>
                  </a:lnTo>
                </a:path>
              </a:pathLst>
            </a:cu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B408236-060E-4F45-A691-1B403CBA775D}"/>
                </a:ext>
              </a:extLst>
            </p:cNvPr>
            <p:cNvSpPr txBox="1"/>
            <p:nvPr/>
          </p:nvSpPr>
          <p:spPr>
            <a:xfrm>
              <a:off x="2182627" y="3147328"/>
              <a:ext cx="26368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2000" baseline="-25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≤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{ </a:t>
              </a:r>
              <a:r>
                <a:rPr lang="en-US" sz="20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sz="20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“less </a:t>
              </a:r>
            </a:p>
            <a:p>
              <a:r>
                <a: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eq. compatible” </a:t>
              </a:r>
            </a:p>
            <a:p>
              <a:r>
                <a: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with </a:t>
              </a:r>
              <a:r>
                <a:rPr lang="en-US" sz="20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}</a:t>
              </a:r>
            </a:p>
          </p:txBody>
        </p:sp>
        <p:sp>
          <p:nvSpPr>
            <p:cNvPr id="41" name="Line 21">
              <a:extLst>
                <a:ext uri="{FF2B5EF4-FFF2-40B4-BE49-F238E27FC236}">
                  <a16:creationId xmlns:a16="http://schemas.microsoft.com/office/drawing/2014/main" id="{F470DB3E-835A-204A-803E-4031843C59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1125" y="2109279"/>
              <a:ext cx="145373" cy="521200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A0BD1F-3F16-194E-A9E6-EF9C1CC0033D}"/>
                </a:ext>
              </a:extLst>
            </p:cNvPr>
            <p:cNvSpPr txBox="1"/>
            <p:nvPr/>
          </p:nvSpPr>
          <p:spPr>
            <a:xfrm>
              <a:off x="4291279" y="1901371"/>
              <a:ext cx="2479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2000" baseline="-25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{ </a:t>
              </a:r>
              <a:r>
                <a:rPr lang="en-US" sz="20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sz="20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“more</a:t>
              </a:r>
            </a:p>
            <a:p>
              <a:r>
                <a: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compatible” with </a:t>
              </a:r>
              <a:r>
                <a:rPr lang="en-US" sz="20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}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6A3175B-EE43-E14C-B434-5A66975DB0E7}"/>
                </a:ext>
              </a:extLst>
            </p:cNvPr>
            <p:cNvSpPr txBox="1"/>
            <p:nvPr/>
          </p:nvSpPr>
          <p:spPr>
            <a:xfrm>
              <a:off x="3302304" y="1618752"/>
              <a:ext cx="5501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sz="2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en-US" sz="20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obs</a:t>
              </a:r>
              <a:endPara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FDF655-04BC-6344-913B-EE111BF2F193}"/>
                </a:ext>
              </a:extLst>
            </p:cNvPr>
            <p:cNvSpPr/>
            <p:nvPr/>
          </p:nvSpPr>
          <p:spPr>
            <a:xfrm>
              <a:off x="3684624" y="4304509"/>
              <a:ext cx="317503" cy="1983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F14DAA7-2540-C245-8F78-C37C22C3C924}"/>
                </a:ext>
              </a:extLst>
            </p:cNvPr>
            <p:cNvCxnSpPr/>
            <p:nvPr/>
          </p:nvCxnSpPr>
          <p:spPr>
            <a:xfrm>
              <a:off x="1961809" y="4411885"/>
              <a:ext cx="321821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2B446E6-C643-5342-9BAF-18055D0DFE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63890" y="1618754"/>
              <a:ext cx="1" cy="27981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1341B96-8E34-0647-A3AB-47D6DAB187E8}"/>
                </a:ext>
              </a:extLst>
            </p:cNvPr>
            <p:cNvSpPr/>
            <p:nvPr/>
          </p:nvSpPr>
          <p:spPr>
            <a:xfrm>
              <a:off x="3766498" y="2721429"/>
              <a:ext cx="84982" cy="8524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609AD1F-667D-854F-B843-907578AC90BF}"/>
                </a:ext>
              </a:extLst>
            </p:cNvPr>
            <p:cNvSpPr txBox="1"/>
            <p:nvPr/>
          </p:nvSpPr>
          <p:spPr>
            <a:xfrm>
              <a:off x="5235127" y="4162991"/>
              <a:ext cx="3465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878861B-DF34-6E49-95A2-A419A0B58DBE}"/>
                </a:ext>
              </a:extLst>
            </p:cNvPr>
            <p:cNvSpPr txBox="1"/>
            <p:nvPr/>
          </p:nvSpPr>
          <p:spPr>
            <a:xfrm>
              <a:off x="1522379" y="1501261"/>
              <a:ext cx="3465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0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endPara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42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286B1106-912E-5446-BC38-0D2870FCB13F}"/>
              </a:ext>
            </a:extLst>
          </p:cNvPr>
          <p:cNvSpPr txBox="1">
            <a:spLocks noChangeArrowheads="1"/>
          </p:cNvSpPr>
          <p:nvPr/>
        </p:nvSpPr>
        <p:spPr>
          <a:xfrm>
            <a:off x="3178175" y="136615"/>
            <a:ext cx="23526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-values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1162E4B-CF57-D144-8581-DA225855E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575" y="688512"/>
            <a:ext cx="74963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 level of compatibility between data and hypothesis (sometimes ‘goodness-of-fit’) by giving the </a:t>
            </a:r>
            <a:r>
              <a:rPr lang="en-US" altLang="en-US" i="1" dirty="0">
                <a:solidFill>
                  <a:srgbClr val="C0000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AF055BDE-C72F-3E40-94BD-0366D54FE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270" y="2220227"/>
            <a:ext cx="757996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	probability, under assumption of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to observe data 	with equal or lesser compatibility with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relative to the 	data we got.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	probability, under assumption of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to observe data as      	discrepant with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the data we got or more so.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F1A481-2A63-E84A-9D22-650AF9B33FF8}"/>
              </a:ext>
            </a:extLst>
          </p:cNvPr>
          <p:cNvSpPr txBox="1"/>
          <p:nvPr/>
        </p:nvSpPr>
        <p:spPr>
          <a:xfrm>
            <a:off x="389732" y="4330371"/>
            <a:ext cx="85295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idea:  if there is only a very small probability to find data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even worse (or equal) compatibility, then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“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disfavoured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the data”.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is below a user-defined threshold </a:t>
            </a:r>
            <a:r>
              <a:rPr lang="el-GR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0.05) then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rejected (equivalent to hypothesis test as discussed previously).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08DCEA92-56DD-ED4D-98B4-AB09A6B29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80C1989A-F65E-5B49-A427-3A559D818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5491AE9-324A-FF4B-80DD-B16E1CF35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BB92761-B842-FA41-BCF2-B627D9CF8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69" y="1618590"/>
            <a:ext cx="33655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86B1106-912E-5446-BC38-0D2870FCB13F}"/>
              </a:ext>
            </a:extLst>
          </p:cNvPr>
          <p:cNvSpPr txBox="1">
            <a:spLocks noChangeArrowheads="1"/>
          </p:cNvSpPr>
          <p:nvPr/>
        </p:nvSpPr>
        <p:spPr>
          <a:xfrm>
            <a:off x="1583517" y="310313"/>
            <a:ext cx="5740400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-value of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is not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</a:t>
            </a:r>
            <a:r>
              <a:rPr lang="en-GB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FD14BB06-426F-CD41-AACC-8E02D68D0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97" y="4343847"/>
            <a:ext cx="5245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prior probability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F37B7C39-C9E7-904C-AAD8-5C4B36332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853" y="984953"/>
            <a:ext cx="67900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H is not the probability that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true!</a:t>
            </a:r>
          </a:p>
        </p:txBody>
      </p:sp>
      <p:pic>
        <p:nvPicPr>
          <p:cNvPr id="12" name="Picture 9" descr="warning">
            <a:extLst>
              <a:ext uri="{FF2B5EF4-FFF2-40B4-BE49-F238E27FC236}">
                <a16:creationId xmlns:a16="http://schemas.microsoft.com/office/drawing/2014/main" id="{7F042221-6E17-2740-A913-53B8F41AC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647" y="344179"/>
            <a:ext cx="5127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>
            <a:extLst>
              <a:ext uri="{FF2B5EF4-FFF2-40B4-BE49-F238E27FC236}">
                <a16:creationId xmlns:a16="http://schemas.microsoft.com/office/drawing/2014/main" id="{A0901E93-D729-B14E-B6E3-89DDD03AE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71" y="1472334"/>
            <a:ext cx="8548741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frequentist statistics we don’t talk about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(unless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represents a repeatable observation).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do define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 in Bayesian statistics as a degree of belief,  then we need to use Bayes’ theorem to obtain</a:t>
            </a:r>
          </a:p>
        </p:txBody>
      </p:sp>
      <p:pic>
        <p:nvPicPr>
          <p:cNvPr id="14" name="Picture 11" descr="txp_fig">
            <a:extLst>
              <a:ext uri="{FF2B5EF4-FFF2-40B4-BE49-F238E27FC236}">
                <a16:creationId xmlns:a16="http://schemas.microsoft.com/office/drawing/2014/main" id="{A79210F5-0D21-AA46-896D-F0AD167B5AE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360" y="3458024"/>
            <a:ext cx="38227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2">
            <a:extLst>
              <a:ext uri="{FF2B5EF4-FFF2-40B4-BE49-F238E27FC236}">
                <a16:creationId xmlns:a16="http://schemas.microsoft.com/office/drawing/2014/main" id="{D35ECAAE-5CB1-B945-9442-48A7934A4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697" y="4832797"/>
            <a:ext cx="73325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now stick with the frequentist approach;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 is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-value, regrettably easy to misinterpret as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409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9944216-5AAC-0642-8D58-DC0C5D3570EA}"/>
              </a:ext>
            </a:extLst>
          </p:cNvPr>
          <p:cNvSpPr txBox="1">
            <a:spLocks noChangeArrowheads="1"/>
          </p:cNvSpPr>
          <p:nvPr/>
        </p:nvSpPr>
        <p:spPr>
          <a:xfrm>
            <a:off x="338138" y="228600"/>
            <a:ext cx="65944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Poisson counting experiment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A7A3BC3-678C-9040-947D-C9C2CC0C8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3" y="776288"/>
            <a:ext cx="796545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do a counting experiment and observe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events.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 could be from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process or from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we only count the total number.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 model: 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01056FB-D861-2A49-966A-945B5DB21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0" y="2638425"/>
            <a:ext cx="37338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39F7443-47D9-B54F-9BC3-E450D5840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3511550"/>
            <a:ext cx="5465763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mean (i.e., expected) # of signal events</a:t>
            </a:r>
          </a:p>
          <a:p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mean # of background events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CD937CCC-4B42-A244-9029-4AD0C6A03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25" y="4527550"/>
            <a:ext cx="828842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 is to make inference about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0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(rejecting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≈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“discovery of signal process”)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test all non-zero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(values not rejected =  confidence interval)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both cases need to ask what is relevant alternative hypothesis.</a:t>
            </a:r>
          </a:p>
        </p:txBody>
      </p:sp>
    </p:spTree>
    <p:extLst>
      <p:ext uri="{BB962C8B-B14F-4D97-AF65-F5344CB8AC3E}">
        <p14:creationId xmlns:p14="http://schemas.microsoft.com/office/powerpoint/2010/main" val="942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F55E1DA-4719-0446-A516-E5B647C74385}"/>
              </a:ext>
            </a:extLst>
          </p:cNvPr>
          <p:cNvSpPr txBox="1">
            <a:spLocks noChangeArrowheads="1"/>
          </p:cNvSpPr>
          <p:nvPr/>
        </p:nvSpPr>
        <p:spPr>
          <a:xfrm>
            <a:off x="366713" y="223838"/>
            <a:ext cx="8240712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Poisson counting experiment: discovery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-value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D6198C3C-BF0F-1E44-A4B7-90B81BD43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742950"/>
            <a:ext cx="658706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0.5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(known), and we observe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5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we claim evidence for a new discovery?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Give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for hypothesis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8" name="Picture 10" descr="txp_fig">
            <a:extLst>
              <a:ext uri="{FF2B5EF4-FFF2-40B4-BE49-F238E27FC236}">
                <a16:creationId xmlns:a16="http://schemas.microsoft.com/office/drawing/2014/main" id="{C4316487-9BC2-4D4F-B36C-55CACF7B59D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2444750"/>
            <a:ext cx="4972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4528C309-5485-DE46-BF0F-3503BEB88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3355975"/>
            <a:ext cx="6637338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64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8A8B6E2A-4E14-6C42-8F05-F0D7F3556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09" y="2267540"/>
            <a:ext cx="35560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81D714C-2729-3C42-A5E9-86FA7EEC5326}"/>
              </a:ext>
            </a:extLst>
          </p:cNvPr>
          <p:cNvSpPr txBox="1">
            <a:spLocks noChangeArrowheads="1"/>
          </p:cNvSpPr>
          <p:nvPr/>
        </p:nvSpPr>
        <p:spPr>
          <a:xfrm>
            <a:off x="2332907" y="190531"/>
            <a:ext cx="4725988" cy="360362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Significance from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-value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AF98A2A-34BC-3344-A80E-15E1D2156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815" y="809052"/>
            <a:ext cx="82297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define significance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the number of standard deviations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a Gaussian variable would fluctuate in one direction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give the same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-value.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96F9BF3-0F18-1F4F-A866-A3AEE428B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86" y="2118762"/>
            <a:ext cx="44005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81846AA8-C166-AE43-BFD4-6E68DAC06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329" y="3441677"/>
            <a:ext cx="2057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81BD02DD-6385-9F48-B61A-105E2797A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316" y="4347829"/>
            <a:ext cx="40446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 ROOT:</a:t>
            </a:r>
          </a:p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 = 1 - 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TMath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::Freq(Z)</a:t>
            </a:r>
          </a:p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 = 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TMath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NormQuantile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(1-p)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CA95C43F-5812-4849-84A7-35DE7B41C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570" y="4350180"/>
            <a:ext cx="459613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 python (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scipy.stats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 = 1 - 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norm.cdf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(Z) = 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norm.sf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(Z)</a:t>
            </a:r>
          </a:p>
          <a:p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 = </a:t>
            </a:r>
            <a:r>
              <a:rPr lang="en-US" alt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norm.ppf</a:t>
            </a:r>
            <a:r>
              <a:rPr lang="en-US" altLang="en-US" sz="18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(1-p)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CC7F81-9125-5F4E-BD86-9B461B814231}"/>
              </a:ext>
            </a:extLst>
          </p:cNvPr>
          <p:cNvSpPr txBox="1"/>
          <p:nvPr/>
        </p:nvSpPr>
        <p:spPr>
          <a:xfrm>
            <a:off x="362746" y="5587092"/>
            <a:ext cx="8117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“number of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sigmas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”.  Note this does not mean that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original data was Gaussian distributed.</a:t>
            </a:r>
          </a:p>
        </p:txBody>
      </p:sp>
    </p:spTree>
    <p:extLst>
      <p:ext uri="{BB962C8B-B14F-4D97-AF65-F5344CB8AC3E}">
        <p14:creationId xmlns:p14="http://schemas.microsoft.com/office/powerpoint/2010/main" val="117223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38805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Poisson counting experiment: discovery significance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D5BEDB0D-E102-464C-8672-A930AE369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3925" y="2366963"/>
            <a:ext cx="4284663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fact this tradition should be revisited: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intended to quantify probability of a signal-like fluctuation assuming background only; not intended to cover, e.g., hidden systematics, plausibility signal model, compatibility of data with signal, “look-elsewhere effect”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~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testing), etc.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334AAFC7-F2BC-2D47-87D6-295630792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45" y="896938"/>
            <a:ext cx="56781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 significance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1.7 × 10</a:t>
            </a:r>
            <a:r>
              <a:rPr lang="en-US" altLang="en-US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4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2C40508-12DC-DA4B-B501-C7925A057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895" y="866094"/>
            <a:ext cx="308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4E62FD4F-579C-A746-B92C-964B3073A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304370"/>
            <a:ext cx="4240213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748F170C-8629-0840-9A18-80A674349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808" y="1504950"/>
            <a:ext cx="88197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claim discovery if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&gt; 5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&lt; 2.9 × 10</a:t>
            </a:r>
            <a:r>
              <a:rPr lang="en-US" altLang="en-US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7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 a “5-sigma effect”)</a:t>
            </a:r>
          </a:p>
        </p:txBody>
      </p:sp>
    </p:spTree>
    <p:extLst>
      <p:ext uri="{BB962C8B-B14F-4D97-AF65-F5344CB8AC3E}">
        <p14:creationId xmlns:p14="http://schemas.microsoft.com/office/powerpoint/2010/main" val="184682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74" y="353103"/>
            <a:ext cx="72326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intervals by inverting a test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4F4B9E3-AEED-5F44-B111-3AE37DE2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19" y="916864"/>
            <a:ext cx="8315161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addition to a ‘point estimate’ of a parameter we should report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interval reflecting its statistical uncertainty.  </a:t>
            </a:r>
            <a:endParaRPr lang="el-G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intervals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parameter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be found by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defining a test of the hypothesized value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(do this for all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Specify values of the data that are ‘</a:t>
            </a:r>
            <a:r>
              <a:rPr lang="en-US" altLang="ja-JP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disfavoured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altLang="ja-JP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ja-JP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(critical region) such that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in critical region|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≤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for a prespecified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 0.05 or 0.1.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If data observed in the critical region, reject the value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invert the test to define a confidence interval as: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of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 that are not rejected in a test of size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(confidence level CL is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i="1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3415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E91BC44-7ACB-3242-AA26-719FE1B67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818" y="257857"/>
            <a:ext cx="84645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 between confidence interval and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46EE1C8-17C4-EA4C-98D6-ED3498523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29" y="874944"/>
            <a:ext cx="8338457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 we can consider a significance test for each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hypothesized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resulting in a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≤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we reject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confidence interval at CL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consists of those values of </a:t>
            </a:r>
          </a:p>
          <a:p>
            <a:pPr>
              <a:spcAft>
                <a:spcPts val="1200"/>
              </a:spcAft>
            </a:pP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that are not rejected.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an upper limit on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greatest value for which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&gt;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In practice find by setting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solve for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multidimensional parameter space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,...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idea – result is a confidence “region” with boundary determined by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34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671B471-A456-134A-B9E9-17AD41DEF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22" y="168053"/>
            <a:ext cx="802775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statistics books, papers, etc.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FB88CF-4207-9E4B-91FC-F9175B651C10}"/>
              </a:ext>
            </a:extLst>
          </p:cNvPr>
          <p:cNvSpPr txBox="1"/>
          <p:nvPr/>
        </p:nvSpPr>
        <p:spPr>
          <a:xfrm>
            <a:off x="468086" y="799425"/>
            <a:ext cx="8574315" cy="571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G. Cowan,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Data Analysis</a:t>
            </a:r>
            <a:r>
              <a:rPr lang="en-US" altLang="en-US" sz="2400" dirty="0">
                <a:solidFill>
                  <a:srgbClr val="0070C0"/>
                </a:solidFill>
              </a:rPr>
              <a:t>, Clarendon, Oxford, 1998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R.J. Barlow, </a:t>
            </a:r>
            <a:r>
              <a:rPr lang="en-US" altLang="en-US" sz="2400" i="1" dirty="0">
                <a:solidFill>
                  <a:srgbClr val="0070C0"/>
                </a:solidFill>
              </a:rPr>
              <a:t>Statistics: A Guide to the Use of Statistical Methods in the Physical Sciences</a:t>
            </a:r>
            <a:r>
              <a:rPr lang="en-US" altLang="en-US" sz="2400" dirty="0">
                <a:solidFill>
                  <a:srgbClr val="0070C0"/>
                </a:solidFill>
              </a:rPr>
              <a:t>, Wiley, 1989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Ilya </a:t>
            </a:r>
            <a:r>
              <a:rPr lang="en-US" altLang="en-US" sz="2400" dirty="0" err="1">
                <a:solidFill>
                  <a:srgbClr val="0070C0"/>
                </a:solidFill>
              </a:rPr>
              <a:t>Narsky</a:t>
            </a:r>
            <a:r>
              <a:rPr lang="en-US" altLang="en-US" sz="2400" dirty="0">
                <a:solidFill>
                  <a:srgbClr val="0070C0"/>
                </a:solidFill>
              </a:rPr>
              <a:t> and Frank C. Porter,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Analysis Techniques in Particle Physics</a:t>
            </a:r>
            <a:r>
              <a:rPr lang="en-US" altLang="en-US" sz="2400" dirty="0">
                <a:solidFill>
                  <a:srgbClr val="0070C0"/>
                </a:solidFill>
              </a:rPr>
              <a:t>, Wiley, 2014.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Luca Lista,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Methods for Data Analysis in Particle Physics</a:t>
            </a:r>
            <a:r>
              <a:rPr lang="en-US" altLang="en-US" sz="2400" dirty="0">
                <a:solidFill>
                  <a:srgbClr val="0070C0"/>
                </a:solidFill>
              </a:rPr>
              <a:t>, Springer, 2017.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L. Lyons, </a:t>
            </a:r>
            <a:r>
              <a:rPr lang="en-US" altLang="en-US" sz="2400" i="1" dirty="0">
                <a:solidFill>
                  <a:srgbClr val="0070C0"/>
                </a:solidFill>
              </a:rPr>
              <a:t>Statistics for Nuclear and Particle Physics</a:t>
            </a:r>
            <a:r>
              <a:rPr lang="en-US" altLang="en-US" sz="2400" dirty="0">
                <a:solidFill>
                  <a:srgbClr val="0070C0"/>
                </a:solidFill>
              </a:rPr>
              <a:t>, CUP, 1986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F. James.,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and Computational Methods in Experimental Physics</a:t>
            </a:r>
            <a:r>
              <a:rPr lang="en-US" altLang="en-US" sz="2400" dirty="0">
                <a:solidFill>
                  <a:srgbClr val="0070C0"/>
                </a:solidFill>
              </a:rPr>
              <a:t>, 2nd ed., World Scientific, 2006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S. Brandt, </a:t>
            </a:r>
            <a:r>
              <a:rPr lang="en-US" altLang="en-US" sz="2400" i="1" dirty="0">
                <a:solidFill>
                  <a:srgbClr val="0070C0"/>
                </a:solidFill>
              </a:rPr>
              <a:t>Statistical and Computational Methods in Data Analysis</a:t>
            </a:r>
            <a:r>
              <a:rPr lang="en-US" altLang="en-US" sz="2400" dirty="0">
                <a:solidFill>
                  <a:srgbClr val="0070C0"/>
                </a:solidFill>
              </a:rPr>
              <a:t>, Springer, New York, 1998.</a:t>
            </a:r>
          </a:p>
          <a:p>
            <a:pPr>
              <a:spcAft>
                <a:spcPts val="5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P.A. </a:t>
            </a:r>
            <a:r>
              <a:rPr lang="en-US" altLang="en-US" sz="2400" dirty="0" err="1">
                <a:solidFill>
                  <a:srgbClr val="0070C0"/>
                </a:solidFill>
              </a:rPr>
              <a:t>Zyla</a:t>
            </a:r>
            <a:r>
              <a:rPr lang="en-US" altLang="en-US" sz="2400" dirty="0">
                <a:solidFill>
                  <a:srgbClr val="0070C0"/>
                </a:solidFill>
              </a:rPr>
              <a:t> et al. (Particle Data Group), Prog. </a:t>
            </a:r>
            <a:r>
              <a:rPr lang="en-US" altLang="en-US" sz="2400" dirty="0" err="1">
                <a:solidFill>
                  <a:srgbClr val="0070C0"/>
                </a:solidFill>
              </a:rPr>
              <a:t>Theor</a:t>
            </a:r>
            <a:r>
              <a:rPr lang="en-US" altLang="en-US" sz="2400" dirty="0">
                <a:solidFill>
                  <a:srgbClr val="0070C0"/>
                </a:solidFill>
              </a:rPr>
              <a:t>. Exp. Phys. 2020, 083C01 (2020); </a:t>
            </a:r>
            <a:r>
              <a:rPr lang="en-US" altLang="en-US" sz="2000" b="1" dirty="0" err="1">
                <a:solidFill>
                  <a:srgbClr val="0070C0"/>
                </a:solidFill>
                <a:latin typeface="Courier New" panose="02070309020205020404" pitchFamily="49" charset="0"/>
              </a:rPr>
              <a:t>pdg.lbl.gov</a:t>
            </a:r>
            <a:r>
              <a:rPr lang="en-US" altLang="en-US" sz="2400" dirty="0">
                <a:solidFill>
                  <a:srgbClr val="0070C0"/>
                </a:solidFill>
              </a:rPr>
              <a:t> sections on probability, statistics, MC.</a:t>
            </a:r>
          </a:p>
        </p:txBody>
      </p:sp>
    </p:spTree>
    <p:extLst>
      <p:ext uri="{BB962C8B-B14F-4D97-AF65-F5344CB8AC3E}">
        <p14:creationId xmlns:p14="http://schemas.microsoft.com/office/powerpoint/2010/main" val="402066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22" y="32484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Coverage probability of confidence interval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4F4B9E3-AEED-5F44-B111-3AE37DE2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20" y="916864"/>
            <a:ext cx="8613694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true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rejected, then it’s not in the confidence interval.  The probability for this is by construction (equality for continuous data):</a:t>
            </a:r>
          </a:p>
          <a:p>
            <a:pPr>
              <a:spcAft>
                <a:spcPct val="40000"/>
              </a:spcAft>
            </a:pP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		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(reject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≤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type-I error rate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Therefore, the probability for the interval to contain or “cover”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(conf. interval “covers”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≥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1 </a:t>
            </a:r>
            <a:r>
              <a:rPr lang="en-US" altLang="en-US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–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endParaRPr lang="en-US" altLang="en-US" i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This assumes that the set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values considered includes the true value, i.e., it assumes the composite hypothesis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30350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90EB8A2-2D7F-F34B-9BDD-2112CE0E8972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377825"/>
            <a:ext cx="792003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Frequentist upper limit on Poisson parameter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6AAD1CA-63F3-5641-9AFD-B6BDF83FD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90613"/>
            <a:ext cx="733335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again the case of observing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Poisson(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4.5,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5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Find upper limit on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95% CL.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Relevant alternative 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(critical region at low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hypothesized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≤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limit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CL 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 from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46BCEB17-EF2A-A845-A8E9-EA5D31D55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789363"/>
            <a:ext cx="64135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ECF3604-BE46-4945-B5D0-2496EE396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652963"/>
            <a:ext cx="4699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BC10609-8F02-1C44-91CE-EB5DE9EFA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665788"/>
            <a:ext cx="46482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0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7D8C0BC-679F-BB43-8A51-A45DF3764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295275"/>
            <a:ext cx="847248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n-GB" altLang="en-US" sz="32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sz="3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+</a:t>
            </a:r>
            <a:r>
              <a:rPr lang="en-GB" altLang="en-US" sz="32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  frequentist upper limit on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endParaRPr lang="en-GB" altLang="en-US" sz="3200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14A33E11-B27F-374A-96D9-1A79B8440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84248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low fluctuation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formula can give negative result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i.e. confidence interval is empty;  all values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≥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≤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67698917-5B5A-BF43-BFD5-078497A31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970088"/>
            <a:ext cx="49403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E890FA0-6442-9E4E-A995-613FB0872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53219"/>
            <a:ext cx="8004629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Limits near a boundary of the parameter space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E894B641-54D0-644A-945A-4E5FF0915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908050"/>
            <a:ext cx="7027693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e.g. </a:t>
            </a:r>
            <a:r>
              <a:rPr lang="en-US" altLang="en-US" i="1" dirty="0">
                <a:solidFill>
                  <a:srgbClr val="0070C0"/>
                </a:solidFill>
              </a:rPr>
              <a:t>b</a:t>
            </a:r>
            <a:r>
              <a:rPr lang="en-US" altLang="en-US" dirty="0">
                <a:solidFill>
                  <a:srgbClr val="0070C0"/>
                </a:solidFill>
              </a:rPr>
              <a:t> = 2.5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observe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0.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choose CL </a:t>
            </a:r>
            <a:r>
              <a:rPr lang="en-US" altLang="en-US" dirty="0">
                <a:solidFill>
                  <a:srgbClr val="0070C0"/>
                </a:solidFill>
              </a:rPr>
              <a:t>= 0.9,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 from the formula for </a:t>
            </a:r>
            <a:r>
              <a:rPr lang="en-US" altLang="en-US" i="1" dirty="0">
                <a:solidFill>
                  <a:srgbClr val="0070C0"/>
                </a:solidFill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</a:rPr>
              <a:t>up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67FEDBBB-F7D9-034F-B368-6E2949D5C0A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44725"/>
            <a:ext cx="3543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086B05A1-F6E2-2F4A-A476-8805E3A07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79713"/>
            <a:ext cx="8190319" cy="24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Physicist: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already knew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≥ 0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we started; can’t use negative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upper limit to report result of expensive experiment!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Statistician: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interval is designed to cover the true value only 90%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of the time — this was clearly not one of those times.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3EBCC39-27D9-1A40-A8CF-A10DE4B3F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300663"/>
            <a:ext cx="84677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uncommon dilemma when testing parameter values for which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has very little experimental sensitivity, e.g., very small </a:t>
            </a:r>
            <a:r>
              <a:rPr lang="en-US" altLang="en-US" i="1" dirty="0">
                <a:solidFill>
                  <a:srgbClr val="0070C0"/>
                </a:solidFill>
              </a:rPr>
              <a:t>s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588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360E4EA-7B07-2344-BF26-706F8136A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66713"/>
            <a:ext cx="471487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limit for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endParaRPr lang="en-GB" altLang="en-US" sz="3200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84849B9-26A6-0541-B594-F05522FA5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3500438"/>
            <a:ext cx="258286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30D27A60-4699-7842-8F03-F0118F26B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1073150"/>
            <a:ext cx="7508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Physicist:  I should have used CL = 0.95 — then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0.496</a:t>
            </a:r>
            <a:endParaRPr lang="en-US" altLang="en-US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CD438606-FA7E-7940-B608-4B8FFCFBB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200" y="1773238"/>
            <a:ext cx="6373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 better:  for CL = 0.917923 we get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10</a:t>
            </a:r>
            <a:r>
              <a:rPr lang="en-US" altLang="en-US" baseline="30000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4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D998866E-91DA-4E4F-A0DF-DF2194E3A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462213"/>
            <a:ext cx="78534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Reality check: 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2.5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typical Poisson fluctuation in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least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√2.5 = 1.6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How can the limit be so low?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1E0F9DF9-2DF4-1B4D-9F05-F040E2F6F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521075"/>
            <a:ext cx="39469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at the mean limit for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no-signal hypothesis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(sensitivity).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123D73B7-A3FC-A24B-9232-ABD5B29FF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913" y="5013325"/>
            <a:ext cx="36981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of 95% CL limits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2.5,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0.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 upper limit = 4.44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75B94A62-13C9-3D4B-BDD3-943D0D4AD7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59338" y="5516563"/>
            <a:ext cx="576262" cy="2159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0F0B3E46-47F6-C342-81B9-58285870866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37288"/>
            <a:ext cx="3683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24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53BD65D-C760-B54D-B3B0-0E6E0B701605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260122"/>
            <a:ext cx="8467725" cy="82073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Approximate confidence intervals/regions </a:t>
            </a:r>
            <a:b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from the likelihood function</a:t>
            </a:r>
            <a:endParaRPr lang="en-GB" altLang="en-US" sz="3200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EA7DDA5-DB97-934E-997B-F5DB7C035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358900"/>
            <a:ext cx="8456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test parameter value(s)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the ratio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C7466B2-8669-E54E-BF4B-B677D066F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2159000"/>
            <a:ext cx="1905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D588946-A569-0144-9494-F740A06A5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2239963"/>
            <a:ext cx="19939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930862C1-AD33-D344-9A76-5FABB522A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3122613"/>
            <a:ext cx="80533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 worse agreement between data and hypothesized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Equivalently, usually define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52FF2919-51AE-2841-8236-8B8B3A459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4130675"/>
            <a:ext cx="2209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2BDCB8C5-1A67-FC48-8447-44B4C3D22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4676775"/>
            <a:ext cx="79203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higher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 worse agreement between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the data.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33EB83B-9248-CC4A-B282-03422D338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5588000"/>
            <a:ext cx="2991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therefore 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ACEBE88A-A5B7-4741-B052-05C17BBC9F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5437188"/>
            <a:ext cx="3098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AEF4099F-2205-AB45-BECB-D06A02B93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2288" y="6156325"/>
            <a:ext cx="1303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pdf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3DF0D7-730A-224D-AE79-71E5A8F23F7F}"/>
              </a:ext>
            </a:extLst>
          </p:cNvPr>
          <p:cNvCxnSpPr>
            <a:cxnSpLocks/>
          </p:cNvCxnSpPr>
          <p:nvPr/>
        </p:nvCxnSpPr>
        <p:spPr>
          <a:xfrm flipH="1" flipV="1">
            <a:off x="6422571" y="6106886"/>
            <a:ext cx="337459" cy="293915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86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D460AFF-365A-0149-915D-8B213B51CDA7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265113"/>
            <a:ext cx="8467725" cy="82073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Confidence region from Wilks’ theorem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8A8A996-CD15-7246-9A28-85EB7634C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926417"/>
            <a:ext cx="71660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Wilks’ theorem says (in large-sample limit and provided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certain conditions hold...)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6029926-7AE8-9A4D-9483-E517563B5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2002742"/>
            <a:ext cx="190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C528369F-6D99-D345-A636-0B2E8F4FE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912254"/>
            <a:ext cx="4445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chi-square dist. with #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d.o.f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=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of components in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583EE9EA-7A79-6041-B5A2-2E5D5F99E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2877454"/>
            <a:ext cx="4600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Assuming this holds, the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is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2CC0E564-4EB6-DD4D-B61F-C0B663D3A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3509279"/>
            <a:ext cx="2413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F2C130B2-3BD3-D24B-B856-3752A7D0F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10" y="4172854"/>
            <a:ext cx="82167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boundary of confidence region set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solve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DE2F541C-F6C8-D445-9F61-27B8BFC3F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4822142"/>
            <a:ext cx="22987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C1B27DA0-92AF-A54E-98BF-57394251C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126" y="5728604"/>
            <a:ext cx="1553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also 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31D228F5-F045-8542-9FB5-746DB1BA6D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541279"/>
            <a:ext cx="2247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9366D7-40C2-804B-BF11-BB5DC9C6B12F}"/>
              </a:ext>
            </a:extLst>
          </p:cNvPr>
          <p:cNvSpPr txBox="1"/>
          <p:nvPr/>
        </p:nvSpPr>
        <p:spPr>
          <a:xfrm>
            <a:off x="5508172" y="3527910"/>
            <a:ext cx="2350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 equal to </a:t>
            </a:r>
            <a:r>
              <a:rPr lang="el-GR" altLang="en-US" sz="2400" i="1" dirty="0">
                <a:cs typeface="Times New Roman" panose="02020603050405020304" pitchFamily="18" charset="0"/>
              </a:rPr>
              <a:t>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803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34CB6E9-8C08-454E-B7D0-43180FE90066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265113"/>
            <a:ext cx="8467725" cy="55721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Confidence region from Wilks’ theorem (cont.)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80A6FA3F-698C-294F-B09B-C012A0327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941388"/>
            <a:ext cx="69976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 boundary of confidence region in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space is where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A9F2DB0A-EDFC-A043-B42E-D93D42F37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1611313"/>
            <a:ext cx="44450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62CBE8F5-82CB-C441-8E6C-845BA3CD1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2316163"/>
            <a:ext cx="6783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for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68.3%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parameter,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8C8DBF29-1E2B-9544-9FA5-A8C752C0B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3675063"/>
            <a:ext cx="7551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 the 68.3% confidence level interval is determined by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ECB30C86-E658-9A49-98E2-D3EF1EB6F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4313238"/>
            <a:ext cx="30353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F81D3FBD-B9D5-784B-AE56-08384C2BA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5035550"/>
            <a:ext cx="8367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as recipe for finding the estimator’s standard deviation, i.e.,</a:t>
            </a:r>
          </a:p>
        </p:txBody>
      </p:sp>
      <p:pic>
        <p:nvPicPr>
          <p:cNvPr id="13" name="Picture 17">
            <a:extLst>
              <a:ext uri="{FF2B5EF4-FFF2-40B4-BE49-F238E27FC236}">
                <a16:creationId xmlns:a16="http://schemas.microsoft.com/office/drawing/2014/main" id="{DDF4B029-99FD-3444-BF28-9F4201AFC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5638800"/>
            <a:ext cx="2209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6C69319D-49C3-B646-86D6-6984BD18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550" y="5692775"/>
            <a:ext cx="4454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68.3% CL confidence interval.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51B794A2-5F88-F94F-ABAA-532029F0E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38" y="3016250"/>
            <a:ext cx="223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61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C29CC19-5D51-FE43-BE8F-4A95A0544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700213"/>
            <a:ext cx="5395913" cy="47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0870C43-A958-EE45-9C21-20B9B05EB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732" y="419100"/>
            <a:ext cx="62753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of interval from 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3200" i="1" dirty="0">
                <a:solidFill>
                  <a:srgbClr val="0070C0"/>
                </a:solidFill>
                <a:cs typeface="Times New Roman" panose="02020603050405020304" pitchFamily="18" charset="0"/>
                <a:sym typeface="Symbol" pitchFamily="2" charset="2"/>
              </a:rPr>
              <a:t>θ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5DAE563A-19D1-A94C-93F8-89092563D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1027113"/>
            <a:ext cx="5745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parameter, CL = 0.683,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B46A0B36-0078-5C44-87CC-7ACA2D54E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7405" y="2109788"/>
            <a:ext cx="3508076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exponential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example, now with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5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report ML estimate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approx. confidence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 from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max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– 1/2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“asymmetric error bar”: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1C9C3BB-D587-8C4D-9668-2E87BC938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300663"/>
            <a:ext cx="19177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45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63E76E2-F509-724B-AFCF-AB489CC0B8E0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190500"/>
            <a:ext cx="8467725" cy="82073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Multiparameter case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1705ED-253C-A847-B85D-65C85DD8E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8" y="2854325"/>
            <a:ext cx="67818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DF442670-E037-A343-A987-E0B9EA0DC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163" y="3017838"/>
            <a:ext cx="911225" cy="29845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F932934C-0857-974A-AF56-9DD3913D0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3124200"/>
            <a:ext cx="5461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56B28E6C-75A6-5E4C-B5AB-05D3B3BDF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3035300"/>
            <a:ext cx="736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39655B2E-9D65-2148-A51A-3B577201F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097088"/>
            <a:ext cx="24892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BFC5FE72-A22C-8B49-A577-9CA8E5D62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1104900"/>
            <a:ext cx="79200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increasing number of parameters, CL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decreases for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region determined by a given </a:t>
            </a:r>
          </a:p>
        </p:txBody>
      </p:sp>
    </p:spTree>
    <p:extLst>
      <p:ext uri="{BB962C8B-B14F-4D97-AF65-F5344CB8AC3E}">
        <p14:creationId xmlns:p14="http://schemas.microsoft.com/office/powerpoint/2010/main" val="59480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D671B471-A456-134A-B9E9-17AD41DEF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22" y="200711"/>
            <a:ext cx="802775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Theory </a:t>
            </a:r>
            <a:r>
              <a:rPr lang="en-GB" alt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↔</a:t>
            </a:r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Statistics </a:t>
            </a:r>
            <a:r>
              <a:rPr lang="en-GB" alt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↔</a:t>
            </a:r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Experiment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2EC3CE-FCCA-4342-AEDC-8109E80AC6A8}"/>
              </a:ext>
            </a:extLst>
          </p:cNvPr>
          <p:cNvSpPr txBox="1"/>
          <p:nvPr/>
        </p:nvSpPr>
        <p:spPr>
          <a:xfrm>
            <a:off x="515684" y="1034143"/>
            <a:ext cx="3686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Theory (model, hypothesis):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7819B6-CE23-F745-B3C0-B1D26EE4C0F8}"/>
              </a:ext>
            </a:extLst>
          </p:cNvPr>
          <p:cNvSpPr txBox="1"/>
          <p:nvPr/>
        </p:nvSpPr>
        <p:spPr>
          <a:xfrm>
            <a:off x="5148943" y="1066800"/>
            <a:ext cx="3442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 (observation):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4E380A5-C5EA-5241-8B04-C43D98A08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58" y="1890486"/>
            <a:ext cx="3124200" cy="66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F8273A-1C9C-DA42-98B9-0C7136DFB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116" y="1994092"/>
            <a:ext cx="2565400" cy="1993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13A6A3-2D3D-E246-A073-E00BBE630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492" y="4676392"/>
            <a:ext cx="3086100" cy="16383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0B8376-AA96-454C-B702-65CB638F3EF0}"/>
              </a:ext>
            </a:extLst>
          </p:cNvPr>
          <p:cNvSpPr txBox="1"/>
          <p:nvPr/>
        </p:nvSpPr>
        <p:spPr>
          <a:xfrm>
            <a:off x="696152" y="2728081"/>
            <a:ext cx="36858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response of measurement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apparatus</a:t>
            </a: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model prediction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E322951-1D6C-0145-8ABC-C8FDA79970AB}"/>
              </a:ext>
            </a:extLst>
          </p:cNvPr>
          <p:cNvCxnSpPr>
            <a:cxnSpLocks/>
          </p:cNvCxnSpPr>
          <p:nvPr/>
        </p:nvCxnSpPr>
        <p:spPr>
          <a:xfrm flipH="1">
            <a:off x="2569029" y="4386943"/>
            <a:ext cx="141514" cy="72934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3CD7A88-3EDB-DC4D-99F7-F23976A1E7D4}"/>
              </a:ext>
            </a:extLst>
          </p:cNvPr>
          <p:cNvCxnSpPr>
            <a:cxnSpLocks/>
          </p:cNvCxnSpPr>
          <p:nvPr/>
        </p:nvCxnSpPr>
        <p:spPr>
          <a:xfrm flipH="1">
            <a:off x="4305835" y="4595244"/>
            <a:ext cx="320594" cy="72235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263BD39-5B69-214F-9EAF-0F8C4295C8C2}"/>
              </a:ext>
            </a:extLst>
          </p:cNvPr>
          <p:cNvSpPr txBox="1"/>
          <p:nvPr/>
        </p:nvSpPr>
        <p:spPr>
          <a:xfrm>
            <a:off x="4539403" y="4077678"/>
            <a:ext cx="737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7A8CE-29DB-5242-A448-DD164D747550}"/>
              </a:ext>
            </a:extLst>
          </p:cNvPr>
          <p:cNvSpPr txBox="1"/>
          <p:nvPr/>
        </p:nvSpPr>
        <p:spPr>
          <a:xfrm>
            <a:off x="5976257" y="4484915"/>
            <a:ext cx="279762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Uncertainty enters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 many levels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quantify with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probability</a:t>
            </a:r>
          </a:p>
        </p:txBody>
      </p:sp>
    </p:spTree>
    <p:extLst>
      <p:ext uri="{BB962C8B-B14F-4D97-AF65-F5344CB8AC3E}">
        <p14:creationId xmlns:p14="http://schemas.microsoft.com/office/powerpoint/2010/main" val="410431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31935EA-D5B3-0346-9847-7231F473F8BD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190500"/>
            <a:ext cx="8467725" cy="82073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Multiparameter case (cont.)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A024DEF-9055-8947-AE13-D978E1E0E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2264002"/>
            <a:ext cx="7058025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5B333170-2C80-3D4E-9B61-A4D6622D7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330325"/>
            <a:ext cx="69597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increases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a given CL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F9FEAFA-8696-7246-A00A-C21FE52E1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2457450"/>
            <a:ext cx="457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12350CD-75A3-3C4B-BF66-53FF17916D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2646363"/>
            <a:ext cx="736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14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89106FB-F4D6-4B41-8C2A-770DB6CBB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153988"/>
            <a:ext cx="88519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Systematic uncertainties and nuisance parameters</a:t>
            </a:r>
            <a:endParaRPr lang="en-GB" altLang="en-US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973B1906-AE96-5E4A-98F9-719454EF5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750888"/>
            <a:ext cx="60989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general, our model of the data is not perfect:</a:t>
            </a:r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799CE769-D4B6-3F4B-BF79-F301B1147569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1508125"/>
            <a:ext cx="0" cy="20224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E4146360-EB7C-8C4B-B57D-69F721815F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3188" y="3524250"/>
            <a:ext cx="2374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32460044-ADAE-3C43-8AEF-F5C2F66F9C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71600" y="1787525"/>
            <a:ext cx="2197100" cy="1739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8BC0FB41-7C89-DB42-8ACE-A6A03F9F0EC5}"/>
              </a:ext>
            </a:extLst>
          </p:cNvPr>
          <p:cNvSpPr>
            <a:spLocks/>
          </p:cNvSpPr>
          <p:nvPr/>
        </p:nvSpPr>
        <p:spPr bwMode="auto">
          <a:xfrm>
            <a:off x="1371600" y="2116138"/>
            <a:ext cx="2209800" cy="1409700"/>
          </a:xfrm>
          <a:custGeom>
            <a:avLst/>
            <a:gdLst>
              <a:gd name="T0" fmla="*/ 0 w 1112"/>
              <a:gd name="T1" fmla="*/ 2147483646 h 720"/>
              <a:gd name="T2" fmla="*/ 2147483646 w 1112"/>
              <a:gd name="T3" fmla="*/ 2147483646 h 720"/>
              <a:gd name="T4" fmla="*/ 2147483646 w 1112"/>
              <a:gd name="T5" fmla="*/ 2147483646 h 720"/>
              <a:gd name="T6" fmla="*/ 2147483646 w 1112"/>
              <a:gd name="T7" fmla="*/ 2147483646 h 720"/>
              <a:gd name="T8" fmla="*/ 2147483646 w 1112"/>
              <a:gd name="T9" fmla="*/ 2147483646 h 720"/>
              <a:gd name="T10" fmla="*/ 2147483646 w 1112"/>
              <a:gd name="T11" fmla="*/ 0 h 7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12"/>
              <a:gd name="T19" fmla="*/ 0 h 720"/>
              <a:gd name="T20" fmla="*/ 1112 w 1112"/>
              <a:gd name="T21" fmla="*/ 720 h 72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12" h="720">
                <a:moveTo>
                  <a:pt x="0" y="720"/>
                </a:moveTo>
                <a:cubicBezTo>
                  <a:pt x="121" y="576"/>
                  <a:pt x="243" y="433"/>
                  <a:pt x="328" y="352"/>
                </a:cubicBezTo>
                <a:cubicBezTo>
                  <a:pt x="413" y="271"/>
                  <a:pt x="451" y="265"/>
                  <a:pt x="512" y="232"/>
                </a:cubicBezTo>
                <a:cubicBezTo>
                  <a:pt x="573" y="199"/>
                  <a:pt x="629" y="175"/>
                  <a:pt x="696" y="152"/>
                </a:cubicBezTo>
                <a:cubicBezTo>
                  <a:pt x="763" y="129"/>
                  <a:pt x="843" y="121"/>
                  <a:pt x="912" y="96"/>
                </a:cubicBezTo>
                <a:cubicBezTo>
                  <a:pt x="981" y="71"/>
                  <a:pt x="1079" y="16"/>
                  <a:pt x="1112" y="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29BA5CAE-E35E-434E-952A-62756FB1C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188" y="3189288"/>
            <a:ext cx="3978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B94C97D4-A989-844D-A700-8A6FFCFE1C53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722352" y="180975"/>
            <a:ext cx="553998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76D16ABA-746B-194A-A33A-C84C87C2F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4425" y="1395641"/>
            <a:ext cx="11977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model:  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102AFB07-D9CE-FF4B-BD64-923E3F9DE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725" y="1954441"/>
            <a:ext cx="9028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truth: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6DDAB7C3-0298-C945-A6BF-C3C4B77A9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3767138"/>
            <a:ext cx="43815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improve model by including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additional adjustable parameters.</a:t>
            </a:r>
          </a:p>
        </p:txBody>
      </p:sp>
      <p:sp>
        <p:nvSpPr>
          <p:cNvPr id="17" name="TextBox 24">
            <a:extLst>
              <a:ext uri="{FF2B5EF4-FFF2-40B4-BE49-F238E27FC236}">
                <a16:creationId xmlns:a16="http://schemas.microsoft.com/office/drawing/2014/main" id="{43F054DE-3FC7-CA4D-A198-E06AAA7ED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4713288"/>
            <a:ext cx="8369984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Nuisance parameter ↔ systematic uncertainty. Some point in the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 space of the enlarged model should be “true”.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Presence of nuisance parameter decreases sensitivity of analysis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parameter of interest (e.g., increases variance of estimate).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896827-A344-DA49-B526-A57BC21E3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792" y="1393372"/>
            <a:ext cx="1652685" cy="4943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4CB693-2B14-3B46-86BB-97CF30ECD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293" y="1937657"/>
            <a:ext cx="4130882" cy="4816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6233C1C-1586-8A46-8AAD-46EEA31EB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642" y="3895052"/>
            <a:ext cx="2625271" cy="54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Date Placeholder 1">
            <a:extLst>
              <a:ext uri="{FF2B5EF4-FFF2-40B4-BE49-F238E27FC236}">
                <a16:creationId xmlns:a16="http://schemas.microsoft.com/office/drawing/2014/main" id="{6A17989A-717E-AE46-9DBC-BDE86368314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5842" name="Footer Placeholder 2">
            <a:extLst>
              <a:ext uri="{FF2B5EF4-FFF2-40B4-BE49-F238E27FC236}">
                <a16:creationId xmlns:a16="http://schemas.microsoft.com/office/drawing/2014/main" id="{93EA2F52-F684-434F-A13E-05A18D4EE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/ U. Hamburg Basics of Statistical Data Analysis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E04491DA-A9DB-6A44-B6AC-830FD16BF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A0E0800-1373-4448-B6EE-149A21DA5141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60073443-4659-544C-9E4D-5AE0F3F0D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6438" y="298450"/>
            <a:ext cx="472598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Prototype search analysis </a:t>
            </a:r>
            <a:endParaRPr lang="en-GB" altLang="en-US" i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45" name="Text Box 3">
            <a:extLst>
              <a:ext uri="{FF2B5EF4-FFF2-40B4-BE49-F238E27FC236}">
                <a16:creationId xmlns:a16="http://schemas.microsoft.com/office/drawing/2014/main" id="{93066B19-B51E-B24C-AFAD-60B45900A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990600"/>
            <a:ext cx="7964488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Search for signal in a region of phase space; result is histogram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some variable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giving numbers: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 the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Poisson distributed with expectation values</a:t>
            </a:r>
          </a:p>
        </p:txBody>
      </p:sp>
      <p:pic>
        <p:nvPicPr>
          <p:cNvPr id="35846" name="Picture 10">
            <a:extLst>
              <a:ext uri="{FF2B5EF4-FFF2-40B4-BE49-F238E27FC236}">
                <a16:creationId xmlns:a16="http://schemas.microsoft.com/office/drawing/2014/main" id="{2ED93FF0-5522-1B40-B644-F2541F153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3282950"/>
            <a:ext cx="22574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Box 12">
            <a:extLst>
              <a:ext uri="{FF2B5EF4-FFF2-40B4-BE49-F238E27FC236}">
                <a16:creationId xmlns:a16="http://schemas.microsoft.com/office/drawing/2014/main" id="{B55ED767-B5E0-1D47-B86E-0390B208C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0" y="5630863"/>
            <a:ext cx="919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</a:t>
            </a:r>
          </a:p>
        </p:txBody>
      </p:sp>
      <p:pic>
        <p:nvPicPr>
          <p:cNvPr id="35848" name="Picture 12">
            <a:extLst>
              <a:ext uri="{FF2B5EF4-FFF2-40B4-BE49-F238E27FC236}">
                <a16:creationId xmlns:a16="http://schemas.microsoft.com/office/drawing/2014/main" id="{9054B7C7-EAF0-5C47-B1BD-CA204473B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4545013"/>
            <a:ext cx="37433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3">
            <a:extLst>
              <a:ext uri="{FF2B5EF4-FFF2-40B4-BE49-F238E27FC236}">
                <a16:creationId xmlns:a16="http://schemas.microsoft.com/office/drawing/2014/main" id="{68CC34C6-3041-6B48-9989-1E7AD1FA6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4586288"/>
            <a:ext cx="368617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0" name="TextBox 15">
            <a:extLst>
              <a:ext uri="{FF2B5EF4-FFF2-40B4-BE49-F238E27FC236}">
                <a16:creationId xmlns:a16="http://schemas.microsoft.com/office/drawing/2014/main" id="{A79DCC00-9B84-F443-A627-C6C90D69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8" y="4138613"/>
            <a:ext cx="977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cxnSp>
        <p:nvCxnSpPr>
          <p:cNvPr id="35851" name="Straight Arrow Connector 17">
            <a:extLst>
              <a:ext uri="{FF2B5EF4-FFF2-40B4-BE49-F238E27FC236}">
                <a16:creationId xmlns:a16="http://schemas.microsoft.com/office/drawing/2014/main" id="{4985484A-CE1C-2542-B13F-C2B61A1B425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1436688" y="5314950"/>
            <a:ext cx="519112" cy="436563"/>
          </a:xfrm>
          <a:prstGeom prst="straightConnector1">
            <a:avLst/>
          </a:prstGeom>
          <a:noFill/>
          <a:ln w="952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52" name="TextBox 19">
            <a:extLst>
              <a:ext uri="{FF2B5EF4-FFF2-40B4-BE49-F238E27FC236}">
                <a16:creationId xmlns:a16="http://schemas.microsoft.com/office/drawing/2014/main" id="{42E1C737-5056-694E-90D3-D425EF4EF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5629275"/>
            <a:ext cx="16576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</p:txBody>
      </p:sp>
      <p:sp>
        <p:nvSpPr>
          <p:cNvPr id="35853" name="TextBox 21">
            <a:extLst>
              <a:ext uri="{FF2B5EF4-FFF2-40B4-BE49-F238E27FC236}">
                <a16:creationId xmlns:a16="http://schemas.microsoft.com/office/drawing/2014/main" id="{C64B1A37-93DC-BB40-B2A0-841F4504F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3450" y="3917950"/>
            <a:ext cx="26121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strength parameter</a:t>
            </a:r>
          </a:p>
        </p:txBody>
      </p:sp>
      <p:cxnSp>
        <p:nvCxnSpPr>
          <p:cNvPr id="35854" name="Straight Arrow Connector 22">
            <a:extLst>
              <a:ext uri="{FF2B5EF4-FFF2-40B4-BE49-F238E27FC236}">
                <a16:creationId xmlns:a16="http://schemas.microsoft.com/office/drawing/2014/main" id="{9761BF82-C223-5741-957A-7FDCE6023212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4396582" y="3823494"/>
            <a:ext cx="366712" cy="209550"/>
          </a:xfrm>
          <a:prstGeom prst="straightConnector1">
            <a:avLst/>
          </a:prstGeom>
          <a:noFill/>
          <a:ln w="952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5855" name="Picture 2">
            <a:extLst>
              <a:ext uri="{FF2B5EF4-FFF2-40B4-BE49-F238E27FC236}">
                <a16:creationId xmlns:a16="http://schemas.microsoft.com/office/drawing/2014/main" id="{1CCB2147-38A0-0C40-B73F-F15385335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052638"/>
            <a:ext cx="23526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856" name="Straight Arrow Connector 27">
            <a:extLst>
              <a:ext uri="{FF2B5EF4-FFF2-40B4-BE49-F238E27FC236}">
                <a16:creationId xmlns:a16="http://schemas.microsoft.com/office/drawing/2014/main" id="{03D578C5-6163-9348-AA6D-AA62028FA730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5472113" y="5373688"/>
            <a:ext cx="520700" cy="434975"/>
          </a:xfrm>
          <a:prstGeom prst="straightConnector1">
            <a:avLst/>
          </a:prstGeom>
          <a:noFill/>
          <a:ln w="952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4820466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Date Placeholder 1">
            <a:extLst>
              <a:ext uri="{FF2B5EF4-FFF2-40B4-BE49-F238E27FC236}">
                <a16:creationId xmlns:a16="http://schemas.microsoft.com/office/drawing/2014/main" id="{35E988FF-7364-C34D-816E-E6594A7FDB6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6866" name="Footer Placeholder 2">
            <a:extLst>
              <a:ext uri="{FF2B5EF4-FFF2-40B4-BE49-F238E27FC236}">
                <a16:creationId xmlns:a16="http://schemas.microsoft.com/office/drawing/2014/main" id="{385FEC02-0AEB-AD4E-A5D0-DE6451659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/ U. Hamburg Basics of Statistical Data Analysis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7F29B9C3-B220-D948-9883-C164AB2FD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EB47C7-AC63-BF4D-B099-D6DECD4FEFC5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5A8DA48B-A8ED-9C4A-94F3-6DC0F94F5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7838" y="338138"/>
            <a:ext cx="472598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Prototype analysis (II)</a:t>
            </a:r>
            <a:endParaRPr lang="en-GB" altLang="en-US" i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869" name="Text Box 3">
            <a:extLst>
              <a:ext uri="{FF2B5EF4-FFF2-40B4-BE49-F238E27FC236}">
                <a16:creationId xmlns:a16="http://schemas.microsoft.com/office/drawing/2014/main" id="{B8F5F4BE-AD2C-724F-86B4-2B25CD61A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1006475"/>
            <a:ext cx="8164479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also have a subsidiary measurement that constrains some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background and/or shape parameters: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 the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Poisson distributed with expectation values</a:t>
            </a:r>
          </a:p>
        </p:txBody>
      </p:sp>
      <p:sp>
        <p:nvSpPr>
          <p:cNvPr id="36870" name="TextBox 21">
            <a:extLst>
              <a:ext uri="{FF2B5EF4-FFF2-40B4-BE49-F238E27FC236}">
                <a16:creationId xmlns:a16="http://schemas.microsoft.com/office/drawing/2014/main" id="{1266479F-22D9-5740-8E32-72643E7A3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7350" y="4086225"/>
            <a:ext cx="42105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nuisance parameters 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tot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36871" name="Straight Arrow Connector 22">
            <a:extLst>
              <a:ext uri="{FF2B5EF4-FFF2-40B4-BE49-F238E27FC236}">
                <a16:creationId xmlns:a16="http://schemas.microsoft.com/office/drawing/2014/main" id="{B7A7CB20-CE3E-9146-B3AA-CC5B7DB7E34C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3810793" y="4012407"/>
            <a:ext cx="366713" cy="209550"/>
          </a:xfrm>
          <a:prstGeom prst="straightConnector1">
            <a:avLst/>
          </a:prstGeom>
          <a:noFill/>
          <a:ln w="952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6872" name="Picture 14">
            <a:extLst>
              <a:ext uri="{FF2B5EF4-FFF2-40B4-BE49-F238E27FC236}">
                <a16:creationId xmlns:a16="http://schemas.microsoft.com/office/drawing/2014/main" id="{B7FEBF5E-6E39-0948-A07F-BF797B243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3467100"/>
            <a:ext cx="19716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TextBox 27">
            <a:extLst>
              <a:ext uri="{FF2B5EF4-FFF2-40B4-BE49-F238E27FC236}">
                <a16:creationId xmlns:a16="http://schemas.microsoft.com/office/drawing/2014/main" id="{8CA70A6C-133D-1140-B0E3-117E86EFC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4573588"/>
            <a:ext cx="2916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Likelihood function is</a:t>
            </a:r>
          </a:p>
        </p:txBody>
      </p:sp>
      <p:pic>
        <p:nvPicPr>
          <p:cNvPr id="36874" name="Picture 15">
            <a:extLst>
              <a:ext uri="{FF2B5EF4-FFF2-40B4-BE49-F238E27FC236}">
                <a16:creationId xmlns:a16="http://schemas.microsoft.com/office/drawing/2014/main" id="{A84F20EE-A0E5-3E4D-9107-8ACE04B70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2060575"/>
            <a:ext cx="26860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6">
            <a:extLst>
              <a:ext uri="{FF2B5EF4-FFF2-40B4-BE49-F238E27FC236}">
                <a16:creationId xmlns:a16="http://schemas.microsoft.com/office/drawing/2014/main" id="{B2304E4A-EB48-554D-A084-F3D19A87A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5216525"/>
            <a:ext cx="70199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1818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Date Placeholder 1">
            <a:extLst>
              <a:ext uri="{FF2B5EF4-FFF2-40B4-BE49-F238E27FC236}">
                <a16:creationId xmlns:a16="http://schemas.microsoft.com/office/drawing/2014/main" id="{CC0F22C8-3385-4542-B573-61EBECF30A9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7890" name="Footer Placeholder 2">
            <a:extLst>
              <a:ext uri="{FF2B5EF4-FFF2-40B4-BE49-F238E27FC236}">
                <a16:creationId xmlns:a16="http://schemas.microsoft.com/office/drawing/2014/main" id="{D175808C-F3D0-9F45-AB26-F1189492F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/ U. Hamburg Basics of Statistical Data Analysis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3EF3B304-2A98-E54B-ABE8-E71A2D6C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ADE3CB4-7B40-4943-9372-953644EDD80C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id="{F8F42AFC-CE92-964B-9FB2-CB1A5B7B6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392113"/>
            <a:ext cx="472598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profile likelihood ratio</a:t>
            </a:r>
            <a:endParaRPr lang="en-GB" altLang="en-US" i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93" name="Text Box 3">
            <a:extLst>
              <a:ext uri="{FF2B5EF4-FFF2-40B4-BE49-F238E27FC236}">
                <a16:creationId xmlns:a16="http://schemas.microsoft.com/office/drawing/2014/main" id="{BCC39FCB-65C2-3748-A7DA-45167642F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1079500"/>
            <a:ext cx="6627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 significance test on the profile likelihood ratio:</a:t>
            </a:r>
          </a:p>
        </p:txBody>
      </p:sp>
      <p:pic>
        <p:nvPicPr>
          <p:cNvPr id="37894" name="Picture 7">
            <a:extLst>
              <a:ext uri="{FF2B5EF4-FFF2-40B4-BE49-F238E27FC236}">
                <a16:creationId xmlns:a16="http://schemas.microsoft.com/office/drawing/2014/main" id="{E030E135-0FCE-554A-9B08-380CB3DE6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2424113"/>
            <a:ext cx="22193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895" name="Straight Arrow Connector 7">
            <a:extLst>
              <a:ext uri="{FF2B5EF4-FFF2-40B4-BE49-F238E27FC236}">
                <a16:creationId xmlns:a16="http://schemas.microsoft.com/office/drawing/2014/main" id="{8EE8468C-4F70-D44F-83A4-D78468E9E60F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4362450" y="2076450"/>
            <a:ext cx="609600" cy="342900"/>
          </a:xfrm>
          <a:prstGeom prst="straightConnector1">
            <a:avLst/>
          </a:prstGeom>
          <a:noFill/>
          <a:ln w="952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896" name="TextBox 12">
            <a:extLst>
              <a:ext uri="{FF2B5EF4-FFF2-40B4-BE49-F238E27FC236}">
                <a16:creationId xmlns:a16="http://schemas.microsoft.com/office/drawing/2014/main" id="{4DD43EF3-26AA-144C-BC9C-6A6173441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0" y="1809750"/>
            <a:ext cx="21496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maximizes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specified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endParaRPr lang="en-US" altLang="en-US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37897" name="Straight Arrow Connector 13">
            <a:extLst>
              <a:ext uri="{FF2B5EF4-FFF2-40B4-BE49-F238E27FC236}">
                <a16:creationId xmlns:a16="http://schemas.microsoft.com/office/drawing/2014/main" id="{9A78B1A0-530A-F845-98C2-8A2B7CCA073E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3867150" y="3467100"/>
            <a:ext cx="800100" cy="323850"/>
          </a:xfrm>
          <a:prstGeom prst="straightConnector1">
            <a:avLst/>
          </a:prstGeom>
          <a:noFill/>
          <a:ln w="952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898" name="TextBox 14">
            <a:extLst>
              <a:ext uri="{FF2B5EF4-FFF2-40B4-BE49-F238E27FC236}">
                <a16:creationId xmlns:a16="http://schemas.microsoft.com/office/drawing/2014/main" id="{B6B28A6E-137E-0144-8B6B-06BD53424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550" y="3524250"/>
            <a:ext cx="16031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maximize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</a:p>
        </p:txBody>
      </p:sp>
      <p:cxnSp>
        <p:nvCxnSpPr>
          <p:cNvPr id="37899" name="Straight Arrow Connector 17">
            <a:extLst>
              <a:ext uri="{FF2B5EF4-FFF2-40B4-BE49-F238E27FC236}">
                <a16:creationId xmlns:a16="http://schemas.microsoft.com/office/drawing/2014/main" id="{D9456028-2683-BF4B-B401-CD1D213DBDB2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4210050" y="3448050"/>
            <a:ext cx="457200" cy="342900"/>
          </a:xfrm>
          <a:prstGeom prst="straightConnector1">
            <a:avLst/>
          </a:prstGeom>
          <a:noFill/>
          <a:ln w="952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00" name="TextBox 21">
            <a:extLst>
              <a:ext uri="{FF2B5EF4-FFF2-40B4-BE49-F238E27FC236}">
                <a16:creationId xmlns:a16="http://schemas.microsoft.com/office/drawing/2014/main" id="{C4B3253C-A35A-3C4A-923E-73E0A3EC8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4035425"/>
            <a:ext cx="819785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critical region of test of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 region of data space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gives the lowest values of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 advantage of profile LR is that its distribution becomes independent of nuisance parameters in large sample limit.</a:t>
            </a:r>
          </a:p>
        </p:txBody>
      </p:sp>
    </p:spTree>
    <p:extLst>
      <p:ext uri="{BB962C8B-B14F-4D97-AF65-F5344CB8AC3E}">
        <p14:creationId xmlns:p14="http://schemas.microsoft.com/office/powerpoint/2010/main" val="157108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Date Placeholder 1">
            <a:extLst>
              <a:ext uri="{FF2B5EF4-FFF2-40B4-BE49-F238E27FC236}">
                <a16:creationId xmlns:a16="http://schemas.microsoft.com/office/drawing/2014/main" id="{7182A28E-D576-6C48-A4AE-E28145BB990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8914" name="Footer Placeholder 2">
            <a:extLst>
              <a:ext uri="{FF2B5EF4-FFF2-40B4-BE49-F238E27FC236}">
                <a16:creationId xmlns:a16="http://schemas.microsoft.com/office/drawing/2014/main" id="{8DF88FCD-0133-AC43-8477-A669692C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/ U. Hamburg Basics of Statistical Data Analysis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894C1B0F-92EB-024F-BC6E-2E9EE0CF0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2125B1-6DF7-9D4B-96EE-FB66296E11DB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7764820F-611F-C046-B53C-4D73750AA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988" y="144463"/>
            <a:ext cx="472598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statistic for discovery</a:t>
            </a:r>
            <a:endParaRPr lang="en-GB" altLang="en-US" i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7" name="Text Box 3">
            <a:extLst>
              <a:ext uri="{FF2B5EF4-FFF2-40B4-BE49-F238E27FC236}">
                <a16:creationId xmlns:a16="http://schemas.microsoft.com/office/drawing/2014/main" id="{0FEE3523-E80E-EB44-8B03-EF9BC3B1E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" y="760413"/>
            <a:ext cx="8158163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relevant alternative to background-only 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= 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is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≥ 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take critical region for test of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= 0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corresponding to high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0 (data characteristic for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≥ 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to test background-only hypothesis define statistic</a:t>
            </a:r>
          </a:p>
        </p:txBody>
      </p:sp>
      <p:pic>
        <p:nvPicPr>
          <p:cNvPr id="38918" name="Picture 7">
            <a:extLst>
              <a:ext uri="{FF2B5EF4-FFF2-40B4-BE49-F238E27FC236}">
                <a16:creationId xmlns:a16="http://schemas.microsoft.com/office/drawing/2014/main" id="{E6008B6C-A2A8-7E40-82B3-716C2F0D9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13" y="2640013"/>
            <a:ext cx="3924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Box 14">
            <a:extLst>
              <a:ext uri="{FF2B5EF4-FFF2-40B4-BE49-F238E27FC236}">
                <a16:creationId xmlns:a16="http://schemas.microsoft.com/office/drawing/2014/main" id="{4E1658A2-3BC0-B94A-ABAA-71759F30C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3" y="3983038"/>
            <a:ext cx="82105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 here only large (positive) observed signal strength is evidence  against the background-only hypothesis.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that even though here physically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≥ 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 allow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be negative.  In large sample limit its distribution becomes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Gaussian, and this will allow us to write down simple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expressions for distributions of our test statistics.</a:t>
            </a:r>
          </a:p>
        </p:txBody>
      </p:sp>
      <p:graphicFrame>
        <p:nvGraphicFramePr>
          <p:cNvPr id="38920" name="Object 2">
            <a:extLst>
              <a:ext uri="{FF2B5EF4-FFF2-40B4-BE49-F238E27FC236}">
                <a16:creationId xmlns:a16="http://schemas.microsoft.com/office/drawing/2014/main" id="{FCADC008-B88B-1649-B8D1-EBF6A69ED9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20788" y="1709738"/>
          <a:ext cx="2413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Equation" r:id="rId4" imgW="241300" imgH="368300" progId="Equation.3">
                  <p:embed/>
                </p:oleObj>
              </mc:Choice>
              <mc:Fallback>
                <p:oleObj name="Equation" r:id="rId4" imgW="241300" imgH="368300" progId="Equation.3">
                  <p:embed/>
                  <p:pic>
                    <p:nvPicPr>
                      <p:cNvPr id="38920" name="Object 2">
                        <a:extLst>
                          <a:ext uri="{FF2B5EF4-FFF2-40B4-BE49-F238E27FC236}">
                            <a16:creationId xmlns:a16="http://schemas.microsoft.com/office/drawing/2014/main" id="{FCADC008-B88B-1649-B8D1-EBF6A69ED9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0788" y="1709738"/>
                        <a:ext cx="24130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1" name="Object 2">
            <a:extLst>
              <a:ext uri="{FF2B5EF4-FFF2-40B4-BE49-F238E27FC236}">
                <a16:creationId xmlns:a16="http://schemas.microsoft.com/office/drawing/2014/main" id="{4F2A68DB-4576-C046-98E3-71AF0CBB05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58050" y="4945063"/>
          <a:ext cx="2413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Equation" r:id="rId6" imgW="241300" imgH="368300" progId="Equation.3">
                  <p:embed/>
                </p:oleObj>
              </mc:Choice>
              <mc:Fallback>
                <p:oleObj name="Equation" r:id="rId6" imgW="241300" imgH="368300" progId="Equation.3">
                  <p:embed/>
                  <p:pic>
                    <p:nvPicPr>
                      <p:cNvPr id="38921" name="Object 2">
                        <a:extLst>
                          <a:ext uri="{FF2B5EF4-FFF2-40B4-BE49-F238E27FC236}">
                            <a16:creationId xmlns:a16="http://schemas.microsoft.com/office/drawing/2014/main" id="{4F2A68DB-4576-C046-98E3-71AF0CBB05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8050" y="4945063"/>
                        <a:ext cx="24130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90088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Date Placeholder 1">
            <a:extLst>
              <a:ext uri="{FF2B5EF4-FFF2-40B4-BE49-F238E27FC236}">
                <a16:creationId xmlns:a16="http://schemas.microsoft.com/office/drawing/2014/main" id="{98A35CB1-858F-8841-91B4-92063109367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9938" name="Footer Placeholder 2">
            <a:extLst>
              <a:ext uri="{FF2B5EF4-FFF2-40B4-BE49-F238E27FC236}">
                <a16:creationId xmlns:a16="http://schemas.microsoft.com/office/drawing/2014/main" id="{8ABA71D3-5FD9-084C-B31A-8DE75033F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/ U. Hamburg Basics of Statistical Data Analysis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3F2E7164-BD85-7F40-A8A1-89283D9F9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A9F215A-F3DF-4A40-8817-9F2832F67F48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6C192049-CAF5-624D-B31A-DCC6488FA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55613"/>
            <a:ext cx="856932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of 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GB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large-sample limit</a:t>
            </a:r>
            <a:endParaRPr lang="en-GB" altLang="en-US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941" name="Text Box 3">
            <a:extLst>
              <a:ext uri="{FF2B5EF4-FFF2-40B4-BE49-F238E27FC236}">
                <a16:creationId xmlns:a16="http://schemas.microsoft.com/office/drawing/2014/main" id="{98240DD8-212E-AE4E-B5D8-08668854C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1192213"/>
            <a:ext cx="81676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Assuming approximations valid in the large sample (asymptotic)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limit, we can write down the full distribution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</a:t>
            </a:r>
          </a:p>
        </p:txBody>
      </p:sp>
      <p:sp>
        <p:nvSpPr>
          <p:cNvPr id="39942" name="TextBox 7">
            <a:extLst>
              <a:ext uri="{FF2B5EF4-FFF2-40B4-BE49-F238E27FC236}">
                <a16:creationId xmlns:a16="http://schemas.microsoft.com/office/drawing/2014/main" id="{699DC126-3B80-A345-B8A6-B3D5E4DDE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394075"/>
            <a:ext cx="7269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special case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′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= 0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“half chi-square” distribution: </a:t>
            </a:r>
          </a:p>
        </p:txBody>
      </p:sp>
      <p:pic>
        <p:nvPicPr>
          <p:cNvPr id="39943" name="Picture 10">
            <a:extLst>
              <a:ext uri="{FF2B5EF4-FFF2-40B4-BE49-F238E27FC236}">
                <a16:creationId xmlns:a16="http://schemas.microsoft.com/office/drawing/2014/main" id="{D1C6943A-BAB8-A544-B51E-5BE73D22B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000500"/>
            <a:ext cx="496887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11">
            <a:extLst>
              <a:ext uri="{FF2B5EF4-FFF2-40B4-BE49-F238E27FC236}">
                <a16:creationId xmlns:a16="http://schemas.microsoft.com/office/drawing/2014/main" id="{49CCE8A2-F04E-C94F-B8A2-66BCB0F90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273300"/>
            <a:ext cx="80994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TextBox 1">
            <a:extLst>
              <a:ext uri="{FF2B5EF4-FFF2-40B4-BE49-F238E27FC236}">
                <a16:creationId xmlns:a16="http://schemas.microsoft.com/office/drawing/2014/main" id="{C64FE57B-C47B-3C46-B1A1-4390B5E2D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080000"/>
            <a:ext cx="84475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large sample limit,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|0)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of nuisance parameters;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′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depends on nuisance parameters through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9946" name="TextBox 19">
            <a:extLst>
              <a:ext uri="{FF2B5EF4-FFF2-40B4-BE49-F238E27FC236}">
                <a16:creationId xmlns:a16="http://schemas.microsoft.com/office/drawing/2014/main" id="{917AA63A-FB5F-B649-BE54-81086E368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913" y="0"/>
            <a:ext cx="6913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Cowan, Cranmer, Gross, Vitells, arXiv:1007.1727, EPJC 71 (2011) 1554</a:t>
            </a:r>
          </a:p>
        </p:txBody>
      </p:sp>
    </p:spTree>
    <p:extLst>
      <p:ext uri="{BB962C8B-B14F-4D97-AF65-F5344CB8AC3E}">
        <p14:creationId xmlns:p14="http://schemas.microsoft.com/office/powerpoint/2010/main" val="39917992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Date Placeholder 1">
            <a:extLst>
              <a:ext uri="{FF2B5EF4-FFF2-40B4-BE49-F238E27FC236}">
                <a16:creationId xmlns:a16="http://schemas.microsoft.com/office/drawing/2014/main" id="{5B671B95-A90E-514C-A315-1727A678525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40962" name="Footer Placeholder 2">
            <a:extLst>
              <a:ext uri="{FF2B5EF4-FFF2-40B4-BE49-F238E27FC236}">
                <a16:creationId xmlns:a16="http://schemas.microsoft.com/office/drawing/2014/main" id="{360A20EC-7312-0144-9A56-1EA817A3C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/ U. Hamburg Basics of Statistical Data Analysis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09356C26-2760-5147-97A0-0C011D056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8F6B10-1889-D444-B91F-3CDE610B25A4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17B7BBDA-0696-E04F-997B-19AEF7480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988" y="317500"/>
            <a:ext cx="472598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for discovery</a:t>
            </a:r>
            <a:endParaRPr lang="en-GB" altLang="en-US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65" name="TextBox 8">
            <a:extLst>
              <a:ext uri="{FF2B5EF4-FFF2-40B4-BE49-F238E27FC236}">
                <a16:creationId xmlns:a16="http://schemas.microsoft.com/office/drawing/2014/main" id="{7B425EF4-2BA9-E649-8AA1-D027B756D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28688"/>
            <a:ext cx="75930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means increasing incompatibility between the data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hypothesis, therefore 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for an observed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0,obs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</p:txBody>
      </p:sp>
      <p:pic>
        <p:nvPicPr>
          <p:cNvPr id="40966" name="Picture 8">
            <a:extLst>
              <a:ext uri="{FF2B5EF4-FFF2-40B4-BE49-F238E27FC236}">
                <a16:creationId xmlns:a16="http://schemas.microsoft.com/office/drawing/2014/main" id="{68B94142-F9E7-2A4E-81F2-A3507960A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1795463"/>
            <a:ext cx="31337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Box 10">
            <a:extLst>
              <a:ext uri="{FF2B5EF4-FFF2-40B4-BE49-F238E27FC236}">
                <a16:creationId xmlns:a16="http://schemas.microsoft.com/office/drawing/2014/main" id="{86E36728-0A7E-3045-9592-551F10E79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2050" y="2795588"/>
            <a:ext cx="36372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e.g. asymptotic formula</a:t>
            </a:r>
          </a:p>
        </p:txBody>
      </p:sp>
      <p:cxnSp>
        <p:nvCxnSpPr>
          <p:cNvPr id="40968" name="Straight Arrow Connector 11">
            <a:extLst>
              <a:ext uri="{FF2B5EF4-FFF2-40B4-BE49-F238E27FC236}">
                <a16:creationId xmlns:a16="http://schemas.microsoft.com/office/drawing/2014/main" id="{65860F49-D09C-A240-B01B-F02AABF4B053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4610100" y="2662238"/>
            <a:ext cx="285750" cy="285750"/>
          </a:xfrm>
          <a:prstGeom prst="straightConnector1">
            <a:avLst/>
          </a:prstGeom>
          <a:noFill/>
          <a:ln w="952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0969" name="Picture 2">
            <a:extLst>
              <a:ext uri="{FF2B5EF4-FFF2-40B4-BE49-F238E27FC236}">
                <a16:creationId xmlns:a16="http://schemas.microsoft.com/office/drawing/2014/main" id="{E7439262-E8AA-8349-9C8F-771544409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286125"/>
            <a:ext cx="414337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0" name="TextBox 13">
            <a:extLst>
              <a:ext uri="{FF2B5EF4-FFF2-40B4-BE49-F238E27FC236}">
                <a16:creationId xmlns:a16="http://schemas.microsoft.com/office/drawing/2014/main" id="{3ADA6584-9235-6D47-8D0F-75B5C0D00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0688" y="4071938"/>
            <a:ext cx="31019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get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 significance,</a:t>
            </a:r>
          </a:p>
        </p:txBody>
      </p:sp>
      <p:pic>
        <p:nvPicPr>
          <p:cNvPr id="40971" name="Picture 3">
            <a:extLst>
              <a:ext uri="{FF2B5EF4-FFF2-40B4-BE49-F238E27FC236}">
                <a16:creationId xmlns:a16="http://schemas.microsoft.com/office/drawing/2014/main" id="{E6236959-BD4C-8947-B530-968E2BCF9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000625"/>
            <a:ext cx="216535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02706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Date Placeholder 1">
            <a:extLst>
              <a:ext uri="{FF2B5EF4-FFF2-40B4-BE49-F238E27FC236}">
                <a16:creationId xmlns:a16="http://schemas.microsoft.com/office/drawing/2014/main" id="{29CF80B1-4DC2-9249-85AE-013EE80A987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41986" name="Footer Placeholder 2">
            <a:extLst>
              <a:ext uri="{FF2B5EF4-FFF2-40B4-BE49-F238E27FC236}">
                <a16:creationId xmlns:a16="http://schemas.microsoft.com/office/drawing/2014/main" id="{52358C63-D498-7847-A35E-A11019DF6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/ U. Hamburg Basics of Statistical Data Analysis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1624852E-1948-1944-A083-FF664537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2A13095-8CE0-F94C-A948-65C04C2F68E5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A8B39849-4DAC-ED45-9582-38934C28C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900" y="390525"/>
            <a:ext cx="74803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Cumulative distribution of 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GB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significance</a:t>
            </a:r>
            <a:endParaRPr lang="en-GB" altLang="en-US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989" name="Text Box 3">
            <a:extLst>
              <a:ext uri="{FF2B5EF4-FFF2-40B4-BE49-F238E27FC236}">
                <a16:creationId xmlns:a16="http://schemas.microsoft.com/office/drawing/2014/main" id="{925459D9-1C1A-FC40-8B80-70FD190CF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1079500"/>
            <a:ext cx="7810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the pdf, the cumulative distribution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found to be </a:t>
            </a:r>
          </a:p>
        </p:txBody>
      </p:sp>
      <p:pic>
        <p:nvPicPr>
          <p:cNvPr id="41990" name="Picture 2">
            <a:extLst>
              <a:ext uri="{FF2B5EF4-FFF2-40B4-BE49-F238E27FC236}">
                <a16:creationId xmlns:a16="http://schemas.microsoft.com/office/drawing/2014/main" id="{4B80F21B-A7BF-4B40-A9FE-16F6CCF3F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71625"/>
            <a:ext cx="33909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Box 10">
            <a:extLst>
              <a:ext uri="{FF2B5EF4-FFF2-40B4-BE49-F238E27FC236}">
                <a16:creationId xmlns:a16="http://schemas.microsoft.com/office/drawing/2014/main" id="{C8EFB778-B5A8-014D-91DD-7C9A22FB8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2552700"/>
            <a:ext cx="33489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special case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′ = 0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</a:p>
        </p:txBody>
      </p:sp>
      <p:pic>
        <p:nvPicPr>
          <p:cNvPr id="41992" name="Picture 3">
            <a:extLst>
              <a:ext uri="{FF2B5EF4-FFF2-40B4-BE49-F238E27FC236}">
                <a16:creationId xmlns:a16="http://schemas.microsoft.com/office/drawing/2014/main" id="{0AB8B446-7708-EF49-87E8-8B53436D5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3114675"/>
            <a:ext cx="2390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TextBox 12">
            <a:extLst>
              <a:ext uri="{FF2B5EF4-FFF2-40B4-BE49-F238E27FC236}">
                <a16:creationId xmlns:a16="http://schemas.microsoft.com/office/drawing/2014/main" id="{4F867357-2C37-8D46-B7CB-4D5E82A22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3848100"/>
            <a:ext cx="4860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the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0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hypothesis is</a:t>
            </a:r>
          </a:p>
        </p:txBody>
      </p:sp>
      <p:pic>
        <p:nvPicPr>
          <p:cNvPr id="41994" name="Picture 4">
            <a:extLst>
              <a:ext uri="{FF2B5EF4-FFF2-40B4-BE49-F238E27FC236}">
                <a16:creationId xmlns:a16="http://schemas.microsoft.com/office/drawing/2014/main" id="{06E66921-F283-0649-BBE5-E9C268426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4462463"/>
            <a:ext cx="2200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5" name="TextBox 14">
            <a:extLst>
              <a:ext uri="{FF2B5EF4-FFF2-40B4-BE49-F238E27FC236}">
                <a16:creationId xmlns:a16="http://schemas.microsoft.com/office/drawing/2014/main" id="{2DA41D10-071D-5F4F-8939-3696B1380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5086350"/>
            <a:ext cx="6143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Therefore the discovery significance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simply</a:t>
            </a:r>
          </a:p>
        </p:txBody>
      </p:sp>
      <p:pic>
        <p:nvPicPr>
          <p:cNvPr id="41996" name="Picture 5">
            <a:extLst>
              <a:ext uri="{FF2B5EF4-FFF2-40B4-BE49-F238E27FC236}">
                <a16:creationId xmlns:a16="http://schemas.microsoft.com/office/drawing/2014/main" id="{1EAD4B85-382A-054B-A834-BEB70B98F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5748338"/>
            <a:ext cx="31242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7" name="Rectangle 13">
            <a:extLst>
              <a:ext uri="{FF2B5EF4-FFF2-40B4-BE49-F238E27FC236}">
                <a16:creationId xmlns:a16="http://schemas.microsoft.com/office/drawing/2014/main" id="{6192F40B-DC76-AF42-B0E5-D180AC9C6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5638800"/>
            <a:ext cx="3829050" cy="685800"/>
          </a:xfrm>
          <a:prstGeom prst="rect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998" name="TextBox 19">
            <a:extLst>
              <a:ext uri="{FF2B5EF4-FFF2-40B4-BE49-F238E27FC236}">
                <a16:creationId xmlns:a16="http://schemas.microsoft.com/office/drawing/2014/main" id="{5833BAE1-0C67-6743-A6FF-C74F60205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913" y="0"/>
            <a:ext cx="6913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Cowan, Cranmer, Gross, Vitells, arXiv:1007.1727, EPJC 71 (2011) 1554</a:t>
            </a:r>
          </a:p>
        </p:txBody>
      </p:sp>
    </p:spTree>
    <p:extLst>
      <p:ext uri="{BB962C8B-B14F-4D97-AF65-F5344CB8AC3E}">
        <p14:creationId xmlns:p14="http://schemas.microsoft.com/office/powerpoint/2010/main" val="35767952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Date Placeholder 1">
            <a:extLst>
              <a:ext uri="{FF2B5EF4-FFF2-40B4-BE49-F238E27FC236}">
                <a16:creationId xmlns:a16="http://schemas.microsoft.com/office/drawing/2014/main" id="{A6EB7D14-9622-D84F-BC75-5A194015E80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43010" name="Footer Placeholder 2">
            <a:extLst>
              <a:ext uri="{FF2B5EF4-FFF2-40B4-BE49-F238E27FC236}">
                <a16:creationId xmlns:a16="http://schemas.microsoft.com/office/drawing/2014/main" id="{C61A2F9A-E89B-A444-A72F-F7928E133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/ U. Hamburg Basics of Statistical Data Analysis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EF489866-F2BC-EB40-82F7-4BF401CB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EACC65-6996-AD47-97B8-78C19F69FC66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EAE3A194-5E17-BE4C-9FD6-F264210A6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479425"/>
            <a:ext cx="71643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Monte Carlo test of asymptotic formula </a:t>
            </a:r>
            <a:endParaRPr lang="en-GB" altLang="en-US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013" name="Picture 9">
            <a:extLst>
              <a:ext uri="{FF2B5EF4-FFF2-40B4-BE49-F238E27FC236}">
                <a16:creationId xmlns:a16="http://schemas.microsoft.com/office/drawing/2014/main" id="{6555E983-50F5-4545-9AA6-458107D50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38263"/>
            <a:ext cx="31813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2">
            <a:extLst>
              <a:ext uri="{FF2B5EF4-FFF2-40B4-BE49-F238E27FC236}">
                <a16:creationId xmlns:a16="http://schemas.microsoft.com/office/drawing/2014/main" id="{2F2ACF8D-7AFC-BC4C-84FB-F132BF343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628775"/>
            <a:ext cx="43243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8">
            <a:extLst>
              <a:ext uri="{FF2B5EF4-FFF2-40B4-BE49-F238E27FC236}">
                <a16:creationId xmlns:a16="http://schemas.microsoft.com/office/drawing/2014/main" id="{DD8B1FEF-9246-834D-8CAC-4840BAACD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457450"/>
            <a:ext cx="3332162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param. of interest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nuisance parameter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take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known,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3016" name="TextBox 9">
            <a:extLst>
              <a:ext uri="{FF2B5EF4-FFF2-40B4-BE49-F238E27FC236}">
                <a16:creationId xmlns:a16="http://schemas.microsoft.com/office/drawing/2014/main" id="{170C4624-BB16-4C4A-84D2-B4C775857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221163"/>
            <a:ext cx="350361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 formula is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approximation to 5</a:t>
            </a:r>
            <a:r>
              <a:rPr lang="el-GR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endParaRPr lang="en-US" alt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25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already for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~ 20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3017" name="TextBox 19">
            <a:extLst>
              <a:ext uri="{FF2B5EF4-FFF2-40B4-BE49-F238E27FC236}">
                <a16:creationId xmlns:a16="http://schemas.microsoft.com/office/drawing/2014/main" id="{36DB189E-0670-394E-9219-C0E010695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913" y="0"/>
            <a:ext cx="6913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Cowan, Cranmer, Gross, Vitells, arXiv:1007.1727, EPJC 71 (2011) 1554</a:t>
            </a:r>
          </a:p>
        </p:txBody>
      </p:sp>
    </p:spTree>
    <p:extLst>
      <p:ext uri="{BB962C8B-B14F-4D97-AF65-F5344CB8AC3E}">
        <p14:creationId xmlns:p14="http://schemas.microsoft.com/office/powerpoint/2010/main" val="1628430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B8BE982-08BD-354A-88EB-8B57608492AC}"/>
              </a:ext>
            </a:extLst>
          </p:cNvPr>
          <p:cNvSpPr txBox="1">
            <a:spLocks noChangeArrowheads="1"/>
          </p:cNvSpPr>
          <p:nvPr/>
        </p:nvSpPr>
        <p:spPr>
          <a:xfrm>
            <a:off x="252413" y="260350"/>
            <a:ext cx="7343775" cy="6477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Quick review of probablility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816DC9F6-B9E0-894F-A5E9-8CBD44DB6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1152525"/>
            <a:ext cx="858043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99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1">
            <a:extLst>
              <a:ext uri="{FF2B5EF4-FFF2-40B4-BE49-F238E27FC236}">
                <a16:creationId xmlns:a16="http://schemas.microsoft.com/office/drawing/2014/main" id="{A099994B-B581-574B-8C73-92584D288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0375"/>
            <a:ext cx="5275263" cy="38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Date Placeholder 1">
            <a:extLst>
              <a:ext uri="{FF2B5EF4-FFF2-40B4-BE49-F238E27FC236}">
                <a16:creationId xmlns:a16="http://schemas.microsoft.com/office/drawing/2014/main" id="{5ED256CE-E792-9348-8991-0C8F3822018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44035" name="Footer Placeholder 2">
            <a:extLst>
              <a:ext uri="{FF2B5EF4-FFF2-40B4-BE49-F238E27FC236}">
                <a16:creationId xmlns:a16="http://schemas.microsoft.com/office/drawing/2014/main" id="{0882CD17-E3FD-7D41-B59E-7E4DFAC80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/ U. Hamburg Basics of Statistical Data Analysis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B2C59D08-F7BC-A14C-A15A-2917D60EA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C74E5B-BEAF-6B4C-A325-BFD133C43251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FE0EA9BA-5484-1046-81CC-954C6B602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15888"/>
            <a:ext cx="7494588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3200" kern="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How to read the </a:t>
            </a:r>
            <a:r>
              <a:rPr lang="en-GB" sz="3200" i="1" kern="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</a:t>
            </a:r>
            <a:r>
              <a:rPr lang="en-GB" sz="3200" kern="0" baseline="-250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0</a:t>
            </a:r>
            <a:r>
              <a:rPr lang="en-GB" sz="3200" kern="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plot</a:t>
            </a:r>
          </a:p>
        </p:txBody>
      </p:sp>
      <p:sp>
        <p:nvSpPr>
          <p:cNvPr id="44038" name="TextBox 5">
            <a:extLst>
              <a:ext uri="{FF2B5EF4-FFF2-40B4-BE49-F238E27FC236}">
                <a16:creationId xmlns:a16="http://schemas.microsoft.com/office/drawing/2014/main" id="{39F519F6-3BDF-CB47-B9AE-F2C89B71C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46113"/>
            <a:ext cx="80645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“local”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means the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the background-only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hypothesis obtained from the test of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0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each individual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without any correct for the Look-Elsewhere Effect.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“Expected” (dashed) curve gives the median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under assumption of the SM Higgs (</a:t>
            </a:r>
            <a:r>
              <a:rPr lang="el-GR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1) at each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4039" name="TextBox 16">
            <a:extLst>
              <a:ext uri="{FF2B5EF4-FFF2-40B4-BE49-F238E27FC236}">
                <a16:creationId xmlns:a16="http://schemas.microsoft.com/office/drawing/2014/main" id="{1FF0536D-7BB2-4441-86CA-92DFB21DD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288" y="2841625"/>
            <a:ext cx="33924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ATLAS, Phys. Lett. B 716 (2012) 1-29</a:t>
            </a:r>
          </a:p>
        </p:txBody>
      </p:sp>
      <p:sp>
        <p:nvSpPr>
          <p:cNvPr id="44040" name="TextBox 1">
            <a:extLst>
              <a:ext uri="{FF2B5EF4-FFF2-40B4-BE49-F238E27FC236}">
                <a16:creationId xmlns:a16="http://schemas.microsoft.com/office/drawing/2014/main" id="{3E6262B7-F590-5E4A-AD43-2A9DCA26F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225" y="3109913"/>
            <a:ext cx="326589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blue band gives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width of the distribution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(±1</a:t>
            </a:r>
            <a:r>
              <a:rPr lang="el-GR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of significances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 assumption of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 Higgs.</a:t>
            </a:r>
          </a:p>
        </p:txBody>
      </p:sp>
    </p:spTree>
    <p:extLst>
      <p:ext uri="{BB962C8B-B14F-4D97-AF65-F5344CB8AC3E}">
        <p14:creationId xmlns:p14="http://schemas.microsoft.com/office/powerpoint/2010/main" val="9976879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Box 7">
            <a:extLst>
              <a:ext uri="{FF2B5EF4-FFF2-40B4-BE49-F238E27FC236}">
                <a16:creationId xmlns:a16="http://schemas.microsoft.com/office/drawing/2014/main" id="{296E3D26-5E3C-9A4D-B0D7-E7DC321C1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93" y="2895600"/>
            <a:ext cx="8607741" cy="348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 when setting an upper limit, an upwards fluctuation of the data </a:t>
            </a:r>
          </a:p>
          <a:p>
            <a:pPr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 taken to mean incompatibility with the hypothesized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</a:p>
          <a:p>
            <a:pPr>
              <a:spcBef>
                <a:spcPct val="0"/>
              </a:spcBef>
              <a:spcAft>
                <a:spcPts val="3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observed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l-GR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find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-value:</a:t>
            </a:r>
          </a:p>
          <a:p>
            <a:pPr>
              <a:spcBef>
                <a:spcPts val="1400"/>
              </a:spcBef>
              <a:spcAft>
                <a:spcPts val="18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sample approximation:  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upper limit at CL = 1</a:t>
            </a:r>
            <a:r>
              <a:rPr lang="en-US" altLang="en-US" sz="2400" dirty="0">
                <a:solidFill>
                  <a:srgbClr val="0070C0"/>
                </a:solidFill>
                <a:latin typeface="Symbol" pitchFamily="2" charset="2"/>
                <a:cs typeface="Calibri" panose="020F0502020204030204" pitchFamily="34" charset="0"/>
              </a:rPr>
              <a:t>-</a:t>
            </a:r>
            <a:r>
              <a:rPr lang="el-GR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set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solve for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5058" name="Picture 12">
            <a:extLst>
              <a:ext uri="{FF2B5EF4-FFF2-40B4-BE49-F238E27FC236}">
                <a16:creationId xmlns:a16="http://schemas.microsoft.com/office/drawing/2014/main" id="{6F9A4FAE-A5A7-4345-A650-08DB8AD69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3" y="4914900"/>
            <a:ext cx="16129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Date Placeholder 1">
            <a:extLst>
              <a:ext uri="{FF2B5EF4-FFF2-40B4-BE49-F238E27FC236}">
                <a16:creationId xmlns:a16="http://schemas.microsoft.com/office/drawing/2014/main" id="{E7E0CE02-71BA-B44A-B57C-F79FC304105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45060" name="Footer Placeholder 2">
            <a:extLst>
              <a:ext uri="{FF2B5EF4-FFF2-40B4-BE49-F238E27FC236}">
                <a16:creationId xmlns:a16="http://schemas.microsoft.com/office/drawing/2014/main" id="{B2BB7AA8-469E-0148-92B8-7750BF849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/ U. Hamburg Basics of Statistical Data Analysis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061" name="Slide Number Placeholder 3">
            <a:extLst>
              <a:ext uri="{FF2B5EF4-FFF2-40B4-BE49-F238E27FC236}">
                <a16:creationId xmlns:a16="http://schemas.microsoft.com/office/drawing/2014/main" id="{FE3EDA45-3114-8147-A762-34E739DB4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75890E-54F6-FB45-BDBD-F47F84BB5F85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062" name="Rectangle 2">
            <a:extLst>
              <a:ext uri="{FF2B5EF4-FFF2-40B4-BE49-F238E27FC236}">
                <a16:creationId xmlns:a16="http://schemas.microsoft.com/office/drawing/2014/main" id="{4E3F2D38-2BE2-6C49-A6BA-2C9293327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713" y="381000"/>
            <a:ext cx="69643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statistic for upper limits</a:t>
            </a:r>
            <a:endParaRPr lang="en-GB" altLang="en-US" i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063" name="Text Box 3">
            <a:extLst>
              <a:ext uri="{FF2B5EF4-FFF2-40B4-BE49-F238E27FC236}">
                <a16:creationId xmlns:a16="http://schemas.microsoft.com/office/drawing/2014/main" id="{B4FAA955-C172-B246-9A1C-A5C9155A9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18" y="1028700"/>
            <a:ext cx="60077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purposes of setting an upper limit on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use</a:t>
            </a:r>
          </a:p>
        </p:txBody>
      </p:sp>
      <p:pic>
        <p:nvPicPr>
          <p:cNvPr id="45064" name="Picture 7">
            <a:extLst>
              <a:ext uri="{FF2B5EF4-FFF2-40B4-BE49-F238E27FC236}">
                <a16:creationId xmlns:a16="http://schemas.microsoft.com/office/drawing/2014/main" id="{622D7D53-4B03-FD43-BCEC-A88E54716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31" y="1617663"/>
            <a:ext cx="365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7">
            <a:extLst>
              <a:ext uri="{FF2B5EF4-FFF2-40B4-BE49-F238E27FC236}">
                <a16:creationId xmlns:a16="http://schemas.microsoft.com/office/drawing/2014/main" id="{F8A7EE24-0A29-E142-AFFB-1D6E8353C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631" y="1674813"/>
            <a:ext cx="22193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6" name="TextBox 11">
            <a:extLst>
              <a:ext uri="{FF2B5EF4-FFF2-40B4-BE49-F238E27FC236}">
                <a16:creationId xmlns:a16="http://schemas.microsoft.com/office/drawing/2014/main" id="{BAEDCD9A-C715-DC48-9A2B-208617D13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943" y="1962150"/>
            <a:ext cx="977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pic>
        <p:nvPicPr>
          <p:cNvPr id="45067" name="Picture 11">
            <a:extLst>
              <a:ext uri="{FF2B5EF4-FFF2-40B4-BE49-F238E27FC236}">
                <a16:creationId xmlns:a16="http://schemas.microsoft.com/office/drawing/2014/main" id="{D59BC07F-2422-CE4F-8E5D-37FAFD8F54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456" y="3865563"/>
            <a:ext cx="29622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1">
            <a:extLst>
              <a:ext uri="{FF2B5EF4-FFF2-40B4-BE49-F238E27FC236}">
                <a16:creationId xmlns:a16="http://schemas.microsoft.com/office/drawing/2014/main" id="{866A53C5-B494-844D-AB61-493CD343D8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468" y="5003800"/>
            <a:ext cx="7747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9" name="Rectangle 13">
            <a:extLst>
              <a:ext uri="{FF2B5EF4-FFF2-40B4-BE49-F238E27FC236}">
                <a16:creationId xmlns:a16="http://schemas.microsoft.com/office/drawing/2014/main" id="{CFE5372E-16D2-5F4F-89C0-B1CDA6B93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718" y="4803775"/>
            <a:ext cx="2595563" cy="790575"/>
          </a:xfrm>
          <a:prstGeom prst="rect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070" name="TextBox 19">
            <a:extLst>
              <a:ext uri="{FF2B5EF4-FFF2-40B4-BE49-F238E27FC236}">
                <a16:creationId xmlns:a16="http://schemas.microsoft.com/office/drawing/2014/main" id="{07241441-AE3C-0247-A9E3-E33D70F03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913" y="0"/>
            <a:ext cx="6913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Cowan, Cranmer, Gross, Vitells, arXiv:1007.1727, EPJC 71 (2011) 1554</a:t>
            </a:r>
          </a:p>
        </p:txBody>
      </p:sp>
    </p:spTree>
    <p:extLst>
      <p:ext uri="{BB962C8B-B14F-4D97-AF65-F5344CB8AC3E}">
        <p14:creationId xmlns:p14="http://schemas.microsoft.com/office/powerpoint/2010/main" val="8849464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Date Placeholder 1">
            <a:extLst>
              <a:ext uri="{FF2B5EF4-FFF2-40B4-BE49-F238E27FC236}">
                <a16:creationId xmlns:a16="http://schemas.microsoft.com/office/drawing/2014/main" id="{D73F88B7-9810-7040-858B-4E8F43FB7C9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46082" name="Footer Placeholder 2">
            <a:extLst>
              <a:ext uri="{FF2B5EF4-FFF2-40B4-BE49-F238E27FC236}">
                <a16:creationId xmlns:a16="http://schemas.microsoft.com/office/drawing/2014/main" id="{3B862BD6-6E3B-9D49-B192-761DC18FB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/ U. Hamburg Basics of Statistical Data Analysis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EABE4D02-4450-DE44-B918-272836FA6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8501A8-F833-484A-87CF-3279DEDDF36B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084" name="Rectangle 2">
            <a:extLst>
              <a:ext uri="{FF2B5EF4-FFF2-40B4-BE49-F238E27FC236}">
                <a16:creationId xmlns:a16="http://schemas.microsoft.com/office/drawing/2014/main" id="{A50F3F5A-4D05-AC41-B40F-31241466A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479425"/>
            <a:ext cx="71643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Monte Carlo test of asymptotic formulae </a:t>
            </a:r>
            <a:endParaRPr lang="en-GB" altLang="en-US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085" name="Picture 2">
            <a:extLst>
              <a:ext uri="{FF2B5EF4-FFF2-40B4-BE49-F238E27FC236}">
                <a16:creationId xmlns:a16="http://schemas.microsoft.com/office/drawing/2014/main" id="{D6CBA4A6-7C45-4448-9062-880D50E24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060575"/>
            <a:ext cx="388620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Box 6">
            <a:extLst>
              <a:ext uri="{FF2B5EF4-FFF2-40B4-BE49-F238E27FC236}">
                <a16:creationId xmlns:a16="http://schemas.microsoft.com/office/drawing/2014/main" id="{5E6DD9FE-591B-0B4D-827D-83F743BCB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1095375"/>
            <a:ext cx="67579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again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~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Poisson(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l-GR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find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hypothesized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values.</a:t>
            </a:r>
          </a:p>
        </p:txBody>
      </p:sp>
      <p:sp>
        <p:nvSpPr>
          <p:cNvPr id="46087" name="TextBox 7">
            <a:extLst>
              <a:ext uri="{FF2B5EF4-FFF2-40B4-BE49-F238E27FC236}">
                <a16:creationId xmlns:a16="http://schemas.microsoft.com/office/drawing/2014/main" id="{28CF4981-381D-B549-9B21-82435401F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171700"/>
            <a:ext cx="4669971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|1)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=1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Typically interested in 95% CL, i.e.,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threshold = 0.05, i.e.,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2.69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√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 1.64.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|0]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gives “exclusion sensitivity”.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asymptotic formulae good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6,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9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6088" name="TextBox 19">
            <a:extLst>
              <a:ext uri="{FF2B5EF4-FFF2-40B4-BE49-F238E27FC236}">
                <a16:creationId xmlns:a16="http://schemas.microsoft.com/office/drawing/2014/main" id="{913C03A1-4ADA-A54F-B514-586CC1FAB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913" y="0"/>
            <a:ext cx="6913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Cowan, Cranmer, Gross, Vitells, arXiv:1007.1727, EPJC 71 (2011) 1554</a:t>
            </a:r>
          </a:p>
        </p:txBody>
      </p:sp>
    </p:spTree>
    <p:extLst>
      <p:ext uri="{BB962C8B-B14F-4D97-AF65-F5344CB8AC3E}">
        <p14:creationId xmlns:p14="http://schemas.microsoft.com/office/powerpoint/2010/main" val="29894024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>
            <a:extLst>
              <a:ext uri="{FF2B5EF4-FFF2-40B4-BE49-F238E27FC236}">
                <a16:creationId xmlns:a16="http://schemas.microsoft.com/office/drawing/2014/main" id="{93ABD081-09ED-4846-8641-8CD69A3EF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3016250"/>
            <a:ext cx="6027424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Date Placeholder 1">
            <a:extLst>
              <a:ext uri="{FF2B5EF4-FFF2-40B4-BE49-F238E27FC236}">
                <a16:creationId xmlns:a16="http://schemas.microsoft.com/office/drawing/2014/main" id="{08E9D0D4-6236-374F-BAB3-318FB916111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01600" y="6480175"/>
            <a:ext cx="2152194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47107" name="Footer Placeholder 2">
            <a:extLst>
              <a:ext uri="{FF2B5EF4-FFF2-40B4-BE49-F238E27FC236}">
                <a16:creationId xmlns:a16="http://schemas.microsoft.com/office/drawing/2014/main" id="{43DF773A-0206-144A-8273-75DE4363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99919" y="6480175"/>
            <a:ext cx="625161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/ U. Hamburg Basics of Statistical Data Analysis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53EB90E3-1675-F44C-8335-ADBB293EE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94513" y="6480175"/>
            <a:ext cx="2152194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30E0E1-BAF7-504B-BBC1-A38E414662D7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98A1AC5A-2D88-9249-A45C-5EE180A1D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413" y="115888"/>
            <a:ext cx="7559901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3200" kern="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How to read the green and yellow limit plots</a:t>
            </a:r>
          </a:p>
        </p:txBody>
      </p:sp>
      <p:sp>
        <p:nvSpPr>
          <p:cNvPr id="47110" name="TextBox 4">
            <a:extLst>
              <a:ext uri="{FF2B5EF4-FFF2-40B4-BE49-F238E27FC236}">
                <a16:creationId xmlns:a16="http://schemas.microsoft.com/office/drawing/2014/main" id="{0A7CB4FA-2CF1-EA45-A296-16A6EA7E0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4" y="620713"/>
            <a:ext cx="8789727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every value of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find the upper limit on </a:t>
            </a:r>
            <a:r>
              <a:rPr lang="el-GR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 for each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determine the distribution of upper limits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would obtain under the hypothesis of </a:t>
            </a:r>
            <a:r>
              <a:rPr lang="el-GR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dashed curve is the median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the green (yellow) bands give the ± </a:t>
            </a:r>
            <a:r>
              <a:rPr lang="el-GR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l-GR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</a:t>
            </a:r>
            <a:r>
              <a:rPr lang="el-GR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regions of this distribution.</a:t>
            </a:r>
          </a:p>
        </p:txBody>
      </p:sp>
      <p:sp>
        <p:nvSpPr>
          <p:cNvPr id="47111" name="TextBox 16">
            <a:extLst>
              <a:ext uri="{FF2B5EF4-FFF2-40B4-BE49-F238E27FC236}">
                <a16:creationId xmlns:a16="http://schemas.microsoft.com/office/drawing/2014/main" id="{A53F9DEF-CAA6-EE44-8779-29F884432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5849" y="2859088"/>
            <a:ext cx="3420451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ATLAS, Phys. Lett. B 716 (2012) 1-29</a:t>
            </a:r>
          </a:p>
        </p:txBody>
      </p:sp>
    </p:spTree>
    <p:extLst>
      <p:ext uri="{BB962C8B-B14F-4D97-AF65-F5344CB8AC3E}">
        <p14:creationId xmlns:p14="http://schemas.microsoft.com/office/powerpoint/2010/main" val="16768671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Date Placeholder 1">
            <a:extLst>
              <a:ext uri="{FF2B5EF4-FFF2-40B4-BE49-F238E27FC236}">
                <a16:creationId xmlns:a16="http://schemas.microsoft.com/office/drawing/2014/main" id="{8A7589C5-3028-5742-AB6C-4C7B1F22C2C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7890" name="Footer Placeholder 2">
            <a:extLst>
              <a:ext uri="{FF2B5EF4-FFF2-40B4-BE49-F238E27FC236}">
                <a16:creationId xmlns:a16="http://schemas.microsoft.com/office/drawing/2014/main" id="{E4B26303-F728-FA4D-9D20-FF1A0FD0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/ U. Hamburg Basics of Statistical Data Analysis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C1E287A3-0499-6844-9D65-0687FF8F5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9E302E-D0A3-5A4A-8DB5-8DD617504CE7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3F9FAC79-7969-A54B-8F5B-1FA634E95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15888"/>
            <a:ext cx="7494588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3200" kern="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Finally</a:t>
            </a:r>
          </a:p>
        </p:txBody>
      </p:sp>
      <p:sp>
        <p:nvSpPr>
          <p:cNvPr id="37893" name="TextBox 1">
            <a:extLst>
              <a:ext uri="{FF2B5EF4-FFF2-40B4-BE49-F238E27FC236}">
                <a16:creationId xmlns:a16="http://schemas.microsoft.com/office/drawing/2014/main" id="{AB2271CD-8BBF-EB45-A078-AA4584E9D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812800"/>
            <a:ext cx="8476616" cy="469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lecture only enough for a brief introduction to: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Parameter estimation, maximum likelihood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Hypothesis tests, 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-values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Limits (confidence intervals/regions)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Systematics (nuisance parameters)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Asymptotics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(Wilks’ theorem)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 thought:  once the basic formalism is fixed, most of the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focuses on writing down the likelihood, e.g.,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including in it enough parameters to adequately describe the data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(true for both Bayesian and frequentist approaches).</a:t>
            </a:r>
          </a:p>
        </p:txBody>
      </p:sp>
    </p:spTree>
    <p:extLst>
      <p:ext uri="{BB962C8B-B14F-4D97-AF65-F5344CB8AC3E}">
        <p14:creationId xmlns:p14="http://schemas.microsoft.com/office/powerpoint/2010/main" val="6146395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5D51E6A-6595-854C-AE9D-A3D15E383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906" y="314099"/>
            <a:ext cx="5622925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slides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3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Date Placeholder 1">
            <a:extLst>
              <a:ext uri="{FF2B5EF4-FFF2-40B4-BE49-F238E27FC236}">
                <a16:creationId xmlns:a16="http://schemas.microsoft.com/office/drawing/2014/main" id="{8A599624-06F4-7B40-8E26-F7721B46962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2530" name="Footer Placeholder 2">
            <a:extLst>
              <a:ext uri="{FF2B5EF4-FFF2-40B4-BE49-F238E27FC236}">
                <a16:creationId xmlns:a16="http://schemas.microsoft.com/office/drawing/2014/main" id="{89A523EB-341D-0443-99BA-582F41FF7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/ U. Hamburg Basics of Statistical Data Analysis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D687DB0C-F710-5C4F-907F-132235407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458F8C5-2CAC-254F-9569-1876BDFC1933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56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32" name="TextBox 1">
            <a:extLst>
              <a:ext uri="{FF2B5EF4-FFF2-40B4-BE49-F238E27FC236}">
                <a16:creationId xmlns:a16="http://schemas.microsoft.com/office/drawing/2014/main" id="{E6F1153E-70EB-BC4F-B147-6A3AC96F4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63" y="919163"/>
            <a:ext cx="80057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 Discovery sensitivity for counting experiment with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known: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(a)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(b)  Profile likelihood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ratio test &amp; Asimov:</a:t>
            </a:r>
          </a:p>
        </p:txBody>
      </p:sp>
      <p:sp>
        <p:nvSpPr>
          <p:cNvPr id="22533" name="TextBox 20">
            <a:extLst>
              <a:ext uri="{FF2B5EF4-FFF2-40B4-BE49-F238E27FC236}">
                <a16:creationId xmlns:a16="http://schemas.microsoft.com/office/drawing/2014/main" id="{F6811800-54B1-9944-8703-7500A4749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357563"/>
            <a:ext cx="636428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 Discovery sensitivity with uncertainty in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altLang="en-US" sz="24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l-GR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(a)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(b)  Profile likelihood ratio test &amp; Asimov:</a:t>
            </a:r>
          </a:p>
        </p:txBody>
      </p:sp>
      <p:pic>
        <p:nvPicPr>
          <p:cNvPr id="22534" name="Picture 2">
            <a:extLst>
              <a:ext uri="{FF2B5EF4-FFF2-40B4-BE49-F238E27FC236}">
                <a16:creationId xmlns:a16="http://schemas.microsoft.com/office/drawing/2014/main" id="{08AAD7D3-8B98-9A48-B27E-DD4997E87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566863"/>
            <a:ext cx="546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3">
            <a:extLst>
              <a:ext uri="{FF2B5EF4-FFF2-40B4-BE49-F238E27FC236}">
                <a16:creationId xmlns:a16="http://schemas.microsoft.com/office/drawing/2014/main" id="{4E75B858-3780-894E-A4C6-2D970EA8D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860800"/>
            <a:ext cx="12065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5">
            <a:extLst>
              <a:ext uri="{FF2B5EF4-FFF2-40B4-BE49-F238E27FC236}">
                <a16:creationId xmlns:a16="http://schemas.microsoft.com/office/drawing/2014/main" id="{FE2C3A57-2F90-D848-84DD-43B7FD9D7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5302250"/>
            <a:ext cx="76581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6">
            <a:extLst>
              <a:ext uri="{FF2B5EF4-FFF2-40B4-BE49-F238E27FC236}">
                <a16:creationId xmlns:a16="http://schemas.microsoft.com/office/drawing/2014/main" id="{CBBE31C8-C782-3540-B62A-548F385C6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2287588"/>
            <a:ext cx="36195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Rectangle 2">
            <a:extLst>
              <a:ext uri="{FF2B5EF4-FFF2-40B4-BE49-F238E27FC236}">
                <a16:creationId xmlns:a16="http://schemas.microsoft.com/office/drawing/2014/main" id="{50590C4D-7E1F-AA45-946E-105CA1F07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-38100"/>
            <a:ext cx="84963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discovery significance for counting</a:t>
            </a:r>
            <a:r>
              <a:rPr lang="el-GR" altLang="en-US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en-US" sz="28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 with background uncertainty</a:t>
            </a:r>
            <a:endParaRPr lang="en-GB" altLang="en-US" sz="2800" i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9753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Date Placeholder 1">
            <a:extLst>
              <a:ext uri="{FF2B5EF4-FFF2-40B4-BE49-F238E27FC236}">
                <a16:creationId xmlns:a16="http://schemas.microsoft.com/office/drawing/2014/main" id="{8F735751-910B-9345-82F9-905D787BE06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3554" name="Footer Placeholder 2">
            <a:extLst>
              <a:ext uri="{FF2B5EF4-FFF2-40B4-BE49-F238E27FC236}">
                <a16:creationId xmlns:a16="http://schemas.microsoft.com/office/drawing/2014/main" id="{EB190D20-A222-734C-B3CC-5FFFDD36D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/ U. Hamburg Basics of Statistical Data Analysis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8FF6AD68-016A-F74A-9AD8-4975C33DF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A04F9E-65AF-A847-857D-10DDAA04649B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57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id="{CE8530BE-7E13-2541-BC70-5CB37FF1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60350"/>
            <a:ext cx="82804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Counting experiment with known background</a:t>
            </a:r>
          </a:p>
        </p:txBody>
      </p:sp>
      <p:sp>
        <p:nvSpPr>
          <p:cNvPr id="23557" name="TextBox 1">
            <a:extLst>
              <a:ext uri="{FF2B5EF4-FFF2-40B4-BE49-F238E27FC236}">
                <a16:creationId xmlns:a16="http://schemas.microsoft.com/office/drawing/2014/main" id="{CCACEB91-7581-6F43-9294-D12CE56AC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" y="908050"/>
            <a:ext cx="652621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 a number of events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+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where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i="1" dirty="0"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cs typeface="Times New Roman" panose="02020603050405020304" pitchFamily="18" charset="0"/>
              </a:rPr>
              <a:t> =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expected number of events from signal,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i="1" dirty="0"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cs typeface="Times New Roman" panose="02020603050405020304" pitchFamily="18" charset="0"/>
              </a:rPr>
              <a:t> =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expected number of background events.</a:t>
            </a:r>
          </a:p>
        </p:txBody>
      </p:sp>
      <p:sp>
        <p:nvSpPr>
          <p:cNvPr id="23558" name="TextBox 4">
            <a:extLst>
              <a:ext uri="{FF2B5EF4-FFF2-40B4-BE49-F238E27FC236}">
                <a16:creationId xmlns:a16="http://schemas.microsoft.com/office/drawing/2014/main" id="{D97BB6D2-C2D9-8D43-A817-D94C9BD2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4259263"/>
            <a:ext cx="54657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Usually convert to equivalent significance:</a:t>
            </a:r>
          </a:p>
        </p:txBody>
      </p:sp>
      <p:pic>
        <p:nvPicPr>
          <p:cNvPr id="23559" name="Picture 5">
            <a:extLst>
              <a:ext uri="{FF2B5EF4-FFF2-40B4-BE49-F238E27FC236}">
                <a16:creationId xmlns:a16="http://schemas.microsoft.com/office/drawing/2014/main" id="{88D04AF4-CF47-5B4E-BA85-0499B6E3F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4254500"/>
            <a:ext cx="2057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Box 6">
            <a:extLst>
              <a:ext uri="{FF2B5EF4-FFF2-40B4-BE49-F238E27FC236}">
                <a16:creationId xmlns:a16="http://schemas.microsoft.com/office/drawing/2014/main" id="{272E9470-4260-7C47-9632-9E4D06845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" y="2565400"/>
            <a:ext cx="8405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test for discovery of signal compute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= 0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hypothesis,</a:t>
            </a:r>
          </a:p>
        </p:txBody>
      </p:sp>
      <p:sp>
        <p:nvSpPr>
          <p:cNvPr id="23561" name="TextBox 7">
            <a:extLst>
              <a:ext uri="{FF2B5EF4-FFF2-40B4-BE49-F238E27FC236}">
                <a16:creationId xmlns:a16="http://schemas.microsoft.com/office/drawing/2014/main" id="{DF2C5060-2061-D74C-A455-363A4FF59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" y="4614863"/>
            <a:ext cx="80322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l-GR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Φ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standard Gaussian cumulative distribution, e.g.,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&gt; 5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 5 sigma effect) means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&lt; 2.9 ×10</a:t>
            </a:r>
            <a:r>
              <a:rPr lang="en-US" alt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7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562" name="TextBox 8">
            <a:extLst>
              <a:ext uri="{FF2B5EF4-FFF2-40B4-BE49-F238E27FC236}">
                <a16:creationId xmlns:a16="http://schemas.microsoft.com/office/drawing/2014/main" id="{1EC6C209-ECD2-0740-91AE-8DCD55787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3" y="5589588"/>
            <a:ext cx="7686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characterize sensitivity to discovery, give expected (mean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median)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under assumption of a given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3563" name="Picture 10">
            <a:extLst>
              <a:ext uri="{FF2B5EF4-FFF2-40B4-BE49-F238E27FC236}">
                <a16:creationId xmlns:a16="http://schemas.microsoft.com/office/drawing/2014/main" id="{B043B89E-734E-534D-B3F1-C17866C24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3213100"/>
            <a:ext cx="6731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7680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Date Placeholder 1">
            <a:extLst>
              <a:ext uri="{FF2B5EF4-FFF2-40B4-BE49-F238E27FC236}">
                <a16:creationId xmlns:a16="http://schemas.microsoft.com/office/drawing/2014/main" id="{327EF2F6-9BCE-2B43-A067-1A0AD5707FE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4578" name="Footer Placeholder 2">
            <a:extLst>
              <a:ext uri="{FF2B5EF4-FFF2-40B4-BE49-F238E27FC236}">
                <a16:creationId xmlns:a16="http://schemas.microsoft.com/office/drawing/2014/main" id="{6F915EA5-B06C-FC41-823F-5BDD89940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/ U. Hamburg Basics of Statistical Data Analysis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A91F510A-22E4-3440-B90A-A490F5417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91EA6E-3016-0C4A-B2D8-D8D090A6B801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58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70E3D3F1-AD9A-054E-BF73-C988107E1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260350"/>
            <a:ext cx="66246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81" name="Rectangle 2">
            <a:extLst>
              <a:ext uri="{FF2B5EF4-FFF2-40B4-BE49-F238E27FC236}">
                <a16:creationId xmlns:a16="http://schemas.microsoft.com/office/drawing/2014/main" id="{B342238D-4E9A-2440-AA29-906904D16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382588"/>
            <a:ext cx="71643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/√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expected discovery significance</a:t>
            </a:r>
          </a:p>
        </p:txBody>
      </p:sp>
      <p:sp>
        <p:nvSpPr>
          <p:cNvPr id="24582" name="Text Box 3">
            <a:extLst>
              <a:ext uri="{FF2B5EF4-FFF2-40B4-BE49-F238E27FC236}">
                <a16:creationId xmlns:a16="http://schemas.microsoft.com/office/drawing/2014/main" id="{E0DA55FB-1D99-7F41-AFE8-374FE79B7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1022350"/>
            <a:ext cx="82200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large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→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Gaussian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,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√(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observed value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0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Prob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&gt;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|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),:</a:t>
            </a:r>
          </a:p>
        </p:txBody>
      </p:sp>
      <p:pic>
        <p:nvPicPr>
          <p:cNvPr id="24583" name="Picture 3">
            <a:extLst>
              <a:ext uri="{FF2B5EF4-FFF2-40B4-BE49-F238E27FC236}">
                <a16:creationId xmlns:a16="http://schemas.microsoft.com/office/drawing/2014/main" id="{D3A078C3-4BCF-D94F-BE50-B79147835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2416175"/>
            <a:ext cx="2987675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Box 8">
            <a:extLst>
              <a:ext uri="{FF2B5EF4-FFF2-40B4-BE49-F238E27FC236}">
                <a16:creationId xmlns:a16="http://schemas.microsoft.com/office/drawing/2014/main" id="{B5E44277-7BA3-E145-960E-CAAC27D8B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384550"/>
            <a:ext cx="5402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Significance for rejecting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0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therefore</a:t>
            </a:r>
          </a:p>
        </p:txBody>
      </p:sp>
      <p:pic>
        <p:nvPicPr>
          <p:cNvPr id="24585" name="Picture 4">
            <a:extLst>
              <a:ext uri="{FF2B5EF4-FFF2-40B4-BE49-F238E27FC236}">
                <a16:creationId xmlns:a16="http://schemas.microsoft.com/office/drawing/2014/main" id="{EFEC07DB-971C-F946-A317-1FC41FFDB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3992563"/>
            <a:ext cx="377666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TextBox 10">
            <a:extLst>
              <a:ext uri="{FF2B5EF4-FFF2-40B4-BE49-F238E27FC236}">
                <a16:creationId xmlns:a16="http://schemas.microsoft.com/office/drawing/2014/main" id="{C66E3B24-A74F-334A-90A2-847695238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" y="4824413"/>
            <a:ext cx="7142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(median) significance assuming signal rate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</p:txBody>
      </p:sp>
      <p:pic>
        <p:nvPicPr>
          <p:cNvPr id="24587" name="Picture 5">
            <a:extLst>
              <a:ext uri="{FF2B5EF4-FFF2-40B4-BE49-F238E27FC236}">
                <a16:creationId xmlns:a16="http://schemas.microsoft.com/office/drawing/2014/main" id="{D0EC7013-2656-CF4C-8283-B717BCED9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5445125"/>
            <a:ext cx="30607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2629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Date Placeholder 1">
            <a:extLst>
              <a:ext uri="{FF2B5EF4-FFF2-40B4-BE49-F238E27FC236}">
                <a16:creationId xmlns:a16="http://schemas.microsoft.com/office/drawing/2014/main" id="{3A4F5F64-27F5-D747-836A-DDE92508E44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5602" name="Footer Placeholder 2">
            <a:extLst>
              <a:ext uri="{FF2B5EF4-FFF2-40B4-BE49-F238E27FC236}">
                <a16:creationId xmlns:a16="http://schemas.microsoft.com/office/drawing/2014/main" id="{7356AB16-C748-BF40-ACB5-2F9A66B36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/ U. Hamburg Basics of Statistical Data Analysis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F8806DDA-6652-6946-A24A-1A3D449AE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8E1FFF3-0B71-2944-8E23-8A607DB09DF5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59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0D9AB588-3E8E-514A-B3B0-A533B37AC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425450"/>
            <a:ext cx="81121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Better approximation for significance</a:t>
            </a:r>
          </a:p>
        </p:txBody>
      </p:sp>
      <p:sp>
        <p:nvSpPr>
          <p:cNvPr id="25605" name="Text Box 3">
            <a:extLst>
              <a:ext uri="{FF2B5EF4-FFF2-40B4-BE49-F238E27FC236}">
                <a16:creationId xmlns:a16="http://schemas.microsoft.com/office/drawing/2014/main" id="{3348412B-CB0C-3D4A-9E2F-8D65A1BD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38" y="1095375"/>
            <a:ext cx="4689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 likelihood for parameter </a:t>
            </a:r>
            <a:r>
              <a:rPr lang="en-US" altLang="en-US" sz="24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</p:txBody>
      </p:sp>
      <p:pic>
        <p:nvPicPr>
          <p:cNvPr id="25606" name="Picture 15">
            <a:extLst>
              <a:ext uri="{FF2B5EF4-FFF2-40B4-BE49-F238E27FC236}">
                <a16:creationId xmlns:a16="http://schemas.microsoft.com/office/drawing/2014/main" id="{4C01C9AD-C376-D348-9CEC-762A9397F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773238"/>
            <a:ext cx="29718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 Box 3">
            <a:extLst>
              <a:ext uri="{FF2B5EF4-FFF2-40B4-BE49-F238E27FC236}">
                <a16:creationId xmlns:a16="http://schemas.microsoft.com/office/drawing/2014/main" id="{047D5BBC-AF55-9849-979F-9A011B8BC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652963"/>
            <a:ext cx="6238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likelihood ratio statistic for testing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0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</a:p>
        </p:txBody>
      </p:sp>
      <p:pic>
        <p:nvPicPr>
          <p:cNvPr id="25608" name="Picture 2">
            <a:extLst>
              <a:ext uri="{FF2B5EF4-FFF2-40B4-BE49-F238E27FC236}">
                <a16:creationId xmlns:a16="http://schemas.microsoft.com/office/drawing/2014/main" id="{B5FA1833-D728-054D-B41B-F8629652E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5199063"/>
            <a:ext cx="78771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8">
            <a:extLst>
              <a:ext uri="{FF2B5EF4-FFF2-40B4-BE49-F238E27FC236}">
                <a16:creationId xmlns:a16="http://schemas.microsoft.com/office/drawing/2014/main" id="{07FEEF43-5851-7D4D-8791-7AF4887155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327400"/>
            <a:ext cx="37719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TextBox 19">
            <a:extLst>
              <a:ext uri="{FF2B5EF4-FFF2-40B4-BE49-F238E27FC236}">
                <a16:creationId xmlns:a16="http://schemas.microsoft.com/office/drawing/2014/main" id="{35BFA570-567A-E240-A30C-767977E70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2708275"/>
            <a:ext cx="6154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test for discovery use profile likelihood ratio:</a:t>
            </a:r>
          </a:p>
        </p:txBody>
      </p:sp>
      <p:pic>
        <p:nvPicPr>
          <p:cNvPr id="25611" name="Picture 20">
            <a:extLst>
              <a:ext uri="{FF2B5EF4-FFF2-40B4-BE49-F238E27FC236}">
                <a16:creationId xmlns:a16="http://schemas.microsoft.com/office/drawing/2014/main" id="{52CC3C9D-1E1E-1F40-9D94-BE9727110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484563"/>
            <a:ext cx="2260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TextBox 21">
            <a:extLst>
              <a:ext uri="{FF2B5EF4-FFF2-40B4-BE49-F238E27FC236}">
                <a16:creationId xmlns:a16="http://schemas.microsoft.com/office/drawing/2014/main" id="{EE58A2C9-5327-F346-8EFA-A5E76ACBB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1797050"/>
            <a:ext cx="17540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now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nuisance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params.</a:t>
            </a:r>
          </a:p>
        </p:txBody>
      </p:sp>
      <p:cxnSp>
        <p:nvCxnSpPr>
          <p:cNvPr id="25613" name="Straight Arrow Connector 22">
            <a:extLst>
              <a:ext uri="{FF2B5EF4-FFF2-40B4-BE49-F238E27FC236}">
                <a16:creationId xmlns:a16="http://schemas.microsoft.com/office/drawing/2014/main" id="{E172B0AE-FAF1-7741-8E37-7C2D2B6D721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524750" y="3068638"/>
            <a:ext cx="142875" cy="360362"/>
          </a:xfrm>
          <a:prstGeom prst="straightConnector1">
            <a:avLst/>
          </a:prstGeom>
          <a:noFill/>
          <a:ln w="2857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85060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DCC8F16-A058-C540-A68B-99A070AB65F7}"/>
              </a:ext>
            </a:extLst>
          </p:cNvPr>
          <p:cNvSpPr txBox="1">
            <a:spLocks noChangeArrowheads="1"/>
          </p:cNvSpPr>
          <p:nvPr/>
        </p:nvSpPr>
        <p:spPr>
          <a:xfrm>
            <a:off x="252413" y="260350"/>
            <a:ext cx="7343775" cy="6477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Frequentist Statistics − general philosophy 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28FF8E0C-FFFF-2040-A98C-E9DFFEC74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68589"/>
            <a:ext cx="8632825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 frequentist statistics, probabilities are associated only with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data, i.e., outcomes of repeatable observations (shorthand: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).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	Probability = limiting frequency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Probabilities such 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	</a:t>
            </a:r>
            <a:r>
              <a:rPr lang="en-US" altLang="en-US" sz="2400" i="1" dirty="0">
                <a:latin typeface="+mn-lt"/>
              </a:rPr>
              <a:t>P</a:t>
            </a:r>
            <a:r>
              <a:rPr lang="en-US" altLang="en-US" sz="2400" dirty="0">
                <a:latin typeface="+mn-lt"/>
              </a:rPr>
              <a:t> (string theory is true), 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	</a:t>
            </a:r>
            <a:r>
              <a:rPr lang="en-US" altLang="en-US" sz="2400" i="1" dirty="0">
                <a:latin typeface="+mn-lt"/>
              </a:rPr>
              <a:t>P</a:t>
            </a:r>
            <a:r>
              <a:rPr lang="en-US" altLang="en-US" sz="2400" dirty="0">
                <a:latin typeface="+mn-lt"/>
              </a:rPr>
              <a:t> (0.117 &lt; </a:t>
            </a:r>
            <a:r>
              <a:rPr lang="el-GR" altLang="en-US" sz="2400" i="1" dirty="0">
                <a:latin typeface="+mn-lt"/>
              </a:rPr>
              <a:t>α</a:t>
            </a:r>
            <a:r>
              <a:rPr lang="en-US" altLang="en-US" sz="2400" baseline="-25000" dirty="0">
                <a:latin typeface="+mn-lt"/>
              </a:rPr>
              <a:t>s</a:t>
            </a:r>
            <a:r>
              <a:rPr lang="en-US" altLang="en-US" sz="2400" dirty="0">
                <a:latin typeface="+mn-lt"/>
              </a:rPr>
              <a:t> &lt; 0.119), </a:t>
            </a:r>
          </a:p>
          <a:p>
            <a:pPr>
              <a:spcBef>
                <a:spcPct val="0"/>
              </a:spcBef>
              <a:spcAft>
                <a:spcPct val="40000"/>
              </a:spcAft>
              <a:buNone/>
            </a:pPr>
            <a:r>
              <a:rPr lang="en-US" altLang="en-US" sz="2400" i="1" dirty="0">
                <a:solidFill>
                  <a:prstClr val="black"/>
                </a:solidFill>
                <a:latin typeface="Calibri"/>
                <a:ea typeface="ＭＳ Ｐゴシック" charset="0"/>
              </a:rPr>
              <a:t>	P</a:t>
            </a:r>
            <a:r>
              <a:rPr lang="en-US" altLang="en-US" sz="2400" dirty="0">
                <a:solidFill>
                  <a:prstClr val="black"/>
                </a:solidFill>
                <a:latin typeface="Calibri"/>
                <a:ea typeface="ＭＳ Ｐゴシック" charset="0"/>
              </a:rPr>
              <a:t> (Biden wins in 2024),</a:t>
            </a:r>
            <a:endParaRPr lang="en-US" altLang="en-US" sz="24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etc. are either 0 or 1, but we don’t know which.</a:t>
            </a: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E7D9E16A-CDA8-ED45-9C92-8B81A971F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16" y="4460649"/>
            <a:ext cx="83534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tools of frequentist statistics tell us what to expect, under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assumption of certain probabilities, about hypothetical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repeated observations.</a:t>
            </a: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77D79701-DD9E-9B4C-B689-A342AF150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341" y="5613174"/>
            <a:ext cx="812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Preferred theories (models, hypotheses, ...) are those  that predict a high probability for data “like” the data observed.</a:t>
            </a:r>
          </a:p>
        </p:txBody>
      </p:sp>
    </p:spTree>
    <p:extLst>
      <p:ext uri="{BB962C8B-B14F-4D97-AF65-F5344CB8AC3E}">
        <p14:creationId xmlns:p14="http://schemas.microsoft.com/office/powerpoint/2010/main" val="379688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Date Placeholder 1">
            <a:extLst>
              <a:ext uri="{FF2B5EF4-FFF2-40B4-BE49-F238E27FC236}">
                <a16:creationId xmlns:a16="http://schemas.microsoft.com/office/drawing/2014/main" id="{330D6B7E-4B64-FD43-9822-A298AD51918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6626" name="Footer Placeholder 2">
            <a:extLst>
              <a:ext uri="{FF2B5EF4-FFF2-40B4-BE49-F238E27FC236}">
                <a16:creationId xmlns:a16="http://schemas.microsoft.com/office/drawing/2014/main" id="{115520DA-5EEF-B94B-8EDC-ABD7AFF46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/ U. Hamburg Basics of Statistical Data Analysis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B74EC1BF-7936-354C-8A70-19B9BCE1D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916EF3-8F6D-3D49-A58A-F038D5E3F01B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60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8E619828-F664-3F44-9ED8-234551CA6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425450"/>
            <a:ext cx="81121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 Poisson significance (continued)</a:t>
            </a:r>
          </a:p>
        </p:txBody>
      </p:sp>
      <p:sp>
        <p:nvSpPr>
          <p:cNvPr id="26629" name="TextBox 15">
            <a:extLst>
              <a:ext uri="{FF2B5EF4-FFF2-40B4-BE49-F238E27FC236}">
                <a16:creationId xmlns:a16="http://schemas.microsoft.com/office/drawing/2014/main" id="{5DDD078E-166D-414C-BC8D-2B81CFC3A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68413"/>
            <a:ext cx="6326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sufficiently large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(use Wilks’ theorem), </a:t>
            </a:r>
          </a:p>
        </p:txBody>
      </p:sp>
      <p:sp>
        <p:nvSpPr>
          <p:cNvPr id="26630" name="TextBox 9">
            <a:extLst>
              <a:ext uri="{FF2B5EF4-FFF2-40B4-BE49-F238E27FC236}">
                <a16:creationId xmlns:a16="http://schemas.microsoft.com/office/drawing/2014/main" id="{0CA2F214-1637-5F40-B15D-AFC59BEEC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225800"/>
            <a:ext cx="7689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median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]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let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→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(i.e., the Asimov data set):</a:t>
            </a:r>
          </a:p>
        </p:txBody>
      </p:sp>
      <p:sp>
        <p:nvSpPr>
          <p:cNvPr id="26631" name="TextBox 11">
            <a:extLst>
              <a:ext uri="{FF2B5EF4-FFF2-40B4-BE49-F238E27FC236}">
                <a16:creationId xmlns:a16="http://schemas.microsoft.com/office/drawing/2014/main" id="{8B62BBEC-CA62-7645-8FD6-42B13EE3E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" y="5300663"/>
            <a:ext cx="4032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reduces to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/√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&lt;&lt;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6632" name="Picture 8">
            <a:extLst>
              <a:ext uri="{FF2B5EF4-FFF2-40B4-BE49-F238E27FC236}">
                <a16:creationId xmlns:a16="http://schemas.microsoft.com/office/drawing/2014/main" id="{62B24EB3-4E15-8A40-ABC2-5E2FB43AD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119563"/>
            <a:ext cx="44831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>
            <a:extLst>
              <a:ext uri="{FF2B5EF4-FFF2-40B4-BE49-F238E27FC236}">
                <a16:creationId xmlns:a16="http://schemas.microsoft.com/office/drawing/2014/main" id="{7B5AD43E-332E-AC40-95AC-4D2F32A36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892300"/>
            <a:ext cx="34544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0">
            <a:extLst>
              <a:ext uri="{FF2B5EF4-FFF2-40B4-BE49-F238E27FC236}">
                <a16:creationId xmlns:a16="http://schemas.microsoft.com/office/drawing/2014/main" id="{24850D9E-91D8-8E41-BA38-4DC22F18F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243138"/>
            <a:ext cx="38608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9236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Date Placeholder 1">
            <a:extLst>
              <a:ext uri="{FF2B5EF4-FFF2-40B4-BE49-F238E27FC236}">
                <a16:creationId xmlns:a16="http://schemas.microsoft.com/office/drawing/2014/main" id="{365F9399-BADF-BA44-890B-10910E76DF6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7650" name="Footer Placeholder 2">
            <a:extLst>
              <a:ext uri="{FF2B5EF4-FFF2-40B4-BE49-F238E27FC236}">
                <a16:creationId xmlns:a16="http://schemas.microsoft.com/office/drawing/2014/main" id="{7F0D6224-833D-FE4D-A6FE-4EE955B10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/ U. Hamburg Basics of Statistical Data Analysis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B9EB78B4-E80C-7545-BF56-54E930F1E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018003-31B8-BB47-942E-EC2274EA4789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61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652" name="Picture 8">
            <a:extLst>
              <a:ext uri="{FF2B5EF4-FFF2-40B4-BE49-F238E27FC236}">
                <a16:creationId xmlns:a16="http://schemas.microsoft.com/office/drawing/2014/main" id="{B60104BE-F9E6-5042-AA66-1A06D755F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22463"/>
            <a:ext cx="505777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2">
            <a:extLst>
              <a:ext uri="{FF2B5EF4-FFF2-40B4-BE49-F238E27FC236}">
                <a16:creationId xmlns:a16="http://schemas.microsoft.com/office/drawing/2014/main" id="{B833B378-B2BC-6543-BF0F-CB1D03FD0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1463"/>
            <a:ext cx="81121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GB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+</a:t>
            </a:r>
            <a:r>
              <a:rPr lang="en-GB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 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median significance,</a:t>
            </a:r>
            <a:b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assuming 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of the hypothesis 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</a:p>
        </p:txBody>
      </p:sp>
      <p:sp>
        <p:nvSpPr>
          <p:cNvPr id="27654" name="TextBox 15">
            <a:extLst>
              <a:ext uri="{FF2B5EF4-FFF2-40B4-BE49-F238E27FC236}">
                <a16:creationId xmlns:a16="http://schemas.microsoft.com/office/drawing/2014/main" id="{ABCD211A-5FAA-984F-AFED-0597F76CF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088" y="2179638"/>
            <a:ext cx="3548062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“Exact” values from MC,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jumps due to discrete data.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Asimov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√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0,A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approx.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broad range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/√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only good 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≪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7655" name="TextBox 16">
            <a:extLst>
              <a:ext uri="{FF2B5EF4-FFF2-40B4-BE49-F238E27FC236}">
                <a16:creationId xmlns:a16="http://schemas.microsoft.com/office/drawing/2014/main" id="{295CAED4-2B08-734C-97FC-950B623C7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74788"/>
            <a:ext cx="43147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CCGV, EPJC 71 (2011) 1554, arXiv:1007.1727</a:t>
            </a:r>
          </a:p>
        </p:txBody>
      </p:sp>
    </p:spTree>
    <p:extLst>
      <p:ext uri="{BB962C8B-B14F-4D97-AF65-F5344CB8AC3E}">
        <p14:creationId xmlns:p14="http://schemas.microsoft.com/office/powerpoint/2010/main" val="6955084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Date Placeholder 1">
            <a:extLst>
              <a:ext uri="{FF2B5EF4-FFF2-40B4-BE49-F238E27FC236}">
                <a16:creationId xmlns:a16="http://schemas.microsoft.com/office/drawing/2014/main" id="{3FB65E4B-AEE6-1641-897F-D048CCA675F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8674" name="Footer Placeholder 2">
            <a:extLst>
              <a:ext uri="{FF2B5EF4-FFF2-40B4-BE49-F238E27FC236}">
                <a16:creationId xmlns:a16="http://schemas.microsoft.com/office/drawing/2014/main" id="{8CC1D525-9355-AF4F-9734-582D46749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/ U. Hamburg Basics of Statistical Data Analysis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EA733B27-A5BD-9143-BA5F-E67DD399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E17C4F-8EDC-644A-870A-291C9B3DE9BF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62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D9DB1010-EBE6-4D47-B664-FE5AE2E38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03225"/>
            <a:ext cx="79200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Extending 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/√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case where 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uncertain</a:t>
            </a:r>
          </a:p>
        </p:txBody>
      </p:sp>
      <p:pic>
        <p:nvPicPr>
          <p:cNvPr id="28677" name="Picture 1">
            <a:extLst>
              <a:ext uri="{FF2B5EF4-FFF2-40B4-BE49-F238E27FC236}">
                <a16:creationId xmlns:a16="http://schemas.microsoft.com/office/drawing/2014/main" id="{0CA88C78-83C0-2846-AD50-6B256193F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3918178"/>
            <a:ext cx="27178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2">
            <a:extLst>
              <a:ext uri="{FF2B5EF4-FFF2-40B4-BE49-F238E27FC236}">
                <a16:creationId xmlns:a16="http://schemas.microsoft.com/office/drawing/2014/main" id="{4D822B45-CBB5-1D47-B2EF-874DE4213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085850"/>
            <a:ext cx="7925055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intuitive explanation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/√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that it compares the signal,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to the standard deviation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assuming no signal,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√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suppose the value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uncertain, characterized by a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 deviation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reasonable guess is to replace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√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the quadratic sum of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√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</a:t>
            </a:r>
          </a:p>
        </p:txBody>
      </p:sp>
      <p:sp>
        <p:nvSpPr>
          <p:cNvPr id="28679" name="TextBox 3">
            <a:extLst>
              <a:ext uri="{FF2B5EF4-FFF2-40B4-BE49-F238E27FC236}">
                <a16:creationId xmlns:a16="http://schemas.microsoft.com/office/drawing/2014/main" id="{EE1B06F0-5F8B-084D-A59F-7AE305E0F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84763"/>
            <a:ext cx="73656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has been used to optimize some analyses e.g. where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cannot be neglected.</a:t>
            </a:r>
          </a:p>
        </p:txBody>
      </p:sp>
    </p:spTree>
    <p:extLst>
      <p:ext uri="{BB962C8B-B14F-4D97-AF65-F5344CB8AC3E}">
        <p14:creationId xmlns:p14="http://schemas.microsoft.com/office/powerpoint/2010/main" val="17973520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Date Placeholder 1">
            <a:extLst>
              <a:ext uri="{FF2B5EF4-FFF2-40B4-BE49-F238E27FC236}">
                <a16:creationId xmlns:a16="http://schemas.microsoft.com/office/drawing/2014/main" id="{EB30AF7A-B919-7940-8B73-3DFC82E1AFB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29698" name="Footer Placeholder 2">
            <a:extLst>
              <a:ext uri="{FF2B5EF4-FFF2-40B4-BE49-F238E27FC236}">
                <a16:creationId xmlns:a16="http://schemas.microsoft.com/office/drawing/2014/main" id="{BE8C27DA-BA98-8740-990C-90B53D092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/ U. Hamburg Basics of Statistical Data Analysis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2431A33C-C368-A645-9B83-6678594D8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367E8B0-087B-BF4F-A6A3-E7F80AD09452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63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700" name="Rectangle 2">
            <a:extLst>
              <a:ext uri="{FF2B5EF4-FFF2-40B4-BE49-F238E27FC236}">
                <a16:creationId xmlns:a16="http://schemas.microsoft.com/office/drawing/2014/main" id="{E7C3DC1A-DF26-D143-913D-978A4FE2F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260350"/>
            <a:ext cx="66246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Profile likelihood with 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uncertain</a:t>
            </a:r>
          </a:p>
        </p:txBody>
      </p:sp>
      <p:sp>
        <p:nvSpPr>
          <p:cNvPr id="29701" name="TextBox 1">
            <a:extLst>
              <a:ext uri="{FF2B5EF4-FFF2-40B4-BE49-F238E27FC236}">
                <a16:creationId xmlns:a16="http://schemas.microsoft.com/office/drawing/2014/main" id="{C2E0A590-D466-3142-8E57-D418C47F0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1014413"/>
            <a:ext cx="7786106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the well studied “on/off” problem:  Cranmer 2005;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Cousins,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Linnemann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Tucker 2008; Li and Ma 1983,...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 two Poisson distributed values: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i="1" dirty="0"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cs typeface="Times New Roman" panose="02020603050405020304" pitchFamily="18" charset="0"/>
              </a:rPr>
              <a:t> ~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Poisson(</a:t>
            </a:r>
            <a:r>
              <a:rPr lang="en-US" altLang="en-US" sz="2400" i="1" dirty="0" err="1">
                <a:cs typeface="Times New Roman" panose="02020603050405020304" pitchFamily="18" charset="0"/>
              </a:rPr>
              <a:t>s</a:t>
            </a:r>
            <a:r>
              <a:rPr lang="en-US" altLang="en-US" sz="2400" dirty="0" err="1">
                <a:cs typeface="Times New Roman" panose="02020603050405020304" pitchFamily="18" charset="0"/>
              </a:rPr>
              <a:t>+</a:t>
            </a:r>
            <a:r>
              <a:rPr lang="en-US" altLang="en-US" sz="2400" i="1" dirty="0" err="1"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         (primary or “search” measurement)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i="1" dirty="0"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cs typeface="Times New Roman" panose="02020603050405020304" pitchFamily="18" charset="0"/>
              </a:rPr>
              <a:t> ~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l-GR" altLang="en-US" sz="2400" i="1" dirty="0">
                <a:cs typeface="Times New Roman" panose="02020603050405020304" pitchFamily="18" charset="0"/>
              </a:rPr>
              <a:t>τ</a:t>
            </a:r>
            <a:r>
              <a:rPr lang="en-US" altLang="en-US" sz="2400" i="1" dirty="0"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	(control measurement, </a:t>
            </a:r>
            <a:r>
              <a:rPr lang="el-GR" altLang="en-US" sz="2400" i="1" dirty="0">
                <a:cs typeface="Times New Roman" panose="02020603050405020304" pitchFamily="18" charset="0"/>
              </a:rPr>
              <a:t>τ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known)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is</a:t>
            </a:r>
          </a:p>
        </p:txBody>
      </p:sp>
      <p:pic>
        <p:nvPicPr>
          <p:cNvPr id="29702" name="Picture 3">
            <a:extLst>
              <a:ext uri="{FF2B5EF4-FFF2-40B4-BE49-F238E27FC236}">
                <a16:creationId xmlns:a16="http://schemas.microsoft.com/office/drawing/2014/main" id="{0ACC2643-054C-7E4B-BA01-E366F02A6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4060825"/>
            <a:ext cx="45847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Box 4">
            <a:extLst>
              <a:ext uri="{FF2B5EF4-FFF2-40B4-BE49-F238E27FC236}">
                <a16:creationId xmlns:a16="http://schemas.microsoft.com/office/drawing/2014/main" id="{5D62D4C6-DB3B-104D-892F-856B4D3EE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4941888"/>
            <a:ext cx="73390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this to construct profile likelihood ratio 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nuisance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parameter):</a:t>
            </a:r>
          </a:p>
        </p:txBody>
      </p:sp>
      <p:pic>
        <p:nvPicPr>
          <p:cNvPr id="29704" name="Picture 1">
            <a:extLst>
              <a:ext uri="{FF2B5EF4-FFF2-40B4-BE49-F238E27FC236}">
                <a16:creationId xmlns:a16="http://schemas.microsoft.com/office/drawing/2014/main" id="{2B060390-BFA8-2741-A062-EF3B1E907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445125"/>
            <a:ext cx="21971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0393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Date Placeholder 1">
            <a:extLst>
              <a:ext uri="{FF2B5EF4-FFF2-40B4-BE49-F238E27FC236}">
                <a16:creationId xmlns:a16="http://schemas.microsoft.com/office/drawing/2014/main" id="{06F67D82-8E22-8441-BA38-F15D80FA9FD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0722" name="Footer Placeholder 2">
            <a:extLst>
              <a:ext uri="{FF2B5EF4-FFF2-40B4-BE49-F238E27FC236}">
                <a16:creationId xmlns:a16="http://schemas.microsoft.com/office/drawing/2014/main" id="{BC4A1102-5B39-0F4A-838B-695974B9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/ U. Hamburg Basics of Statistical Data Analysis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62738AB1-28FB-C34E-BB7A-659AACC0B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B10731-DB33-DC4C-94C8-C15EC265E6A9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64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615BD140-9B91-2B45-B6D8-CBAE13394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260350"/>
            <a:ext cx="66246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Ingredients for profile likelihood ratio</a:t>
            </a:r>
          </a:p>
        </p:txBody>
      </p:sp>
      <p:sp>
        <p:nvSpPr>
          <p:cNvPr id="30725" name="TextBox 1">
            <a:extLst>
              <a:ext uri="{FF2B5EF4-FFF2-40B4-BE49-F238E27FC236}">
                <a16:creationId xmlns:a16="http://schemas.microsoft.com/office/drawing/2014/main" id="{C91B5865-72EE-6D4B-B774-BE5AF8366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1149350"/>
            <a:ext cx="7940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construct profile likelihood ratio from this need estimators:</a:t>
            </a:r>
          </a:p>
        </p:txBody>
      </p:sp>
      <p:pic>
        <p:nvPicPr>
          <p:cNvPr id="30726" name="Picture 2">
            <a:extLst>
              <a:ext uri="{FF2B5EF4-FFF2-40B4-BE49-F238E27FC236}">
                <a16:creationId xmlns:a16="http://schemas.microsoft.com/office/drawing/2014/main" id="{8145CEBA-70E6-3E40-9D45-3A048302A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827213"/>
            <a:ext cx="8661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3">
            <a:extLst>
              <a:ext uri="{FF2B5EF4-FFF2-40B4-BE49-F238E27FC236}">
                <a16:creationId xmlns:a16="http://schemas.microsoft.com/office/drawing/2014/main" id="{04CE3A85-FE02-F941-ACB1-2CEF4AE65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987800"/>
            <a:ext cx="57631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in particular to test for discovery 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</a:p>
        </p:txBody>
      </p:sp>
      <p:pic>
        <p:nvPicPr>
          <p:cNvPr id="30728" name="Picture 4">
            <a:extLst>
              <a:ext uri="{FF2B5EF4-FFF2-40B4-BE49-F238E27FC236}">
                <a16:creationId xmlns:a16="http://schemas.microsoft.com/office/drawing/2014/main" id="{57AAEFA6-2E72-894C-A3BF-2379EF4A2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78375"/>
            <a:ext cx="18669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3349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Date Placeholder 1">
            <a:extLst>
              <a:ext uri="{FF2B5EF4-FFF2-40B4-BE49-F238E27FC236}">
                <a16:creationId xmlns:a16="http://schemas.microsoft.com/office/drawing/2014/main" id="{6CAA4E7A-E6EE-C348-AF46-FB869513E79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1746" name="Footer Placeholder 2">
            <a:extLst>
              <a:ext uri="{FF2B5EF4-FFF2-40B4-BE49-F238E27FC236}">
                <a16:creationId xmlns:a16="http://schemas.microsoft.com/office/drawing/2014/main" id="{E2BFAA3C-5358-AC40-B7C5-EE55C84B1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/ U. Hamburg Basics of Statistical Data Analysis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65730830-F106-C440-9841-C9C20A285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80D0402-23B7-CF4E-8AC3-70FB483D7DC8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65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2E0DACAD-7221-D740-913E-E5A2017E4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403225"/>
            <a:ext cx="66246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 significance</a:t>
            </a:r>
          </a:p>
        </p:txBody>
      </p:sp>
      <p:sp>
        <p:nvSpPr>
          <p:cNvPr id="31749" name="TextBox 1">
            <a:extLst>
              <a:ext uri="{FF2B5EF4-FFF2-40B4-BE49-F238E27FC236}">
                <a16:creationId xmlns:a16="http://schemas.microsoft.com/office/drawing/2014/main" id="{6AD41F83-F42F-054A-BD06-34662C765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" y="1052513"/>
            <a:ext cx="83534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profile likelihood ratio 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then from this get discovery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significance using asymptotic approximation (Wilks’ theorem):</a:t>
            </a:r>
          </a:p>
        </p:txBody>
      </p:sp>
      <p:pic>
        <p:nvPicPr>
          <p:cNvPr id="31750" name="Picture 1">
            <a:extLst>
              <a:ext uri="{FF2B5EF4-FFF2-40B4-BE49-F238E27FC236}">
                <a16:creationId xmlns:a16="http://schemas.microsoft.com/office/drawing/2014/main" id="{F832A756-355C-4E47-8CEA-009FBDF9A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2222500"/>
            <a:ext cx="12065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2">
            <a:extLst>
              <a:ext uri="{FF2B5EF4-FFF2-40B4-BE49-F238E27FC236}">
                <a16:creationId xmlns:a16="http://schemas.microsoft.com/office/drawing/2014/main" id="{08C273A2-DDD8-2841-933F-96AFEB231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2801938"/>
            <a:ext cx="60325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3">
            <a:extLst>
              <a:ext uri="{FF2B5EF4-FFF2-40B4-BE49-F238E27FC236}">
                <a16:creationId xmlns:a16="http://schemas.microsoft.com/office/drawing/2014/main" id="{6FB85621-CE20-D342-8EFF-EA1389686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860800"/>
            <a:ext cx="42291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TextBox 4">
            <a:extLst>
              <a:ext uri="{FF2B5EF4-FFF2-40B4-BE49-F238E27FC236}">
                <a16:creationId xmlns:a16="http://schemas.microsoft.com/office/drawing/2014/main" id="{9B020019-A3D4-914E-A7D7-C9B15491E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581525"/>
            <a:ext cx="2979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Essentially same as in:</a:t>
            </a:r>
          </a:p>
        </p:txBody>
      </p:sp>
      <p:pic>
        <p:nvPicPr>
          <p:cNvPr id="31754" name="Picture 7">
            <a:extLst>
              <a:ext uri="{FF2B5EF4-FFF2-40B4-BE49-F238E27FC236}">
                <a16:creationId xmlns:a16="http://schemas.microsoft.com/office/drawing/2014/main" id="{ED051820-49D7-5045-9AFF-4DB7BED0F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084763"/>
            <a:ext cx="8623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8">
            <a:extLst>
              <a:ext uri="{FF2B5EF4-FFF2-40B4-BE49-F238E27FC236}">
                <a16:creationId xmlns:a16="http://schemas.microsoft.com/office/drawing/2014/main" id="{0476B617-D600-3347-B8EB-B062D588D1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5732463"/>
            <a:ext cx="68961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8593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3">
            <a:extLst>
              <a:ext uri="{FF2B5EF4-FFF2-40B4-BE49-F238E27FC236}">
                <a16:creationId xmlns:a16="http://schemas.microsoft.com/office/drawing/2014/main" id="{1D3DFC92-8C06-E64E-9BB1-317CCDE1D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75" y="4221163"/>
            <a:ext cx="41508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Or use the variance of </a:t>
            </a:r>
            <a:r>
              <a:rPr lang="en-US" altLang="en-US" sz="2400" i="1" dirty="0"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cs typeface="Times New Roman" panose="02020603050405020304" pitchFamily="18" charset="0"/>
              </a:rPr>
              <a:t> = </a:t>
            </a:r>
            <a:r>
              <a:rPr lang="en-US" altLang="en-US" sz="2400" i="1" dirty="0"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cs typeface="Times New Roman" panose="02020603050405020304" pitchFamily="18" charset="0"/>
              </a:rPr>
              <a:t>/</a:t>
            </a:r>
            <a:r>
              <a:rPr lang="el-GR" altLang="en-US" sz="2400" i="1" dirty="0">
                <a:cs typeface="Times New Roman" panose="02020603050405020304" pitchFamily="18" charset="0"/>
              </a:rPr>
              <a:t>τ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</a:p>
        </p:txBody>
      </p:sp>
      <p:sp>
        <p:nvSpPr>
          <p:cNvPr id="32770" name="Date Placeholder 1">
            <a:extLst>
              <a:ext uri="{FF2B5EF4-FFF2-40B4-BE49-F238E27FC236}">
                <a16:creationId xmlns:a16="http://schemas.microsoft.com/office/drawing/2014/main" id="{311E63A6-48EE-9B49-82BF-E00870B03ED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2771" name="Footer Placeholder 2">
            <a:extLst>
              <a:ext uri="{FF2B5EF4-FFF2-40B4-BE49-F238E27FC236}">
                <a16:creationId xmlns:a16="http://schemas.microsoft.com/office/drawing/2014/main" id="{3DF2CAC0-ABB6-9E4C-A90E-30E3EC178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/ U. Hamburg Basics of Statistical Data Analysis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E50F7E17-1308-3A4D-B0A0-3290DE392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1B3245-DADD-9841-A6B1-2B59619356A9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66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773" name="Rectangle 2">
            <a:extLst>
              <a:ext uri="{FF2B5EF4-FFF2-40B4-BE49-F238E27FC236}">
                <a16:creationId xmlns:a16="http://schemas.microsoft.com/office/drawing/2014/main" id="{F709BCD6-8231-D64E-AF5E-F7CFE5269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31788"/>
            <a:ext cx="86407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Asimov approximation for median significance</a:t>
            </a:r>
          </a:p>
        </p:txBody>
      </p:sp>
      <p:sp>
        <p:nvSpPr>
          <p:cNvPr id="32774" name="TextBox 1">
            <a:extLst>
              <a:ext uri="{FF2B5EF4-FFF2-40B4-BE49-F238E27FC236}">
                <a16:creationId xmlns:a16="http://schemas.microsoft.com/office/drawing/2014/main" id="{28098900-14C8-E145-8E5D-59F8C61C6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052513"/>
            <a:ext cx="764222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 median discovery significance, replace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their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expectation values assuming background-plus-signal model: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i="1" dirty="0"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cs typeface="Times New Roman" panose="02020603050405020304" pitchFamily="18" charset="0"/>
              </a:rPr>
              <a:t> → </a:t>
            </a:r>
            <a:r>
              <a:rPr lang="en-US" altLang="en-US" sz="2400" i="1" dirty="0"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cs typeface="Times New Roman" panose="02020603050405020304" pitchFamily="18" charset="0"/>
              </a:rPr>
              <a:t> + </a:t>
            </a:r>
            <a:r>
              <a:rPr lang="en-US" altLang="en-US" sz="2400" i="1" dirty="0">
                <a:cs typeface="Times New Roman" panose="02020603050405020304" pitchFamily="18" charset="0"/>
              </a:rPr>
              <a:t>b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</a:t>
            </a:r>
            <a:r>
              <a:rPr lang="en-US" altLang="en-US" sz="2400" i="1" dirty="0"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cs typeface="Times New Roman" panose="02020603050405020304" pitchFamily="18" charset="0"/>
              </a:rPr>
              <a:t> → </a:t>
            </a:r>
            <a:r>
              <a:rPr lang="el-GR" altLang="en-US" sz="2400" i="1" dirty="0">
                <a:cs typeface="Times New Roman" panose="02020603050405020304" pitchFamily="18" charset="0"/>
              </a:rPr>
              <a:t>τ</a:t>
            </a:r>
            <a:r>
              <a:rPr lang="en-US" altLang="en-US" sz="2400" i="1" dirty="0">
                <a:cs typeface="Times New Roman" panose="02020603050405020304" pitchFamily="18" charset="0"/>
              </a:rPr>
              <a:t>b</a:t>
            </a:r>
            <a:endParaRPr lang="en-US" altLang="en-US" sz="2400" dirty="0">
              <a:cs typeface="Times New Roman" panose="02020603050405020304" pitchFamily="18" charset="0"/>
            </a:endParaRPr>
          </a:p>
        </p:txBody>
      </p:sp>
      <p:pic>
        <p:nvPicPr>
          <p:cNvPr id="32775" name="Picture 2">
            <a:extLst>
              <a:ext uri="{FF2B5EF4-FFF2-40B4-BE49-F238E27FC236}">
                <a16:creationId xmlns:a16="http://schemas.microsoft.com/office/drawing/2014/main" id="{244D9FEE-BB2A-7D49-9029-E34EF2790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2870200"/>
            <a:ext cx="82677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4">
            <a:extLst>
              <a:ext uri="{FF2B5EF4-FFF2-40B4-BE49-F238E27FC236}">
                <a16:creationId xmlns:a16="http://schemas.microsoft.com/office/drawing/2014/main" id="{33816445-60AE-F545-BEDF-F9702E431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030663"/>
            <a:ext cx="19431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TextBox 9">
            <a:extLst>
              <a:ext uri="{FF2B5EF4-FFF2-40B4-BE49-F238E27FC236}">
                <a16:creationId xmlns:a16="http://schemas.microsoft.com/office/drawing/2014/main" id="{0D3C01ED-2606-944C-9C73-660516424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0488" y="4221163"/>
            <a:ext cx="2225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  to eliminate </a:t>
            </a:r>
            <a:r>
              <a:rPr lang="el-GR" altLang="en-US" sz="2400" i="1" dirty="0">
                <a:cs typeface="Times New Roman" panose="02020603050405020304" pitchFamily="18" charset="0"/>
              </a:rPr>
              <a:t>τ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2778" name="TextBox 5">
            <a:extLst>
              <a:ext uri="{FF2B5EF4-FFF2-40B4-BE49-F238E27FC236}">
                <a16:creationId xmlns:a16="http://schemas.microsoft.com/office/drawing/2014/main" id="{3CAF5C80-2995-3742-B7C1-DD5634AA5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3113" y="4119563"/>
            <a:ext cx="3064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ˆ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779" name="Picture 6">
            <a:extLst>
              <a:ext uri="{FF2B5EF4-FFF2-40B4-BE49-F238E27FC236}">
                <a16:creationId xmlns:a16="http://schemas.microsoft.com/office/drawing/2014/main" id="{A37A36AD-FB22-234B-AA9F-987D9DEC7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979988"/>
            <a:ext cx="84201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0" name="Rectangle 12">
            <a:extLst>
              <a:ext uri="{FF2B5EF4-FFF2-40B4-BE49-F238E27FC236}">
                <a16:creationId xmlns:a16="http://schemas.microsoft.com/office/drawing/2014/main" id="{6D54CA1A-8427-2A48-B551-22F9E0DCD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868863"/>
            <a:ext cx="8640763" cy="1296987"/>
          </a:xfrm>
          <a:prstGeom prst="rect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7610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Date Placeholder 1">
            <a:extLst>
              <a:ext uri="{FF2B5EF4-FFF2-40B4-BE49-F238E27FC236}">
                <a16:creationId xmlns:a16="http://schemas.microsoft.com/office/drawing/2014/main" id="{1B90F2D8-5D19-3C4C-B414-152C49A3BF1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3794" name="Footer Placeholder 2">
            <a:extLst>
              <a:ext uri="{FF2B5EF4-FFF2-40B4-BE49-F238E27FC236}">
                <a16:creationId xmlns:a16="http://schemas.microsoft.com/office/drawing/2014/main" id="{DE9BC939-2615-1349-8F06-5E83ADF45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/ U. Hamburg Basics of Statistical Data Analysis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F36C179D-AC2D-9A4A-B366-FD09DFDC5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24A2C0-A9E8-D24D-BC68-A601D92C4B7F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67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07280522-8760-2F43-BC6A-CF31FE3AE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403225"/>
            <a:ext cx="66246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Limiting cases</a:t>
            </a:r>
          </a:p>
        </p:txBody>
      </p:sp>
      <p:pic>
        <p:nvPicPr>
          <p:cNvPr id="33797" name="Picture 5">
            <a:extLst>
              <a:ext uri="{FF2B5EF4-FFF2-40B4-BE49-F238E27FC236}">
                <a16:creationId xmlns:a16="http://schemas.microsoft.com/office/drawing/2014/main" id="{C47A1EED-644F-6B4A-A2D3-2DE2B1F00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3" y="2154238"/>
            <a:ext cx="51435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Box 1">
            <a:extLst>
              <a:ext uri="{FF2B5EF4-FFF2-40B4-BE49-F238E27FC236}">
                <a16:creationId xmlns:a16="http://schemas.microsoft.com/office/drawing/2014/main" id="{37A6F236-76B4-8341-A291-91C0D5C53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125538"/>
            <a:ext cx="66357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Expanding the Asimov formula in powers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/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/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(= 1/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gives</a:t>
            </a:r>
          </a:p>
        </p:txBody>
      </p:sp>
      <p:sp>
        <p:nvSpPr>
          <p:cNvPr id="33799" name="TextBox 2">
            <a:extLst>
              <a:ext uri="{FF2B5EF4-FFF2-40B4-BE49-F238E27FC236}">
                <a16:creationId xmlns:a16="http://schemas.microsoft.com/office/drawing/2014/main" id="{6CDFC586-5A00-254B-8B63-F85ED24E8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452813"/>
            <a:ext cx="83335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“intuitive” formula can be justified as a limiting case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significance from the profile likelihood ratio test evaluated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the Asimov data set.</a:t>
            </a:r>
          </a:p>
        </p:txBody>
      </p:sp>
    </p:spTree>
    <p:extLst>
      <p:ext uri="{BB962C8B-B14F-4D97-AF65-F5344CB8AC3E}">
        <p14:creationId xmlns:p14="http://schemas.microsoft.com/office/powerpoint/2010/main" val="4598548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medsig_s5_rel.gif">
            <a:extLst>
              <a:ext uri="{FF2B5EF4-FFF2-40B4-BE49-F238E27FC236}">
                <a16:creationId xmlns:a16="http://schemas.microsoft.com/office/drawing/2014/main" id="{C3313FA6-66A4-CA47-A493-C5D354E9B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877888"/>
            <a:ext cx="629920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Date Placeholder 1">
            <a:extLst>
              <a:ext uri="{FF2B5EF4-FFF2-40B4-BE49-F238E27FC236}">
                <a16:creationId xmlns:a16="http://schemas.microsoft.com/office/drawing/2014/main" id="{170E9E27-AE9E-F549-8453-39DBE18CA1B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4819" name="Footer Placeholder 2">
            <a:extLst>
              <a:ext uri="{FF2B5EF4-FFF2-40B4-BE49-F238E27FC236}">
                <a16:creationId xmlns:a16="http://schemas.microsoft.com/office/drawing/2014/main" id="{9167A38D-526D-514B-B2D7-3C8DFEA7E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/ U. Hamburg Basics of Statistical Data Analysis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28F03DFE-0800-604C-8B17-E579BA50F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9E4B69-1574-A545-86E7-69FCCF5AB13C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68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821" name="Rectangle 2">
            <a:extLst>
              <a:ext uri="{FF2B5EF4-FFF2-40B4-BE49-F238E27FC236}">
                <a16:creationId xmlns:a16="http://schemas.microsoft.com/office/drawing/2014/main" id="{C9E032F5-F3EA-4342-AA25-214346083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352425"/>
            <a:ext cx="66246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 the formulae:  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4643941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Date Placeholder 1">
            <a:extLst>
              <a:ext uri="{FF2B5EF4-FFF2-40B4-BE49-F238E27FC236}">
                <a16:creationId xmlns:a16="http://schemas.microsoft.com/office/drawing/2014/main" id="{EC165DB2-FC2E-DB4D-8D16-DEE2B6F2F36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5842" name="Footer Placeholder 2">
            <a:extLst>
              <a:ext uri="{FF2B5EF4-FFF2-40B4-BE49-F238E27FC236}">
                <a16:creationId xmlns:a16="http://schemas.microsoft.com/office/drawing/2014/main" id="{E87E2AAA-7233-6F4C-92AB-D7788BB94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/ U. Hamburg Basics of Statistical Data Analysis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DC42B987-4A92-9149-879F-899F359DB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D27EFAD-46C3-354D-9C02-68B743BF2CA7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69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9107030A-197B-404F-A7CD-9520AEEAC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63" y="520700"/>
            <a:ext cx="66246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sensitivity to optimize a cut</a:t>
            </a:r>
            <a:endParaRPr lang="en-GB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845" name="Picture 3">
            <a:extLst>
              <a:ext uri="{FF2B5EF4-FFF2-40B4-BE49-F238E27FC236}">
                <a16:creationId xmlns:a16="http://schemas.microsoft.com/office/drawing/2014/main" id="{727E3DE8-FB0F-374A-BF5D-3FAE44955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8888"/>
            <a:ext cx="9144000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900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9E60EEB8-13F5-FE48-A4CB-99636A125B8D}"/>
              </a:ext>
            </a:extLst>
          </p:cNvPr>
          <p:cNvSpPr txBox="1">
            <a:spLocks noChangeArrowheads="1"/>
          </p:cNvSpPr>
          <p:nvPr/>
        </p:nvSpPr>
        <p:spPr>
          <a:xfrm>
            <a:off x="180975" y="260350"/>
            <a:ext cx="7343775" cy="6477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Bayesian Statistics − general philosophy 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DBFF933C-5115-0F48-983C-EEFBA5088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955675"/>
            <a:ext cx="835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 Bayesian statistics, use subjective probability for hypotheses:</a:t>
            </a:r>
          </a:p>
        </p:txBody>
      </p:sp>
      <p:pic>
        <p:nvPicPr>
          <p:cNvPr id="14" name="Picture 11" descr="txp_fig">
            <a:extLst>
              <a:ext uri="{FF2B5EF4-FFF2-40B4-BE49-F238E27FC236}">
                <a16:creationId xmlns:a16="http://schemas.microsoft.com/office/drawing/2014/main" id="{989E99D7-9FB4-AF48-9DC7-5756282D1C8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2670175"/>
            <a:ext cx="418941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2">
            <a:extLst>
              <a:ext uri="{FF2B5EF4-FFF2-40B4-BE49-F238E27FC236}">
                <a16:creationId xmlns:a16="http://schemas.microsoft.com/office/drawing/2014/main" id="{689B629D-7D5D-CE45-87BA-CFC3F1483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500438"/>
            <a:ext cx="33938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posterior probability, i.e.,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after seeing the data</a:t>
            </a:r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6C2B1EB7-FF08-B049-A414-DACFE334EA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625" y="2132013"/>
            <a:ext cx="287338" cy="2873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760FD9EA-12F3-D345-8ADC-299EB68C0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2325" y="1844675"/>
            <a:ext cx="29876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prior probability, i.e.,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before seeing the data</a:t>
            </a:r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id="{F445E64A-7D1C-9D44-8EA2-2BB3A395EA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35150" y="3284538"/>
            <a:ext cx="215900" cy="2873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7">
            <a:extLst>
              <a:ext uri="{FF2B5EF4-FFF2-40B4-BE49-F238E27FC236}">
                <a16:creationId xmlns:a16="http://schemas.microsoft.com/office/drawing/2014/main" id="{BEDE5E50-EF5C-3744-AA9F-1D9B6802E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" y="1598613"/>
            <a:ext cx="42799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probability of the data assuming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hypothesis 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i="1" dirty="0">
                <a:latin typeface="+mn-lt"/>
              </a:rPr>
              <a:t> </a:t>
            </a:r>
            <a:r>
              <a:rPr lang="en-US" altLang="en-US" sz="2400" dirty="0">
                <a:latin typeface="+mn-lt"/>
              </a:rPr>
              <a:t>(the likelihood)</a:t>
            </a:r>
          </a:p>
        </p:txBody>
      </p:sp>
      <p:sp>
        <p:nvSpPr>
          <p:cNvPr id="21" name="Text Box 18">
            <a:extLst>
              <a:ext uri="{FF2B5EF4-FFF2-40B4-BE49-F238E27FC236}">
                <a16:creationId xmlns:a16="http://schemas.microsoft.com/office/drawing/2014/main" id="{F08CB589-6B28-234F-85B1-070011D50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3543300"/>
            <a:ext cx="36760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normalization involves sum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over all possible hypotheses</a:t>
            </a:r>
          </a:p>
        </p:txBody>
      </p:sp>
      <p:sp>
        <p:nvSpPr>
          <p:cNvPr id="22" name="Line 19">
            <a:extLst>
              <a:ext uri="{FF2B5EF4-FFF2-40B4-BE49-F238E27FC236}">
                <a16:creationId xmlns:a16="http://schemas.microsoft.com/office/drawing/2014/main" id="{416F54E2-71CA-E84E-A3F2-D8F2D4DFC09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87900" y="3500438"/>
            <a:ext cx="144463" cy="2873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id="{CE599F95-2D67-3E4F-9D95-44D709D707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0050" y="2276475"/>
            <a:ext cx="217488" cy="2159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21">
            <a:extLst>
              <a:ext uri="{FF2B5EF4-FFF2-40B4-BE49-F238E27FC236}">
                <a16:creationId xmlns:a16="http://schemas.microsoft.com/office/drawing/2014/main" id="{4642114A-FD61-8947-A14B-081CB24C7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581525"/>
            <a:ext cx="777081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Bayes’ theorem has an “if-then” character:  </a:t>
            </a:r>
            <a:r>
              <a:rPr lang="en-US" altLang="en-US" sz="2400" dirty="0">
                <a:solidFill>
                  <a:srgbClr val="CC3300"/>
                </a:solidFill>
                <a:latin typeface="+mn-lt"/>
              </a:rPr>
              <a:t>If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your prior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probabilities were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), </a:t>
            </a:r>
            <a:r>
              <a:rPr lang="en-US" altLang="en-US" sz="2400" dirty="0">
                <a:solidFill>
                  <a:srgbClr val="CC3300"/>
                </a:solidFill>
                <a:latin typeface="+mn-lt"/>
              </a:rPr>
              <a:t>then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it says how these probabilities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should change in the light of the data.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	No general prescription for priors (subjective!)</a:t>
            </a:r>
          </a:p>
        </p:txBody>
      </p:sp>
    </p:spTree>
    <p:extLst>
      <p:ext uri="{BB962C8B-B14F-4D97-AF65-F5344CB8AC3E}">
        <p14:creationId xmlns:p14="http://schemas.microsoft.com/office/powerpoint/2010/main" val="349919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Date Placeholder 1">
            <a:extLst>
              <a:ext uri="{FF2B5EF4-FFF2-40B4-BE49-F238E27FC236}">
                <a16:creationId xmlns:a16="http://schemas.microsoft.com/office/drawing/2014/main" id="{416D5EAF-C454-8242-B861-29AAA6A775C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 / RHUL Physics</a:t>
            </a:r>
          </a:p>
        </p:txBody>
      </p:sp>
      <p:sp>
        <p:nvSpPr>
          <p:cNvPr id="36866" name="Footer Placeholder 2">
            <a:extLst>
              <a:ext uri="{FF2B5EF4-FFF2-40B4-BE49-F238E27FC236}">
                <a16:creationId xmlns:a16="http://schemas.microsoft.com/office/drawing/2014/main" id="{37AF44E2-897D-4B4C-82F7-0650F30A6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DESY / U. Hamburg Basics of Statistical Data Analysis</a:t>
            </a:r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40062DEF-0FAB-FB4C-8624-9E5102092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5A90C6-8070-6E47-A687-2FA91A62A115}" type="slidenum">
              <a:rPr lang="en-GB" altLang="en-US" sz="140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70</a:t>
            </a:fld>
            <a:endParaRPr lang="en-GB" altLang="en-US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91B1D177-C07C-3F4C-96E8-41D2E4C94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188913"/>
            <a:ext cx="66246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on discovery sensitivity</a:t>
            </a:r>
          </a:p>
        </p:txBody>
      </p:sp>
      <p:sp>
        <p:nvSpPr>
          <p:cNvPr id="36869" name="TextBox 4">
            <a:extLst>
              <a:ext uri="{FF2B5EF4-FFF2-40B4-BE49-F238E27FC236}">
                <a16:creationId xmlns:a16="http://schemas.microsoft.com/office/drawing/2014/main" id="{099E41D8-F566-0A40-8960-A64FB8E63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154363"/>
            <a:ext cx="8342312" cy="2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large 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all formulae OK.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small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/√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/√(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+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l-GR" alt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l-GR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overestimate the significance.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Could be important in optimization of searches with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low background.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Formula maybe also OK if model is not simple on/off experiment,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several background control measurements (check this).</a:t>
            </a:r>
          </a:p>
        </p:txBody>
      </p:sp>
      <p:sp>
        <p:nvSpPr>
          <p:cNvPr id="36870" name="TextBox 5">
            <a:extLst>
              <a:ext uri="{FF2B5EF4-FFF2-40B4-BE49-F238E27FC236}">
                <a16:creationId xmlns:a16="http://schemas.microsoft.com/office/drawing/2014/main" id="{AE8AD3F0-9171-C449-8EFE-CE53FDB2D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825500"/>
            <a:ext cx="77136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Simple formula for expected discovery significance based 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profile likelihood ratio test and Asimov approximation:</a:t>
            </a:r>
          </a:p>
        </p:txBody>
      </p:sp>
      <p:pic>
        <p:nvPicPr>
          <p:cNvPr id="36871" name="Picture 14">
            <a:extLst>
              <a:ext uri="{FF2B5EF4-FFF2-40B4-BE49-F238E27FC236}">
                <a16:creationId xmlns:a16="http://schemas.microsoft.com/office/drawing/2014/main" id="{68B610A4-D4C0-1145-8EB4-9E4DEF193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1814513"/>
            <a:ext cx="84201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7134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Date Placeholder 1">
            <a:extLst>
              <a:ext uri="{FF2B5EF4-FFF2-40B4-BE49-F238E27FC236}">
                <a16:creationId xmlns:a16="http://schemas.microsoft.com/office/drawing/2014/main" id="{A8729F1C-AE13-E54D-B276-DBA4FE4A17F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G. Cowan / RHUL Physics</a:t>
            </a:r>
          </a:p>
        </p:txBody>
      </p:sp>
      <p:sp>
        <p:nvSpPr>
          <p:cNvPr id="41986" name="Footer Placeholder 2">
            <a:extLst>
              <a:ext uri="{FF2B5EF4-FFF2-40B4-BE49-F238E27FC236}">
                <a16:creationId xmlns:a16="http://schemas.microsoft.com/office/drawing/2014/main" id="{43461A04-7CF7-EF42-8ED7-0BB15768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400">
                <a:solidFill>
                  <a:srgbClr val="0070C0"/>
                </a:solidFill>
              </a:rPr>
              <a:t>DESY / U. Hamburg Basics of Statistical Data Analysis</a:t>
            </a:r>
            <a:endParaRPr lang="en-GB" altLang="en-US" sz="1400" dirty="0">
              <a:solidFill>
                <a:srgbClr val="0070C0"/>
              </a:solidFill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D13C9821-6A87-C64D-AD69-778F15FB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E06A41D-6052-2445-8507-C648726A2BA2}" type="slidenum">
              <a:rPr lang="en-GB" altLang="en-US" sz="1400">
                <a:solidFill>
                  <a:srgbClr val="0070C0"/>
                </a:solidFill>
              </a:rPr>
              <a:pPr/>
              <a:t>71</a:t>
            </a:fld>
            <a:endParaRPr lang="en-GB" altLang="en-US" sz="1400">
              <a:solidFill>
                <a:srgbClr val="0070C0"/>
              </a:solidFill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A4A09426-01A2-DB40-98B7-48929C6ED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260350"/>
            <a:ext cx="7127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example (3)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972FAD-FFB9-CF47-AE04-437D6289D6F2}"/>
              </a:ext>
            </a:extLst>
          </p:cNvPr>
          <p:cNvSpPr txBox="1"/>
          <p:nvPr/>
        </p:nvSpPr>
        <p:spPr>
          <a:xfrm>
            <a:off x="499838" y="1014134"/>
            <a:ext cx="774223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that the prior probabilities for an event to be of  type s or b are: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0.001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0.999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“purity” of the selected signal sample (events where b hypothesis rejected) is found using Bayes’ theorem: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5179F6-8DDF-B54F-BFBF-46C512650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92" y="3871685"/>
            <a:ext cx="6515100" cy="96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CD7508-43BE-804B-8E8C-FEEA35913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280" y="5040084"/>
            <a:ext cx="11811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24316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649628" y="209917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Large-sample (asymptotic) properties of MLEs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AC40E-EF78-DD45-8ADF-E399DD931EEF}"/>
              </a:ext>
            </a:extLst>
          </p:cNvPr>
          <p:cNvSpPr txBox="1"/>
          <p:nvPr/>
        </p:nvSpPr>
        <p:spPr>
          <a:xfrm>
            <a:off x="395855" y="838115"/>
            <a:ext cx="84651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data sample of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4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(or “asymptotic”) limit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and assuming regularity conditions one can show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that the likelihood and MLE have several important properties.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regularity conditions include: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boundaries of the data space cannot depend on the parameter;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parameter cannot be on the edge of the parameter space;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must be differentiable;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only solution to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𝜕ln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EDD582-CBB3-BE42-98EC-F64A1D48BA77}"/>
              </a:ext>
            </a:extLst>
          </p:cNvPr>
          <p:cNvSpPr txBox="1"/>
          <p:nvPr/>
        </p:nvSpPr>
        <p:spPr>
          <a:xfrm>
            <a:off x="5077105" y="4643779"/>
            <a:ext cx="280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^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0100D8-6015-4F4D-B9AC-B06590C3FC97}"/>
              </a:ext>
            </a:extLst>
          </p:cNvPr>
          <p:cNvSpPr txBox="1"/>
          <p:nvPr/>
        </p:nvSpPr>
        <p:spPr>
          <a:xfrm>
            <a:off x="395854" y="5248772"/>
            <a:ext cx="8367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slides immediately following the properties are shown without proof for a single parameter; the corresponding properties hold also for the multiparameter case,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38380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98665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log-likelihood becomes quadratic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4CA877-188B-1243-9FF6-9ADFEB44D1C6}"/>
              </a:ext>
            </a:extLst>
          </p:cNvPr>
          <p:cNvSpPr txBox="1"/>
          <p:nvPr/>
        </p:nvSpPr>
        <p:spPr>
          <a:xfrm>
            <a:off x="493713" y="985158"/>
            <a:ext cx="7403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becomes Gaussian in shape, i.e. the log-likelihood becomes quadratic (parabolic).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23267C-A839-304A-A351-49DFF2A81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39" y="2083944"/>
            <a:ext cx="3377266" cy="28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8FADBF-7D9E-4343-929A-B5ED0B5D7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173" y="2083944"/>
            <a:ext cx="3317598" cy="28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5D08B4-5E0B-7A40-8951-3E864BE34CC3}"/>
              </a:ext>
            </a:extLst>
          </p:cNvPr>
          <p:cNvSpPr txBox="1"/>
          <p:nvPr/>
        </p:nvSpPr>
        <p:spPr>
          <a:xfrm>
            <a:off x="569913" y="5078008"/>
            <a:ext cx="805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becomes increasingly precise as the (log)-likelihood becomes more tightly concentrated about its peak,</a:t>
            </a:r>
          </a:p>
          <a:p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probability for 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not a pdf for 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775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198665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 converges to the true parameter value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85799" y="1045028"/>
            <a:ext cx="744107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MLE converges in probability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true parameter value.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for any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0,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685799" y="3586841"/>
            <a:ext cx="4208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32F75A-C893-2741-AFE6-D48B12451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117" y="2631093"/>
            <a:ext cx="3289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is asymptotically unbiased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474493" y="907945"/>
            <a:ext cx="8451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 the MLE can be biased, but in the large-sample limit, this bias goes to zero: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439088" y="2745226"/>
            <a:ext cx="7997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(Recall for the exponential parameter we found the bias was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identically zero regardless of the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12FAE7-6C91-8644-A35A-06F33E308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415" y="1895966"/>
            <a:ext cx="26162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230527" y="390631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variance approaches the MVB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04158" y="1164771"/>
            <a:ext cx="793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variance of the MLE approaches the minimum-variance bound, i.e., the information inequality becomes an equality (and bias goes to zero):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BB056-07B0-1048-AD9C-8FA5A69A2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864" y="2609015"/>
            <a:ext cx="3543300" cy="115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9A3A4-45F5-1B4C-9172-7B5BAFFBD3A9}"/>
              </a:ext>
            </a:extLst>
          </p:cNvPr>
          <p:cNvSpPr txBox="1"/>
          <p:nvPr/>
        </p:nvSpPr>
        <p:spPr>
          <a:xfrm>
            <a:off x="604158" y="4191805"/>
            <a:ext cx="5843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asymptotically efficient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595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71940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distribution becomes Gaussian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520119" y="953339"/>
            <a:ext cx="8416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pdf of the MLE becomes Gaussian,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70E43-2B83-0143-A51C-0A537A4C3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426" y="3209087"/>
            <a:ext cx="4397172" cy="3212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8006E-F075-AC43-810C-28E4A6197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416" y="1536366"/>
            <a:ext cx="3657600" cy="92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32B00E-13F9-6042-AF7F-F514FD0983EA}"/>
              </a:ext>
            </a:extLst>
          </p:cNvPr>
          <p:cNvSpPr txBox="1"/>
          <p:nvPr/>
        </p:nvSpPr>
        <p:spPr>
          <a:xfrm>
            <a:off x="326210" y="3540908"/>
            <a:ext cx="41478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exponential MLE with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that for exponential, MLE is arithmetic average, so Gaussian MLE seen to stem from Central Limit Theorem.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25A8A0-E03C-1948-8B11-461913F53AE3}"/>
              </a:ext>
            </a:extLst>
          </p:cNvPr>
          <p:cNvSpPr txBox="1"/>
          <p:nvPr/>
        </p:nvSpPr>
        <p:spPr>
          <a:xfrm>
            <a:off x="471940" y="2507341"/>
            <a:ext cx="977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34A1BA-1950-524D-B4AE-C6242CB56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145" y="2417960"/>
            <a:ext cx="457200" cy="666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4BAF3C-12B7-D249-9271-AEC5DD3F579D}"/>
              </a:ext>
            </a:extLst>
          </p:cNvPr>
          <p:cNvSpPr txBox="1"/>
          <p:nvPr/>
        </p:nvSpPr>
        <p:spPr>
          <a:xfrm>
            <a:off x="1928231" y="2527305"/>
            <a:ext cx="647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minimum variance bound (note bias is zero).</a:t>
            </a:r>
          </a:p>
        </p:txBody>
      </p:sp>
    </p:spTree>
    <p:extLst>
      <p:ext uri="{BB962C8B-B14F-4D97-AF65-F5344CB8AC3E}">
        <p14:creationId xmlns:p14="http://schemas.microsoft.com/office/powerpoint/2010/main" val="305611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B5E63D-1D9E-2847-9616-4AB5E7BB1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3" y="740340"/>
            <a:ext cx="4114800" cy="288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79DE9-A15A-4F41-9B25-B77B69DD7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595" y="762112"/>
            <a:ext cx="4076700" cy="288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C90A8F-2682-BC43-AAF0-E11B27BE9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3688556"/>
            <a:ext cx="4127500" cy="2882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CAB8F7-9210-954B-B68F-93FDD18CB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731" y="3671663"/>
            <a:ext cx="4051300" cy="2895600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FB977A84-2965-4642-A1FE-7EBC44457FE6}"/>
              </a:ext>
            </a:extLst>
          </p:cNvPr>
          <p:cNvSpPr txBox="1">
            <a:spLocks noChangeArrowheads="1"/>
          </p:cNvSpPr>
          <p:nvPr/>
        </p:nvSpPr>
        <p:spPr>
          <a:xfrm>
            <a:off x="168049" y="97290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Distribution of MLE of exponential parameter</a:t>
            </a:r>
          </a:p>
        </p:txBody>
      </p:sp>
    </p:spTree>
    <p:extLst>
      <p:ext uri="{BB962C8B-B14F-4D97-AF65-F5344CB8AC3E}">
        <p14:creationId xmlns:p14="http://schemas.microsoft.com/office/powerpoint/2010/main" val="171197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682F10B-D9C1-284B-A183-1E0E6611B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3" y="455613"/>
            <a:ext cx="5622925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Bayesian approach to limits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D9D7280-DA22-3448-8841-E203887F4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1050925"/>
            <a:ext cx="8080482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Bayesian statistics need to start with ‘</a:t>
            </a:r>
            <a:r>
              <a:rPr lang="en-US" altLang="ja-JP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 pdf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altLang="ja-JP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ja-JP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ja-JP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ja-JP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ja-JP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ja-JP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this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reflects degree of belief about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before doing the experiment.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Bayes’ theorem tells how our beliefs should be updated in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 of the data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2BEF1215-A8D5-1A43-A968-7A0AE72C2B7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3" y="2924175"/>
            <a:ext cx="5364162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10672533-BD07-C74F-957A-6D3751A3C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759200"/>
            <a:ext cx="8126413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 posterior pdf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give interval with any desired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 content.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e.g.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+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95% CL upper limit on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2713845F-DAC7-6145-BC80-5F50B76B4372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459413"/>
            <a:ext cx="27717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63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A0DB272-2816-4F47-BAB9-E4B3A6A4BC05}"/>
              </a:ext>
            </a:extLst>
          </p:cNvPr>
          <p:cNvSpPr txBox="1">
            <a:spLocks noChangeArrowheads="1"/>
          </p:cNvSpPr>
          <p:nvPr/>
        </p:nvSpPr>
        <p:spPr>
          <a:xfrm>
            <a:off x="2502356" y="220064"/>
            <a:ext cx="3922712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Parameter estimation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6A35851-B5ED-5A49-881F-D24319F40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21415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30154F4D-A1C6-B94E-A21F-AA4C1723D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657" y="897128"/>
            <a:ext cx="8303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parameters of a pdf are any constants that characterize it, 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DE4014D-2FBE-EF45-8A79-7665E0A8C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5" y="2476500"/>
            <a:ext cx="5176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1EDDC15D-5091-EA4B-8BA2-23871F1E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3101975"/>
            <a:ext cx="7733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sample of observed values: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D5460F1C-3468-044C-9BFD-934EFAD12D4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1557338"/>
            <a:ext cx="22161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687519E5-FB7D-A042-B840-02231BF8A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075" y="2476500"/>
            <a:ext cx="1500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</a:t>
            </a: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C82D8D43-577D-CB4F-98FC-9889605322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70200" y="2070100"/>
            <a:ext cx="406400" cy="3810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1F7DDBFB-F34A-1D4F-AB82-4D333BB8AE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33800" y="2095500"/>
            <a:ext cx="279400" cy="3937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1BA9B2B8-6689-ED46-AA5C-28A50F00B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813175"/>
            <a:ext cx="75248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to find some function of the data to estimate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parameter(s):</a:t>
            </a:r>
          </a:p>
        </p:txBody>
      </p:sp>
      <p:pic>
        <p:nvPicPr>
          <p:cNvPr id="17" name="Picture 15" descr="txp_fig">
            <a:extLst>
              <a:ext uri="{FF2B5EF4-FFF2-40B4-BE49-F238E27FC236}">
                <a16:creationId xmlns:a16="http://schemas.microsoft.com/office/drawing/2014/main" id="{AE2B67BE-6804-6349-9EF5-89AEE2DFB3A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783138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6">
            <a:extLst>
              <a:ext uri="{FF2B5EF4-FFF2-40B4-BE49-F238E27FC236}">
                <a16:creationId xmlns:a16="http://schemas.microsoft.com/office/drawing/2014/main" id="{50F5CB20-B37C-964C-8BD2-0EC95E959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4445000"/>
            <a:ext cx="1104900" cy="9398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400F5704-E222-B444-A26E-0CB24BE12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225" y="4638675"/>
            <a:ext cx="4146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← 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 written with a hat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D15CD72D-C22C-134D-A817-559DD3387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489575"/>
            <a:ext cx="84063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 we say ‘estimator’ for the function of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‘estimate’ for the value of the estimator with a particular data set.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404229-42CA-444E-AD0C-B207AD21B82F}"/>
              </a:ext>
            </a:extLst>
          </p:cNvPr>
          <p:cNvSpPr txBox="1"/>
          <p:nvPr/>
        </p:nvSpPr>
        <p:spPr>
          <a:xfrm>
            <a:off x="6425068" y="1784007"/>
            <a:ext cx="253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i.e.,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indexes a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 of hypotheses.</a:t>
            </a:r>
          </a:p>
        </p:txBody>
      </p:sp>
    </p:spTree>
    <p:extLst>
      <p:ext uri="{BB962C8B-B14F-4D97-AF65-F5344CB8AC3E}">
        <p14:creationId xmlns:p14="http://schemas.microsoft.com/office/powerpoint/2010/main" val="131525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A91CDDB-101E-3E4D-B41C-207304EBA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345" y="300831"/>
            <a:ext cx="648017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prior for Poisson parameter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1C68AFF-EB4D-E94E-9815-C892B0A96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61" y="981075"/>
            <a:ext cx="80994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 knowledge that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≥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setting prior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&lt;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try to reflect ‘prior ignorance’ with e.g. 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4B980D5E-F7A7-9C4F-B93C-34FDB23627D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087563"/>
            <a:ext cx="26797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F822D32-876B-1845-A891-255D8A0FA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1" y="2939764"/>
            <a:ext cx="8552501" cy="334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normalized; can be OK provided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dies off quickly for large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invariant under change of parameter — if we had used instead a flat prior for a nonlinear function of s, then this would imply a non-flat prior for s.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Doesn’t really reflect a reasonable degree of belief, but often used as a point of reference; or viewed as a recipe for producing an interval whose frequentist properties can be studied (e.g., coverage probability, which will depend on true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94393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B042134-3547-8A43-979E-195970DC2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365125"/>
            <a:ext cx="7646987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upper limit with flat prior for </a:t>
            </a:r>
            <a:r>
              <a:rPr lang="en-GB" altLang="en-US" sz="32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A917B85B-F306-5C48-8191-93B9BDF5D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1016000"/>
            <a:ext cx="7273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 Poisson likelihood and flat prior into Bayes’ theorem: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E27A1D1-301E-7B4B-95C7-58AFEE0CB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1614488"/>
            <a:ext cx="50165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91A45A5-88A8-2F49-9116-5A29C308B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2628900"/>
            <a:ext cx="3043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Normalize to unit area: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D396CBC-30AA-2A42-A4DC-EFF5087B4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3375025"/>
            <a:ext cx="3594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505C5AD9-F81A-F941-BF08-58FE90DFC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4557713"/>
            <a:ext cx="51673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limit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determined by requiring 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3DEC9DDC-681E-9942-82F9-342E9BDF0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8900" y="3870325"/>
            <a:ext cx="24052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incomplete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 function</a:t>
            </a:r>
          </a:p>
        </p:txBody>
      </p:sp>
      <p:cxnSp>
        <p:nvCxnSpPr>
          <p:cNvPr id="13" name="Straight Arrow Connector 9">
            <a:extLst>
              <a:ext uri="{FF2B5EF4-FFF2-40B4-BE49-F238E27FC236}">
                <a16:creationId xmlns:a16="http://schemas.microsoft.com/office/drawing/2014/main" id="{891E4A3F-3B7A-684E-B4EA-125912DF04C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140325" y="4049713"/>
            <a:ext cx="1165225" cy="74612"/>
          </a:xfrm>
          <a:prstGeom prst="straightConnector1">
            <a:avLst/>
          </a:prstGeom>
          <a:noFill/>
          <a:ln w="38100" cmpd="dbl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Picture 11">
            <a:extLst>
              <a:ext uri="{FF2B5EF4-FFF2-40B4-BE49-F238E27FC236}">
                <a16:creationId xmlns:a16="http://schemas.microsoft.com/office/drawing/2014/main" id="{DB2A9287-3D51-024C-A5D4-C28DD7D91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63" y="5214938"/>
            <a:ext cx="31877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34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387AB6E-EC83-F846-B182-035C0F915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612" y="418306"/>
            <a:ext cx="645477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interval with flat prior for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endParaRPr lang="en-GB" altLang="en-US" sz="3200" i="1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449CAA0F-DCC7-5841-85A9-0ACC3DD1C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1016000"/>
            <a:ext cx="292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 to find limit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3723F5F5-73F1-4B44-81E2-2FDA2FAA5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437063"/>
            <a:ext cx="8114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special case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Bayesian upper limit with flat prior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same as one-sided frequentist case (‘coincidence’). 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AE2CF861-A1D6-9B42-9A36-4EEFAA4D5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870075"/>
            <a:ext cx="4140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07AC7F33-8AD6-1049-9060-6267BE3DF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2895600"/>
            <a:ext cx="1046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DABC8457-BBD5-E142-BA8D-42CB816E8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403600"/>
            <a:ext cx="49403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59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DESY / U. Hamburg Basics of Statistical Data Analysis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DA545C2-EC5E-7E40-929F-A7704245D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133600"/>
            <a:ext cx="50165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0ED322A-581E-8747-B695-2969D0C80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88913"/>
            <a:ext cx="645636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interval with flat prior for </a:t>
            </a:r>
            <a:r>
              <a:rPr lang="en-GB" altLang="en-US" sz="32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A5CE4030-B025-5345-B095-67CA4A4E9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5" y="692150"/>
            <a:ext cx="786447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&gt;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limit is everywhere greater than the (one sided) frequentist upper limit.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Never goes negative.  Doesn’t depend on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859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DESY / U. Hamburg Basics of Statistical Data Analysis</a:t>
            </a:r>
          </a:p>
        </p:txBody>
      </p:sp>
      <p:pic>
        <p:nvPicPr>
          <p:cNvPr id="6" name="Picture 2" descr="goft">
            <a:extLst>
              <a:ext uri="{FF2B5EF4-FFF2-40B4-BE49-F238E27FC236}">
                <a16:creationId xmlns:a16="http://schemas.microsoft.com/office/drawing/2014/main" id="{50B955F7-FCD7-004D-AA18-33054FC4B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5" y="2197100"/>
            <a:ext cx="381635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470B00DF-EF77-FB4F-A964-77AA97520746}"/>
              </a:ext>
            </a:extLst>
          </p:cNvPr>
          <p:cNvSpPr txBox="1">
            <a:spLocks noChangeArrowheads="1"/>
          </p:cNvSpPr>
          <p:nvPr/>
        </p:nvSpPr>
        <p:spPr>
          <a:xfrm>
            <a:off x="583747" y="273050"/>
            <a:ext cx="7663316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Properties of estimators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0E50E282-EEA1-154A-8F0B-4F9D31562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17575"/>
            <a:ext cx="76678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were to repeat the entire measurement, the estimates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each would follow a pdf:</a:t>
            </a:r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4595E9D3-F843-154C-A94F-393778E05B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71700" y="2133600"/>
            <a:ext cx="0" cy="1663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FCDFC13D-0339-3C4E-8767-312FAF735D7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1700" y="3784600"/>
            <a:ext cx="419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2026FE83-1F40-BE49-97E1-05246C8945D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230438"/>
            <a:ext cx="831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48429A40-79F2-044B-9C9A-4AF44030480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3635375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03E8423A-AA08-B248-A13F-8B6DB31A9EE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4102100"/>
            <a:ext cx="1397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12">
            <a:extLst>
              <a:ext uri="{FF2B5EF4-FFF2-40B4-BE49-F238E27FC236}">
                <a16:creationId xmlns:a16="http://schemas.microsoft.com/office/drawing/2014/main" id="{E493ED74-A9B4-964B-AACF-8D5AA382BD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79900" y="3797300"/>
            <a:ext cx="0" cy="203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CD284E81-5074-EB46-A4AC-510F059A6F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67300" y="2768600"/>
            <a:ext cx="342900" cy="1016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00635C2B-07B6-3E4D-82EC-68E99122E75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3200400"/>
            <a:ext cx="241300" cy="317500"/>
          </a:xfrm>
          <a:prstGeom prst="line">
            <a:avLst/>
          </a:prstGeom>
          <a:noFill/>
          <a:ln w="9525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85ABC902-486D-5A47-B30F-445DBF689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825" y="2441575"/>
            <a:ext cx="10005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biased</a:t>
            </a:r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6E5D0BDF-F333-BB44-AD65-167F2E3DF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6025" y="2403475"/>
            <a:ext cx="12381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</a:t>
            </a:r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9EBC9D68-1C7B-1146-AE1E-4D05C66C8D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2120900"/>
            <a:ext cx="21590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F702CB41-3A04-EA47-AA90-0B497B038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5825" y="1793875"/>
            <a:ext cx="719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138CDA75-EFEC-954E-BA68-5D9B05201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4384675"/>
            <a:ext cx="602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small (or zero) bias (systematic error):</a:t>
            </a:r>
          </a:p>
        </p:txBody>
      </p:sp>
      <p:pic>
        <p:nvPicPr>
          <p:cNvPr id="22" name="Picture 20" descr="txp_fig">
            <a:extLst>
              <a:ext uri="{FF2B5EF4-FFF2-40B4-BE49-F238E27FC236}">
                <a16:creationId xmlns:a16="http://schemas.microsoft.com/office/drawing/2014/main" id="{1C361008-B932-4541-A68C-A0BD43838B1B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4491038"/>
            <a:ext cx="1608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21">
            <a:extLst>
              <a:ext uri="{FF2B5EF4-FFF2-40B4-BE49-F238E27FC236}">
                <a16:creationId xmlns:a16="http://schemas.microsoft.com/office/drawing/2014/main" id="{2B1E3C07-2423-6941-8059-33B2D48DB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" y="4867275"/>
            <a:ext cx="8334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average of repeated measurements should tend to true value.</a:t>
            </a:r>
          </a:p>
        </p:txBody>
      </p:sp>
      <p:sp>
        <p:nvSpPr>
          <p:cNvPr id="24" name="Text Box 22">
            <a:extLst>
              <a:ext uri="{FF2B5EF4-FFF2-40B4-BE49-F238E27FC236}">
                <a16:creationId xmlns:a16="http://schemas.microsoft.com/office/drawing/2014/main" id="{474425B2-E720-424D-9449-FC999FC2E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5387975"/>
            <a:ext cx="604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want a small variance (statistical error):</a:t>
            </a:r>
          </a:p>
        </p:txBody>
      </p:sp>
      <p:pic>
        <p:nvPicPr>
          <p:cNvPr id="25" name="Picture 23" descr="txp_fig">
            <a:extLst>
              <a:ext uri="{FF2B5EF4-FFF2-40B4-BE49-F238E27FC236}">
                <a16:creationId xmlns:a16="http://schemas.microsoft.com/office/drawing/2014/main" id="{51DFC46E-D778-A14A-B30E-D173EE650559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5468938"/>
            <a:ext cx="527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4">
            <a:extLst>
              <a:ext uri="{FF2B5EF4-FFF2-40B4-BE49-F238E27FC236}">
                <a16:creationId xmlns:a16="http://schemas.microsoft.com/office/drawing/2014/main" id="{3DDC6DBC-4264-2A47-A281-1CBEF3DA7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5832475"/>
            <a:ext cx="7348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small bias &amp; variance are in general conflicting criteria</a:t>
            </a:r>
          </a:p>
        </p:txBody>
      </p:sp>
    </p:spTree>
    <p:extLst>
      <p:ext uri="{BB962C8B-B14F-4D97-AF65-F5344CB8AC3E}">
        <p14:creationId xmlns:p14="http://schemas.microsoft.com/office/powerpoint/2010/main" val="376751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P(H | \vec{x}) = \frac{ P (\vec{x} | H) \pi(H) }&#13;&#10;{ \int P(\vec{x} | H) \pi(H) \, dH 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6"/>
  <p:tag name="PICTUREFILESIZE" val="3783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 \vec{\theta}) = \prod_{i=1}^n f(x_i; \vec{\theta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9"/>
  <p:tag name="PICTUREFILESIZE" val="2164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t; \tau) = \frac{1}{\tau} e^{- t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4"/>
  <p:tag name="PICTUREFILESIZE" val="133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t_1, \ldots, t_n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4"/>
  <p:tag name="PICTUREFILESIZE" val="502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\tau) = \prod_{i=1}^n \frac{1}{\tau} e^{- t_i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1895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au) = &#13;&#10;\sum_{i=1}^n \ln f(t_i; \tau) = &#13;&#10;\sum_{i=1}^n \left( \ln \frac{1}{\tau} - &#13;&#10;\frac{t_i}{\tau} \right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9"/>
  <p:tag name="PICTUREFILESIZE" val="3839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frac{ \partial \ln L(\tau)}{ \partial \tau} = 0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8"/>
  <p:tag name="PICTUREFILESIZE" val="1519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1.06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97"/>
  <p:tag name="PICTUREFILESIZE" val="692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P(H | \vec{x}) = \frac{ P ( \vec{x} | H) \pi(H) }&#13;&#10;{\int P ( \vec{x} | H) \pi(H) \, dH 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6"/>
  <p:tag name="PICTUREFILESIZE" val="3783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p\mbox{-value} &amp; = &amp; P(n \ge 5; b = 0.5, s = 0)&#13;&#10;\\*[0.3 cm]&#13;&#10;&amp; = &amp; 1.7 \times 10^{-4}&#13;&#10;\color{red}&#13;&#10;\; \ne P(s = 0)!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9"/>
  <p:tag name="PICTUREFILESIZE" val="413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 ; \theta) = \frac{1}{\theta} e^{-x / 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0"/>
  <p:tag name="PICTUREFILESIZE" val="1559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s_{\rm up} = -0.197  \quad (\mbox{CL} = 0.90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279"/>
  <p:tag name="PICTUREFILESIZE" val="1819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s_{\rm up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29"/>
  <p:tag name="PICTUREFILESIZE" val="322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p(\theta | x) = \frac{L(x|\theta) \pi(\theta)}{&#13;&#10;\int L(x|\theta') \pi(\theta') \, d \theta' }&#13;&#10;\propto L(x|\theta) \pi(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383"/>
  <p:tag name="PICTUREFILESIZE" val="4796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0.95 = \int_{-\infty}^{s_{\rm up}} p(s| n) \, ds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202"/>
  <p:tag name="PICTUREFILESIZE" val="2152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pi(s) = &#13;&#10;\left\{ \! \! \begin{array}{ll}&#13;&#10;1 &amp; s \ge 0 \\*[0.3 cm]&#13;&#10;0 &amp; \mbox{otherwise}&#13;&#10;\end{array}&#13;&#10;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211"/>
  <p:tag name="PICTUREFILESIZE" val="2603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 \theta } (\vec{x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9"/>
  <p:tag name="PICTUREFILESIZE" val="548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g(\hat{\theta};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0"/>
  <p:tag name="PICTUREFILESIZE" val="683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theta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"/>
  <p:tag name="PICTUREFILESIZE" val="184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b = E[\hat{\theta}] - \theta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6"/>
  <p:tag name="PICTUREFILESIZE" val="90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"/>
  <p:tag name="PICTUREFILESIZE" val="497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_1, \ldots, x_n; \theta) = \prod_{i=1}^n f(x_i;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1"/>
  <p:tag name="PICTUREFILESIZE" val="2774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28012</TotalTime>
  <Words>7535</Words>
  <Application>Microsoft Macintosh PowerPoint</Application>
  <PresentationFormat>On-screen Show (4:3)</PresentationFormat>
  <Paragraphs>873</Paragraphs>
  <Slides>83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0" baseType="lpstr">
      <vt:lpstr>Arial</vt:lpstr>
      <vt:lpstr>Calibri</vt:lpstr>
      <vt:lpstr>Courier New</vt:lpstr>
      <vt:lpstr>Symbol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Definition of a test (2)</vt:lpstr>
      <vt:lpstr>PowerPoint Presentation</vt:lpstr>
      <vt:lpstr>PowerPoint Presentation</vt:lpstr>
      <vt:lpstr>PowerPoint Presentation</vt:lpstr>
      <vt:lpstr>Test statistic based on likelihood ratio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662</cp:revision>
  <dcterms:created xsi:type="dcterms:W3CDTF">2020-05-18T17:44:39Z</dcterms:created>
  <dcterms:modified xsi:type="dcterms:W3CDTF">2021-04-12T23:44:44Z</dcterms:modified>
</cp:coreProperties>
</file>