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5.xml" ContentType="application/vnd.openxmlformats-officedocument.presentationml.notesSlide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327" r:id="rId2"/>
    <p:sldId id="1577" r:id="rId3"/>
    <p:sldId id="1203" r:id="rId4"/>
    <p:sldId id="1579" r:id="rId5"/>
    <p:sldId id="1580" r:id="rId6"/>
    <p:sldId id="1581" r:id="rId7"/>
    <p:sldId id="1582" r:id="rId8"/>
    <p:sldId id="1523" r:id="rId9"/>
    <p:sldId id="1525" r:id="rId10"/>
    <p:sldId id="295" r:id="rId11"/>
    <p:sldId id="349" r:id="rId12"/>
    <p:sldId id="1271" r:id="rId13"/>
    <p:sldId id="1272" r:id="rId14"/>
    <p:sldId id="1532" r:id="rId15"/>
    <p:sldId id="1266" r:id="rId16"/>
    <p:sldId id="1267" r:id="rId17"/>
    <p:sldId id="1294" r:id="rId18"/>
    <p:sldId id="1527" r:id="rId19"/>
    <p:sldId id="1573" r:id="rId20"/>
    <p:sldId id="1275" r:id="rId21"/>
    <p:sldId id="1274" r:id="rId22"/>
    <p:sldId id="1339" r:id="rId23"/>
    <p:sldId id="1346" r:id="rId24"/>
    <p:sldId id="1524" r:id="rId25"/>
    <p:sldId id="1350" r:id="rId26"/>
    <p:sldId id="1338" r:id="rId27"/>
    <p:sldId id="1340" r:id="rId28"/>
    <p:sldId id="1341" r:id="rId29"/>
    <p:sldId id="1539" r:id="rId30"/>
    <p:sldId id="1358" r:id="rId31"/>
    <p:sldId id="1583" r:id="rId32"/>
    <p:sldId id="1356" r:id="rId33"/>
    <p:sldId id="1364" r:id="rId34"/>
    <p:sldId id="1365" r:id="rId35"/>
    <p:sldId id="1366" r:id="rId36"/>
    <p:sldId id="1368" r:id="rId37"/>
    <p:sldId id="1367" r:id="rId38"/>
    <p:sldId id="1371" r:id="rId39"/>
    <p:sldId id="1541" r:id="rId40"/>
    <p:sldId id="1543" r:id="rId41"/>
    <p:sldId id="1542" r:id="rId42"/>
    <p:sldId id="1456" r:id="rId43"/>
    <p:sldId id="1374" r:id="rId44"/>
    <p:sldId id="1486" r:id="rId45"/>
    <p:sldId id="1376" r:id="rId46"/>
    <p:sldId id="1549" r:id="rId47"/>
    <p:sldId id="1377" r:id="rId48"/>
    <p:sldId id="1378" r:id="rId49"/>
    <p:sldId id="1379" r:id="rId50"/>
    <p:sldId id="1381" r:id="rId51"/>
    <p:sldId id="1382" r:id="rId52"/>
    <p:sldId id="1383" r:id="rId53"/>
    <p:sldId id="1334" r:id="rId54"/>
    <p:sldId id="1469" r:id="rId55"/>
    <p:sldId id="1470" r:id="rId56"/>
    <p:sldId id="1471" r:id="rId57"/>
    <p:sldId id="1186" r:id="rId58"/>
    <p:sldId id="1235" r:id="rId59"/>
    <p:sldId id="1236" r:id="rId60"/>
    <p:sldId id="1237" r:id="rId61"/>
    <p:sldId id="1238" r:id="rId62"/>
    <p:sldId id="1239" r:id="rId63"/>
    <p:sldId id="1240" r:id="rId64"/>
    <p:sldId id="1241" r:id="rId65"/>
    <p:sldId id="1279" r:id="rId66"/>
    <p:sldId id="1248" r:id="rId67"/>
    <p:sldId id="1249" r:id="rId68"/>
    <p:sldId id="1250" r:id="rId69"/>
    <p:sldId id="1252" r:id="rId70"/>
    <p:sldId id="1253" r:id="rId71"/>
    <p:sldId id="1256" r:id="rId72"/>
    <p:sldId id="1277" r:id="rId73"/>
    <p:sldId id="371" r:id="rId74"/>
    <p:sldId id="372" r:id="rId75"/>
    <p:sldId id="373" r:id="rId76"/>
    <p:sldId id="374" r:id="rId77"/>
    <p:sldId id="375" r:id="rId78"/>
    <p:sldId id="376" r:id="rId79"/>
    <p:sldId id="377" r:id="rId80"/>
    <p:sldId id="378" r:id="rId81"/>
    <p:sldId id="1283" r:id="rId82"/>
    <p:sldId id="1284" r:id="rId83"/>
    <p:sldId id="1285" r:id="rId84"/>
    <p:sldId id="1286" r:id="rId8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5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6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4/1/24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13.1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21 7229,'7'1'2459,"-2"-3"-1927,-5-1 84,0-2-123,0 3 67,0-1 1848,0 1-2268,0-1 90,0 2-488,-1 0 242,-1 1 16,1 0 0,-4 5 11,-1 15 45,-5 26-588,0 9 537,3-5 29,4-14 55,4-19-83,-2 0 78,2 0 6,-1 0-85,1 2 169,0 0 481,0 2-621,0-1 89,0 2-123,0-1 95,0 2-95,0-1 6,0 1 67,0 1-40,0-1 40,0 1-3341,0 23 3268,0-1-467,0 8 0,1 14 1,0-8 494,-1-16 0,0-1-234,0 14 0,1 8 0,-1-15 273,0-9-169,0 6 102,0-21 1957,0 37-1951,1-33-6,1 19 0,1-23 2845,-1-7-2828,2 4 1317,-2-8-1334,3 9 355,-1-6-355,1 5 45,0 2-28,-1-7-17,3 16 22,-3-14-16,1 6-6,-1-8 34,-1 6-34,2 2 39,1 14-39,-3-13 0,0 5 17,-2-7-6,1-4-11,0 5 33,0-8 7,1 8-29,-1-7 34,-1 7 39,0-8-79,-1 3 68,1 0 67,-1 14-112,0-8-22,0 20-421,0-7 415,0-1-35,0-3 91,0-10-56,0 8 0,0-7 11,0 6-11,0-11 134,0 8 107,-1 9-241,0-6 241,0 4-67,-1-8-57,1-6 327,-2 8-332,2-8 68,-2 13 56,1 3-197,0 1 84,1-6-117,0-14-6,1-1 0,0 0 50,0-1-56,-1 1 12,1 0 0,-1 2 50,0 1 0,0-1-56,1-1 0,-1 0 5,0-1 29,1-1-34,-1 5 61,1 4-89,0-5 180,0 51-147,0-34 34,0 42-284,0-47 295,0-3-50,-1-17 0,1-2 0,-1-6 6,1 4-6,0-3 5,0 2 319,0-1-324,0 5 0,0-3 79,-1 4-79,1 0 17,0-4 33,0 7-50,0-5 0,0 3 0,0-2 6,0 7 50,0-3-12,-1 6-27,1 1 22,-1-5-22,1 10 62,0 2-79,0-9 5,0 6-5,0-19 45,0 2-45,0-2 0,0-1-6,0-1 6,0 2 0,0-2-33,0 1 83,0-1-50,0 1 0,0-2 45,1 1-95,-1-2 50,1 1 0,0-3 72,-1-1 29,0-1 34,4-11-135,1-10 0,0 6 0,-1-3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1.7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6339,'10'13'1147,"-1"-4"-1001,-8-9-62,0 0-78,1 0 850,0 0-548,1 0-105,0 0 122,-1 0-275,1 0 73,-2 0-33,0 0-90,0 0 11,1 0 107,1 0 72,-2 0 129,3 0-89,-2 0-23,1 0 157,0 0-134,-1 0-85,1-2-50,-1 2-44,1-1 83,1 0 219,5 0-308,-2 0-90,9 1 101,-4 0-56,5 0-17,-4 1-22,-5 0 45,-1 2-6,-3-2 11,3 3-11,-2-2-56,3 1 56,-5-1-258,7 3 258,-5-4 0,5 3 11,-5-3 1,4-1-12,-2 1 0,3-1 5,-4 0-44,2 1 73,4 0-34,0 0 5,-1 0-44,-3 0 39,-4 0-6,-2 0 6,2 0-33,-2 0 33,0 0 11,2 1 146,8 1-124,-3-2-33,5 0 0,-9-1-5,1 1-180,0 1-453,-3 0-253,0 2-55,-3 1-511,0-1 1457,-1 2 0,0-4 0,0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7.88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76 17 12051,'-1'12'2739,"-1"-3"-2610,1-9 784,0 0-941,-1 0 28,-2 0 6,-1 0 28,-3 1-68,-1 5-22,-1 1 56,1 3 0,2-3 62,4-2-62,0 1 0,-2 4 0,3-3 0,-1 3 0,2-4 50,1 3 112,0-4 51,3 5 11,9 1-106,2 2-1,13 3 23,-11-6-67,4-1 409,-4-5 33,8-3-353,-4 0 163,3-1 22,-6-3-183,1-3-19,0-1-66,-2-2-40,-6 3 95,-1 0-134,-1-1 84,0 2-73,-2-1 34,0 1 22,-2 0-67,-1-1 34,1-1 22,-2 1-56,0-4 56,-1 1-50,-7-17-34,-2 9 28,-8-11 0,1 15-62,2 4 62,-1 5-50,-5 2-135,1 2 146,-18 2-163,5 3-56,1 0-84,5 2 118,13-5-174,3 0 118,2-2-1170,1 0 425,3 0 1025,-4 5 0,6-3 0,-2 3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9.11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 11 7643,'10'7'2062,"-2"-2"-1620,-10-7 85,2 1-130,-1-1 499,0-1-621,-1 2 408,0-2-358,-1 1-286,0 1 73,1 0-112,-1 1 45,0 0 45,-1-1 167,0 0 63,1 1 133,-1-2 847,3 1-947,-1 0 968,2 1-1287,0 7 95,0 0 89,2 10-95,1-1 258,1 2-34,3 9-133,1-1-147,-1-2 34,0-6-51,-4-10-50,1-2 0,-2-1 62,2 0-56,-1-3-23,4 1-880,0-2-335,3-1-325,0 0-487,0-3-707,2-3-184,-2-1 2935,1-4 0,-6 6 0,-2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0.41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23 130 7223,'4'5'2336,"0"-1"-1658,-4-4 1181,0 0-1153,2-8-163,0 5 12,0-5-68,-1 7 258,-1 1-549,0 3 112,0 3-61,-2 5 33,0 2 78,-3 3-95,-1-1-16,0 1-102,1-2-94,1-2 128,0 0 39,3-6 51,-1-1-95,1-4-85,1-1-425,0-4-28,0-8-1630,3-6 1742,2-8 191,3 1 16,0 8 90,-2 5 179,-1 6-135,-1 3 186,5 1 274,-1 1-543,5 3 733,23 30-650,-18-20 102,20 21-191,-27-30 39,3-1-56,-7-1-84,0-1-167,-1-1-640,2-5 292,-1-1-118,-1-4 57,-1 1-287,0-2 51,0 0-386,1-2 425,-1 0 482,1-1 129,-1 2 246,-1 0 17,-1 1 224,0 2 336,0 1-28,-1 1 90,1 1 184,-2 1-368,-1 2 127,1-1-150,-1-1 1360,1 1-1842,-1 1 67,0 1-45,-1 2 90,-6 13 1002,-2 5-722,-6 13 17,1 2-297,4-6 195,3-3-240,6-9 0,1-5 0,2-4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1.56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206 107 7279,'-5'-15'1624,"0"3"-1343,5 12 5924,-1 0-5465,8 0-566,-2 0-101,8 0 72,-4 0-44,5 0-101,-4-3 39,3 0-39,-5-3-50,-1-5-57,-2 3-251,-1-4-460,-3 2 112,-2 2 202,-4-2 17,-3 6-17,-16 1 353,4 2-62,-30 1 213,24 3-56,-14 1 56,21 3-6,2-1-50,2 1 56,3 0-11,2 0 11,2 2 17,0 1 95,1 1 78,1 1 141,0 1-141,2 1 90,1-1 39,2 0-134,0 0 185,1-1 717,4 4-555,1-6-84,33 17-426,-17-15-22,59 13 0,-60-18 0,23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2.51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35 6459,'7'5'1674,"-2"-1"302,-3-4-1624,7 8 3822,14 20-3777,5 9-329,0 1 296,-3-3-359,-15-21 417,6 6-287,-8-9 1038,0 0-1084,-4-7 40,-2-3 476,-1-1-605,-1-4-73,0-2-28,0-4-173,0-1 100,-1 0-55,-3-6 173,0-1-39,-1-1-68,3-10 152,1 13-23,5-9 34,1 11 0,5-1 0,2 1-16,0 2 72,0 1-90,-1 2 34,-2 4-1871,-1 1-386,-3 4-3215,0 0 5472,-2 3 0,-1-2 0,-1 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38.10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66 210 8209,'-15'-9'2246,"4"1"-1792,11 8 1658,0 0-1883,-3 0-178,3 0 161,-3 0-200,2 0-12,0 0 0,-1-1 5,0 0-5,0-1 0,-2 1 0,2-2-5,-1 1-1,0-2 0,0 2 1,1-1-85,0 1 85,0-1-18,2-1 23,-1 1-5,1-2 10,0 4 191,0-1-313,-1 2 111,0 4 6,0 1 0,1 3 0,0 1 39,0 0-39,0 3 0,0 0 6,0 0 72,0 0-78,0 0 0,2 0 34,1-1-29,1 2 46,0-1-51,-1 0 0,2 1 39,0 3 45,0-4-6,2 2-38,-2-7 116,2 0-32,1-1-85,0-2 174,3 1-107,-2-2 6,0 1 11,0-2-123,-3 0 224,3-1-168,-2-1 101,1 0-112,0 0 0,-3 0 27,3 0-27,1 0-45,-2 0 0,2-1 73,-3-1-73,5-6 6,-4 0 27,5-4-33,-5 1 0,1 0-28,-3 0 28,3-2-5,-3 2 5,2-2-68,-2 2 18,1-1 44,-1 4 6,-1-1-44,-1 3 44,0 1 0,-2 1 16,0 1-16,0 1-504,-1 1 482,2 6 22,0 0 0,3 4 0,-1-2 34,3 1 16,-1 0-50,2 0 0,-1-1 50,4 3-50,-2-5 0,2 3 84,-2-4-84,0-1 118,0-1 162,1-2-224,-1 0 157,2 0-112,-1 0 22,-1 0 17,-1 0-28,2 0-112,-3-4 40,3 0-40,-4-4 39,0 1-39,-1-2 33,1-4-33,-2 1 0,0-3-140,-2 4 73,-2 1-196,0-1-169,0-2 270,0 2 111,0-1 46,0 4-29,0 0 29,-1 2 5,0-1 0,-1 1 5,1-1-5,0 1 0,1 0 0,0 0-33,0 0 33,0 1 5,0-1-5,0 0 17,0 0 22,0-1-39,0 0 0,3 0 0,1 0 56,6-2 73,-1 3-6,6-4-128,-7 8 5,2-2-51,-5 4 46,2-1 5,-2 1 11,3 0-11,-3 0-51,8 0-229,-2 0-1153,8-3-3452,-2-5 4885,2-5 0,-9 3 0,-2 1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39.3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66 8830,'11'2'2051,"-2"0"-1626,-7-5-128,0 2-134,1-1-1,0 2 197,0 0-68,2 0-39,0 0-33,2 0-124,0 3 151,1 2 12,1 5 11,0 2 22,0 1-73,-1 0-27,-1 0 44,1 0-146,0-2 68,0 1-45,0-4-112,-1 2 118,1 0-68,-2-3 23,1 1-73,-4-4 56,0-1-56,-3-2 891,1-1-885,-1-5-6,-2 0 0,0-3-6,-1 1-95,0 0 96,1 0-57,1-1-100,1-1 117,0-1 11,0 0 34,0-1-11,0-1-11,3 0-12,1 0 34,4 1-17,-1 1-22,2 1 39,-2 0 0,4-1-28,-3 3 22,1-1-38,-2 4-7,-1 1-5,0 1 56,-1 1 0,1 1-5,-3 0-85,2 0 33,-1 0-368,-1 0-1188,6 0 207,0-2 1406,9-6 0,-10 3 0,2-2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0.49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8752,'7'7'3030,"-1"-1"-2312,-6-6-113,0 0-303,1-5-179,-1 4-67,1-4-56,-1 5-5,0 0 10,0 4 62,0 1 1,0 5 66,0 1-44,0 1 117,0 3 73,0 1 0,0 2 28,0 3-146,0 0 45,2 2 29,0-1 83,4 0 101,5 9-414,-2-6 145,3 5-95,-3-10 0,-2-2 62,0-2-113,-2-1 23,1-1-28,-1-2 6,0-1 39,-1-2-40,1-3 124,0 2-123,-2-3 16,4 3-22,-4-4 39,3 1-33,-3-2-6,2 2 22,0 1 40,0-1 22,1 0-11,0 0-6,1-2 179,0 0 79,2 0 11,0-2 6,2 0-219,8-1-123,-4 0 6,5-2-57,-7-1-122,0-2-242,-2-1-240,1-1-443,-1 0-4912,3-5 6010,-6 2 0,0 1 0,-6 5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1.22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39 112 8276,'-4'-7'605,"1"1"-482,3 6 303,0 0 157,-11 0 27,7 0 68,-8 0-6,9 0 180,2 0 156,0-1-588,1-1-17,0 0-39,0 0 740,0 1-875,0 0-184,2-1-11,3-2-6,4 0-28,4-1 56,5-1 84,1 0-140,4 0 100,-1 0-27,1 0-73,-1 1 185,0-1-179,-3 0 38,0 1-4,3-2-40,-5 2 0,2 0-409,-8 2-1910,1 1 117,-6 2-1998,0 0 4200,-6 0 0,0 0 0,0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2.57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 0 8511,'6'7'1855,"-2"-1"-976,-4-6 841,0 0-1345,-5-3 39,3 2-173,-3-2-135,5 3-195,0 0 212,-2 8 23,0 4 134,0 11 224,1 6-219,1 5 287,0 6-253,0 3-61,0 2-163,3-2 107,5 14-107,-1-19 45,5 8 73,-5-22-174,1-2 84,-2-3-78,0-3-40,-1-2 85,-2-4-79,2-2 146,-3-3-73,0-3-84,-1 0-616,0-2 190,1 0-492,-1-4-466,3-1-72,-2-6-835,0-2-22,0-1 2313,-1 0 0,0 6 0,-1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3.8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39 7067,'-3'-15'1271,"-1"4"-1271,4 11 3360,0 0-2956,6-2-393,-2 0 45,9-1-56,-6 2 17,2 0 39,-3 1 375,8 0-307,-6 0-35,7 0-27,-8 0-6,3 0-56,-3 0 33,3 0-21,-4 0-12,4 0 11,-4 0 50,4 0-21,-4 0 21,0 0-55,0 0 195,2 0-156,0 0 50,1 0 40,1 0-130,1 0 35,6 0-12,8-1-28,-7 0 106,14 0-78,-23 1 17,13 0 117,-11 0-100,9 0-62,-8 0-17,3 0 17,-11 0 17,2 0 50,-2 0-67,1 0 0,1 0 0,-1 0 106,1 0 23,3 0 235,15 0-330,-6 0-34,5 0 0,-13 0 0,-6 0 0,1 0 22,2 0-22,-3 0 0,4 0 11,-4 0 12,2 0-18,1 0 1,1 0 145,7 0-33,-2 0-113,3 0 63,-6 1-63,3-1-5,-3 1 56,3 0-45,-4-1 17,1 0-28,1 0 6,0 0 0,-1 0-6,-2 0-6,0 0 17,-3 0-11,0 0-5,4 0 10,-4 0-5,6 1 6,-2 0-6,-3 1 0,3-1 0,-4-1 17,2 1-17,-1 0 0,1 1-17,-2-1-17,-1 0 34,3 1 0,-3 0 6,2 2-6,-3-2-51,1 2 51,-2-2 0,1 1 12,-1-2 27,2 1-39,-1-1 0,2 1 0,-1-1 0,5 0 0,-2 0 5,3 1 1,-2-2-6,2 2-6,1 0 6,0 1 0,-1 0-5,-3-1 16,2 1-11,-3 0-28,2 0 22,-4 0 6,2 0-16,-2 1 49,3 0-33,-3-1 0,2 0-45,-2-1 45,2 0 40,0-1-7,-1 0-33,7 0 0,-4-1-5,5 1 5,-3-1 0,4 1 22,-3-1-28,3 2 6,-6-2-16,2 1 16,-2 0 0,0 1 28,0-1-28,-3 1-12,2-2-16,-2 1 28,-1-1-50,-2 1 16,0-1-16,-2 0 0,1 1 50,0-1 0,0 1 0,1-1-107,-2 1-139,2 0-152,-2 0-1943,3 1-1625,-2-1 3966,3 0 0,-3-1 0,1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3.13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1 164 7453,'6'13'1305,"-1"-2"-1137,-5-11 432,0 0-292,7-15-45,-2 8-11,5-11-107,-5 12 186,0 0 178,-1 1 12,1 0-224,-1 1-61,0-1 33,1 3-146,-1-2 73,0 1 11,2-1-101,-1 1 68,3-1-45,-1 1 22,2 0 11,-1 0-111,1 0 50,-1 0 27,2 1-128,-1 0 90,0 0-84,1-3-6,-1 2 61,0-1-61,0-1 17,3 0 17,-3 0-68,2-1 34,-4 3-50,-2 0 44,0 0-162,-1 1-314,2-1 135,-1 0-101,0-1-112,-2 2-1283,2-3 802,-3 1 424,2 0 617,-4 0 0,1 3 0,-1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3.66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8343,'10'12'1642,"-1"-3"-1077,-9-9 141,0 0-376,0-3-38,0 3 923,0-3-817,0 11 16,0 1-122,0 10 184,0 3-79,1 4 51,1 3-44,2 4-118,1 1 16,-1 2-162,3-2 101,-1-1-6,3-4-145,-2-3 251,9 11-218,-8-16-117,6 7 0,-9-16 72,-1-3-33,-1-1-45,0-2 0,-1-1 0,-1-2 0,1 1 0,-2-2 0,1 0-179,1 0-751,1 1-863,6-2-1842,0 1 3635,5-2 0,-7 0 0,-1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4.82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32 39 8018,'-4'-5'1933,"1"2"-1210,3 3 402,0 0-637,-4-2-6,4 1-1,-5-2-139,5 3 358,-1-2-415,1 1 376,0 0-117,-1-1-421,1 1 353,0 0-442,-1 0 235,0 0-258,0 0 56,-1 0-61,1-2 5,0 1 174,-1-1-85,1 1 85,0 1 73,0 0 61,1 0-319,-1 6 112,0 4 207,1 8 388,2 3-360,0 2 39,2 1-162,0 0-168,0-2 151,1-3-139,0-2 66,-1-3 56,0-3-89,-1-1-101,0-3 0,-2 0 34,-1-4 5,0 0-11,1 0-28,-1-1-62,1 1-447,0-2-1077,0 1-1124,2-1-1004,0 0 3714,-1 0 0,-1 0 0,-1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8.61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6 9985,'11'2'2627,"-1"0"-1765,-9-5-246,0 1 11,1-1-207,-2 2 1183,1 0-1553,0 1 73,1 0 482,2 0-241,0 0-123,2 2-202,1 2 6,1 2-12,-1 4 18,0 1-34,-2 3-829,-2 14-521,-11 4-2274,-6 8 3607,-12-4 0,10-17 0,2-5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0.31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69 9218,'9'-2'2301,"-1"0"-1612,-8 2 1445,0 0-1703,0-22-128,0 14-174,0-16 156,0 20 1,0 1-101,0 1 1910,0 1-2140,0 8 45,0 5-56,0 13 50,0 4 6,0 6 0,0 3-5,0-1 38,0-1-10,0-3-18,0-3 29,0-3 5,0-2-33,1-3-6,-1-3 123,1-2-123,-1-3 89,0-1-83,0-4 117,0-3-72,0-3 341,0-1-801,0-6-448,0-2-78,0-5-331,0-1-291,0-1 218,1-3-313,1-1 78,2-2-1742,0-1 3316,-1 0 0,-1 9 0,-2 4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1.04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 68 8035,'6'11'1899,"-2"-2"-1305,-4-9 840,0 0-1087,-4-14 174,3 9-241,-4-12-28,5 13 17,0 0-146,-1-1 112,1 1-39,0-1 0,0 1 224,0 0-72,0 1-18,0 2 57,0-1-157,0 1 16,0-1 68,0 1 55,0-1 96,0-1-219,0 1 29,0 0 414,0 1-695,2 0 6,4 5 0,4 2 45,3 6-56,2 3 11,0 1 0,0 2 22,-2 0-16,0 0-6,-3-2 0,-1-1 5,-2-4 6,-2-3-11,-2-2 6,0-3-6,-2 0-1008,0-1 11,-1-1-280,1 0-750,1 0 2027,4-1 0,-3 0 0,1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1.68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121 1 8422,'2'14'1916,"0"-3"-1496,-2-11 2011,0 0-2123,0 7-112,0 2 0,-2 8 5,-3 2-128,-4 4 84,-1 1-45,-1 2 67,0-1 79,0-2-214,0-2 80,1-3 66,-2 4-56,2-8-122,-2 6 100,7-13-101,0-1 79,5-4 145,0-2-846,0-5-537,0-1-229,0-6-494,0-4-17,5 1 1888,0-4 0,0 10 0,-2 2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2.5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11 7923,'15'7'1513,"-4"-3"-1015,-11-4 482,0 0-632,10-9 44,-7 6-101,7-7-129,-9 10 427,0 0-124,0 0-68,2 0-139,0 0 173,1 0-11,-1 0-78,1 0-34,0 0-84,1 0-5,1 0-29,0 0-78,1 0 84,1 0-90,1 0-38,2 1 55,0 3-112,0 4 521,7 12-190,-2-1 492,15 18-548,-11-12 56,7 8-157,-7-9 11,-3 1-62,0 0-128,-2 2 128,-1-1-83,-3 0 16,-1-2 62,1 5-45,-5-10-34,2 3-50,-4-13 134,-1 0-128,0-2 44,-1-2 12,1 0-28,-2-2 5,1 0-28,-2-2 185,1-1-196,-1 2 28,0-1-22,0 3 38,0-2 18,0 1-12,0 0-44,0 1-6,0 0 11,0 0-5,0-1-1,0 2 40,0-3-51,0 0 6,0 0 23,0-1-1686,0 1-2287,-5-2-2793,-1 1 6743,-6-3 0,6 2 0,1-2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4.03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130 0 8584,'8'11'2129,"-3"-3"-1093,-5-8-380,-6 0-208,3 0-264,-4 0-38,5 0 84,-1 0-68,-1 2 0,-1 2-16,-3 5-73,0 2 565,-10 19-369,6-8-140,-6 15 162,9-13-33,0 2-196,1 4 117,1 0-117,1 2 27,2 0 113,0-3 55,3 11-128,1-11 190,0 20-179,0-22 73,0 7 17,3-13-90,1-2 33,5 0-16,0-3-123,3 0 106,1-2-90,0-1 23,-1-3 39,0-1-50,3-1-62,-4-2-594,4-1-341,-6-2-802,2 1-1556,1-3-2728,1 1 6021,0-2 0,-6 0 0,-2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5.02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71 9649,'5'8'2800,"-1"-2"-2133,-4-6 1971,0 0-2229,1-28-180,0 19-89,1-22 163,0 26-113,-1 0 219,0 3-51,0-1-537,-1 2 179,1 7 95,0 6-50,1 10 146,1 8 21,0 5-4,0 5 49,1 3-78,0 0 57,-1 1-45,0-4 50,1 10-185,-1-15-45,0 7 28,-3-19-5,1-2-34,-1-5 33,1-4-33,-1-3 101,0-4-101,1-2 112,-1-2-952,2-1-785,-2-5 141,1-2-790,-1-5-790,0-5-380,0 2 3444,0-3 0,0 9 0,0 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5.4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104 120 7207,'8'-10'1187,"-2"-1"-678,-5 0-66,0-1-151,-1 4-124,0 1-168,0 2-28,0 4 72,0 0-44,-3 1 0,-1 0 6,-1 0 0,0 0 55,0 0-55,1 0-12,-2 0-257,-6-2-443,-8-10 706,-5-4 0,7 2 0,5 4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5.49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89 7834,'11'1'2190,"-3"0"-1608,-8-1-72,1-2-163,1 1-44,-1-1 1523,0 2-1395,0-1-84,0 1 6,2-1 117,0 0-184,1 0 11,2-1 90,0-1-225,3 1 107,-1-1-79,2 0 51,1-1 101,0 0-197,1 0-49,-1 0-40,1-1-51,-2 1-5,-1 0 0,-2 1 0,-1 2-28,-2-1 34,2 1-6,-2-1 129,6-3-135,-3-1-106,4-2 112,-7 5-325,0 0-61,-4 3-5350,0 0 4476,2 0-527,0-1 1787,2-1 0,-2 1 0,-1-1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6.83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9010,'2'2'2324,"0"0"359,-2-2-2683,-2 2 152,2 4-12,-2 4 274,2 7 0,0 3-78,2 4 57,0 2-113,2 1 106,2 26-257,-3-20 84,3 16-79,-4-27 124,1-3-124,-2-1-5,1-4 106,-1 0-106,1-3 73,-1-1-40,0-1-151,0-2 146,-1-1-151,1-1 27,-1-1 40,1-1-34,-1 1-27,0-2-7,1 1 107,-1-1-112,1 1 11,-1-1 119,1 1-119,-1-1 56,2 2-67,-2 0 112,1 0-50,1 1 67,-1 1 16,0-1-139,-1 1 50,1-1-56,0-1 45,-1-2-45,1 1 1506,-1-3-1506,0 2-45,1-1 51,0 0-6,1 2 0,0-2 67,-1 2-106,0-2 39,-1 0-28,0 0 39,0 1 73,1-1-3029,0-1 1,0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7.89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 28 8741,'-3'-15'2297,"1"2"-1569,2 13 3898,0 0-4474,2 0-147,-1 0 51,1 0 135,-1 0-191,0 0 0,1 0 84,0 0 22,0 2 107,0 1 50,0 2-61,2 3 162,-2 1-124,1 1 1,-1 3 152,0-1-186,-2 2 6,1-2-39,-1-1-169,0-3 113,0-1-118,0-3 101,0 0-96,0-2 169,1-2-174,0 1-67,1-1-1250,3-1-3281,0-4 4598,3-4 0,-3 2 0,-2 1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9.85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7179,'4'11'2184,"0"-2"-1579,-4-9 526,0 0-504,0-2-246,0 0 118,0 0 184,0 1 1328,0 0-1568,0-1-23,0 0-185,0 0 28,0 1 392,0-1 1161,0 1-1839,2 0-10,3 0 33,3 1 0,4 2-12,1 2 29,2 1-17,1 1 0,0 2 11,0 0-39,-1 2 28,0 1 0,-2-1 0,1 1 6,-3-1-12,1 1 6,-1 1 0,0 0 0,-2 0 0,1 1 0,-1 1 12,0 0 21,-2 0-61,1 1 28,-1 0 0,-1 0 17,0 1-17,0 0 0,-1 2 45,0 0 11,0 0-45,-1-1-11,1 0 0,-1-2 73,-1 0-40,3 2 35,-3-3-24,1 1-44,-2-4 0,0 0 0,0 0 51,0 1-51,-1 0 0,0 0 11,0-1 28,1 7-39,-1-7 0,0 5 11,-1-9-11,0 1 40,0-1 21,0 1-94,0-1 33,0 1 0,0-1 0,0 5 0,0-3 5,0 3 62,0-2-67,0-2 0,-1 0 6,-1 7-6,-1-5 28,0 4 17,2-7-51,-2 1 1,3-4-46,-3 2 85,2-3-34,0 0 0,0 1 39,0-2-45,1 0 6,0 0 0,-1 0 28,1 0-28,-2-1 118,2 1-9949,-1-2 9790,1-3 1,0 2 0,0-4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6:10.23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146 0 6518,'-1'5'1153,"0"-2"-27,1-3-845,-2 0-69,1 0-83,-2 0 0,1 0-90,0 2 68,0-1-74,1 3 29,-1-1-51,2 0-11,-2 0 179,1 2-128,0-1 55,-1 1-22,1 0 17,-2 1-101,1 1-6,-1-1 6,1-1-5,0-1 5,0 0-6,0 0-22,0 0 28,0 0 0,1-1 22,-1 3-22,-1-2 0,1 3 0,0-2 56,-1 0-56,0 0 0,1 0-44,1-2 38,0 2 6,1-3 0,-2 2 0,2-2 0,-1 0 6,0 1 27,1-1-66,-1 1 33,0 0-34,0-1 56,-1 3 23,1-1-45,-1 2-33,-1-1 33,0 1-40,-1-2 40,2 1-5,-1-1 5,1 1-6,1 0-72,-1-1 78,2 1-73,-1 0-73,0-1 79,0 1-78,0-1 66,-1-1-5,2 1-17,-1-1 90,1 0-28,0 1 39,0-2-84,0 1 22,0-1-167,0-1-18,0 1 185,0-1 6,-1 1 11,0 1-11,-1-1 51,0 2-113,-1-2 112,1 2 40,-3 2-34,3-1-50,-2 2 50,1-2 0,0 2-6,0-2 6,-1 0 0,2-1 39,-1-1-39,2 0-39,0-2 45,1 1 44,0-1-352,0 0 302,0-5 0,0 3 0,0-3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6:11.8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81 17 7195,'-8'-9'1199,"2"1"-746,6 8 1827,0 0-2285,-1 5 55,0-1 45,-1 3-61,0-1-29,0 0 130,0 0-135,-1 2 0,1-1-51,-1 0 79,-1 0-28,2-1 0,-1 0-56,2-2 23,-1 5 44,0-3-11,-1 4 0,2-3 0,0-3 0,0-2 0,1 0 0,-1-1 0,0 1 0,1-1 6,-1 1-6,1 0 0,0 0-6,0 0 6,0-1-11,0 0 5,-1 1 1,1 1 5,-2-1 0,2 0 0,-2 0 0,2 0 0,-1-1 5,0 1 6,1-2-5,-1 2 11,1-1-23,-1 1 1,1 0-7,-2 1 12,1 0 6,-1 0 0,0 1-6,0-2 0,1 2 89,0-3-89,0 2-5,1-3 133,-1 2-122,0-1 89,0 0-930,0 0 1,0-1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2:43.3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0 10114,'1'4'1999,"0"-2"-22,-1-2-1943,-2 1-79,2 3 45,-2 0 34,2 3 27,0 6-5,0 3 157,-1 11-101,-1-4 515,0 47-520,1-37 83,-1 34 135,2-29-2693,-1 4 2474,1 0-33,-1 0-2464,0 3 2525,0 7-101,0 18 67,1-14 124,0 8 0,0-1-106,1-10-90,-1-2 0,2 1 543,5 18-498,-4-35-794,2 7 1,-1 1 1123,0 3 831,0 2-858,-1 24 1394,-3-42-1692,1 23 247,-1-30-129,3 35-157,-2-28 190,2 15 1,-1 0-196,-2-17 3166,1 24-3082,-1-16-1462,0-12 1389,0 12 16,0-17 621,0 48-621,0-34-1320,-1 26 0,-1-1 1259,2-23 67,-2 34-1777,1-20 1721,1-21 648,-2 21-592,1-3 71,0-14-87,1 12 173,-1 20-213,0-36 28,-1 32 107,-4-8-107,3-21 17,-4 21 247,5 15-253,1-35-716,0 22 0,0 0 672,1-21 1578,-1 32-1551,1-30 1511,0 13-1505,0-7-27,0 7 150,2 5-67,1-7-56,-1 10 112,1-11 1,1-2-119,-2-4-16,1-2 0,-1 3 58,0 0 1,0-3-42,2 2-1,-2 3 1,1 2 112,3 11-57,-3-14-2085,4 30 2001,-4-48 521,1 14-526,-2-24 17,1 25-12,-1-17 1,1 21-1,-3-17-814,0-6 826,1 14 1860,0-15-1838,1 18-28,-1-12 2750,-1 3-2716,0-7 5,0 16-50,0-17-1437,0 24 1443,0-27 28,0 6-34,0-7 50,0 7-44,-1-2 5,-1 6 0,0-2-5,1-6-2258,-2 14 2263,2-18 2258,0 10-2264,1-13 40,0-4-51,-1 5 6,0-3 0,0-1 6,0 0 28,1-2-23,-2 12 73,1-6-6,-2 10 3320,1-10-3320,0 6-44,0-7-29,-1 4 1,2-10 112,1 1-85,0-3-27,0-1 55,0-2-559,-3 0-350,-11-25 0,8 19 0,-8-19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07.8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0 177 9162,'2'8'2548,"0"-2"-2061,-2-6 454,0 0-207,0-2-555,0 1 291,1-1 1485,-1 1-1848,2 1-68,0 0 28,2 0 297,17-1-319,-9 1-34,18 0-5,-11 0-45,-1 0 39,-1 0 56,2 0-45,-2 0-6,3 1 7,-5 0-7,-5 0-5,0-1 11,14 0-5,4 0 0,-1 0-6,-4 1 5,-5 0-5,-8-1 0,6 1 0,-10-1 0,0 1 0,2-1 0,-2 0 34,10 0-34,-8 0 5,5 0-5,-7 1-16,8 2 16,-7 0 5,6 1 51,-3-2-22,-2 0 117,4-1 51,-3 0-34,6 0 140,0-1-252,2 1-6,4-1-39,-8 0-5,4 0 67,10-5-73,-14 3 16,32-10-16,-30 7 0,33-10 0,-33 12 51,21-6-40,-14 5-5,-3 1 5,1 0-3011,2 1 3045,-10 1-39,10-1 5,-11 2-11,-1 0-28,0 0 28,-2 0 17,4 0 235,-1 0-123,12 0-124,-1 0 3410,18 0-3410,-17 0-5,7 0 0,-19 0 6,-1 0 44,5 0-44,-4 1 39,25 0 11,-19 0-51,16-1 1,-13 0 0,-9 0-1,9 0 1,-11 0-1,6 0-5,6 0 6,-2 0 50,28 0-50,-28 0 22,19 0-12,-21 0-10,-1 1 28,6 1-29,-4 1 118,6 0-83,-9-1 77,15 1-3458,-5-2 3346,-3 1 1,-4-2 5,-11 0 28,2 0 28,7 1 6,-3-1-11,5 0-57,-4 0 1,-3 0 28,6 0-34,-6 0 5,6 2 1,0 0 3386,-4 1-3213,21 5-134,-19-4-12,14 3 34,-16-5 34,5 0-56,5 0-39,-4 1 50,2 0 39,-5-1-90,-3 0-5,2 0 40,-2-1-12,4-1-28,-4 1 5,1 0-5,-6 0 6,-4-1-34,1 1 112,4-1-84,-4 0-6,7 0-22,6 0 28,-8 0 11,13 0-5,-12 0 39,4 0-40,-4 0 79,23-1-84,-18 1 6,17-2-6,-21 1 0,-2 0 6,0 1-6,-2-2 0,3 2 0,-4 0 16,3 0-16,-2-1 0,-1 1 34,2-2 39,3 1-3460,-3 1 3449,4-1-62,-4 0 6,1 1-6,0-1 5,1-1 40,13-1-39,-11 1-12,11 0 12,-15 1-1,8-1 40,-5 1-45,4 0 3398,-7 1-3438,5-2 80,-1 2-35,2-2-5,0 1 0,-7 0 0,3 1 6,-4-1-6,2 1 11,9-1-5,5-1-6,1 0 5,-2 0-5,-12 2 0,1-1 6,5-1-29,-2 0 23,1 0 34,-4 1-40,-3-1 6,-1 1 0,-1 1 0,1 0 0,-1 0 0,1 0 0,-2 0 0,-2 0 0,3 0 0,3-1 0,1 1-11,3-2 6,4 2 5,-3-1 11,17 1 6,-3-2-17,-3 2 0,-4 0 11,-10-1-11,-6 1-6,5-1-5,-3 1 17,9-1-12,-4 0 6,5 1-3386,8-1 3386,-10 1 0,13-1 0,1 0 5,-10 0-5,12 0 11,-3 0-2273,25-2 2267,-17 2-5,16-3 2274,-32 2-2257,26-2-11,-23 2-1,27-4-5,-32 4 6,0-1-40,-8 1 45,-8 1-11,-1 1 3409,0 0-3403,2 0-1,1-1-27,3 0 28,5 0-6,-1 0 33,4-1-33,-3 2 45,16-1-51,-14 1 6,12-2-5,-9 2 33,13-3-28,-5 2-3381,24 0 3381,-17 0 6,6 1-6,-11-1 0,-9 1 5,-1-1-5,7 1 0,4 0 6,13-1-6,-14 1 0,6-1 22,-15 1-22,-4 0 0,3 0 6,6 0-1,-3 0-5,8-1 0,-8 1-22,-5 0 39,23 0-12,-18 0 1,23 0 3386,-16 0-3375,-3 0-40,23 0 23,-30 0 6,13 0 11,-22 0-1155,-3 0 1144,2 0-1,1 0 7,0 0-1,7 0 34,0 0-12,6 0 12,14 0-45,-14 0 0,9 0 0,-17 0-550,-2 0 550,2 0 1068,3 0-1062,-1 0-6,13 0-1926,-9 0 1954,7 0-28,3 0-5,27 0 5,-19 0-40,15 1 85,-30 0 454,-7 1-499,14 1 0,-16-2 12,10 2-1,-7-2-11,-3 0 22,8 0-22,-14-1 2063,5 0-2058,-7 0 35,26 0-35,-13 0-3362,32 0 3368,-13 0 0,17-2 23,-10 0-2303,33-2 2269,-43 3 11,23-1-5,-38 2-6,6 0 6,-7 0 16,6 0-22,-9 0 0,0 0 0,-1 0 6,-1 0 2273,0 0-2228,16 0 10,19 1-55,-9 0 44,10 0 73,23-1-117,-34 0 0,41 0 5,-20 0-17,-6 0 12,8 0-6,-8 0 0,-25 0-11,13 0 16,-13 0 68,10 0-67,-17 0-6,0 0 5,-15 0 29,0 0-34,0 0 0,-1 0 3397,0 0-3385,21 0-12,-10 1 0,16 0 11,17 6-11,-23-5 5,26 4 1,-17-4 0,-6 0-6,6 1 11,-2 0-11,-18-2 0,8 1 0,-8-1 0,-5 0 5,4 0-5,-5 0 0,1 0 0,2 1-5,13 1-29,-8 0 34,7-1 0,-12-1 51,20 2-46,-13-1-5,14 0-3381,8-1 3381,-21 0 6,21 0 61,3 2-67,-21-2 0,22 2 23,-3-3-18,-22 0-27,48 0 61,-48 0-39,32 0 0,-39 0-6,9 0 6,-11 0 45,28 0-39,-20 0 83,41-2-89,-41 2 0,14-1 12,-6 0 21,-7 0 3359,7 0-3392,-12 0-17,3 0 79,-1-1-62,2 0 6,-4 0 5,7 0-6,-3-1-5,3 1 6,2-1-6,-11 1 0,16-1 0,-13 2 45,30-4-45,-26 3 0,21-2 5,-26 3-5,1-1 0,-7 1 28,5-1-28,-7 0 0,5 0 0,-3 1 12,-1 0 38,12-3-44,-2 2 5,6-3 50,44-7-61,-37 6 31,28-3 0,1 0-31,-24 5 0,36-6 0,-29 7-3386,-14 0 3386,16 0 0,-20 2-852,0 0 841,-1 0-22,9-2 94,6 0-72,20-1 17,-20 1 22,0 1-17,-25 1-6,-5 1 1,-1-1 2964,-4 1-2970,-2 0 1273,2 0-1222,0 0-18,3 0 29,3 0-57,-5 0-5,1 0 0,-6 0-2800,1 0-7031,-1-5 9349,0 0 1,0-2 0,0 3-1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30.4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0 12236,'8'0'3691,"-1"0"-3046,-7 0-533,0 0 608,-11 6-356,6 3 50,-10 8-33,8 3-3388,0 3 3612,1 17-125,3 6-206,9 4 1,4 0-213,1 7-46,1-16 1,3-4 56,5-8 201,10-4-207,-4-5 45,46-14-78,-41-9-28,28-7 44,-7-16-50,-25 12 3403,22-15-3358,-6-15-51,-22 20-33,19-33-62,-33 26-3341,-1 0 3341,-6 3 28,0 10-5,-4 1-84,-2 1-73,-6 0-185,-19-7-1955,-13 3 2235,-23-3 56,17 9-23,-27 8 113,39 5 0,-14 4 16,1 10-28,31-5 1,-19 10-1,27 0 12,4-4 39,-3 18-1,9-16 2230,-2 6-2268,3-10 5,1-1 90,0-1-67,0 2 352,5 4-296,-1-8-18,4 6 113,7-4-118,-6-4 51,5 2 391,10-5-509,-12-3 6,15 1 44,1-1-38,-12 0-7,11 0 40,-4 0-34,-6-1-11,8 1 0,5-5 11,-16 2 1,15-4 21,-16 2 1,3-1-34,-5 0 5,1-1-5,-4 3 3392,4 0-3392,-4 0 17,4 0-17,-1 0 6,0 0 33,3-1-33,-7 4 55,2-2-50,-3 1 40,-4 1-51,1 1-1406,-2 0 1406,-18 1 0,13-1 0,-12 2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5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3316 7823,'-4'-9'1949,"0"2"-1283,4 7 471,-2 0-778,1 0 2576,-1 0-1661,2-2-887,0 1 259,0-2-242,0 1-298,0-1-5,0-1 414,0-2-73,0 0-217,0-2-113,0 3 34,0 0-51,1 0-39,0-1-56,3-4 6,-2 3 184,8-14-156,-5 12 106,13-25-135,-13 22 6,19-33-5,-17 30-6,7-14 22,-4 7-22,-6 11 6,6-13-6,-5 11-6,2-4 1,-1 3-6,9-20 11,-8 18 0,21-41 0,-19 40 0,13-24-12,-11 21-32,-1 3-7,0-3-50,-2 5 85,4-8-52,-3 3-4,12-25 83,-14 29-6,10-33-3397,-12 34 3392,3-13 0,-3 13-50,9-20-268,-6 14 318,5-14-2215,2-1 2215,-7 17 2154,8-17-2193,-2 6 5,-3 7 28,5-8-27,2-7 0,-8 19 33,7-14 3221,2-5-3221,-9 19 5,8-24-5,-9 23-1863,-1 0 1835,2 1 28,-3 6 5,4-9-27,-2 2 399,2-3-371,-3 6-6,-3 6 0,1-1-17,4-12 17,0-3 6,4-13 1946,-4 12-1941,8-26-11,-10 33-3387,16-45 3387,-16 47 0,6-16 0,-6 18-11,2-3-1749,0 0 1755,1-1-7,-3 7 40,3-9-50,7-8 2542,-3 5-2514,11-18-12,-6 13 29,-1 0-18,1-1-33,-7 12 23,2-4-29,-3 6 90,4-11-62,-7 16 6,4-10-11,3 0 2643,-1 1-2638,4-6 62,4-4 6,-13 17 5,8-12-67,-11 16 56,9-19-61,-8 17 10,6-14-5,-1 7-1826,-5 8 1826,7-8 0,-8 11-6,6-9 46,-4 5-40,2-3 0,-5 8 16,11-13-16,-7 10 1827,28-30-1827,-26 28 5,20-21 1,-24 26-6,7-6-11,7-8 11,-11 11 0,11-12-6,-13 14 0,-2 1 1,13-11 38,0-2-33,4-2-5,-6 5 5,-9 8 0,-5 5 0,0 0 0,-1 3 11,1-2-5,7-8-6,-3 3 0,6-8-6,0 4 0,-4 3 1,3-2 5,-6 6 0,0-2 0,-3 5 5,1-2 1,-4 3 0,2 0-12,2-3 6,0 0 0,2-1 6,-2 1-6,0 1 5,3-4 1,-3 4-6,3-3 0,-4 3-11,4-3 16,-2 3-5,3-4-45,-3 4 40,7-6 5,-4 5-11,6-6 11,-7 7-34,7-6 40,-3 4 27,3-2-33,-4 2-5,9-6 5,-10 6-12,16-8 7,-20 10 5,9-3 0,-10 5 0,3-3 0,11-4 0,-8 4 0,10-5-17,-5 3 23,-9 3-1,6-1 6,9-4-11,-10 3-3397,36-12 3391,-32 12 6,16-6-11,-16 7 11,-6 2 6,5-2 145,11-4-146,-12 4-2239,29-11 2239,-26 10 2269,7-1-2279,-15 5 5,-4 2 5,1-1 6,1-1 96,12-4-74,-9 3 3354,14-3-3387,-19 5 179,10-2-129,-9 3-44,8-3 56,8 1-62,-10 0 5,11 0 90,2 0-95,-12 2 12,24 0-12,-24 0 0,6 0 67,7 0-34,-14 0-49,16 0-35,-16 0 46,2 0 5,-6 0 50,7 0-39,-5 0-5,4 0-57,-1 1 51,-8 0 0,5 1 6,0 1 0,-3-1 27,5 1-27,-4-2 5,10 4-11,0 0 0,1 1 22,8 3-27,-18-6 10,10 2 1,-10-2-6,-1 0 6,1 0 195,4 0-162,-4-1 6,7 2-39,-3 0 100,10 3-106,-7-3 22,16 6-16,-24-8-6,9 4 17,-8-3 11,-2 0-34,3 1 6,-3-2 280,14 6-213,-9-4-55,10 5 88,-8-6-420,-5 1 325,7 0 23,-7-1-78,9 6 78,-10-5-28,7 4 0,-9-4 0,1-1 0,1 1 6,0 0-1,5 3 6,-3-1-50,11 6 39,-11-3 332,7 2-326,-10-4 100,8 3-106,-3-3 6,3 2 44,-7-3-3448,5 3 3421,-6-4-23,4 3-17,15 13 17,-13-12 11,21 16 12,-13-11-12,-5-2-11,4 1 112,-1 1-112,-7-5 0,6 5 5,12 14 23,-16-14 34,34 31-591,-33-31 529,12 11 3127,-17-17-3082,-1 0-45,-1-1 5,-2-2 35,4 3-40,-5-3 39,9 6-1429,-8-5 1390,6 4 732,-4-3-670,20 15-56,-13-10-6,14 12 16,-12-12-10,0 2 0,1 0 111,-2-1 29,9 7-95,-8-7 1456,6 6-1417,6 5-56,-16-14-1,12 11 23,-12-11 0,4 4-5,-3-4 10,10 8-22,-8-5-33,1 1 22,2 6-17,-6-4-5,2 4 83,12 14-49,-11-14-40,7 9 0,-7-10 5,-6-8 29,1 3-23,3 5 0,-2-1 12,3 1 10,-6-6 6,0-5-33,-4-1-6,2 0 101,8 8-40,-3-2-55,7 4 67,11 9-739,-15-14 666,12 10-5,-5-4 16,2 2-5,2 1 33,12 9-34,-17-12-5,8 5 23,7 14-23,-19-21 11,27 29 6,-16-17-12,0-1 91,23 17-96,-19-21 39,13 10-11,13-1 11,-32-18-28,28 16 40,-19-9 670,-9-4-676,18 12-34,-13-8-5,-3-2 16,27 22-16,-35-25-1691,12 11 0,0 0 1691,-14-10-1,18 17 34,-9-7-39,-7-5 0,6 7 6,-7-6 0,0-3-1,-3-3 29,12 10 3363,-18-18-3335,14 14-45,-17-15-12,3 3 91,-1 1-96,-4-7 0,2 4 5,-4-7 6,0 2 23,-1-2 11,2 4 28,0-1-62,0 0 28,-1-1 11,-2-2-38,1-1-9843,-2 0 8785,0-8 0,0 6 0,-1-7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7.6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 7914,'7'1'2688,"-2"0"-1868,-5-1 1605,0 0-1995,0-2-183,0 1 2850,0-1-3053,6 2-44,0 0 0,9 0 21,14 0-94,-10 0 79,8 0 33,-20 0-78,-2 2 39,0-1-28,3 7 28,-2-6 5,3 5 63,-4-6-74,0 2 6,0-1 11,4 0 23,-2 0-62,15 5-34,-10-1 68,10 7 39,-13-5-51,0 2 6,-4-5-39,1 3 44,-2-2-5,1 0 6,0 1-12,-2-2 6,1 1-5,-1-1 5,-1-2 0,0 1 11,2 0-11,-1 0 0,1 0 11,-1 0-5,0 2-6,0-1 11,1 1-33,-2-1 22,1 1 5,-1 0 1,1-1-6,-1-1 0,-1 0 17,1 0-17,0 1 0,0-1 0,0 1-17,0-2 56,1 2-39,-1-1 0,1 0 6,-1-1-12,0 0 12,0-1-6,0 1 128,0-2-116,0 1 27,-1 0 11,1-1-39,0 0 202,0 0-95,1 1 335,7 2-357,-5-2-85,11 5-11,-10-4 0,5 2 40,-6-3-46,2 2 12,-2-2 22,0-1 45,0 1-1,3-1-94,1 0-12,1 1 68,-3 0-34,-2-1 0,-4 0-6,1-1-33,0 0 39,2 1 34,1 0 67,4 0-85,-1 1 85,7-1-95,-7 0-6,4 0 22,-5-1 29,0 0-51,-1 0 5,0 0-16,-4 0 45,2 0 44,-2 0-78,0 0 6,-1 0 50,1 0-56,-1 0 84,1 0-45,-1 0 101,2 0-45,0 0-78,0 0-874,-1 0-2022,-1 0 0,-1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9.5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6663,'5'3'1238,"0"0"-835,-5-3 527,1 0-577,0 0 168,2 0-230,0 0-190,0 0-101,-2 0-90,0 0 454,0 0 639,0 0-527,2 0-408,-1 0-63,-1 0-10,0 0 5,0 0 5,1 1 74,-1-1 139,2 1-212,-1 0 38,1 0 343,-1 0 212,0 0-196,1 0-145,-1 0-129,0-1-96,0 0 34,-1 0 264,3 0-236,1 2-89,-1 0-6,0-1 61,-3 1 46,0-2-51,0 1 39,5 1 17,2 3-107,-1-2 113,5 6 11,-9-6-67,2 3 16,0-3-10,-3 1 77,4 1-22,-3-3 68,1 1 145,-1 0-230,0-2 40,5 5-141,-5-4-5,5 5 0,-7-4 34,3 1-34,-2 0 6,2 0 22,-2 0-23,1-2 130,0 2-40,-1-3-39,-1 0-62,0-1 12,0 1-1,0 0-5,1 0 0,-1 1 28,2 1-39,-1-1 50,2 2-39,-2-2 196,2 3-196,-2-3 34,1 1 11,0-1 0,-1-1-1,1 1 7,-1 0-18,1 3-33,0-1 0,0 1 0,1-1 12,-1 0 200,4 3-167,-2-1 101,5 5-96,-4-5 34,1 1-45,-2-2 353,2 2-60,2-2-142,1 3 146,7 4-330,-8-5 44,6 6 12,-9-7 38,11 11-38,-7-9 84,11 13-68,-11-12-28,1 2-50,-3-3 45,-1 1 56,0 0-95,1 0 78,4 4-23,-4-4-61,2 3 0,-3-4 123,2 4-112,0-2 90,0 2 146,8 10-247,-11-13 319,19 25-235,-18-24 56,16 20-79,-15-18-55,4 4 39,-4-3-40,-1-3 40,0 3 6,2 0-12,2 6-6,-4-7 12,1 3 50,-2-5-1369,-3-5 1319,2 4-757,0 0 746,-1-3-34,1 3 95,3 1-50,-5-5-39,4 4 39,-3-4-1,-2-2 1194,2 2-1205,-3-3 884,0 0-911,-1-1-4168,1-1-2918,-5-2 7080,-9-8 0,6 5 0,-4-5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1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7096,'4'13'2397,"0"-3"-1439,-4-10 8872,0 0-13659,8 35-708,-5-16 4580,6 27 1,-8-33 0,0-5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7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6819,'10'0'3389,"-3"0"-1417,-7 0 1949,-1 0-3515,0 2-412,-1 1-2996,1 17 2481,1-6-1098,0 15 1732,0-8 1,0-9-1,0 1 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9526,'11'12'2542,"-2"-3"-1360,-9-9-67,0 0-247,0 4-863,0-2-5,-8 44 0,6-34 0,-5 30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7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6732,'11'5'2700,"-2"-1"-784,-9-4 1803,0 0-2918,-1 5-454,0 0-269,0 4 166,1 0-244,-6 45 0,4-38 0,-4 33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3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9597,'10'10'3686,"-2"-3"-2941,-8-1-572,0-1 252,0 5-419,1-3-6,2 6-4439,4 1 4439,1 3 0,-1-5 0,-3-6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7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11 8724,'-2'-6'2946,"1"2"-2256,1 4-164,0 0 275,-3 17-790,1-8-11,-2 14-952,2-3 952,0 0 0,1-3 0,1-6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2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9217,'13'18'3092,"-3"-4"745,-10-14-1003,1 0-2318,0 3-505,0-1 40,1 11-3821,0 11-1002,0-1 4772,1 6 0,-3-19 0,0-2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7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8 10310,'-7'-4'4088,"1"1"-3069,5 3 1564,1 0-2410,-1 7-167,1-1-163,0 11-515,0-7-1603,0 4-3673,0 5 5948,0-6 0,0 1 0,0-9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2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9638,'13'6'5102,"-2"-2"-4239,-11-4 3030,0 0-3272,0 2-453,0 0-67,0 4-151,0 9-1872,0-1 376,0 3-1148,0-5 2694,-1-2 0,1-4 0,-1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0.3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374 47 8634,'-4'-4'2353,"1"1"-1843,3 3-79,0-2-72,0 0-241,0-1 38,2-1-77,-1 0 61,1 0 56,0 1-95,-1 1 151,1 2 845,-2 0-828,1-3 1070,-1 1-1126,0-2 156,0 1-201,0 3 269,0-1-526,-1 0 66,-1 0 23,-1 0-5,-2 2-7,-4 4 12,3 0-5,-3 3-40,4-1 51,-3 4-6,2-2 50,-3 1-50,4-1-45,-3 2 40,2-2 5,-3 1 0,2 0 44,1-3-49,-1 4-29,3-6 29,1 0 5,1-1-6,-2 1 62,0-1-67,-1 4 11,0-3-51,-1 3 51,-1 0 12,3-1 32,-3 1-49,3-3-18,-4 2 1,2 0 22,0-2 0,3-1 45,1-2-56,1-1 11,0 1-51,-1 1 57,0 0-6,0 2 0,0-2 28,-2 2-28,2-1 0,-3 1-17,3-2 28,-2 1-11,1-1 23,-1 2-35,0 0 12,-2 0-11,1 0 22,-1 0-11,3-1 12,-2-1-12,1 1 0,-1 1-28,1-1 33,2 0-5,-4 2 6,3-1-6,-3 3 0,3-3-6,-1 2 6,2-3 0,-2 2 6,1 0-1,-2-2-5,1 2 0,0-1 28,-1 2-28,2-3 0,-1 1 0,2-3 0,0 1 0,0 0-5,1 0 16,0-1-11,0 0 0,-1 0-11,0 1 11,0 0 0,0 0 0,0-1 28,1 1-28,0-1-6,-2 0 1,3-1 5,-2 1 50,0 2-50,-2 0 39,2 0-39,-1 0 67,2-2-16,0 0-51,0-1 2073,1 1-2068,-2 1-5,0 1-45,0 0 51,1-1-6,0-3 56,1 1-101,-1 0 90,1 1-51,-1 0-10,1-1-24,-1 0 40,1 0 17,-1 0 0,1 1 5,0-1-27,0 0-102,0 0-2615,11-7-4302,2-3 7024,10-8 0,-11 8 0,-4 1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7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7080,'3'11'4066,"-1"-2"-1965,-2-9 1792,0 0-2414,2 9-1294,-2-2 418,2 8-10434,-2 21 9783,1-22 1,0 16 0,0-29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1.3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56 231 1386,'-25'-3'1479,"6"0"1272,19 3-2589,-5 5 912,4-3-945,-5 3 383,6-5-383,0 0 1551,6 0-1753,-4 0 11,5 0-426,0 0 393,-5 0 61,5-2 365,-6 0-179,3-3 609,1-8-481,-3 7-28,4-7 532,-5 4-677,0 4 50,-1-3 481,-3-10-420,2 7 18,-3-9 419,4-2-615,-1 11 66,-1-14-106,1 19-6,-2-3-83,3 6 50,-1 1-29,0-1 264,-1 2 398,1-1-269,0 0 2016,1-8-1966,0 5 454,-1-8 84,1 9-683,0-1-22,0 3 206,0 2-414,-2 5 62,2 1-3454,-5 26 3442,4-13-5,-3 16-12,2-17 74,1 10-62,1-6-1,0 3-38,0-9 112,0 3-57,0-1 6,0 4 129,6 13-123,-3-21 3370,4 13-3343,-4-19-49,0-2-1,2 3-16,-1-5 33,6 12 0,-5-9-22,6 12-6,-7-12-5,2 0 10,-4-2 539,10 0-499,-6-3 145,18 4-223,-13-4 33,7 0 96,7-1-96,-6 0-34,8-1 114,-4 0 15,-6-1-89,1-2 101,8-11-102,-17 5-38,10-7 22,-10 1-11,-2 2 28,1-3-23,0-8-22,-4 14 11,6-18-11,-7 18 0,2-7-17,-2 5 12,-1-8-12,0 2 11,-1-1-33,-7-8 39,1 15 6,-8-15 5,-4 11 0,3 2-11,-4 0-3369,-15-2 3374,16 7-5,-15-7-11,12 6 45,4 2-34,-3-2-208,-11 4 197,18 3-67,-18 0 27,17 3 3404,-1 2-3409,0 5-17,1 7 62,4-2-85,-3 10 63,9-11 33,0 5 0,3 4 11,0-7-6,0 5-49,0-1 44,0-10 5,0 14-10,0-15-7,2 10 12,1-9-11,1 0-67,3 2 78,-5-6 0,7 5-39,-5-4 39,0 0-6,-1-2-11,2-1 23,-1 0 67,2-1-40,-1 0 79,7 1-112,-7-1 29,12 1 5,-12-1-6,11 0-23,-10 0-5,5 0 0,-8 0 0,0 0 0,0 0 0,0 0 0,2 0 11,2 0 29,2 0-35,-2 0 1,-1 0 173,4 0-89,-2 0-85,2 0-5,-4 0 17,1 0-11,-3 0-1,4 0-5,-5 0 11,4 0 1,-2 0-1,5 0-6,-4 0-5,1 0 12,0 0-12,-5 0 0,4 0 0,-2 0 5,-2 0-5,2 0 6,-1 0-1,-1 0-5,-1 0 0,2 0-44,0 0-433,0 0-996,-1 0-8358,4-10 8688,-2-1 1,2-1 0,-3 3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2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6 195 7828,'0'4'1770,"0"-1"230,0-3-57,-2 2-1170,2-2 863,-2 1-1401,1-1 5714,0 0-5680,10-9-135,14-15-95,0 1-22,7-9-885,-14 13 901,-1 2-100,9-10 67,-10 12 0,4-6 0,-11 15 11,-2 1-11,-1 1-5,-2 3-1,0-1 757,-2 2-746,1 0 1,0 0-6,2 0 6,-1 0 44,2 0-16,-1 2 5,3 0 6,-1 2 235,14 13-185,-4-4-6,12 12 175,3 3-1453,-6-6 1239,7 6-5,-5-4-3014,-10-9 2745,2 5-644,-11-8-6877,-3 17 10,-3-5 7735,0 13 0,-1-21 0,0-5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1.8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1 815 3868,'12'0'2353,"-3"0"591,-9 0 4186,0 0-6042,0-2-954,3-2-78,2-6-5,4-3-18,2-5 432,2-4-465,2-6-359,9-22 70,-8 9 0,1-2-75,8-28-1716,-8 9 0,-5-2 1643,-6-7 354,-3 28 0,-1 1 16,-2-12 44,0-10 29,0 33 56,-1-19 100,0 37 12,-1 6-29,-1-1 18,1 6-12,0 1 280,-6 0-403,2 11 3314,-4-1-3325,-7 50 44,9-26-3300,-5 32 3412,10-18-323,2 22 256,-1-11-1114,4-8 1,1-1 1125,5 6-46,1 10 12,2-23 84,8 17-123,-9-31-39,8 21 39,-11-36 2132,-2-5-2182,0-1 278,-2-6-239,-1 0 683,15-12-672,-6 1-45,12-11-17,-3-6 434,-6 5-607,6-6 89,-8 9-67,0 2-6,-2 0 12,3-3 117,-2 4 6,1 1-118,9 12 364,-9 6 56,9 9 247,0 20 2398,-11-15-2875,7 11 12,-9-22 230,9-9-364,-3-3-41,7-7-296,-3-10 398,-6 14 28,4-6 964,4 32-224,-1 3-567,6 10-139,-9-5-701,0 1-5600,-1-13 6267,5-6 0,-9-7 0,-3-10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2.7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17 11200,'-7'-9'2571,"2"1"403,5 8-2240,0 0-152,12 47 790,1 6 1,2 5-1245,-5-16 1,1 3-1069,3 14 0,1 8 0,-3-14 973,-3-6-8,0-1 1,-1-3-1484,-3-13 1469,-2-12-5,1 2-6,-1-11 28,0-3 5,7 2 315,14-5-230,0 2 67,35-11-135,-19-1 17,10-2 1402,-17 3-1430,3 4-39,-17 1-11,9 0 6,-15 2 5,-2 2-297,1 0-589,-3 1-2514,-3-3 3400,1-14 0,-4 9 0,0-9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0.22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146 1369,'-11'-20,"1"4,8 16,-10 0,3-5,-7 1,8-2,0 2,0-3,0 1,-1-2,3 1,1-1,-3 0,3-1,-2 0,3-2,1 2,2-4,-2 4,2 0,0-4,1 5,0-3,0 0,0 1,0-2,0 0,0 4,1-6,-1 5,2-2,-1-1,0 6,1-8,-2 5,2-2,-2 1,3-6,-3 5,3-3,-1 4,0 2,1-3,0-1,-1 3,3-3,-1 4,0-2,1 0,-2 2,1-3,0 0,-1 3,1-3,-1 3,1-3,1 0,-2 3,3-2,-2 3,1-2,1-3,-2 3,5-8,-4 7,2-3,-3 6,-1-1,2-2,-1 1,3-5,-3 8,3-4,-3 1,0 1,1-3,-1 2,2-1,0-1,0 4,-1-4,1 0,-1 3,1-3,-1 3,1-1,0 0,0-1,-2 2,3-1,1-1,0 2,0-1,0 1,-3 4,5-7,-4 6,1-4,2 1,-4 2,6-1,-4 2,2 0,1-4,-3 4,3-3,-3 1,1 0,0-1,-1 0,2 0,-4 2,4-3,0 1,-5 2,8-3,-5 2,3 0,-3-2,8-5,-5 6,5-7,-9 9,-1 0,2-3,1 3,0-2,2 2,-2 1,1 0,12-11,-10 8,8-8,-11 9,-3 0,5 2,1 2,0 0,1 3,4 0,-3-3,8-1,-9-1,-1 2,1 1,-5 1,6 1,-4 0,1 2,5-1,-6 0,5-1,-4 0,-1 0,3 0,-2 0,7 0,-6 0,1 0,-1 0,-4 0,8 0,-6 0,9-1,-6 0,2 0,-6-1,1 0,4-3,-2 3,2-3,-6 2,2 0,6-3,-4 3,5-2,-4 2,-3 2,3 0,-1 0,-2 1,6-3,-8 1,5-1,6-5,-5 5,5-4,-9 5,-2-1,6 2,-4 0,3 1,0-2,-2 1,1 0,2 1,-3-1,3 0,-1-1,-2 0,0 0,0 1,1 0,0 1,1-2,-2 1,3-2,0 1,-3 0,3 1,-2 1,-4 0,7 0,-2 0,-1-2,2 1,-4 0,1 0,9 0,-8 1,6 0,-10 0,2 0,2 0,6 0,-6 0,3 0,-5 0,0 0,0 12,-5-5,-1 9,-3-7,2-2,4 5,0-6,1 4,-2-4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1.42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41,'27'1,"-4"1,-21-4,5-1,4-4,1 1,1-2,-5 4,0 0,3 0,-2 1,1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1.72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179 9,'-78'-6,"9"3,58 7,-2-1,5-1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8.668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0 234,'55'-3,"-10"0,-37 1,-1 0,7-4,-2 3,7-5,-5 3,2 0,5-2,-8 4,2 0,-6 3,-3 0,11-1,-7-2,3 0,-2-1,-4 1,5 0,-2 1,6-1,-4 0,3-1,-4 0,0-1,6-1,-5 2,2-1,-5 4,-1 0,4-2,-1 0,0-2,-1 2,0 1,5 0,-1 1,-1 0,-3 0,-1 1,7-3,-5 1,5-2,-6 1,-1-1,5 2,-6 0,7 1,3-3,-4 2,7-4,-12 2,0 0,2 1,-3 1,6 1,-6 0,3 0,0-2,-2 1,2 0,2-1,-5 1,5-2,-2 1,-2 0,4 0,-4 1,8-1,-4-1,6 0,-9 1,-1 1,1 0,3-1,-3 2,3-3,-6 3,4-2,-1 2,1 0,0 1,4 0,-5 0,3 0,-4 0,0 0,3 0,-2 0,-1 0,4 0,-2 0,0 0,1 0,-3 0,6 0,-1 0,0 0,-4 0,-1 0,3 0,-3 0,3 1,-1 0,-3 0,6 0,-3-1,-1 0,2 0,-3 0,3 0,-1 1,1 0,-1 0,0 1,0-2,5 1,-8-1,4 0,6 0,-8 0,12 0,-13 0,1 0,1 0,-1 0,2 0,-2 1,1-1,0 2,-1-1,3 1,5-1,-1 1,3-2,-5 1,0-1,5 1,-10 0,3 1,-5 0,0 0,5 1,-4 0,8 4,-8-3,6 4,-6-4,-2 0,3 2,-3-1,1 4,-4 0,0 0,0 4,1-6,2 2,1-3,0 0,3 1,-4-1,1 2,-2 1,2-2,-1 1,9 1,-5-3,6 4,-7-6,-1 0,6 3,-7-4,4 3,-4 0,-2-3,6 5,-2-2,-1-1,0 2,2-1,-3 1,3-1,-7 4,0-3,1 5,5-1,-3-3,4 1,-4-1,-1-1,2 1,-1 3,0-4,0 3,0-2,-2 1,-1 1,0 1,0-1,-3 0,2 2,-3-3,1 2,1 0,1-2,0 2,4 0,-4-4,3 6,-3-5,-1 3,-1 0,-1-3,0 5,0-4,1 0,2 4,1-4,1 0,2 2,-3-4,2 10,-3-9,-2 4,-2 1,0-7,-3 8,3-4,-2-3,3 8,-1-7,-2 4,1-2,-4-1,0 3,-3 5,2-2,1-1,4-8,0 3,-3 2,-1 4,1-5,0-2,-1 3,4-6,-3 10,5-6,6 2,-2-2,10 8,-8-6,4 7,-6-6,-2 0,0 10,-2-10,0 7,0-13,-3 3,-6 1,0 0,-11 9,11-9,-5 6,9-9,1-2,-1 7,1-1,-2 3,1-1,-2-4,1 1,-2 0,-2 6,3-7,-1 4,3-7,1 1,-2 3,1 1,-3 7,2-7,0 4,1-8,2 0,-1 5,0-4,-1 4,2-3,-1 2,0-1,0 0,-3 1,1-1,0-1,1 1,2-1,1 0,-3 6,3-7,-3 4,2 2,1-7,-1 8,-4-4,1-2,-3 4,2-6,0 2,0 3,1-2,1 1,-1 2,3-6,-4 6,0-4,-2 5,2-4,0 2,2-6,0 1,-3 3,1-1,-1 0,3-2,-2 1,2 1,-3 1,-1 2,1-2,-1 4,1-4,1 0,1-1,1 0,3 0,-2 2,3 0,-1-1,-1 0,1 0,-3 0,3 0,-3 1,3-3,-3 2,-1-2,-2 0,1 0,-1 0,1 2,2-3,-2 5,2 0,-1-2,-2 3,4-9,-4 4,-2-3,-3-1,4-1,2-2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8.77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77 0,'-42'4,"9"-2,31-2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5.8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60 9453,'10'7'2738,"-3"-2"-1847,-8-9-275,0 0-61,0 0-12,1 1-101,0 1 57,0-1 100,0-2-347,0 1-95,0-2 11,0 2 230,0-1-141,0 3-111,0-1-23,0 3 112,0-2-95,0 1-39,0-1-95,0 1 145,3-2-28,2 0 90,5 0-3414,30-2 3201,-19 3 56,36 5-56,-33 4 67,24 16-61,-16-4-6,11 9 6,-12-4-6,1 2 39,0 0-39,17 12-491,-10-11 503,11 7 2631,-15-12-2643,-1-2-214,-1-1 225,-2 0-11,-2 0 0,-1 0 6,-3-1-23,-3 1 17,-2 0 0,-3 1 17,-1-1 667,2 5-712,2 5 28,-6-9-530,0 6-1021,-11-22-1514,1 4-3500,-4-8 6565,0 0 0,0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0.067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942 25,'-88'42,"16"-9,62-33,0 0,-4-4,2 0,-4-2,5 0,-1 1,-8-2,7 3,-5-4,12 4,-4-3,3 2,-6-1,2 5,3 1,-7 0,7 0,-3 0,0 0,1 0,-1-1,2-4,0 0,-3-4,4 6,-3-1,-4 4,7-1,-8 1,7 0,-6 0,4 0,-3 0,4 0,-1 0,1 0,-5 0,6 0,-9 0,9-1,-3 1,-6-2,9 2,-10-1,12 1,-1 0,-3 0,1 0,-9 0,9 0,-3 1,5 0,-5 2,3-2,-3 2,4-3,-5 2,5-1,-3 0,1 1,2-1,-5 2,2 1,-5 3,8-3,-1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6.39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2879 1,'-56'14,"1"6,43-11,-9 6,7-5,-1 0,-13 4,13-6,-8 2,16-7,2-1,-8 3,6-2,-10 5,9-4,-4 2,4-1,0-1,-11 7,9-5,-8 3,11-5,0-2,-4 4,4-2,-6 1,3 5,2-4,-3 6,2-4,0 1,-8 3,7-3,-6 2,8-5,0 0,-2 3,4-3,-3 2,1-1,2-1,-12 7,9-7,-6 5,8-6,1-1,-4 8,-3 2,-1 2,1-3,7-7,0 3,0 0,0 2,-1-1,0-2,-4 4,3-5,-1 4,2-5,-1 3,0-2,-1 2,3-3,-3 7,4-5,-2 5,4-5,3 0,-5 5,1 0,1-3,-4 2,4-5,-3 4,1 0,0-3,-1 8,3-10,6 7,0-3,4-2,-4 6,-2-5,0 0,1 3,1-3,1 0,4 2,-2-5,2 5,-2-3,-2 4,-2-4,-2 4,0-1,0 0,1-1,4-1,-1 5,1-5,-4 5,-1-4,0 1,0 1,-1-2,-3-1,1 1,-2 1,1 1,0-5,0 4,2-2,-1 3,2-2,0 0,1 5,0-7,0 5,0-3,0-1,0 7,0-8,0 3,0 1,0-5,0 10,0-10,0 4,0 1,0-3,0 3,-12-8,5 1,-8-5,4 0,4 0,-6 0,0 0,4 0,-3 0,3 2,-1 2,-4 4,3-3,0 1,3-2,0-1,-3 3,2-4,-7 6,8-6,-7 5,5-2,-2 0,-3-1,6-2,-5 3,7 0,-1 2,-8 0,8-3,-6 0,1 3,0 0,-17 10,10-6,-8 3,13-8,4-1,4-2,-6 2,5-2,-6 4,0 1,2-2,-4 0,5-3,0-1,-2 1,7 0,-7-1,3-2,0 0,-4 1,4 2,-2 2,-13 2,10-3,-7 1,15-5,1-1,-8-1,3 0,-6 1,6 1,-1 0,1 0,-2 0,5 0,-4 0,4-6,-4 5,3-4,-3 5,2 0,1 0,-4 0,5 0,-3 0,-2 0,3 0,-2 0,-2 0,7 0,-7 0,6 0,-4-2,0 0,2-1,0 1,-2 2,3 0,-3 0,2-1,1-2,-7 1,6 0,-5 2,7 0,-7 0,6 0,-4 0,0 0,6 0,-8 0,6-5,2 2,-6-3,3 4,-2 3,1 1,2 0,-1-1,-11-2,9-1,-7 0,13 1,-4 1,-1-1,0 1,0-1,1 1,1 0,-3-2,-3 1,5-1,-3 0,4-7,4 4,-5-6,-1 8,1 1,-5 1,5 1,-5 0,5 0,-3 0,4-1,-4 1,4-1,-4-3,8-5,0-1,2-2,-2 4,-4 3,-1 1,-2 2,-5 2,9 0,-5 0,4-3,4-5,-7 0,8 0,-10 4,2 4,0 0,0 0,0 0,-3 0,-1 0,0 0,6 0,2 0,-4 0,4-2,-2-6,6-2,3-1,-7 3,-3 2,-1 2,0 0,3 0,-1 2,-2-4,4 0,1-8,5 6,-2-5,-4 1,2 3,-3-3,6 3,0 2,-7-4,6 5,-8-1,7-4,0 4,2-6,3 4,0 0,0-5,0 7,0-8,2 5,-1 0,2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6.48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40.08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73 1319,'-21'39,"3"-8,18-31,-6-26,3 18,-5-20,6 25,0-4,-2-7,0-4,0 1,3 3,1 8,8-4,-1 2,8-2,-2 3,4 0,11-7,-10 7,5-4,-16 9,-3 0,-23-7,10 5,-17-7,16 6,0-7,3 3,2-7,2 6,2 0,0-6,1 6,0-5,0 6,0-8,0 9,0-7,3 5,-1 4,5-8,-1 5,-1 0,2-1,-3-1,1 3,1-4,0 4,2-1,7-7,-1 2,4-4,-6 5,-2 2,-2 0,-4 5,-25 1,9 4,-19 1,20 0,1 0,0-5,5-6,1-2,4-1,0 5,2 0,4-1,0 0,4 1,-4 4,6-7,-4 6,4-5,-3 6,1-2,8-2,-4 1,5-3,-5 3,-2 0,5-3,-7 4,2-2,-7 5,3-5,3-3,0 0,2-3,-6 4,1 1,-4 2,-1-1,-2-4,-1 2,1-1,1 1,2 0,-1 1,6-1,-4 5,10-5,-7 4,6-4,-5 4,-1 0,3-5,-5 4,5-4,-7 6,6-6,-3 3,4-3,-3 2,2-1,1-1,8-8,-6 4,4-2,-7 7,-5 3,1-1,-1-3,4-5,-1 3,1-2,-3 8,0 1,1-3,-2 2,-2-4,-2 1,-1 1,2-2,1 4,2-2,6 0,-4 2,4-1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0.22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146 1369,'-11'-20,"1"4,8 16,-10 0,3-5,-7 1,8-2,0 2,0-3,0 1,-1-2,3 1,1-1,-3 0,3-1,-2 0,3-2,1 2,2-4,-2 4,2 0,0-4,1 5,0-3,0 0,0 1,0-2,0 0,0 4,1-6,-1 5,2-2,-1-1,0 6,1-8,-2 5,2-2,-2 1,3-6,-3 5,3-3,-1 4,0 2,1-3,0-1,-1 3,3-3,-1 4,0-2,1 0,-2 2,1-3,0 0,-1 3,1-3,-1 3,1-3,1 0,-2 3,3-2,-2 3,1-2,1-3,-2 3,5-8,-4 7,2-3,-3 6,-1-1,2-2,-1 1,3-5,-3 8,3-4,-3 1,0 1,1-3,-1 2,2-1,0-1,0 4,-1-4,1 0,-1 3,1-3,-1 3,1-1,0 0,0-1,-2 2,3-1,1-1,0 2,0-1,0 1,-3 4,5-7,-4 6,1-4,2 1,-4 2,6-1,-4 2,2 0,1-4,-3 4,3-3,-3 1,1 0,0-1,-1 0,2 0,-4 2,4-3,0 1,-5 2,8-3,-5 2,3 0,-3-2,8-5,-5 6,5-7,-9 9,-1 0,2-3,1 3,0-2,2 2,-2 1,1 0,12-11,-10 8,8-8,-11 9,-3 0,5 2,1 2,0 0,1 3,4 0,-3-3,8-1,-9-1,-1 2,1 1,-5 1,6 1,-4 0,1 2,5-1,-6 0,5-1,-4 0,-1 0,3 0,-2 0,7 0,-6 0,1 0,-1 0,-4 0,8 0,-6 0,9-1,-6 0,2 0,-6-1,1 0,4-3,-2 3,2-3,-6 2,2 0,6-3,-4 3,5-2,-4 2,-3 2,3 0,-1 0,-2 1,6-3,-8 1,5-1,6-5,-5 5,5-4,-9 5,-2-1,6 2,-4 0,3 1,0-2,-2 1,1 0,2 1,-3-1,3 0,-1-1,-2 0,0 0,0 1,1 0,0 1,1-2,-2 1,3-2,0 1,-3 0,3 1,-2 1,-4 0,7 0,-2 0,-1-2,2 1,-4 0,1 0,9 0,-8 1,6 0,-10 0,2 0,2 0,6 0,-6 0,3 0,-5 0,0 0,0 12,-5-5,-1 9,-3-7,2-2,4 5,0-6,1 4,-2-4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1.42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41,'27'1,"-4"1,-21-4,5-1,4-4,1 1,1-2,-5 4,0 0,3 0,-2 1,1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1.72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179 9,'-78'-6,"9"3,58 7,-2-1,5-1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8.668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0 234,'55'-3,"-10"0,-37 1,-1 0,7-4,-2 3,7-5,-5 3,2 0,5-2,-8 4,2 0,-6 3,-3 0,11-1,-7-2,3 0,-2-1,-4 1,5 0,-2 1,6-1,-4 0,3-1,-4 0,0-1,6-1,-5 2,2-1,-5 4,-1 0,4-2,-1 0,0-2,-1 2,0 1,5 0,-1 1,-1 0,-3 0,-1 1,7-3,-5 1,5-2,-6 1,-1-1,5 2,-6 0,7 1,3-3,-4 2,7-4,-12 2,0 0,2 1,-3 1,6 1,-6 0,3 0,0-2,-2 1,2 0,2-1,-5 1,5-2,-2 1,-2 0,4 0,-4 1,8-1,-4-1,6 0,-9 1,-1 1,1 0,3-1,-3 2,3-3,-6 3,4-2,-1 2,1 0,0 1,4 0,-5 0,3 0,-4 0,0 0,3 0,-2 0,-1 0,4 0,-2 0,0 0,1 0,-3 0,6 0,-1 0,0 0,-4 0,-1 0,3 0,-3 0,3 1,-1 0,-3 0,6 0,-3-1,-1 0,2 0,-3 0,3 0,-1 1,1 0,-1 0,0 1,0-2,5 1,-8-1,4 0,6 0,-8 0,12 0,-13 0,1 0,1 0,-1 0,2 0,-2 1,1-1,0 2,-1-1,3 1,5-1,-1 1,3-2,-5 1,0-1,5 1,-10 0,3 1,-5 0,0 0,5 1,-4 0,8 4,-8-3,6 4,-6-4,-2 0,3 2,-3-1,1 4,-4 0,0 0,0 4,1-6,2 2,1-3,0 0,3 1,-4-1,1 2,-2 1,2-2,-1 1,9 1,-5-3,6 4,-7-6,-1 0,6 3,-7-4,4 3,-4 0,-2-3,6 5,-2-2,-1-1,0 2,2-1,-3 1,3-1,-7 4,0-3,1 5,5-1,-3-3,4 1,-4-1,-1-1,2 1,-1 3,0-4,0 3,0-2,-2 1,-1 1,0 1,0-1,-3 0,2 2,-3-3,1 2,1 0,1-2,0 2,4 0,-4-4,3 6,-3-5,-1 3,-1 0,-1-3,0 5,0-4,1 0,2 4,1-4,1 0,2 2,-3-4,2 10,-3-9,-2 4,-2 1,0-7,-3 8,3-4,-2-3,3 8,-1-7,-2 4,1-2,-4-1,0 3,-3 5,2-2,1-1,4-8,0 3,-3 2,-1 4,1-5,0-2,-1 3,4-6,-3 10,5-6,6 2,-2-2,10 8,-8-6,4 7,-6-6,-2 0,0 10,-2-10,0 7,0-13,-3 3,-6 1,0 0,-11 9,11-9,-5 6,9-9,1-2,-1 7,1-1,-2 3,1-1,-2-4,1 1,-2 0,-2 6,3-7,-1 4,3-7,1 1,-2 3,1 1,-3 7,2-7,0 4,1-8,2 0,-1 5,0-4,-1 4,2-3,-1 2,0-1,0 0,-3 1,1-1,0-1,1 1,2-1,1 0,-3 6,3-7,-3 4,2 2,1-7,-1 8,-4-4,1-2,-3 4,2-6,0 2,0 3,1-2,1 1,-1 2,3-6,-4 6,0-4,-2 5,2-4,0 2,2-6,0 1,-3 3,1-1,-1 0,3-2,-2 1,2 1,-3 1,-1 2,1-2,-1 4,1-4,1 0,1-1,1 0,3 0,-2 2,3 0,-1-1,-1 0,1 0,-3 0,3 0,-3 1,3-3,-3 2,-1-2,-2 0,1 0,-1 0,1 2,2-3,-2 5,2 0,-1-2,-2 3,4-9,-4 4,-2-3,-3-1,4-1,2-2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8.77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77 0,'-42'4,"9"-2,31-2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0.067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942 25,'-88'42,"16"-9,62-33,0 0,-4-4,2 0,-4-2,5 0,-1 1,-8-2,7 3,-5-4,12 4,-4-3,3 2,-6-1,2 5,3 1,-7 0,7 0,-3 0,0 0,1 0,-1-1,2-4,0 0,-3-4,4 6,-3-1,-4 4,7-1,-8 1,7 0,-6 0,4 0,-3 0,4 0,-1 0,1 0,-5 0,6 0,-9 0,9-1,-3 1,-6-2,9 2,-10-1,12 1,-1 0,-3 0,1 0,-9 0,9 0,-3 1,5 0,-5 2,3-2,-3 2,4-3,-5 2,5-1,-3 0,1 1,2-1,-5 2,2 1,-5 3,8-3,-1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7.1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116 145 7204,'9'-3'2174,"-2"0"-909,-6-2 343,1-3-1094,-1 2 287,-2-9-623,-8 1-77,3 2 329,-7 1-318,8 8-106,0 1 111,-2-2-33,4 3 118,-2-2-135,4 2 168,-4-1 270,-4-4-175,2 2-55,-3-3-12,7 5-6,0-1-117,0 1 185,0 0-28,1-1-107,0 2-122,-1-1 88,2 2-88,-2-3-7,1 2-50,-1-1 286,-2-2-241,3 2 56,-2 0-33,3 0-29,0 2 28,0-1-33,-1 1 158,1-1-198,0 1 46,0-1 318,-1 1-369,2 4-5,-1 3 10,1 6 12,1 5-17,2 1 0,0 2 146,2 0-96,0 9-50,1-2 73,-1-1-68,0-7-5,-2-9 152,1 2-130,-2-5-22,1 2 0,-1-4 22,0 5-22,0-2 68,1 2-1,-1-2-34,-1 3 40,0-4-39,1 4-29,-2-6 102,1 3-40,-1-3-56,0 0-11,0-2 17,0-3-39,0 1-3255,1-2 0,1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6.39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2879 1,'-56'14,"1"6,43-11,-9 6,7-5,-1 0,-13 4,13-6,-8 2,16-7,2-1,-8 3,6-2,-10 5,9-4,-4 2,4-1,0-1,-11 7,9-5,-8 3,11-5,0-2,-4 4,4-2,-6 1,3 5,2-4,-3 6,2-4,0 1,-8 3,7-3,-6 2,8-5,0 0,-2 3,4-3,-3 2,1-1,2-1,-12 7,9-7,-6 5,8-6,1-1,-4 8,-3 2,-1 2,1-3,7-7,0 3,0 0,0 2,-1-1,0-2,-4 4,3-5,-1 4,2-5,-1 3,0-2,-1 2,3-3,-3 7,4-5,-2 5,4-5,3 0,-5 5,1 0,1-3,-4 2,4-5,-3 4,1 0,0-3,-1 8,3-10,6 7,0-3,4-2,-4 6,-2-5,0 0,1 3,1-3,1 0,4 2,-2-5,2 5,-2-3,-2 4,-2-4,-2 4,0-1,0 0,1-1,4-1,-1 5,1-5,-4 5,-1-4,0 1,0 1,-1-2,-3-1,1 1,-2 1,1 1,0-5,0 4,2-2,-1 3,2-2,0 0,1 5,0-7,0 5,0-3,0-1,0 7,0-8,0 3,0 1,0-5,0 10,0-10,0 4,0 1,0-3,0 3,-12-8,5 1,-8-5,4 0,4 0,-6 0,0 0,4 0,-3 0,3 2,-1 2,-4 4,3-3,0 1,3-2,0-1,-3 3,2-4,-7 6,8-6,-7 5,5-2,-2 0,-3-1,6-2,-5 3,7 0,-1 2,-8 0,8-3,-6 0,1 3,0 0,-17 10,10-6,-8 3,13-8,4-1,4-2,-6 2,5-2,-6 4,0 1,2-2,-4 0,5-3,0-1,-2 1,7 0,-7-1,3-2,0 0,-4 1,4 2,-2 2,-13 2,10-3,-7 1,15-5,1-1,-8-1,3 0,-6 1,6 1,-1 0,1 0,-2 0,5 0,-4 0,4-6,-4 5,3-4,-3 5,2 0,1 0,-4 0,5 0,-3 0,-2 0,3 0,-2 0,-2 0,7 0,-7 0,6 0,-4-2,0 0,2-1,0 1,-2 2,3 0,-3 0,2-1,1-2,-7 1,6 0,-5 2,7 0,-7 0,6 0,-4 0,0 0,6 0,-8 0,6-5,2 2,-6-3,3 4,-2 3,1 1,2 0,-1-1,-11-2,9-1,-7 0,13 1,-4 1,-1-1,0 1,0-1,1 1,1 0,-3-2,-3 1,5-1,-3 0,4-7,4 4,-5-6,-1 8,1 1,-5 1,5 1,-5 0,5 0,-3 0,4-1,-4 1,4-1,-4-3,8-5,0-1,2-2,-2 4,-4 3,-1 1,-2 2,-5 2,9 0,-5 0,4-3,4-5,-7 0,8 0,-10 4,2 4,0 0,0 0,0 0,-3 0,-1 0,0 0,6 0,2 0,-4 0,4-2,-2-6,6-2,3-1,-7 3,-3 2,-1 2,0 0,3 0,-1 2,-2-4,4 0,1-8,5 6,-2-5,-4 1,2 3,-3-3,6 3,0 2,-7-4,6 5,-8-1,7-4,0 4,2-6,3 4,0 0,0-5,0 7,0-8,2 5,-1 0,2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6.48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40.08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73 1319,'-21'39,"3"-8,18-31,-6-26,3 18,-5-20,6 25,0-4,-2-7,0-4,0 1,3 3,1 8,8-4,-1 2,8-2,-2 3,4 0,11-7,-10 7,5-4,-16 9,-3 0,-23-7,10 5,-17-7,16 6,0-7,3 3,2-7,2 6,2 0,0-6,1 6,0-5,0 6,0-8,0 9,0-7,3 5,-1 4,5-8,-1 5,-1 0,2-1,-3-1,1 3,1-4,0 4,2-1,7-7,-1 2,4-4,-6 5,-2 2,-2 0,-4 5,-25 1,9 4,-19 1,20 0,1 0,0-5,5-6,1-2,4-1,0 5,2 0,4-1,0 0,4 1,-4 4,6-7,-4 6,4-5,-3 6,1-2,8-2,-4 1,5-3,-5 3,-2 0,5-3,-7 4,2-2,-7 5,3-5,3-3,0 0,2-3,-6 4,1 1,-4 2,-1-1,-2-4,-1 2,1-1,1 1,2 0,-1 1,6-1,-4 5,10-5,-7 4,6-4,-5 4,-1 0,3-5,-5 4,5-4,-7 6,6-6,-3 3,4-3,-3 2,2-1,1-1,8-8,-6 4,4-2,-7 7,-5 3,1-1,-1-3,4-5,-1 3,1-2,-3 8,0 1,1-3,-2 2,-2-4,-2 1,-1 1,2-2,1 4,2-2,6 0,-4 2,4-1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4T22:50:55.7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37 263 9246,'1'12'2150,"0"-2"-1164,-1-10 1512,-4-2-1518,1-2-974,-2 1 61,3 0 73,2 3-50,-1 0 666,-1 0-627,0-1 425,-2 0-481,3 0 201,-2 0 124,2 1 101,0-1-169,0-1 40,-1 0-101,2-1-185,-1 2 504,0 0-482,-1 1-380,1 0 251,-1 1 74,2 2-85,3 20 34,4 2 17,1 11 33,13 10-672,-2-14 622,5 6 0,-4-12 22,29 10-89,-21-17 117,15 5 1,5 0-57,4-6-27,19 7-3242,-20-10 3308,14 2 378,-23-6-445,34 10 28,18-7 74,-32-4-105,28-5 1,0-3 176,-30-5-1275,11 0 1,3-3 1050,14-10 135,-14 2-51,12-4 117,-16 5 1261,27-1-1429,-15 3-1901,10 0 1980,-14-3 0,-1 0-73,7-3 14,-1 0 0,0-1 31,-31 5 0,-5 2-1278,30-7 1309,-27 6 0,0 1 288,17-1-344,2 2 0,4 0 592,-21 5 0,-1 0-565,20-2 1,-3 1-3,9 3-33,0 3 691,-20 1 1,1 0-609,37 2-959,-26 1 1,3 1 863,-8 1 1,-2 1 49,-9-2 1,3 1-293,15 2 0,9 0 0,-7 1 287,-9 0 0,-2 1 670,23 1 1,5 3-619,-19 0 0,1 2 0,-9-1 114,26 5-164,-9-1 1,6 2 179,-7-4 0,-7-1-182,5 3 0,18 2 0,-2 1 0,-35-6 643,-3-1 0,-1 1-537,-5 0-939,23 2 0,3-1 833,-10-2 56,-2-2 0,2 0-941,28 6 857,-13-1 1397,16 3-1369,-31-7-705,4-2 705,-15-2-33,9 1 507,1 1-508,-39-7 1694,13 3-1643,-33-7 129,-4-1 426,-1 0-516,0-17-56,0 6 2482,0-14-2577,6-13 129,0 17-74,47-53-72,-29 50 163,32-26-34,-15 23 2728,-15 12-2745,18-11-73,-21 15 174,36-14-179,-22 12 33,12-4 0,7 0-276,-2 2 0,0 1 352,-2 0 0,2-1-1640,20-4 1,-1 1 1541,23 0-1993,-3 0 2060,-16 8 0,-33 6 28,33 0-382,-10 0 422,13 1 703,-5-3 1,-1-1-789,-10 2 48,12-1 0,2 0-48,-7 2-103,23 0 120,-17 0 19,4 0 1,1-1-59,-5 0-564,9 0 0,2 1 654,7-2-68,-35 3 0,0 0 17,35-1 36,-1 2 0,-1 0-36,-9 1 0,-8 1 0,8-1-299,4 1 0,-6 0 372,8 0-73,-6 0 0,3 0-9,-24 0 1,-6 0-980,21 0 988,-15 0 0,0 0 1382,12 0-1340,0 0 0,5-1-448,-14 0 0,1 0 406,15-1 0,-3-1 0,-23 1 0,-4-1 224,46-6-230,-40 3 1,0 0 1488,37-6-1332,-25-2 1,-5-5-152,-7-9 61,18-11 175,-7-16-248,-44 34 12,19-16-123,-38 33 2380,-4 2-2391,-1 1 3022,0 1-3757,3 0 21,47-33 0,-35 25 0,33-25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4T22:50:57.79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293 69 11133,'15'-10'5847,"-1"-21"-5511,-13 26-16,1-18 531,-2 23 113,0 0-964,-2 6 61,-4 4 46,-39 79-3415,16-29 3341,-1 0 1,0 0 22,-4 9-1123,12-24 0,-1 1 1061,1 1 1,2-1-34,-14 27 72,13-17 309,17-42-258,3-9-84,0-1 2313,1-4-2033,14-17-280,-6 9 3392,12-14-3090,6 8-100,-9 6-40,15-4 370,29 9 1,5 4-46,-2 1-2038,31 4 1,3 1 1886,-7 2-1453,-39-3 0,-2-3-4485,13-19-2160,-39 4 7762,-12-9 0,-10 14 0,-1 4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4T22:50:58.43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12 188 11878,'-6'-3'5119,"0"2"-4363,6 1 2818,69-13-4261,-29 8 1023,58-9 140,-46 11-115,18 2 0,3-2-310,0-3-1442,8-1 1,-1-5-1024,-11-14-3706,0-4 6120,-10-5 0,-38 20 0,-4 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4T22:50:59.20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162 239 10896,'10'0'4834,"-2"0"-4184,-19-11 750,2 6-991,-6-7 388,5 10-791,2 2 532,-25 15-471,15-1 319,-10 36 1,3 9 55,12-5-2238,4 15 1,8-2 2136,19-18-1517,16 7 1607,26-22-832,-7-22 0,2-6 434,25 0-265,-25-9 1,-6-7 304,-11-17-73,14-26 67,-23-2 0,-2-4-16,10-25-119,-18 12 1,-13-2 16,-26 23 1,-6 5 1182,-8-31-1536,-30 6-2666,13 54-509,4 24 3579,-25 36 0,40-16 0,-3 15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2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146 1369,'-11'-20,"1"4,8 16,-10 0,3-5,-7 1,8-2,0 2,0-3,0 1,-1-2,3 1,1-1,-3 0,3-1,-2 0,3-2,1 2,2-4,-2 4,2 0,0-4,1 5,0-3,0 0,0 1,0-2,0 0,0 4,1-6,-1 5,2-2,-1-1,0 6,1-8,-2 5,2-2,-2 1,3-6,-3 5,3-3,-1 4,0 2,1-3,0-1,-1 3,3-3,-1 4,0-2,1 0,-2 2,1-3,0 0,-1 3,1-3,-1 3,1-3,1 0,-2 3,3-2,-2 3,1-2,1-3,-2 3,5-8,-4 7,2-3,-3 6,-1-1,2-2,-1 1,3-5,-3 8,3-4,-3 1,0 1,1-3,-1 2,2-1,0-1,0 4,-1-4,1 0,-1 3,1-3,-1 3,1-1,0 0,0-1,-2 2,3-1,1-1,0 2,0-1,0 1,-3 4,5-7,-4 6,1-4,2 1,-4 2,6-1,-4 2,2 0,1-4,-3 4,3-3,-3 1,1 0,0-1,-1 0,2 0,-4 2,4-3,0 1,-5 2,8-3,-5 2,3 0,-3-2,8-5,-5 6,5-7,-9 9,-1 0,2-3,1 3,0-2,2 2,-2 1,1 0,12-11,-10 8,8-8,-11 9,-3 0,5 2,1 2,0 0,1 3,4 0,-3-3,8-1,-9-1,-1 2,1 1,-5 1,6 1,-4 0,1 2,5-1,-6 0,5-1,-4 0,-1 0,3 0,-2 0,7 0,-6 0,1 0,-1 0,-4 0,8 0,-6 0,9-1,-6 0,2 0,-6-1,1 0,4-3,-2 3,2-3,-6 2,2 0,6-3,-4 3,5-2,-4 2,-3 2,3 0,-1 0,-2 1,6-3,-8 1,5-1,6-5,-5 5,5-4,-9 5,-2-1,6 2,-4 0,3 1,0-2,-2 1,1 0,2 1,-3-1,3 0,-1-1,-2 0,0 0,0 1,1 0,0 1,1-2,-2 1,3-2,0 1,-3 0,3 1,-2 1,-4 0,7 0,-2 0,-1-2,2 1,-4 0,1 0,9 0,-8 1,6 0,-10 0,2 0,2 0,6 0,-6 0,3 0,-5 0,0 0,0 12,-5-5,-1 9,-3-7,2-2,4 5,0-6,1 4,-2-4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3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41,'27'1,"-4"1,-21-4,5-1,4-4,1 1,1-2,-5 4,0 0,3 0,-2 1,1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179 9,'-78'-6,"9"3,58 7,-2-1,5-1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9.0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142 77 7335,'-14'-2'1866,"5"0"-1519,4 2 90,5 0 403,-1 0-667,-1-1-105,0 0-63,-1 0 34,-1 0-39,0-1 0,0 2 12,-4-1-12,3 0 0,-1 1-6,2 0 0,0 0 6,-1 0 0,0 0 0,-1 0 34,-1 0-23,3 0 342,-3 0-140,4 0 184,-1 0-66,1 0 196,0 0 50,0 1-303,1 0-28,1 0-139,1-1-107,-1 1 0,-1 0 11,0 0 84,-1 1-56,1-1 34,-1 1-73,3-2 2834,-1 1-2453,5-3-118,1-1-123,4-1 17,2-2-123,0 1-1,1 0 141,1 0-112,0 2 44,-1 0 124,6-1-185,-5 2 123,4-1-162,-5 0 324,5-1-257,-2-1-39,5 0 5,-2 0-39,-3 3-6,0-1-5,-7 3 11,-1-1 0,-1 1-6,1 0 6,2 0 0,-1 0 6,4 0 117,2 0-61,-2-1 16,3 0-72,-5 0-12,3 1-16,-4 0-12,2 0 40,-5 0-6,0 0 45,-1 0-40,1 0-5,-2 0 0,0 0-56,0 0 56,-1 0 0,0 0 0,-2 0 6,0 0-45,1 0 39,0 0 33,2 2-89,7 7 95,-4-3-61,4 4 22,-6-6 0,-2-2 45,0 2-45,-1-2 0,0 0-28,1 1 28,-2-2 73,1 2-79,-1-1 6,1 0 0,0-1-11,0 2 11,0-1 39,0 2 17,1 0-56,-1-1 0,0 1 0,1-1 34,0 2-34,-1-1 5,2 1 51,-1-2 129,3 4-28,-2-3-124,2 1 12,-3-2-45,2 1 6,-1 1 72,1-1-44,-2 0 33,3 0-56,-3-2-11,0 0 0,-2 0-717,-1-2-3910,-3-2 4627,-2-5 0,1 3 0,-1-1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0 234,'55'-3,"-10"0,-37 1,-1 0,7-4,-2 3,7-5,-5 3,2 0,5-2,-8 4,2 0,-6 3,-3 0,11-1,-7-2,3 0,-2-1,-4 1,5 0,-2 1,6-1,-4 0,3-1,-4 0,0-1,6-1,-5 2,2-1,-5 4,-1 0,4-2,-1 0,0-2,-1 2,0 1,5 0,-1 1,-1 0,-3 0,-1 1,7-3,-5 1,5-2,-6 1,-1-1,5 2,-6 0,7 1,3-3,-4 2,7-4,-12 2,0 0,2 1,-3 1,6 1,-6 0,3 0,0-2,-2 1,2 0,2-1,-5 1,5-2,-2 1,-2 0,4 0,-4 1,8-1,-4-1,6 0,-9 1,-1 1,1 0,3-1,-3 2,3-3,-6 3,4-2,-1 2,1 0,0 1,4 0,-5 0,3 0,-4 0,0 0,3 0,-2 0,-1 0,4 0,-2 0,0 0,1 0,-3 0,6 0,-1 0,0 0,-4 0,-1 0,3 0,-3 0,3 1,-1 0,-3 0,6 0,-3-1,-1 0,2 0,-3 0,3 0,-1 1,1 0,-1 0,0 1,0-2,5 1,-8-1,4 0,6 0,-8 0,12 0,-13 0,1 0,1 0,-1 0,2 0,-2 1,1-1,0 2,-1-1,3 1,5-1,-1 1,3-2,-5 1,0-1,5 1,-10 0,3 1,-5 0,0 0,5 1,-4 0,8 4,-8-3,6 4,-6-4,-2 0,3 2,-3-1,1 4,-4 0,0 0,0 4,1-6,2 2,1-3,0 0,3 1,-4-1,1 2,-2 1,2-2,-1 1,9 1,-5-3,6 4,-7-6,-1 0,6 3,-7-4,4 3,-4 0,-2-3,6 5,-2-2,-1-1,0 2,2-1,-3 1,3-1,-7 4,0-3,1 5,5-1,-3-3,4 1,-4-1,-1-1,2 1,-1 3,0-4,0 3,0-2,-2 1,-1 1,0 1,0-1,-3 0,2 2,-3-3,1 2,1 0,1-2,0 2,4 0,-4-4,3 6,-3-5,-1 3,-1 0,-1-3,0 5,0-4,1 0,2 4,1-4,1 0,2 2,-3-4,2 10,-3-9,-2 4,-2 1,0-7,-3 8,3-4,-2-3,3 8,-1-7,-2 4,1-2,-4-1,0 3,-3 5,2-2,1-1,4-8,0 3,-3 2,-1 4,1-5,0-2,-1 3,4-6,-3 10,5-6,6 2,-2-2,10 8,-8-6,4 7,-6-6,-2 0,0 10,-2-10,0 7,0-13,-3 3,-6 1,0 0,-11 9,11-9,-5 6,9-9,1-2,-1 7,1-1,-2 3,1-1,-2-4,1 1,-2 0,-2 6,3-7,-1 4,3-7,1 1,-2 3,1 1,-3 7,2-7,0 4,1-8,2 0,-1 5,0-4,-1 4,2-3,-1 2,0-1,0 0,-3 1,1-1,0-1,1 1,2-1,1 0,-3 6,3-7,-3 4,2 2,1-7,-1 8,-4-4,1-2,-3 4,2-6,0 2,0 3,1-2,1 1,-1 2,3-6,-4 6,0-4,-2 5,2-4,0 2,2-6,0 1,-3 3,1-1,-1 0,3-2,-2 1,2 1,-3 1,-1 2,1-2,-1 4,1-4,1 0,1-1,1 0,3 0,-2 2,3 0,-1-1,-1 0,1 0,-3 0,3 0,-3 1,3-3,-3 2,-1-2,-2 0,1 0,-1 0,1 2,2-3,-2 5,2 0,-1-2,-2 3,4-9,-4 4,-2-3,-3-1,4-1,2-2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77 0,'-42'4,"9"-2,31-2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7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942 25,'-88'42,"16"-9,62-33,0 0,-4-4,2 0,-4-2,5 0,-1 1,-8-2,7 3,-5-4,12 4,-4-3,3 2,-6-1,2 5,3 1,-7 0,7 0,-3 0,0 0,1 0,-1-1,2-4,0 0,-3-4,4 6,-3-1,-4 4,7-1,-8 1,7 0,-6 0,4 0,-3 0,4 0,-1 0,1 0,-5 0,6 0,-9 0,9-1,-3 1,-6-2,9 2,-10-1,12 1,-1 0,-3 0,1 0,-9 0,9 0,-3 1,5 0,-5 2,3-2,-3 2,4-3,-5 2,5-1,-3 0,1 1,2-1,-5 2,2 1,-5 3,8-3,-1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8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2879 1,'-56'14,"1"6,43-11,-9 6,7-5,-1 0,-13 4,13-6,-8 2,16-7,2-1,-8 3,6-2,-10 5,9-4,-4 2,4-1,0-1,-11 7,9-5,-8 3,11-5,0-2,-4 4,4-2,-6 1,3 5,2-4,-3 6,2-4,0 1,-8 3,7-3,-6 2,8-5,0 0,-2 3,4-3,-3 2,1-1,2-1,-12 7,9-7,-6 5,8-6,1-1,-4 8,-3 2,-1 2,1-3,7-7,0 3,0 0,0 2,-1-1,0-2,-4 4,3-5,-1 4,2-5,-1 3,0-2,-1 2,3-3,-3 7,4-5,-2 5,4-5,3 0,-5 5,1 0,1-3,-4 2,4-5,-3 4,1 0,0-3,-1 8,3-10,6 7,0-3,4-2,-4 6,-2-5,0 0,1 3,1-3,1 0,4 2,-2-5,2 5,-2-3,-2 4,-2-4,-2 4,0-1,0 0,1-1,4-1,-1 5,1-5,-4 5,-1-4,0 1,0 1,-1-2,-3-1,1 1,-2 1,1 1,0-5,0 4,2-2,-1 3,2-2,0 0,1 5,0-7,0 5,0-3,0-1,0 7,0-8,0 3,0 1,0-5,0 10,0-10,0 4,0 1,0-3,0 3,-12-8,5 1,-8-5,4 0,4 0,-6 0,0 0,4 0,-3 0,3 2,-1 2,-4 4,3-3,0 1,3-2,0-1,-3 3,2-4,-7 6,8-6,-7 5,5-2,-2 0,-3-1,6-2,-5 3,7 0,-1 2,-8 0,8-3,-6 0,1 3,0 0,-17 10,10-6,-8 3,13-8,4-1,4-2,-6 2,5-2,-6 4,0 1,2-2,-4 0,5-3,0-1,-2 1,7 0,-7-1,3-2,0 0,-4 1,4 2,-2 2,-13 2,10-3,-7 1,15-5,1-1,-8-1,3 0,-6 1,6 1,-1 0,1 0,-2 0,5 0,-4 0,4-6,-4 5,3-4,-3 5,2 0,1 0,-4 0,5 0,-3 0,-2 0,3 0,-2 0,-2 0,7 0,-7 0,6 0,-4-2,0 0,2-1,0 1,-2 2,3 0,-3 0,2-1,1-2,-7 1,6 0,-5 2,7 0,-7 0,6 0,-4 0,0 0,6 0,-8 0,6-5,2 2,-6-3,3 4,-2 3,1 1,2 0,-1-1,-11-2,9-1,-7 0,13 1,-4 1,-1-1,0 1,0-1,1 1,1 0,-3-2,-3 1,5-1,-3 0,4-7,4 4,-5-6,-1 8,1 1,-5 1,5 1,-5 0,5 0,-3 0,4-1,-4 1,4-1,-4-3,8-5,0-1,2-2,-2 4,-4 3,-1 1,-2 2,-5 2,9 0,-5 0,4-3,4-5,-7 0,8 0,-10 4,2 4,0 0,0 0,0 0,-3 0,-1 0,0 0,6 0,2 0,-4 0,4-2,-2-6,6-2,3-1,-7 3,-3 2,-1 2,0 0,3 0,-1 2,-2-4,4 0,1-8,5 6,-2-5,-4 1,2 3,-3-3,6 3,0 2,-7-4,6 5,-8-1,7-4,0 4,2-6,3 4,0 0,0-5,0 7,0-8,2 5,-1 0,2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9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40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73 1319,'-21'39,"3"-8,18-31,-6-26,3 18,-5-20,6 25,0-4,-2-7,0-4,0 1,3 3,1 8,8-4,-1 2,8-2,-2 3,4 0,11-7,-10 7,5-4,-16 9,-3 0,-23-7,10 5,-17-7,16 6,0-7,3 3,2-7,2 6,2 0,0-6,1 6,0-5,0 6,0-8,0 9,0-7,3 5,-1 4,5-8,-1 5,-1 0,2-1,-3-1,1 3,1-4,0 4,2-1,7-7,-1 2,4-4,-6 5,-2 2,-2 0,-4 5,-25 1,9 4,-19 1,20 0,1 0,0-5,5-6,1-2,4-1,0 5,2 0,4-1,0 0,4 1,-4 4,6-7,-4 6,4-5,-3 6,1-2,8-2,-4 1,5-3,-5 3,-2 0,5-3,-7 4,2-2,-7 5,3-5,3-3,0 0,2-3,-6 4,1 1,-4 2,-1-1,-2-4,-1 2,1-1,1 1,2 0,-1 1,6-1,-4 5,10-5,-7 4,6-4,-5 4,-1 0,3-5,-5 4,5-4,-7 6,6-6,-3 3,4-3,-3 2,2-1,1-1,8-8,-6 4,4-2,-7 7,-5 3,1-1,-1-3,4-5,-1 3,1-2,-3 8,0 1,1-3,-2 2,-2-4,-2 1,-1 1,2-2,1 4,2-2,6 0,-4 2,4-1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16.6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1 8136,'4'5'2286,"-1"-2"2390,-4-3-4777,-2-1 90,-1 11-17,-2 7 28,-1 28 34,3-4 195,-1 44-223,4-46 50,1 20-50,0-42 5,0 0 101,0 1-17,0 6 29,0 8-124,0-4 45,0 0 162,0-8-95,0-4-107,1 2 1,0-6 106,0 0-112,0-2 39,-1 5 28,2-5-67,-2 4 0,1-5-33,0 4 38,0-2-5,0 2 23,0-3 10,0 5-33,0-4 0,1 4 56,-1-5 28,0 5-16,1-5-29,0 3-11,0-1-28,0-2 5,1 11-5,-1-9 40,1 5-46,-1-1 6,-1-4 6,1 4-1,0 2 12,0-6 17,2 7-18,-2-7-16,0 5 51,-1-5-46,1 4 40,-2-6 50,1 5 29,0-3-68,1 3-51,0-4 74,-1 0-18,2 12-33,-1-10-22,0 10-6,0-15 123,-1 0-84,1 3-33,0-1 89,1 4-89,-1-6-1,-1 2 51,1-2-17,0 3 174,2 17-22,-1-11-191,1 11 100,-2-19-100,-1 1 51,0-1 22,1 1-68,-2 1 46,1 0 44,-1 1-50,0 1-12,0 0-33,0 1 39,0 0 62,0 0-50,0-1-1,0 1 79,0-1-50,0 5 39,0-4-118,0 6 0,0-5 67,0 3-67,0 6 185,0 11-169,0 18 80,0-14-96,0 4 0,1-21 117,0 2-111,0-5-6,-1 1 33,1-5 40,-1 5-22,1-4 72,-1 3-50,0-1-73,0-5 33,0 4 18,0-7-46,0 5 18,0-4 55,0 13-78,0-12 11,0 11-11,0-12 23,0 3 44,0-4-67,0 4 0,0-2 45,0 23-51,0-20 6,0 16-6,0-22-38,0 0 49,0 2-5,0-3 62,0 4-68,-1-5-11,1 6-16,-1-3 38,0 4-5,0-5 40,0 5-40,0-3 0,0 3-17,1 0 17,0-2-6,-1 6 57,1-8-51,-1 4 0,1-5-56,0 6 56,-1-4 0,0 3 78,1 0-112,-1-4 34,1 2 0,0-3-33,0 2 33,0-2 67,0 8-73,0-1-22,0 11 28,0-9 0,0 2 34,0-6-34,0-3-6,0 3-55,0-5 106,0 4-45,0-3 22,0 3-28,0-3-10,2 4-35,-1-1 51,2 2 0,0-4-17,1 4-16,-1-3-1,0 3-11,-1-6 12,-1 1-6,0-2 39,0 5 5,1-4-44,0 5 39,0-6-17,1 6 23,2 1-1,-2-3-38,1 1 33,-2-4 0,-1-1 0,0 2 0,0-3 5,0 4-10,-1-1 5,1 3-17,0 2 51,0-3-34,0 3 0,1-4-40,1 1 40,-1-1 0,0 1 6,-1-4-6,0-1 0,0 1 0,-1-1-73,0 0 40,1 0-18,0 4-38,1 5 89,0-4-51,-1 2 51,1-7 0,0 1 0,0 0-28,0 0 62,1 1-34,-1 0 0,-1-1-17,2 1 17,-1-1 0,0 1 6,1 1-34,-1-2 33,0 3-5,0-2 0,-1 1 0,0 1-39,-1-1 39,2 1 0,-2 1-6,2 0 18,2 21-29,-2-11 17,4 17-42,-2 8 0,1-1 47,-2-13 29,5 51-34,-8-76-34,1-3-5,-1 0 39,1-1-5,-1-1 5,0 1-6,1 0 0,0 2-55,-1 0 61,1 3 0,-1-1 17,0 6-17,0-1 0,0 5 0,0-3-45,-1 6 45,-1 0 45,1-1-51,0-6 6,0-8-6,1 0-27,-1-2 33,0 2 0,0 0 39,0 7-50,-1-4 5,0 5 6,0-2-11,0-2 89,-2 3-128,3 2 39,-2-4-23,2 3 68,0-4-34,1 5 17,-1-4-23,1 3 6,0-5-17,0 3 23,0-4-6,-1 2 0,1-3 17,-1 0-34,1 1 34,0-2 33,0 0-50,0-4 0,0-1-11,0 1 11,0 1 50,0-2 381,0 0-2123,0-19-4861,0-1 6553,-2-20 0,2 20 0,-2 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1.5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168 55 7772,'-7'-15'-638,"1"3"638,4 11 0,0 0 73,1 0 162,0 0 140,1-1 45,0 1-202,0-1-16,-4 2-202,1-1 235,-16 1 287,6 0 1662,-3 0-1977,9 0 17,7 0-275,0 0 51,-2 0 0,0 0-11,-1 0-22,1 0 33,-1 0-6,0 0 6,-1 0-34,1 0 34,-2 0-168,-2 3-364,-4 1 101,1 1-67,-4 3 1551,6-4-981,1 0-66,5-2 4447,2-2-4453,3 0 107,-2 0 5,3 0-107,-3-1 146,1 1-78,-1-1 34,1 0 89,2 1-185,0-1 218,6-1-189,-1 0 133,5-1-66,-1 1 313,8-1-325,-2-1 95,8 0-16,-4 0 190,19-2-1043,9 1 813,17-1-114,-24 4 0,-1 1 171,15 1-690,6 2 616,-33 1-160,11 0 183,-10 0-138,9-1 31,-14 0 824,0-1-845,0 0 625,1-1-558,-1 0 325,-2 0-404,-1 0 32,-3 0-60,-2 0 22,-2 1 6,-2 1 0,-1 0 22,-1 0 34,1-1-56,-1 0 0,2 0 6,-1-1-28,9 0 22,-6 0 56,14 0-84,0 0 78,-11 0-67,10 0 17,-16-3 51,2 2-51,0-3 0,-8 4-62,6-1 68,-3 0-6,5 0 50,-1 0-95,-3 1 45,3 0-17,-6 0-22,-1 0 39,-1 0 6,-2 0-12,-2 0 6,0 0-84,0 0 90,0 0-6,1 0 0,-1 0 67,1 0-78,-1 0-51,2 0 62,-2 0 0,1 0 51,-2 1-85,1-1 23,2 1 16,0-1-5,1 0 0,-2 0 34,2 0-34,-2 1-39,1-1 44,-2 0-5,-1 0 0,0 0 6,2 0-6,0 0 0,1 0-22,-1 0 27,-1 0 6,-1 0-251,-1 0 178,-5 0 34,-3 2-28,-6 2 28,-5 4 28,-18 10-28,-23 12 28,11-4-50,-8 3 55,24-10-5,11-6 51,-3 2-51,14-7 0,0-3 0,5-1 106,1-1-100,1-2 27,2 0-1557,1-1-436,0-5-1384,0-3 2873,0-3-682,0 1-320,0 1-1445,0 1 2918,0-2 0,0 5 0,0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27.0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73 1 8399,'1'5'1608,"0"0"-997,-1-5 296,0 0-72,0-3-482,0 1-124,0-1-83,0 2-141,-2 1-10,1 0-1,-4 0 1,2 0-57,-3 0-16,3 0-124,-2 0-409,-1 0 62,0 0-1489,-5 0-1704,4 1 3742,-5 1 0,8-1 0,0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2.1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71 82 8007,'-4'2'1479,"-4"-1"-1406,2-3 28,-3-2 134,4 2 510,-3-2-510,3 1 219,-2-1 369,4 2-537,-1 0-118,1 0 11,1-1-106,-1-1-6,1 0 96,0-3 106,2 4-118,0-1 185,0 2-331,0 1 147,0-1-108,0 1 7,0 0-51,0 0 285,0 0-195,0-2 78,0 2 459,0-3-431,0 2-72,0-2-79,0 2-34,0-2-135,0 3-973,0-2 229,2 3-1362,3 0 2230,1 0 0,-1-1 0,-2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3.9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33 7022,'12'8'1086,"-2"-2"-10,-10-10-863,0 0-124,0 0 623,0-1-12,0 1-454,0 0 163,-1 0 291,-1 1-313,1 1 386,-1-1-409,2 1-40,-1 0 169,1 0 1042,0 2-1238,0-2 3019,0 1-3170,10 0 50,-1 3-152,10 0 91,-2 3-62,12 2 33,-6-1-100,10 1-1,-8-2 141,15 1-29,5-2-78,1 1 1,-4 0-40,-15-2-34,2 2 68,-11 0-34,2 0 0,-12-2-23,0 1 23,-2-1 0,-1 0 34,-1-2-34,-1 0 0,1 0 0,-1-1-23,0 1 23,-1-1 17,1 2-17,-2-2-1164,0 1 1169,-4 3 12,0-1 39,-3 3-56,0-1 6,1-1-40,0 0 34,0-1 0,1-1 45,0 0-45,1-1 0,-1 1-23,1 0 23,-2-1 0,-1 2-5,-1 0 50,-7 2-45,1 0-28,-13 4 72,14-4-83,-11 4 39,15-4 0,-4 2 39,-2 1-39,4-1 0,-5 2-39,5-2 6,1 0 33,2 0 28,-3 4-28,4-4 0,-1 2-62,5-5-369,-2 0-539,1-1-447,-1 1-1389,0-3-1954,1 1 4760,-2-2 0,2 0 0,2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6.4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1 144 6596,'13'8'3495,"-2"-4"-1698,-11-6-1316,0-2 331,0 0-454,1-2-78,0 0 1243,2-6-1254,-1 7 1005,0-4-927,-1 8 1087,-1 0-1490,2 1 56,0 0 0,1 5 56,1 2 180,1 6-113,0 2 124,0 4-63,1 1-60,-1 1 212,4 12 28,1 0-359,-1-1 202,4 5-207,-6-18 196,3 6-157,-3-10 29,-1 0-12,0-2 11,-1-1-67,-1-3 0,-1-2-28,0 0 33,-1-3-5,0 0 124,1-3-119,-3 0 135,3 0-11,-1-1 151,5-3-179,2-5-101,7-4 5,0-6-66,2-3 61,0-2-101,9-13-56,-8 8 152,5-9-135,-10 13 28,3-8 61,-6 10 51,2-5-5,-4 11 5,0-3 0,-1 6-28,0-2-6,-1 5 34,-2 3 0,2-1 22,-4 5-27,-1 0 5,0 1-73,-1 1-117,0 0 190,0 1-51,0 0 12,2 0-11,-1 0 50,2 5-6,1 0-39,11 25 12,9 17 217,9 16 1,2 3-1616,2 5 1433,-7-16 1,-5-9 25,-18-32-11,-3-8 50,-2-1-61,-1-3-6,0 0 190,-1-2 1359,0 0-1330,0 0-18,2 0 23,1-1-218,3-4 112,7-7-67,-1-3-23,7-6-28,-6 4-6,9-15 12,-5 6-6,6-13 0,-7 6-57,7-19-1276,-4-3 1266,2-11 67,-7 14 0,-7 19-84,-3 10-45,-4 14 12,-1 2-432,0 4-5820,0 3 729,0 4 5640,0 0 0,0 1 0,0-3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7.79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 52 7699,'13'3'1423,"-2"-2"-1159,-11-2-124,0 0 296,0 0-100,0 0 6,-1 0 184,-1-1-72,-1 0-258,0 1-157,-1 0-39,1 1 118,-2 0-118,1 0 0,-1 0 50,2 0-16,0 0 896,1 0 2022,1 0-2947,4 0 147,1-1-12,4 0-34,-1 0 23,1-1-118,0 0 28,2 0-39,-1 0 51,0-1-57,-2 1 12,0 1-6,-2 1 0,-1 0 11,-1 0-17,-1 0 6,0 0 0,0-1 6,-1 1-12,3-2 12,0 1-6,2 0 17,-1 0-17,1 1 28,6-1-56,-1-1 112,1 0-135,-6 1 51,-2 0 0,-2-1-5,0 2 61,-1-1-56,-1 1 5,2-2-5,2-2 0,-2 1 0,0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9.7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42 0 6641,'1'13'1467,"0"-3"-1125,-1-10 571,0 0-437,-9 22-224,7-15-28,-7 17-95,8-20 140,0 3-202,0-2 224,1 7 185,-2-2-353,1 0-11,-1-1-112,1-3 146,-1 2-146,2-1 106,-2 0-94,2 0 32,0-2 7,0 0-46,0 1 1,0-1 39,-1 2-40,1-2 153,-1 2-147,0-2 45,1 0-56,0-1 6,0-1-1,0 0 57,0 1-45,0-2-6,0 2 123,0-1-55,0-1 27,0 1 12,0 0-18,-1 1-49,1 1-46,-1-1 68,0 2-67,1-2 22,-2 1-28,2-2 84,-1 3-84,1-2 89,-1 3 7,1-3-35,0 3 62,0 2-33,0-2 16,0 1 18,0-5-74,0-1 6,0 0 73,0 1-23,0-1-100,0 2-1,0-1 63,0 1-68,1 0 50,1 0 230,1 0-118,-1-2 90,0 1 34,1-1-247,-2 1 12,3 1 0,-2-1-46,1-1-5,0 1 6,-2-1 5,0 0 28,2-1-5,-2 1-29,0 0 23,1 0-22,-1 0-6,0 1 0,0-2 6,0 1 16,0 0-22,1 0 129,-1-1-56,0 0-29,0 1 24,0-2-68,-1 2 0,1-1 39,0 0-39,1 0 0,0 0-6,0 2 6,0-2 107,1 2-102,-1-1 62,1 0 57,-1 1-91,1-1 6,1 1-50,0 1 118,3 1 346,-2-2-285,2 2-45,-5-3-72,1-1 78,-3 0 190,1 0 84,0-1 455,0 0-550,1 0-275,-1 0 51,1 1-61,0-1 21,0 1-77,0 0 33,0-1 45,1 2 173,0-2-212,0 1 83,0-1-89,-1 0-22,0 1 67,-1-1-23,0 1-78,1-1 95,-1 1-8038,0 0 7999,0-4 0,-1 3 0,0-3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9:01.8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0 7123,'5'6'1562,"0"-1"-1282,-5-5 3104,0 0-3239,0-3-33,0 3 28,0-3-134,0 2 677,0 0-633,0 4-89,0-1 39,0 2 0,0-1 6,0-1 33,0 0-39,0 0 0,0 0 17,0 0-17,0 0 0,0 1 0,0-2 11,0 0-11,0 0 6,0 1-1,0 0-5,0 0 6,0 1 83,0-1-83,0 1 28,0 0-34,0 0 5,0 0-5,0 0 0,0 0 0,0-1 6,0 0 50,0 0-56,0 0 0,0 0 17,1 2-17,-1-1 0,1 1 44,-1-2-38,0 0-6,0-1 6,0 2 50,0-2-56,0 1 0,0-1 56,0 0-56,0 0 0,1 2 0,-1-2 56,1 3-56,-1-2 0,1 1 16,0 0 29,-1-1-45,1 2 0,-1-3 6,0 3 55,0-2-55,0 1 39,0 0-23,0 0 23,0 1-45,0 0 0,0-1 62,0 1-57,0-2-5,0 0 0,0-1 17,0 1-17,0-1 0,0 1 90,0 2-90,0-1 67,0 3-11,0-2-34,0 0-16,0-1-6,0-3 39,0 2-39,0-1 0,0 1 73,0-1-73,0 0 11,0 1 56,0-1-11,0 1-56,0-1 39,0 1 12,0 1-1,0-2-44,0 2 5,0-1 112,0 1-67,0-1-56,0 2 39,0-2-33,0 1-6,0-2 0,0 1 11,0 0-5,0-1-6,0 1 0,0 0 33,0 0-66,0 0 33,0 2 0,0-2 39,0 0-33,0 0-6,0-1 5,0 0-10,0 0 5,0 1 0,0 0 5,0 0 1,0 2-6,0-2 0,0 0 5,0 0 12,0-1 6,0 0-18,0 0-5,0 1 34,0 0-68,0 0 34,0 1 0,0-1 45,0 2-45,0-2 0,0 1 0,0 0 6,0-2-12,0 1 6,0 0 0,0 0 56,0 0-50,0 2 27,0-2-33,0 2 39,0 0-33,0 0-6,0 0 0,0-2-6,0 2 12,0-1-6,0 1 11,0 1-11,0-1 0,0 0 0,0 0 6,0 0-6,0 0 0,0-1 5,0 0 18,0-1-18,0 1-5,0-1 23,0 0-11,0 1-1,0-1 11,0 0-22,0 0 0,0 0 45,0-1-6,0 2-11,0 0-28,0 0 6,0 1 72,0-1-78,0 1 34,0 1 5,0 1-39,0 0 17,0-3-17,0 1 0,0-2 0,0 1 5,0-1-5,0 1 0,0 0 0,0 0-5,0 0 5,-1-1 0,1 2 0,-2-2 5,2 1-5,-1 0 0,1 0 6,-1 0 0,1 1-6,-1-1 0,1 0 5,-2 0-5,2 1 0,-1-1 6,1-1-1,0-2 1,0 2-6,0-1 0,0 1-6,0 1 6,-1 0 0,1 0 0,0-1 12,0 1-18,0 0 6,0-1-6,0 0 6,0 0 0,-1-1 0,1 0-11,-1 2 11,1-1 0,0 1 6,-1 0 11,1-1-17,-1 2 0,1-3-17,0 2 17,0-1 0,0-1-6,0 0 6,0 0 0,-1 0 23,1 1-29,-1-1 12,1 0-1,0 0-10,0 0 5,0 1-6,0-1 12,0 0 10,0 0-4,0 1-12,0 0 0,0 0-6,0-1 23,0 2-23,0-3-5,0 2 17,0-2-6,0 2 5,0 0-5,0-1 0,0 0-22,0 0 61,0 1-39,0-1 0,0 1 0,0-1 11,0 0-50,0 1 39,0 0 0,0-1 0,0 1 39,0-1-50,0 1-23,0-1 34,0 0 0,0 1 6,0-1 0,0 1-6,0-1 11,0 0-6,0 0-33,0 1 28,0-1-16,0 0 55,0 1-39,0 0 0,0 0-28,0 0 22,0 1 6,0-1 0,0-1 6,0 0-17,0 1-29,0-1-88,0 1-29,0 0-163,0 1-234,0-2-270,0 2-564,0-1-2366,-1-1 3754,0 0 0,-1-1 0,1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7:36.6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444 337 10634,'8'6'1771,"-2"-2"-847,-6-4 4223,0 0-3948,-4 0-986,3-1 11,-5-3-107,3-1 23,0-1-134,-1 1 83,3 0-55,-2 0 44,1 2-72,1-2 33,-1 2 17,0 0-34,1 1-22,-1-1 0,2 2-11,-3-2 112,1-2-140,-1 1 39,0-2 0,0 4-28,1-1 39,0 1-11,0 1 17,0-1 5,0-1-22,0 1 0,-1 0-33,2 0 83,-1 0-50,0 0 11,0-1-61,-2-1 50,0 0 33,-2-1 7,-3-4-113,2 3 73,-2-2-51,1 3 23,2 2 17,-3-2-22,1 3-68,-3 0 79,2 0 16,-3 0 0,6 1 12,0 0-6,1 0-17,-2-1-56,1 0 73,0 1-11,1 0 50,2 1-44,-1-3 5,1 2-45,0-2 45,0 0 11,-1-2 51,1 1-57,-2-1-5,3 2-67,-2-2 67,0 0 73,-2-4-73,2 4-11,0 0 5,2 2 6,1 0 6,0 0-6,-1 1 0,2 0-6,-2 2 1,1-1 33,0-1-28,0 1-28,1 0 22,-2 0 6,1-1 0,0 2 45,0-3-90,0 2 45,-2 0 0,-3-4 0,2 2 28,-3-2-34,3 1 6,0 1-67,0-1 123,0 2-56,3 0 0,-2 0-17,-3-2-39,2 2 56,-5-2 17,6 2 39,-2 0-112,3 2 56,0-1-28,0 1 28,0 0 0,1 0 67,0 0-67,0 0-56,0-1 56,-1-1 62,1 0-62,-2 0 0,1 1-34,-1-1 40,1 0-6,-2 0 34,0-1-34,1 1 0,-2-2 0,2 3 0,0-2 5,0 1-5,0 0 6,0-1-45,0 0 39,-1 1-40,-2-2 46,2 2-6,-1-2 6,0 3 16,-2-2-61,2 1 39,0 0 0,3 2 39,1 0-78,0-1 39,-1 1-6654,1-1 1584,0 3 5070,1 1 0,0 0 0,0-1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7:38.1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50 47 8214,'2'7'2045,"0"-2"-1429,-2-5 986,0 0-1316,3-13-45,-2 10-51,2-10-145,-3 13 3108,0 0-3041,0-2-22,0-1-90,0-2 39,0 1 0,0 0-27,0 1 72,0 0-28,0 2 369,0-1-386,0 1-39,-1 0-173,0 0 106,-2 4 39,1 4-12,-4 12 40,1-3-50,-4 25 50,4-19-11,-1 12-23,2-16 40,1 0-6,1-3 17,0-1-12,0-2-5,2-1 0,-2-3-17,0 8 17,0-8 0,0 6 23,1-9-23,0-1 0,1-2-5781,0-1 3373,0 1 1409,0-1 1,0 1-1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7:40.3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82 6523,'-5'-7'527,"2"1"-264,0 2 650,1 0-426,0 1 281,1-4 1875,1 2-2514,0-7-50,-1 6-68,-2-6 112,0 9 420,-1-3-442,2 4 84,-1-1 123,3 3 2605,-1-1-3137,-1 1 1394,2 0-952,2 0-218,2 0-5,2 0-34,0 0 50,0 2 0,-1-1 23,1 3-34,-3-3-6,1 2 6,2-1 0,0 2 0,1-1 6,-3 0-12,3 2 6,-3-3 34,2 2-34,-3-3 11,0 1 22,1-1 23,-1 0-50,3 0 56,-1 0-57,2 1 40,-2 0-45,2 0 56,-2-1-56,1 1 101,-2-2 117,0 0-139,-1 0-1,2 0-78,-2 0-45,2 0 45,-3 0-28,1 1 28,-2-1 0,0 0 6,-1 1-17,3-1 11,-2 2 11,2-2 22,-1 1-33,1-1 0,0 1 0,-1-1 17,2 2-6,-2-2-11,2 0 79,0 1-34,0-1-51,2 2 6,-2-2 134,5 2-94,-5-2-12,0 1-45,0-1 90,-2 1-67,2 0 28,0 1-34,-1-2 16,1 1 35,-1-1-51,0 0 0,1 1 11,-2-1-11,2 1 129,-2-1 128,3 0-100,0 0-45,-1 0-106,-1 0 39,-1 0 5,-1 0-7264,1 0 7214,-7 0 0,4 0 0,-4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09.4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417 333 7615,'-8'-2'1407,"2"1"-1245,5 1 566,1 0-56,-2 0-543,0 0 39,0-1 28,0 1 73,1-2-12,0 1 1,1 0 156,-2 0-21,2 0-169,-2 0-101,2-1 62,-2 2-79,2-2 393,-2 1-404,2-1 106,-3-1-195,2 1 84,-1 0-90,2 2 162,-2-2-78,1 2 84,-1-1-78,2 0 10,-2 0 96,1 0-190,0 0 44,0-1-50,0 2 34,-1-1-45,-1 0 11,0 1 101,-2-1 218,-5-5 426,0-4-734,-3-3-5,7 2 28,1 4-34,4 5 117,-1-2-117,1 1 73,-1 0-56,1 1 67,-2-2-84,1 1 5,0 1-5,0 1 0,0-1 6,1 1 50,-1-1-50,-1-1 55,1 1-61,0-2 6,0 2 83,0-2-83,0 1 39,0 0 39,-1 1-79,2 0-5,0-1 0,-1 1 0,2 0 6,-2 0 39,0 0 44,-8-5-133,4 3 100,-10-6-56,9 7 5,-3-3 85,5 2 22,1 0 84,-2-1-151,2 2 95,0 0-135,0 0 29,1 1 50,0-1-79,1 2 96,-1-1 11,-1-1 45,1 0-34,-1-2 68,1 0-186,-2 1 40,2 0 22,-2-1-67,2 1 0,-2 0-11,3 1-17,-2 1 28,2 0 6,-1-2 5,-1 2-11,2 0-17,-4-1 17,3 2 0,-2-1 45,2 0-90,-1 2 45,0-1-6,0 1-27,-1 0 33,1-1 17,-1 1 22,2-1-45,-1 1 6,0-2-5,1 2 10,-1-2 23,2 2-17,-2-1 40,-1-1-51,1 0 0,-2-1 61,1 0 29,-1-1 79,3 1 55,-3-2-219,2 3 40,1-2 56,-1 1-23,3 0 6,-1-1-84,0 2 90,1-2-90,0 2 101,0-2-79,1 2-22,-1 0-11,0 0-336,1 2-1149,-1 5-285,6-4-2011,1 4 3792,6-5 0,-5 0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32.1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25 370 8321,'-9'-3'1697,"2"0"-1187,7 3 744,0 0-856,0-3-89,0 2-130,0-3 22,0 1 214,0 0-146,0 0-269,0 1 184,0 1-150,0 1 11,-1-2-84,1 2 39,-2-2 0,0 2 28,0-1-28,1 0 11,1-1 818,0 1-68,0-1-575,0 1 570,3 0-728,1 0-79,1 1 51,0-1 51,6 1-51,-2 0 0,8 0 0,0 0 0,1 0 33,0 0-33,-3 0 0,-4 0-17,1 0 12,0 0 44,16 0 17,-10 0-62,10 0 6,-15 0-5,0 0-62,5 0 67,-3 0 50,5 0 0,-6 0-50,8 0 0,-5 0-11,10 0 11,-12 0 6,1 0 5,-5 0-17,1 0-10,4-1 16,-1 0 5,3 0-5,-5-2 17,9 0-17,-4-1-17,6 0-28,-7 0 79,5 2-34,-6 0 11,1 1-11,-8 1 0,-2 0-5,0 0-1,1 0 6,-1 0 0,2 0 34,4 0-34,-3 0-6,8 0 0,-3 0 12,4 0-6,3 0 0,1 0 0,12 0 0,3 0-17,27 0 23,-5 0-4,14 0 1,0 0-3,-8 0 0,-5 0 0,-5 1-5,-21 0 16,-9 0-11,7 1 0,-13 0 0,9 0 0,1 0 6,0 0-1,-1 1-5,-10-2 0,9 1-11,-7 0 11,7-1 0,-9 0 6,8 2-6,-7-1 0,7 2 0,-9-2 0,1 0 0,24 1 0,-17-2 0,19 1 5,-25-2-55,0 0 55,-1 0-5,1 0 6,-2 0 0,1 0-6,-1 1 0,0-1-6,-1 1 6,0-1 0,9 2 0,-7-2 6,7 2 10,23-2 1,3 0-17,-2 0-6,31-2 1,0-1 11,-35 0 27,32-3-33,-45 1-1393,-8 2 1387,10-1 23,25-3-23,-26 5 6,26-5-50,-24 4 56,-9 0-6,9 0 16,2 0-16,-9 1 17,30-1-17,-28 2 0,15-2-1993,-20 2 2060,0 0-67,1-1 0,1 0 0,2-1 17,3-1 17,15-2-6,-10 3-11,26-3-17,-26 4 0,11-1-168,-13 1 174,-2 0-6,2 0 0,-2 1 78,0-1-89,0 0 11,11-1-34,-12 2 40,10-2-6,-17 2 39,10 1 3270,11 0-3303,-8 0-1,5 0 40,-11 0-11,-8 0-1,8 0-33,-10 0 17,6 0 222,1-1-233,-1 1 33,-3-2-22,-9 2-17,0-2 0,1 2 67,7-1-67,-5 0 0,3-1 51,-7 1-51,0-1 0,-1 2 0,1-1 11,0-1-11,0 2 0,0-2 0,2 1 56,0 0-39,1-1-17,2 0 0,0 0 0,2 0 11,-1 0-11,1-1 0,0 1 28,6-2-11,18-1-17,-7 2 58,20-3 1,8 1-365,-7 0 1,4 0 379,12-2 1,10 0 0,-9 0-1324,-8 1 1,-5 1 1248,15-2 0,-12 0-58,-32 4 64,12-1-1,-11 1-5,35 0 0,-36 2 0,17 1 0,-25 0 0,-2 0 443,1 0-449,-1 0 2635,9 0-2674,-6 0 45,19 0 17,-18 0 50,11 0-72,2 0 5,-10 0-56,13-2 56,-12-1 28,19-1 22,-11 0-61,12 1 11,-18 0-39,14-1 44,-13 1 79,11 0-62,-16 1 12,12 1-34,-10-1-11,9 0-23,-15 0 40,12 1 27,31 0-55,-24 0 22,18 1 0,-33-1 73,-8 1-79,7-2 6,-11 2-6,13 0 12,-6 0 67,10-1-12,-7 1 23,18-3-78,-8 2 0,12-1 55,-14 1-5,19-1-39,-14 2 17,14-1-34,-2 1-17,-11 0 3,1 0 0,1 0 31,1 0 16,25 0-893,-26 1 866,-13 1-56,7 0 55,-14 3-5,-1 0 0,0 0 51,22 7-51,-15-4-17,17 3-322,-6-4 417,-10-3 693,9 0-737,-13-2 7,-2-1-36,0 1 113,10 0 11,0-1-57,19 0-72,-18 0 0,3 0 6,-19 1 424,-1-1-408,0 0 109,11 1-125,3 1 94,0 0-94,-2 1 96,-9-3-7,14 3 34,-8-2-124,10 0-5,-10-1-3308,11 1 3314,1 0-306,16 3 300,-21-2-34,0 1 84,-14-1-50,-6-2 34,6 1 3198,-7-2-3232,1 1 0,0-1 516,0 0-510,1 0-6,1 0 33,8 0-66,-7 0 33,7 0 0,-10 0 134,11 0-134,6 0 6,1 0 22,1 0-28,-10 0 67,11 0-28,-8 0-39,7 0 0,-8 0 17,16 0-17,8 0 56,0 0-45,-1 0-11,-14 0-544,15 0 595,-11 0-374,11 0 323,-16 0 90,16 0-90,-13 0 0,11 0 44,-18 0-55,-1 0 11,-2 0 62,11 0 85,4 3-147,0-2 6,-3 2 235,-15-2-196,8 0 6,-9-1-7,6 0-44,-11 0 0,0 0 521,-1 0-549,-1 0 34,-1 0 292,13 0-298,-12-1 34,16-1-34,-21 1 0,5-3 45,-6 2 16,4-2-61,-2 1-6,13-4 12,-11 4-6,7-4 50,3 2-55,-4 0 5,9 0-17,-5 0 12,2 1 5,2 0 0,-1 0-6,2 1 17,0-1-11,14-1 6,-11 2-17,10-2 16,-13 3-5,0-1 17,-1 0 33,0 1-50,-1 0 0,-1 1-11,-2 1 5,1-1 6,10 0-453,5 0 448,1 0 5,12 0 30,8-3 1,1 0 48,4 1-85,-3-2 0,-6 1 6,-27 2 0,-2-1 45,2 0-6,-11-1-78,-2 1 22,-6-1 40,-2 3 10,3-2 471,-4 1-515,5 1 11,-4-1 0,3 1-11,2-1 22,-4 1 28,21 0-45,-15 0 6,12-1-28,-10 1 62,-5-1-40,4 1 6,-7 0 0,2 0-56,20 0 62,-14 0-6,12 0 6,-15 0-1,-5 1-5,4-1 0,-5 1-17,0 0 68,1 0-51,7 0 0,-3 0 0,6-1 0,-6 0 33,7 0 7,-8 0-40,2 0-6,-11 1-61,-3 0-23,-1 0-206,-8 0-561,-4 0-1922,-16-1-2643,-3-1 5422,-8-2 0,18 2 0,4-1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11.8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99 13 6775,'3'1'1781,"-5"0"-1417,-1 0-134,-4 1 252,2 0-208,0 0 62,-1 0 23,2 0 408,-1-2-403,3 1-90,-2-1-27,3 0-84,-1 0-124,0 0 0,0 0 135,-3 0-73,2 1 5,-2 0-100,4 1 156,-2-2-56,1 1-89,1 0 95,-3 0-78,1 0 5,-2 2 28,0 1 96,1-2-96,-1 2-22,4-3-45,-2 1-6,3-1 2107,-1-1-2051,5 0 236,3-1-247,3-1 134,0-1-133,-3-1 49,4 1-89,-4 0 6,1 0 11,-3 2 33,1-1-33,6-2 22,-4 2-28,12-3-11,-14 4 23,5-1-18,-9 2 57,2-1-23,0 0 67,7-3-50,-5 2 12,6-2-63,-7 2 6,0 1-11,-3 1-56,0 0 51,-2 0-34,2 0 67,-1 0-34,1 0 6,-1 0 0,1 0 0,1 0 0,-2 0 17,2 0-12,-1 0-5,-1 0 0,1 0 12,2 0 32,-1 0-32,1 0-12,-2 0-56,1 0 50,-1 0-1770,6 0-1439,-2 1 3215,5 0 0,-7 1 0,-1-1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13.6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37 7335,'14'8'2123,"-4"-2"-1507,-10-8-145,1 0-34,-1 0-1,1 0-88,0-1-108,-1 0 170,1-2-113,-1 2 55,0-1-128,0 2-44,0 1-18,0-1 269,0-1-397,0 1-29,0-4 68,0 3-22,0-1 77,0 3-223,0 1 95,0 2 51,-1 5 44,1 0 50,-1 3-133,1-2 184,0 2-62,0 0 96,0 2 184,0 9-273,0-9 99,-1 14-234,0-15-6,-1 7 95,0-7 0,1 0-39,1 1-56,-1 0 0,1-3 0,0 0 0,0-4 6,-1 1-6,0 0 0,-1 2-6,0-3 12,1 1-6,1-3 56,0 0-50,0-2-6,0 1 0,0-1-6,0 0 34,0 1-28,0-1 0,0 1 6,0 3-6,0-3 28,0 3-23,0-3-5,0 0-4369,1-1 4369,3-1 0,-2 0 0,1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5.4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79 1 5207,'6'9'1563,"0"-2"-1288,-6-7 8055,0 0-8369,-3-2 484,-2 2-484,-3-1 272,-1 3-233,-7 12 742,6-2-753,-12 23 11,14-19 157,-1 29 5,14-28-61,9 27-67,-3-24-3331,12 12 3297,-16-17 169,14 24-62,-15-20 5,6 25-112,-10-30 140,-1 18-174,-1-25 96,0 11-51,0-15 3321,0 15-3372,0-6 250,-2 21-103,0-18-135,-7 19-930,2-22 958,-7 5 0,9-13 0,-2-4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7.0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63 15087,'1'-3'650,"0"-1"-465,-1 3 78,0-1-56,0 0-22,0-1 6,0 1-85,0 0 1064,1 1-705,0 0-325,1 0-84,1 0 28,1-2-78,1 2-1,2-3-5,1 1 17,5-3-17,-3 2 0,3 0-17,-5 2 69,2 2-52,-2 0 5,6 0-5,-5 0 0,4-1 6,-3 0 5,0 0-11,-1 0 0,0-2-17,-2 1 17,-1 0 0,-1 1 6,-3 0 11,0 1-12,0 0-1753,0 0 40,-6 2-3260,0 0 4968,-4 0 0,5-2 0,0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8.9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6 7464,'11'8'2409,"-2"-2"-1911,-9-6 757,0 0-841,4-3-49,-2 1 71,3-3-156,-3 3 34,-1 0-96,1 0 46,0 1 4,-1-1 2007,1 2-2242,-2 3-33,0 1 0,-2 5 56,-1 1-33,-2 1 77,0 1-32,-1 0 27,1-1-28,0 0 34,1-1-45,0 0-56,1-2 173,0 1-173,1 0 34,1-1 95,-1 1-129,1-1 33,-1 0-33,0 1 62,1 0 11,-1 1-6,1-1-61,0 0 134,-1 0-140,1-2 72,1 2-21,0-2 16,-1 4-67,0-6 78,1 3-78,0-3 0,0 0 0,0 1 17,0-2-17,0 2 0,0-2 34,0 1-29,0 0-5,0 0 0,0 0 12,0-1 10,0 0 23,0 0-40,0 0-10,0 0 50,0 0-45,0 1 0,0 0 50,0 1-50,0 0 39,2 2 90,1-2-129,2 1 28,-1-2-28,2 2 39,-1-3-39,5 6 62,-3-5 11,3 2-73,-2-2 0,4 3 16,-3-2 1,5 2 56,-5-3 45,8 4-67,-10-5-51,5 4 22,-9-7 17,1 2-39,-1-2 0,-1 1 6,2-1 84,-2 1-57,1-2 34,-1 1 107,-1 0-2447,1-1 1,-1 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9.8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8377,'1'5'2095,"-1"0"-673,0-5-1080,4-2 291,-3 1-218,3 0 134,-3 1 5,2 0-140,1 0 79,0 0-190,0 0 5,2 0-112,0 0 241,3 2 17,4 3-74,-2 1-172,3 2 66,-5-3-50,1 1-95,0 0 173,1 0-16,0-1-168,1 1 33,-1-2-145,-1 2 33,1-2-39,-3 2 62,0-1-107,0 1 45,-1 1 0,0-1 50,1 2-38,1 1-12,-1-2 72,0 1-32,-1-3 55,4 1-6,-3-3-83,2 1-6,-5-3 0,-2 1-34,1-2-1193,1 1-526,0-1-1764,2 0-1911,-1-3 5428,-1-1 0,-2 0 0,-1 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0.6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130 0 9089,'8'13'1573,"-2"-2"-1141,-6-11 1024,0 0-913,-5 0-134,3 0 258,-5 2-219,4 0-40,1 4-60,-3 0-192,2 3 108,-2 1-118,0 1 16,0 1 135,-1-1-207,0 3 61,-1-1 50,-3 11 63,1-6-192,-1 7 29,3-8 39,0-1-134,0-2 263,-1 4-269,2-6 72,-1 0-72,4-6 0,1-3 79,1 0-12,0-1 28,1-1-9926,0 1 9654,-2-2 0,0 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2.3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6 7481,'6'9'1697,"-2"-2"-1456,-4-7 2464,0 0-2060,-2-2-175,2 2 353,-2-2-375,2 0-129,0 1-123,0-2 96,0 1-12,0 0-61,0 1 77,0-1-172,0 1 94,0 0 448,0-1-576,2 2-79,0 1-11,2 4 39,0 3 6,1 2 17,-2 1-29,2 1 29,-2 1 140,1 0-197,0 1 96,-1 1-95,1-1 33,-2 0 95,1-1-33,-1 0-45,0-2 151,0 0-196,0-1 152,0 0-135,0 0 17,0 0 117,1 3-100,0-3-12,-1 1 46,1-4-79,-1 1-17,1-2-17,0 4 17,0-3-11,1 2 84,-2-1-73,1 0 0,-1 0 33,1 0-66,-1 0 33,2 1 0,-2-2 100,2 0-88,-2-2 4,1 0-16,-1-1-33,-1 0 33,1-1 0,-1 1 0,1-1-6,-1 1 51,1 0-23,0 3-10,0-2 83,1 5-95,-2-5 5,0 3 79,0-3-89,-1 1 5,1 0 0,-1 0 45,1 0-40,-1 2 18,1-3 16,-1 1-39,0-4 0,0 1 5,0 0-77,0 0 83,0-1-11,0 1 0,0 0 0,1-1 0,-1 1 0,1-1 0,-1 2 5,0-1 29,0 2 22,0-1-56,0-1 0,0 0 0,0-1 6,0 0-6,0-1-1351,0 1-3544,4-12 4895,-1 1 0,2-3 0,-3 4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3.6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56 6882,'-1'-15'2027,"0"2"-1914,1 13 195,0 0 106,0-4 12,0 2-34,0-5 117,0 5 46,0-1-124,0 0 17,1 1 152,-1-1 212,2 2 537,-2 0-715,2 1 810,-1 0-1085,1 0 145,1 1-163,-1 4-111,1 1 56,-1 5-246,0 2 234,-1 2-89,1 4 16,-1 23-133,0-13 100,0 18-163,-1-20 85,0 0 89,0-1-173,0 0 128,0-1-78,0-3-56,0-1 50,0-3-11,0-3-39,0-1 0,0-3 62,1-2-68,-1-2 6,2-1 0,-2-2 0,1-1 0,-1-1 0,1 0-263,-1-2-101,2 1-958,0-1-616,2-4-1428,2-7-510,1-3 3876,-1-5 0,-2 9 0,-2 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4.15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0 101 8875,'5'5'1972,"-2"-1"-1333,-3-4 358,0 0-426,0-6-240,0 5-29,0-5 101,0 6 1099,0 0-1155,3-1-6,0 0 152,4-2-218,0 1-51,2-2-6,1 1-162,1 0 123,0-1-56,0 2 6,-1-2 190,3 1-212,-2-2-12,2 0-95,-1-1 62,3-1-62,-6 3-51,2 0-5,-9 3-28,0 0-61,-2 0 38,0-1-425,0 0-196,0 0-168,1 0-902,0-1-482,-1-1-1831,0-1 4111,0-1 0,0 2 0,0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49.5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2275 8746,'-13'-12'505,"3"2"-247,8 10 167,1 0-133,-1 0 256,1-1-542,5 1 67,1-1 112,3 1-40,1 0 6,-2 0 29,0 0-169,2 0 50,-1 0 46,1 0 162,1-1 112,1 0-107,6-3-195,-2 1-74,2-1-5,0 2 6,-6 1 67,3 0-68,-6 0 51,10-1 633,3-2-622,10-2 12,0 1 66,-9-1-94,-1 2 111,-9 1-61,0-2-3375,2-1 3503,7-6-1018,21-11 0,6-3 789,23-16-390,-9 4 1,11-9 0,-10 6 431,-23 14 0,-2 0-203,29-20 1,-6 2 155,-28 17 38,1-1-5,-7 5 1316,-2 2-1344,-1 0 1671,-6 6-1705,4-4 2996,-8 6-2940,8-5 957,-4 3-979,8-5 389,-7 6-389,0-2 17,0 0-17,0 0 0,0 0 28,0-1 17,0 2-45,-1 0 0,-1 1 11,-1 1 23,-2 1-29,6-5 85,2-2 44,10-14 146,-3-4 0,0-1-196,5-4-81,-8 6 0,-2 3 31,-8 13-34,13-12-34,-11 12 34,8-7 11,-9 9 34,-2 6-56,4-6 11,-2 6-17,-1 0 11,2 0 6,-3 1 0,1 1 0,-2 0 40,2-1-80,-1 1 40,1-2 0,0 1 6,2-2 0,-1 1-6,-1-2 0,0 1 39,8-11-17,3-3-72,9-10 50,0-2 0,-12 11 11,4-1 28,-11 11-28,4-2-16,-1 1 5,-3 4 0,-2 1 11,-3 3-5,2-1-6,2 0 0,1-1 11,24-12 6,5-3-773,2 1 0,1 0 756,4-1-561,-7 5 1,-1 1 684,-2 6-252,20-9 134,-2 0-6,-19 10-631,18-4 0,0 0 631,-18 9 253,15-6 0,-2 1-197,-22 9-84,8-1 0,5-2 90,29-3 423,-25 4 1,-2 0-519,10-1 38,-23 5-144,2-2 190,-8 3 1402,10-2-1453,-12 2-67,10-2 67,-9 3 766,7-2-710,-12 3-22,0-1-34,10-2 333,-8 3-339,15-3 75,-17 3-75,4 0 23,-8 2-17,9 0-6,-6 0-5,6 0 11,-8 0 0,6 0 6,6 2-6,0 0-6,18 8 6,-25-5-6,14 5 34,-22-4-33,10 2-1,-7 0-5,18 3 11,-14-4 34,10 1-1,-9-2 40,12 1-34,-8-1 6,10 1-45,-13-1 17,12 3 39,-10-3-62,7 4 6,-10-3 118,13 4-79,-9-3-5,11 3 72,0-1-95,-10-3-11,8 4 0,-14-4 23,-1 0-23,-1 0 44,-1-1 1,-2 0 0,0 0-6,0-1-39,-1 1 6,-1-1 39,0 0-40,1-1-5,-2 1 56,1-1-11,-1-1-23,0 2-10,25 7-2340,27 8 2370,-18-5 0,2 0 56,-6-1 0,2 1-1332,28 11 1,-3 0 1289,3 2-45,-16-5 1,-2-1-418,1 3 434,-14-6-22,-11-6-6,-17-6 1685,-8-4-1657,2 2 3090,-3-1-3118,4 1 856,-5-2-851,1 1-5,-1-1 0,1 1 6,1-1-28,2 3 22,-1-1 50,6 4-50,-4-3 0,3 1 6,-2-1 5,7 3-11,-4 0 11,6 1 0,-7-3-11,6 2 6,1-1-6,3 2 56,-1 0-56,-7-3 0,-1-1-34,-3-1 29,8 3 5,-3-1 39,18 7-45,-13-5 6,10 2-33,-10-1 33,1-1 0,1 1-6,10 2 51,26 7-79,-19-6 34,14 3 0,-35-10-5,1 0 55,-1 0-50,0 0-17,5 2-33,-7-2 50,3 3 0,-6-3 33,-1 1 19,0 0-58,8 2 0,-7-2-6,10 2 12,-12-4-5,5 0 34,-7 0-35,7 2-28,1 2 34,1 0 0,0 0 0,-6-2 40,1 0-46,1 0-28,8 4 34,-5-3 0,23 8 34,-20-8-40,10 4 6,-17-7-17,-2 1 17,7 1 5,2 1 47,0 0-52,-1-1 0,-8-2-57,8 0 57,-5 0 0,5 1 0,-6 0 51,6 3-119,9 3 68,2 1 40,36 16-40,-33-14 0,22 10 0,-35-14 0,1 0 28,10 4-28,-6-2-34,18 8 34,-18-8 0,8 4 23,-11-5 38,10 4-61,-9-4 0,8 2 34,-1-1-34,-6-3 118,8 2-107,-9-4 56,10 4-67,-8-3 34,8 2-23,-13-3-11,-1 1 28,-1-2 45,-1 0-79,-1 0 6,-2 0 0,-2-1 0,10 4 11,-10-4 56,7 3-72,-9-4 5,7 4-11,-3-2 55,20 9 12,16 4-33,12 5-29,-5-3 12,-19-6-6,-22-10 0,-7-2 5,1-1-21,15 5-40,-12-4 56,12 3 0,-8-2-6,-3-1 6,6 2 0,-5-2 17,8 1-12,9 1-38,-6 0 33,4 2-6,-8-1 12,-5-2-6,5 2 0,-9-3-6,8 3 6,-7-2 0,5 1-28,-2-2 28,-4 0 0,4-1-33,-6 1-12,8 0 45,-4 0-39,5 1 33,-6-2 6,-1 1 0,1-1 0,-1 1-17,-1-2 17,3 2 0,-6-2 45,4 2-45,-7-2-28,1 1 22,-4-2 6,4 1 12,0-1-18,0 2 6,0-2-6,-3 0-44,5 0 50,-5 1 56,4-1-11,-6 0-51,2-1-11,-2 1-55,1 0 72,-1 1 50,0-2-39,1 2-16,0-2 5,-1 1 0,3 0 0,-2 0 0,1-1 28,1 2-28,-3-2 0,4 2-17,-1-2 11,-1 0 6,1 0 0,12 2 0,-8-2-11,13 3 11,-14-3 28,22 1-28,-17 0 0,14-1-67,-17 0 100,0 0-33,0 1 0,-2-1 6,1 1-6,-2-1 0,0 0 11,-1 0-44,-1 0 33,0 0 0,-1 0 16,1 0 18,-1 0-34,1 0 0,-2 0-34,1 0 34,-5 0 0,2 0 12,-2 0 27,2 0-39,-1 0-34,1 0 34,0 0 6,1 0 27,0 0-77,0 0 44,2 0 39,0 0-39,7 0 11,-1 0-17,7 0 6,23-2-28,-1-1 22,18 1 1,2 1 44,-9-1-42,-4 2 1,-6 1 2,-28-1 0,-1 1-34,-2-1 40,0 1-6,-1 0 0,-1-1 45,0 1-79,-2-1 34,0 1 0,-1-1-17,-1 1 23,0-1-6,-1 0 0,1 0 33,1 0-38,1 1 5,4 0-23,1 1 18,30 7-6,-22-5 16,40 8-5,-48-9 0,15 2 0,-22-4 0,1-1-22,0 0 22,0 0 0,1 0 5,-1 0 35,23 2-46,-12 0-44,18 2 50,-20-2-6,-2 0 56,-5 0-50,0-1 0,-1 2 0,2-1-5,-1 0 5,3 0 0,-1 0-6,2 0 23,0 0-17,1 1 0,-1-1 0,2 2-34,0-2 34,0 1 0,-2 0 23,0-1-18,-3 1-5,-1-2 0,1 2-5,-1-1-6,2 1 11,-1 0 0,0 0-6,0 0 40,-1 0-74,-1-2 35,-2 2 27,-1-3-22,-3 1-61,1-1 100,-2 0-39,1 0 0,1 0-6,3 0 12,2 0-51,6 0 73,-5 0-39,5-1 56,33-5-57,-19 3-21,21-2 33,-34 4 0,-10 1 11,-1 0 28,0 0-44,-2 0 5,0 0-34,-1 0 96,1 0-68,-1 0 6,1 0 0,1 0 0,0 0 0,2-1 0,1 1 67,6-2-72,6 0-7,9-2 63,13-2-62,-12 1-17,6 0 28,-23 3 50,2 1-56,-9 1 6,1 0-11,0 0 6,0 0 5,1 0-6,3 0 40,0 0-68,9 0 28,-6 0 6,5 0 0,-7 0 0,1 0 40,1 0-46,4 2 6,-3-1 0,6 2 0,-6-1 6,2 1 44,-4-2-56,6 0 6,-5 1-33,6-2 38,-8 1-5,5-1 56,-4 0-56,2 0 0,-5 0-22,3 1 39,0-1 44,-2 1-61,0-1 0,-5 0-22,-2 0 61,1 0-39,-1 0 28,1 0-61,0 0 33,1 0 0,-1 0 5,-1 0-5,0 0 0,0 0 34,0 0-73,1 0 39,0 0 0,1 0-17,0 0 22,0 0-5,0 0 0,-1 0 0,1 0 0,-1 0 0,1 0 34,-2 0-40,1 0 79,2 0-73,-4 0 17,3 0-123,-4 0-3698,0-4-2066,0-1 5870,0-6 0,0 6 0,0-2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5.5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29 7996,'16'8'913,"-3"0"-913,-13-8-56,0-6-45,0 3 95,0-4 6,0 3 0,0 1 107,0 1 62,0 0 273,0 0 208,0 1 50,0 0 44,0-1-206,0 0 135,0 0 391,0-1-437,0 1 1826,0-1-2167,1 10 156,2 2-201,0 6 123,0 0-34,-1 0-156,0 1 157,0 0-180,-1 0-11,1 0 45,-2 0-129,1-2 95,0-1-67,-1-1-50,2-2 56,-2 0-29,2-3-50,-2 0 68,1-1-1,0 4-78,-1-3 34,2 3-17,-2-4 16,1 1-33,0-2 23,-1 0-23,1-3 0,-1-1 5,0 0-38,1 0 38,-1 1-5,1 2 39,-1 0 6,1 0-45,-1 0 0,2 0 23,-2-1 16,3 1-34,-3 0-5,2 2 0,-1-4 0,0 3 0,0-3 0,1 2 45,-1-1-45,0 0 0,1 1-5,-2 0 5,2 0 44,-2 0-44,2 0 34,-1 2-23,0-1-11,1 3 39,-1-2-33,0 0-1,0-1 1,-1 1 50,0-1-62,0 0 6,0-3 23,0-1 38,1 1-61,-1-1-16,1 0 16,-1 1 0,0 0 44,0-1 24,0 0-68,0 1 0,0-1 50,0 1-50,0-1 62,0 2-57,0 0 62,0 0-61,0 1 28,0-2 16,0 0 107,0 0-157,0-1-39,0 1-1563,0-1-286,-2 0-1052,1-1 1246,-1 0 1,1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6.9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56 7946,'7'9'2688,"-2"-2"-1724,-5-7 436,0 0-1305,0-8 40,-1 4 27,1-5-67,-2 6 124,2 1 212,-1 0-39,1 0 62,0 0-124,0 0-44,0 0 39,0-1-135,0 1 124,0-2 61,0 2-56,0-1 101,0 1-134,0 0-84,0 1 851,0-1-1019,0 1 22,0-1-51,0 0-10,0 0-1,0 0 6,0 0 67,0 0 421,0 1-281,0 5 185,0 2-252,1 5 28,-1-1 5,2 0-173,-2 0 129,2 0-84,-2 0-40,2 0 74,-1 0-68,0 3-11,1-4 90,-2 7-85,1-7 6,0 3 129,-1-3-100,1-2-40,-1 1 0,0-2 61,0-2-44,0 0-17,0-2 11,1 0 45,-1-1-61,2 0 55,-2 0-39,1 0-28,-1 1 51,0 0-34,0 1 118,0-1-113,0 1 146,0-1-67,0 0-285,0 0-1350,0-9-2588,1-7-3541,1-7 7680,1-5 0,-1 12 0,0 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9.03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8231,'10'3'1810,"-2"0"-1211,-8-3 7035,0 0-7354,3 1-118,-1-1-21,3 2 279,-1-1-235,0 1 33,1 0 12,0 0-230,1 0 246,0 1-162,0-1-33,0 2-23,0-1 45,1 1-57,-1 1-16,1 0 17,-1 1-17,2 1 6,1 3 44,-2-1 34,2 2-84,-3-2 0,-1 1 11,1 0-44,-2-1 66,1 1 34,1 5-67,-2-3 0,2 4 0,-3-6 0,0 1-5,-1-2 5,0 1 0,0-1 22,0 0 62,0 1-84,1 2 34,0-1-107,-1 1 107,0-2-34,0 3 56,0-3-56,1 4 0,-1-3 0,-1-1-6,1 2 6,-2-1 0,1-1 34,0 2-34,-1-4 0,1 3 11,0-5-50,-1-1 78,1 0-34,-1-2-5,0 1 12,0 0-12,0 2 0,0 2 16,0 1-27,-1 1 11,-2 1 0,-6 5 34,1-4-34,-4 4 0,3-6 0,1 0-17,-1-1 17,2 0 0,1-2 67,0 2-67,3-4 0,-2 3 0,2-4 0,-1 2 0,-1 0-50,0 1 95,-1 1-45,0-1 0,1 0 0,0-1 0,1 0 0,0-2 5,-1 1-5,0 0 0,0 0 0,-1 1 0,0 0 0,1 0-28,0 0 34,-1 1-6,3-2 84,-1-1-90,2-2 6,0 1-73,0-1 79,-1 2 28,1-2-29,1 1-5,0-1-325,1-1-1820,0-7-3736,3 0 5881,0-9 0,1 8 0,-2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4.7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82 54 7302,'12'2'1848,"-3"-1"-1321,-9-5-113,1 0 57,0-2-12,-1 0 554,3-1-463,-3 1-24,2-1 409,-1 3-419,-1 1 4,0 0-217,0 2 95,0 0-124,0 0 314,0-1 68,0 1-656,-3 0-6,-3 3 6,-5 2-50,-11 9-12,5-2 56,-3 6-55,9-7 61,3 0-6,2 0-11,2-1 17,3 1 6,0-1 61,1 1 107,2 0-118,2 1 28,5 0 0,6 8-90,18 33 152,-9 5 10,-8-13 1,-2-2-123,-5 6 33,-8-8-11,-4-27 17,0-2-73,-1-1 0,2-2 62,-1-1-62,1-2 39,1 1-39,-1-3-521,-7 7-17,4-5 74,-7 6-175,5-7-257,1 0-8340,-8-1 9236,6-3 0,-4 1 0,9-3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5.5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41 8674,'6'3'3725,"0"0"-2947,-6-3 2443,0 0-2767,5 0-169,7-1-156,3 0-51,5-2 90,-3 2 107,9-1 50,-6 0-79,7-1 0,-9-2 114,7-1-159,-8 0-201,4-2 6,-10 5-45,-2-1 39,-3 4 0,-1-1-51,-3 1 51,-1 0-5,1 0-29,0 0 40,-1 0-6,1 0 50,1 0-56,-1 0-22,1 0 23,-1 0 10,0 0 1,0 0-6,0 0-34,-1 0-150,0 1-702,-1 1-3393,1 4-1227,-1-2 5506,-3 0 0,2-2 0,-2-2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6.5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126 0 10282,'0'7'2907,"0"-2"-2515,0-5 638,0 0-257,-3 5-560,0 1-34,-5 6 23,-1 1 117,-8 9-263,4-4-50,-5 6 145,7-6 51,-2 8-1,4 6 303,-2 11-397,5-9 145,2 6 112,3-13 72,3 9-228,2-13 50,4-2-135,3-9 118,5 3-202,-4-5-78,2 4 39,-2-5-662,-3-3-1298,6 0-1658,-3-4 3618,3-2 0,-6 0 0,-3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7.5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63 6897,'-10'-15'1591,"1"2"-780,9 9-649,0 0 1309,0 0-1141,0 2 653,0-1-446,0 1 1088,0 1-192,0 0 127,0 0-1302,0-1-168,0 0 268,0-1-56,0 1 57,0 0-34,0 1-252,5 7 353,7 5-230,1 3 50,6 1-184,-6-3 33,7 4-39,-5-3-62,2 4 6,-4-6 6,2 3 179,4 5-180,-3-5 74,1 2-79,-9-9 0,-1-1 28,0 0 39,-1-2-62,3 2-55,-2-2-891,5 2-594,-3-3-5186,8-1 6721,-8-1 0,2-1 0,-8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8.6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109 24 8287,'14'8'3120,"-4"-2"-2291,-10-6 1160,0 0-1452,4-5-89,-2 2 18,4-5-175,-3 4-34,2 0-16,-2 0-78,1 2 94,-2-1 169,1 1 50,-2 1 437,0 0-453,0 1-455,-1 5 46,-2 2-57,-2 7 6,-4 1 0,-1 2-34,-9 12 57,-1 4 22,-2 1-113,-11 24 91,16-32 55,-10 21-571,20-37-1215,-1 0-550,7-10-3730,3 0 5988,0 0 0,0 0 0,-1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0.0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7140,'5'10'2924,"0"-1"-1465,-5-9 6803,0 0-8140,3 4-54,2 13 91,1 1-125,1 11 335,-3-3-335,3 14 66,-3-9-88,1 9 21,-1-12 18,0 6 5,-1-9-56,0 5 0,-1-13 84,0 5-56,0-3-40,1 4 12,-1-10 0,-1-2 96,-1-9-96,1 1 0,-1-2 22,1-1-22,-1 2 45,0-1-370,0 1-1556,2-2-4208,0-4 6089,2-3 0,-3 2 0,0 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1.0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8321,'8'12'2806,"-1"-2"-2190,-7-10 880,0 0-544,4-4 308,-2 2-335,3-3-522,-4 4 2364,0 1-2761,0 0 50,1 0 56,3 2-12,-1 3-94,5 3 106,-2 7 202,4 16-113,-4-3-61,2 14 22,-6-9-3391,1 2 3296,-2-2 135,1 9-338,-2-14 248,-1 4-56,0-17-51,1-2 113,0-5-112,0-2 3467,0-2-3473,-1-3 189,0 0-486,1-1-319,1 0-1961,4-3 853,0-2-4107,11-12 5831,-6 4 0,2-2 0,-9 9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52.7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73 0 6753,'4'6'862,"-1"0"-778,-5-5 11,0 3 34,0-1-17,-1 2-106,-1 7-90,-15 34-1730,5-19 1814,-9 19 0,15-38 0,5-6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1.7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70 8108,'-3'-14'2745,"1"3"-1939,2 10-229,0 0 152,0-1 553,0 1-968,0 0 1557,0 0-1575,1 0 169,3 1-146,1 0-78,2-1 39,1 1 196,12-2 1317,24-5-1485,-8-1-487,13-2 179,-34 5 0,-5 2 0,-10 3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3.2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23 9352,'11'7'3260,"-2"-1"-2622,-9-7 2824,0 0-2510,0-1-684,0 1-88,0-1 284,0 0-65,0 0-52,0 0-89,0 1-158,0 0 40,0-1-140,0 1 0,0-1-16,0 1 27,0-1-11,-1 0 5,1 1 51,-1 0 56,1-2 493,0 1-543,0-1-74,7 17 7,0 1-1,5 23 6,-4-13-5,-1 3 49,-3-8-44,0-1 6,-1 7 39,0-7-45,-1 4 33,-1-6-10,0-2 27,0-5-100,0-3 106,0-5-28,-1 0-23,2 0-5,-2-1 56,2 3-89,-2 0 78,3 1-40,-2 2 46,1-3-57,1 4-44,-2-2 83,1 2-16,0-3 33,-1-1-50,0-2-39,0-1 45,-1 1-6,1-2-4447,-1 2-2700,0-7 7147,-3 1 0,1-2 0,0 3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6.0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11 8065,'-3'-6'4045,"1"1"-3059,2 5 1025,0 0-1357,2 0-250,-1 0-24,4 0 236,-1 0 407,6 0-625,-1 0-152,5 0-10,-1 1 61,2 4-106,3 2 357,14 15-380,-5-2 258,25 22-96,2 14-1659,-1 8 1329,-7 0-102,-23-12 102,-12 17 6,-6-24-6,-2 21 50,-8-24 12,1-15-17,-5 6-40,4-16 79,-3 4 28,2-7 1321,-1 3-1400,4-9 173,-1-1-184,1-2-464,1-2-1003,1-1-3187,1-6-4189,0-6 8821,0-8 0,0 6 0,0 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4:08.5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43 7033,'3'7'1439,"0"-2"-1165,-3-5 2225,0 0-2281,0-3 17,0 3-151,0-4 140,0 4-151,0-2-6,0 1-61,0-1 935,0 1-969,-2 0 28,2 5 0,-2-2 28,2 4-28,0-3-5,0 1 5,-1-1-6,1 1 6,-1 0 0,0 1-17,1-1 17,-1 0 0,1 0 0,0-2 12,0 1-24,0-1 12,0 0 0,0 0-5,0 0 10,0 1-5,0 0-11,0 0 11,0-1 0,0 0 0,0-1-5,0 0-40,0 1 0,0 0-67,0 0 112,0 0-6,0 0-38,0-1 44,0 1 0,0-1 5,0 1-5,0 0 0,0-1-5,0 1-18,0-1 23,0 1-33,0 0 27,0 0 6,1-1 0,-1 1-34,2-1-5,-1 0 34,1 1-1,0-2-28,-1 1 29,1 0 5,-2 0-39,2 1 33,-2-1 6,2 1 0,-1-2 0,3 2 0,-2-2-11,3 1-51,-3-1 62,3 0-56,-3 0 56,4 0 0,-4 0 34,3 0-29,-2 0-5,1 0 0,-1 0 0,1 0-5,-1 0 5,0 0 0,1 0 0,-2 0 5,1 0-5,0 0 0,-1 0 6,1 0-12,-1 0 6,1 0 6,0 0 0,-1 0-6,-1 0 0,1-1 16,0 0-16,0-1 0,1 0-5,0 0 38,1 0-33,-1 0 0,1 0 0,-2-1-28,1 1 28,0-2 6,-2 3 11,2-2-17,-3 2 5,3-1-27,-2 0 22,3 0 0,-3 1 6,2-1-6,-3 1 0,2 0 11,-1 0 11,0-1-22,1 1 0,-2 0 11,1 0-5,0 0 123,-1-1-129,2 1 5,-2 0 46,2-1-51,-1 0 28,1 0 5,0-1-33,0 0 12,-1-1-7,1 1-5,-2-1 0,2 1 11,-1-1-22,1 1 22,0-1-11,0 0 6,0 0-6,0 0 73,-1 1-40,0 0 242,0 0-152,-1 2-28,1-2-22,-1 3-67,0-3-6,0 2 33,0-2-50,0 0 57,0 1-40,0-1 44,0 2-38,0-1 56,0 1-62,0-1-45,-2 0 28,1 0 17,-2 0 0,2 0 6,-1 0-12,2 0 6,-2 1-6,1-1-27,0 2 27,-1-1 6,1 0-17,0 1 17,0-2 0,0 1 6,1 0 22,-2-1-28,1 2 0,-1-1 0,1 1-22,-1 0 22,0 0 0,0 0-12,-3 0 12,3-1 0,-2 1 0,2-2 0,0 2 0,0-1 0,0 1-39,0 0 39,0 0-5,1 0 5,-1 0-56,1 0 56,-1 0 0,0 0 0,0 0-51,-1 0 57,0 0-6,1 0 0,0 0 33,1 0-105,0 0 72,-1 0 5,0 0 29,1 0-1,0 0-33,-1 0-5,0 0 5,0 0 0,0 0 0,1 0-34,-1 0 68,-1 0-34,0 0 5,0 1-10,1-1 5,1 2-34,-1-2 45,0 2-11,0-2 0,0 2-28,-1 0 17,1 1 11,-2 0 0,2 1-33,0-2 27,0 2 6,1-3 6,0 2-6,0-3 0,1 2 50,-2-2-50,1 1-151,-1-1 151,1 1 0,0 2 0,1 0 0,-1 0-11,1 0 11,0-3-759,0 2 1,0-1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4:48.01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936 75 6456,'-1'-10'1826,"0"2"-1086,1 8 2032,-1 0-2772,1-3-6,-1 1 6,1-3-62,0 1 62,0 1 62,0 0-62,0 1-6,0 0 12,0 1-6,0-1-6,0 0 6,0 0-212,0 0 212,1 2 22,1-2-11,1-2-11,2 0 0,-1 0-56,1 0 56,-3 2-78,1-1 78,-3 3 992,1-1-992,-1 5 22,0-1 28,-2 3-50,1 0 0,-3-1 6,2 1 33,-1 0-39,1-1 0,0 0 6,-1 1-6,1 0 0,-1 0 5,1-1-10,-1 2 5,1-2 22,-1 4-22,1-3 0,0 0-89,0-1 89,0 0 33,0 0-27,1 1-12,0 0 17,-1 0-11,0 1 0,0 0 34,-1 1-23,1-1-11,-1 0 0,0 0-11,0-1 11,0 0 0,1 0 0,0 1-11,-1 1 11,-1 5 0,1-3-34,-2 3 68,3-6-34,-2 2 0,1-3-6,0 2-39,-2-1 45,2 0 0,-3 1-44,0 1 44,1-1 0,-2 2-6,4-5 6,-1 0 0,2-2-6,0-1 18,1 1-18,-1 0 6,1 1 0,-2 0-6,0 1-50,-4 5 56,1-2-67,-1 4 67,0-3 0,0 0 0,0 0-45,0 0 51,0-1-6,2-1 0,0 0 22,-1 1-22,1-2 12,-5 5-12,3-5 0,-2 3-34,2-4 62,1 0-28,1 0 0,0-2 0,1 2-11,0-3 11,0 1 0,0 0-34,0 0 62,1 1-28,-1 1 0,-1 1 0,0 0-22,1 0 22,-1 0 0,-2 4-23,2-3 23,-3 5 0,3-5 28,-2 3-22,1-3-6,0 2 0,0-2 11,1 0-62,-1 0 51,0 1 0,0-1 6,-1 1-6,1 1 0,-1-1 0,1 0 0,0 1-6,0-1 6,0 1 0,1 0 0,0-1 0,-1 0 0,0 4 12,0-4-18,-3 6 6,4-5 0,-2 0 0,4-4 0,1-1 45,1-1-50,1-1 5,0-1-34,-1 1 84,1-1-50,-2 2 0,1 0 0,-2 1 0,1 1 0,-2 1 0,0 1 40,0 2-7,-1 0-27,1 0-12,-1 2 6,1-4 0,1 1 11,1-3 29,-1 1-40,0 2 0,-2 0-6,-2 7 0,1-5 6,-1 6-22,3-8 33,0 1-11,2-5 0,1 0 11,-1-1 23,0 2-34,-1 0 101,-1 3 28,-1 0-129,1 1 207,-1 0 22,-1 3-189,2-4-35,-2 3 174,2-4-179,0 0 68,-1 1-68,1 0 56,-1 0 16,1-1-21,0-1 22,1-1-6,0-2-62,2 0 63,0-2 10,0 1-39,0-1-39,-1 2 0,-1 1 39,0 1-33,-1 2-6,0 0 62,-1 1-18,-2 4-44,1-3 0,-2 3 0,4-3 51,-2 0 89,1 1 56,-1 0-123,0-1 50,1-1-123,0-2 17,1 1 16,0-2-33,1 2 6,-1-1-6,1 1 50,0 0-44,-1-1-6,2-1 0,-1-1 33,1-1-38,-2 2 5,1-1 5,-2 2-5,1-2 0,1 1 0,-1 0 12,1 1-18,-1 1 6,0-1 0,0 2 0,1-2 0,-1 1 6,-2 7-6,1-4 0,-2 6 0,3-6 0,-1-1 39,2-1-39,-2-1 0,3-1 0,-1 0 0,1-2 5,0 0-5,0 0 17,0-1-17,0 0 0,0 1 0,0 0 0,-1 1 0,0 2 0,-4 4 0,3-2 6,-3 1-6,4-5 11,0 1-5,1-2-6,0 1 0,0-2 11,0 0-11,1-2 0,0 0 50,0 1-100,1 0 50,-2 1 0,1 0 0,-1 1 5,0 0-5,0 0 0,0 0 40,1-1-96,0 0 56,0-1 0,1 0 16,-1 0-10,1-1-6,0 1-17,-1-1 17,0 2 0,-1 0 0,0 0 11,0 1-11,1-1 0,0 0-11,0 1 11,0-3-5,0 4 10,0-4-5,0 3 0,1-2 6,0 0-1,0-1-10,0 1 55,-2-1-55,1 1 5,0 0 0,0 1 0,0-1 0,0 2 0,0-1-34,0 0 34,0 0 0,0-1 0,0 0 34,0 0-74,0 0 40,1-1 0,0 0 0,0 2 0,0-2 482,0 0-1322,0-7-2145,3-1 2985,0-10 0,1 8 0,-2 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6.549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294 25 7156,'8'3'1950,"-2"-2"-1570,-6-4-49,0-1 184,0 2-353,0 0 40,0 0 78,0 1-280,-3 1 0,0 0 0,-3 0-6,2 0-16,-1 0 5,3 0 34,-1 0-17,1 0 22,2 0-16,-2 0-6,1 0 28,-1 0 386,1 0 387,0 0-587,0 0 21,-1-2-28,1 2 168,0-3 924,0 3-1108,0-1 66,1 0 253,-1 0 11,-1-1 2050,-1 1-2262,-6-1-181,5 2 880,-4-1 135,7 1-1143,-2 0 0,3 0 50,-2 0-100,-1 0-6,-6 1 56,0 3-6,-12 14 6,5 0-6,-7 11 6,4-2-33,-10 15 33,6-9 5,-4 8 12,11-17 11,-1 2-28,8-10-17,0-1 17,7-12 6,1-1-236,1-2-2901,10 0-1136,1-3 4267,10 0 0,-10 0 0,-3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7.286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211 74 8842,'15'-1'527,"-1"-2"-527,-10-7-140,1 2-85,-3-1 85,0 3 218,-1-1 287,-1 2 1024,0 0-650,0 2 62,0 2 398,0 0-589,-1 0 1228,-4-3-1312,3 2-33,-4-2 442,4 2-795,1 1-50,-2 0 27,0 1-111,-3 0 196,-1 2 269,-11 10-79,4 2-129,-10 10 28,8-1 12,-2 1-113,0 3 51,-1 2-163,1-1 45,2-2 34,0-1-107,5-4 12,0-3-6,4-5-45,1-2 23,2-5-34,2-2 0,34-15 0,-24 9 0,24-10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7.93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193 0 16756,'8'7'2056,"-1"-1"-1283,-7-7-414,0 1-320,-3 1 252,-5 13-67,-4 0 11,-6 15 6,-10 9-56,6-8-152,-7 10 34,4-8 1,8-8-74,-2 1 6,10-12 0,1-3-73,3-3 62,2-3-521,2-2-722,5-1-2499,14-11-3479,7-4 7232,11-8 0,-16 8 0,-6 4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8.47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179 1 9531,'10'6'3019,"-2"0"-2313,-8-6 1607,0 0-1165,-6 3-179,-5 5-627,-3 3 229,-1 3-106,2 0 297,-8 10-544,4-4-33,-7 9-62,9-8 101,-4 8-218,6-10 89,0 3-56,7-11-28,2-2 40,2-1-51,0-2 0,1 0-6,0-1-173,1-1-683,0 1-1099,6-3-2200,4-1 4161,6-4 0,-5 2 0,-2-2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8.92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139 1 8091,'8'6'4672,"0"-2"-3658,-8-6 1512,1 1-1972,-6 3 605,-10 12-431,-1 0-212,-7 10-62,6-4 128,-6 9-341,8-8-207,-3 6 72,10-11-72,0 0 27,5-4-61,-1-1 45,4-7 17,0-3-62,0 0-1367,6-1-2531,10-5 3898,19-7 0,-15 4 0,5-3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02.7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14 8903,'26'10'1474,"2"-3"-7073,1-11 5633,2 1-40,0-2 1077,0 0-1149,-4 1 978,-2-1-900,-1 3 0,-4 0-6,0 1 2453,-3 1-2447,-2 0 0,-7 0 0,-3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9.55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72 0 9794,'6'6'2022,"-2"-1"-1282,-4-5 161,0 1 91,-3 2-203,-2 3-83,-2 4 78,-3 3-3520,-1 3 3380,-1 1 373,-5 8-642,6-5-4951,5 12-549,17-20 5125,12 3 0,-7-14 0,-1-1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0.315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65 0 8282,'6'6'2033,"-1"-1"-1378,-3-7-436,1 0 251,1 0 51,-1 0-140,1 0-196,-2 1 1613,-1 1-756,0 2-420,-2 3 89,-2 4 190,-3 4 411,-9 11-764,1-6-206,-4 7-28,6-10-174,3-3-90,1-3 101,3-4-145,2-2 66,2-2-4087,1 0 436,3-4-1575,2-1 5154,1-3 0,-2 3 0,-2 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1.50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63 1 8069,'14'13'2952,"-2"-2"-2521,-12-11 6789,0 0-7220,0 4 0,0 0 134,-2 6 24,-1 2 166,-3 5 12,-2 5-3448,-1 4 3532,-2 4-76,-14 39-316,13-36-28,-1 17 0,13-45 0,7-7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3.39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132 26 8500,'-2'-13'2090,"0"3"-1676,2 10 2303,-1 0-2309,-1 0-200,2-1 161,-2 1-162,0 0-201,1 0 44,-2-1-50,2 1 124,0-1-74,0 1 488,-1 0-314,1 0 235,-1 0-55,1 0-248,0 0-111,-2 0 364,-3 8 84,-2 1 5,-2 10-111,1-1 437,-3 12-567,2-7-89,-3 7-101,3-11 152,0 3-214,4-9 63,-1 1-63,5-9 85,1-2-180,1-2-711,0 0-1187,0 1-2135,0 1 4123,2-1 0,-2 0 0,2-1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9.82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16 5830,'4'11'2162,"0"-2"-998,-2-11-750,0 0-83,0-2 425,0 0-275,0 1 547,-1-1-732,0 2 347,0-1-358,-1 2 202,0 0-235,1 0 437,0-3-683,0 2-314,0-1-1888,-1 3 0,1 0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00.39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31 8343,'0'4'4885,"0"-1"-2337,0-3-1982,1-15 50,-1 11-207,1-12 302,-1 14 634,0 1-1278,0 7 39,0 1 51,0 7-56,0 1 157,0 4-57,0 2 135,3 3-45,2 4-67,9 17-117,-2-8-68,4 10 196,-4-12-319,7 10 410,-3-11-209,6 5 186,-6-16-141,11 4-22,-7-8-101,7 4 29,-1-6 10,-8-5-128,6 1 50,-10-6-863,4 1 252,-6-3-3735,0 4-1967,-11 2 6313,-5-2 0,-1-1 0,0-5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02.97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0 309 7190,'1'17'968,"0"-2"-889,-1-11 206,0-1 411,0 2-108,0-2 515,0 3-594,0-2-178,0 0 162,0-1 280,0 0 17,0-2 6284,0 1-6806,2-8 29,-1 1-218,4-4 128,0-1-95,5-4 45,-2 1-157,4-5 33,-2 4 142,2-6-131,2-3-55,-2 1 11,-1 1 0,-5 7 6,2-5 44,-4 5-50,1-2 0,-2 7-5,-1-1 38,-1 4-33,0-2 0,0 5 17,-1-3-17,0 2-50,0 0 78,0 1-28,0 2 28,0 0-28,0 0-17,0-1 22,0 0-5,0-2 34,0 2-79,0-3 45,0 2-22,0-1 61,0 1-39,0-1 0,0 2-22,0 0-34,0 1 16,-1-1 7,1 1 33,-1 0 0,1-2 5,0 1 35,0 0-40,0-1 0,0 1 11,0-1-45,0 0 34,0 1 11,0-2 23,0 1-34,0-1-22,0 2 22,0-1 44,0-2-77,0 3 33,0-2-112,0 4 151,0 5-39,0-3 0,0 4 6,0-3-23,0-2 22,1 2-5,0-1 68,1 1-1,0 0-67,-1-1 0,1 1 0,0-1 22,1 3 152,1 1-163,5 8 11,3 7 219,0 3 84,14 23-185,-13-22-73,10 12 213,-2-21-280,-9-7-45,7 0 79,-9-5 11,-4-2-56,3 2 11,-4-3 0,0 1-34,1 1 68,2-2 10,0 2 80,7-1-80,-4 0-44,7 2-5,-8-2 10,1 2-5,-3-2 62,0 0-6,0 0-39,2 0-17,-1 0 0,-1 0 0,0 0 33,-3-1-33,0 0 0,-1 0 51,-1 1-51,1-1 0,-1 0 0,0-1 50,0 1-16,2 1-85,-2 0 119,0-1-68,-2-1-2000,-1 0-895,-9 0-3519,1-3 6414,-10-1 0,9 1 0,2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05.30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525 1 8018,'7'4'3081,"0"0"-2050,-5-4-219,1 0 23,0 0 755,1 0-917,0-1 1163,3-1-1264,-3 1-197,0-2-83,-2 3 413,-2 0-514,1 6-118,-1 1 139,0 8 35,0 0 223,0 13-302,-5-2 56,-3 12 95,-7-5-196,-4 3 365,-15 19-448,4-12 153,2-10 0,-1 0-334,-6 2 286,-13 7-95,14-16 18,-15 3-35,14-8 57,-8 1-85,17-13 163,-3-4-134,-9-19-62,14 5-73,-3-15 45,22 13-313,0-4 257,2 4 164,1-1-349,1 0 174,1 4 117,0-2-224,0 4 22,0-3 85,0 3 78,0-3 23,0 5 16,0-1 12,0 2-12,0 1 6,0 1-117,1 0 100,1 0 17,3-1-6,1 0 40,3-2-107,21-2 79,-11 3-6,16-2 106,-9 5 113,16 3-35,-6 1-133,9 3 202,-9 2-248,-8 0 130,8 2-51,-13-3 100,7 6-133,-8-4 83,7 3 34,-2-1 11,-7-1-11,22 12-168,-21-9 112,10 6 45,-11-6 45,-7-4-163,4 1 118,-5-4-152,-3-2 74,2 1 5,-3-2 84,6 3-51,-2-1-27,4 1 128,-2-2 12,2 1-96,-2-1-10,1 0-74,-7-3 0,-4 0-33,0-2 50,-2 2-49,0-2-13,-1 1-1388,0-1-1586,-9-6-6862,-4-3 9659,-10-9 0,9 9 0,1-1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08.74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203 40 7699,'6'1'1277,"-1"0"-1030,-5-1 95,0 0-118,0-4 39,0 3 17,0-4-45,0 4 6229,0 1-6179,0-3-212,0 2-28,0-2 67,0 2-34,0 0-78,-1 0 40,0 0-68,-1 0 28,0 0 0,0-1 78,0 0-78,1 1 56,0-1 84,0 0 134,-1 0-139,1 0-6,-1 0 627,2 1-756,-3 0 0,1 1-89,-3 0-62,-2 0-7,-4 0-32,-1 3 139,-1 1-262,-6 8 229,5-1-241,-6 4 168,7 1-89,-1 1-6,0 1 162,-5 7 12,8-9 66,-1 3-144,8-11 122,2-2-72,1-1 27,1 2 79,0-2 0,2 1-11,1-2-23,2 0 34,2 2 0,1-1 0,1 0-5,0 1 5,0 0 5,5 5 46,-4-3-96,3 3 45,-5-4 0,0-1-22,0-1 22,1 1 0,-1-2 5,1-1 6,0 1-16,2 0 5,-1 0-28,2-1 39,-5 1-11,1-2 0,-1 1 45,-1-2-51,1 1 6,-1 1 0,0-1-22,2 2 22,-3-1 5,2 3-5,-4-3 0,0 1 0,-1-2-16,0 2 16,-1-1 0,1 0 11,-1 1 22,1 0-33,-1 0 0,0 1 6,-1 1 72,0 0-78,0 1 79,0 0-1,-2 1-44,-3 0-1,-3 0-21,-11 3 88,4-4-94,-7 2 0,7-5 89,-4-1-78,5-1-17,-3-1 0,7-1 5,1 0-5,2 0-106,2 0-101,3 0-348,0 0-1181,2-2-4711,7-9 6447,0 1 0,2-1 0,-4 6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09.61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12 102 7369,'6'-2'2045,"-1"0"-1698,-5 2 235,0 0-100,0-9 167,0 6-156,0-9 34,0 9 123,0-1-236,0-1 174,0 2-22,0-2-163,0 0-112,0 2-133,-1-2-69,-1 1 90,0 0-128,-2 0 106,2-1 27,0 1-83,0-1 78,0 0-39,0 1 56,1 1 12,-1 1-438,2 1 224,-1 9-5,1 2 11,0 9 90,0 10 83,0-7-161,0 6 184,0-12-107,0 4 18,0-8-96,0 5 67,0-8 1,0 1-40,0-2 0,1-1-39,0 0 6,2-1 55,-1-1-55,1-1 5,0-1 146,1-2-152,1 1 79,-1 0-84,2 0 0,0 0-33,1 0 66,4 1-33,-3-1-257,3 1-40,-5-1-476,1-2 611,-3 1-152,0-1-128,-4 0-712,2 0-790,-2-2-1837,1-2 3781,-1-3 0,0 2 0,0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06.2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1 212 7156,'14'0'1098,"-2"-1"-1065,-12-3 135,2 0 297,-1-2 723,2-1-858,-1 3-38,2-1-113,-3 5-28,1-1-151,0 0 0,1-1 202,4-1 10,-2 1 40,4-2 45,-4 1 101,0-1-168,0 3 196,-2 0-90,1 0-101,0-1-67,2-1-135,-1 1 68,5-1-95,-4 2-6,1 0 0,-2 1 157,1 0-96,1 0 79,1 0 269,5 0-191,-3 0 12,6 0-146,-2 0 225,8 1-237,-4 0 337,20 0-213,-17 0 28,20 0-185,-22-1-27,7 0 27,-11 0 11,2 0-50,-6 0 34,3 0 44,-5 0-11,5 0 12,-2 0-34,2 0-6,-3 0 0,4 0 28,2 0-28,4 0 17,-4 0-56,2 0 6,-9 0 95,3 0-96,-4 0 169,2 0-168,-1 0 38,2 0-44,-3 0 0,4 0 40,6 0 4,-3 0 24,3 0 38,0 0 68,-5 0-169,8 0 1,-7 0 78,11 0-84,-5 0 0,14 0-34,-14 0 45,3 0 17,-3 0 40,-2 0-68,5 0 22,-7 0 62,1 0 34,-7 0-113,1-1 62,-3 1-55,3-2 139,-1 1-118,2-2 35,-2 1 100,7 0-95,-3 0-73,6 0 0,1 1 11,-5 1 79,12-3-90,-15 2 0,9-2 28,-13 1-22,3-1-1,-4 2 79,7 0-61,-3 0-23,4-1 5,-3 0 23,9 0-28,-3 0 6,7 0 61,-6 0-101,10-1 34,-8 1-33,8 0 38,0-1 7,-7 1 55,15-2-67,-17 1 0,4-1-34,-7 1 45,8-1-11,-7 1 34,7-1-40,-11 4 6,5-2 0,3 1 0,-5 0-16,6 0 16,-13 1-17,9 0 22,-7 0-5,6 0 0,-5 0 28,10 0-28,-5 0 0,6 0-33,-8 0 72,6 0-39,-5 0 11,4 0-44,0 0 33,-5 0 39,14 0-39,-12 0 0,5 0 5,-6 0 51,11 0-56,-7 0 28,8 0-22,-12 0-6,7 0 67,-8 0-117,5 0 50,-9 0 0,0 0-6,-2 0 34,4 0-50,13 0 22,-9 0 56,13 0-56,-20 0 0,4 0 0,-5 0 45,6 0-45,-3 0 84,5-1-34,-4-1-50,9 0 22,6 1-22,-4 0 17,-2 1 28,-9 0-45,-4 0 0,2 0-11,-4 0 11,4 0 0,-1 0 39,3 0-39,4 0 0,-5 0-39,6 0 39,-6 0 17,6 0-12,-4-1-5,10 0 39,-12 1-78,2-2 39,-6 2 0,-3-1 6,-1 1 39,0 0-51,-2 0-11,6 0 6,-3 0 0,15 0 50,-10 0-39,14 0-6,-15 0-44,2 0 61,-4-1-11,0 1 0,1-1 56,7 1-56,-5-1-5,4 0-51,-5 0 117,16 0-61,-12 1 6,10-1 33,-17 1-39,-2 0 6,-1 0 27,-1 0 12,0 0-45,-1 0 0,0 0 6,-1 0 55,1 0-55,-1 0 27,1 0 57,-1 0-45,1 0-28,-1 0-17,1 0 5,1 0 34,4 0 57,1 0-63,3 0 18,1 0-7,6 0 135,-2 0-206,11 0 32,-10-1 85,25-2-90,-22 2-28,28-2 78,-34 2-50,7-1 0,-19 2-34,-1-1 40,0 1 22,-1 0-2336,-1 0-1691,-1-5-2582,-1 0 6581,-3-8 0,1 8 0,-1-1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0.24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26 30 8892,'-6'-12'3580,"1"2"-2119,5 10-901,0 0 34,-1-3-33,1 2-623,-1-2-2884,-1 3-1020,0 0 3966,-3 0 0,3 0 0,0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1.59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54 8713,'4'9'2185,"-1"-3"-1553,-3-6 4242,0 0-4578,-1-2-44,1 1 68,-1-2-124,1 1-191,4-2 141,3-2-68,6-2-72,4-1 162,2 0-168,2-1 0,0 4-6,0 0-16,-3 4 22,-2 2-168,-1 6 162,-5 2 6,-1 10 0,-7 1 0,0 3 45,-2 2-90,-1 11 45,-2-8-28,-2 5 28,-3-12 0,1-1 0,0-2 23,-3 8-23,2-6-40,0 4 35,5-7 5,0-1 0,1-2-34,1 4 1,0-7-7,1 2-55,0-8 90,0-1-63,0-1 68,0 0 40,2-1 16,2 1 190,3-2-72,3 1-18,3-1 102,1 0-101,1 0 16,2-4-33,1-1-134,-1-4 67,1-2-73,4-5-39,-6 5-443,2-3-285,-11 9-135,-1 0-213,-5 3-615,0 1-494,-1-2-1730,0 1 3954,0-1 0,0 1 0,0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2.17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22 86 8774,'-12'-9'1916,"2"3"-1176,10 6 2816,0 0-3197,5 0 100,1-1-117,6-1-84,1-2 117,2 0 28,2-2-89,0 0-102,2 0-212,-1 0 124,-1-1-119,5-1 23,-7 2-28,3-1-5,-8 4-606,1 1-100,-2 1-690,2 1-626,-1 0-2359,0 0 4386,1-1 0,-5 1 0,-1-1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3.645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165 132 8730,'-13'-4'2403,"2"0"-1770,11 4 2307,0 0-2469,2 2-102,1-1 41,2 2-181,1-2-128,1 0 117,-1 0-78,0-1 68,0 1 172,0-1-38,1 0 134,1 0-179,1 0-180,0-4 23,-1 0-140,1-6 34,-2 0 0,0-1 16,-2 0-28,0 1-22,-3 1-168,-1 0 6,-1 0-292,0 0 46,-1 1 32,-4 0-60,-8 0-3248,-4 2 3673,-1 1-78,1 3 33,1 1 0,2 1 50,-3 3 6,5 2-56,-5 4 3454,4-1-3398,-5 1 67,9-5-67,1 1 0,3-2-28,3-1 33,-3 1-5,2 1 17,-6 6-73,3-2 51,-2 5 5,2-4 39,0-1-39,2 1-6,-1 0 6,2-3-39,1 2 39,0-3 11,0 11 34,1-8-11,0 12 10,1-11-44,0 2 0,0-2 40,0-2-29,2 1 56,1 1-11,1-3-17,3 3 45,-1-3-33,2 2 5,-1-1 16,1 0-72,-1 2 45,0-1 6,3 5-29,-2-3-16,2 4 50,-6-8-6,3 2-50,-5-5 0,3 1 39,-2-1-39,1 1 107,1-1 33,0 0-101,-1 0 151,1-2 68,-1 1 302,4-2-353,-1 1-89,3-1-12,-1 0-100,-1 0 27,0 0-33,-2 0 0,-1 0 17,0 0-11,0 0 95,1 0 179,0 0-112,1-1 23,0-1-91,1-2-94,1-2 128,-1 1-134,1-1 252,1-1-196,-3 1 40,1-1-96,-2 2 56,4-5-56,-5 3 0,4-4-224,-5 5-353,-2 2-1406,-1 2 1983,-3 6 0,1-3 0,-1 5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34.956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22 35 6663,'-4'-7'1355,"0"0"-1035,4 7 4032,0 0-4212,0-2-67,0 1 56,-1-2-51,1 2-67,-2 0 118,2-1-78,-2 0 49,1 1-10,-1-1-90,1 2 90,-1-2-6,2 2 252,-2-1-286,2-1-252,-1 2 197,3 4 5,1 1 0,3 4-6,1 0 1,1 0 5,0 1 0,0-2-6,0 1 6,1-1 0,6 3-6,-3-2 18,5 2-12,-6-3-17,6 6-34,-7-3 51,4 3 0,-7-6 0,0 1-100,-1-2-63,-1-1-178,-2-2-292,0-1-393,-1-1-721,-1-1 989,0 0 0,1-1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35.74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 7195,'7'10'1579,"-2"-2"-1231,-5-8 1019,0 0-908,-1 17-190,1-10-12,0 15 180,3-13-112,3 4-72,2 3-147,4 3-67,1 2 51,1 0 16,1 0-27,-1-1 66,1-2-139,0-1 67,0-3-73,1 0 5,1-3 18,-2 1-23,1-2-45,-1-2-207,-1 0-555,1-4-784,-2-1 1591,4-4 0,-8 1 0,0-2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36.37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0 8416,'14'3'2538,"-2"0"-1939,-12-3-258,0 0-133,24 0 11,-12 4-1,19 0 342,-19 4-353,1 2-44,1 0 44,1 3-45,0 1-27,1 2-74,-2 1 23,1 0-67,-1 1 22,-1 0-72,-2 0 33,-1-1-471,-1-3-593,-1-2-1876,0-5 2940,0-3 0,-3-3 0,-2-1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1.65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11 0 7761,'1'10'840,"0"-2"-594,-1-8 701,0 0-751,-3 2 68,1 0-175,-1 2 113,1 1-113,1-1-5,0 2-39,1-1-6,0-1 6,0 2 0,0-1 84,0 0-28,0-2-45,0 1 67,0-1-28,0 1-5,2-1-46,0 1-32,1 0 105,2 2-111,-1-3 100,2 3-106,-2-4 90,0 1-57,1 0 7,-1-1-35,0 2-5,0-2 17,0 4-17,0-4 0,1 3 0,-2-2 0,1-1 0,-1 1 0,0-1-6,0 1 62,0 0-56,-1 1 6,1 1-6,-1 0 28,1 3-28,-1-3 0,1 1 0,-2-3 0,1 0 0,-1-1 0,0 0 28,1 0-28,0 0 6,1 1-1,0 0-10,0 0 5,-1-1-6,0 1 6,-1 0 0,0-1 0,1 2-11,0-2 11,-1 1 0,0-1 0,1 2 0,0-2 0,0 2 0,0-2 0,-2 0 0,2 0 0,-1 0 11,1 0-11,0 0 0,1 0 39,-1 0-5,1-1-34,-2 1 0,0-2-45,0 2 34,-1-1 11,2 1-6,-1 0 6,1 3 0,-1-1 0,1 3 0,-2-2-5,1 1 49,0-2-44,-1-2-5,1-1 5,1-1-28,-2 0 28,3 0 39,-2 1-33,0-1-12,1 2 6,-1 0 0,0 1 0,1 0-22,-1-1 22,1 2 5,0-1 1,0 0 22,-1 1-28,1 0-11,0 1 22,1-1-11,1 2 0,0-2 0,1 2 0,-1-1 0,1 0 0,-1 0 0,0 0 0,0-2 5,-1 1-5,0-3-117,-2 0-1020,0-5-2582,-1-2 3719,0-5 0,0 4 0,0 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4.18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0 6568,'13'14'1299,"-3"-4"-1058,-10-10 61,-1 2-240,0-1 117,1 1-67,0 0 511,0-2-461,0 3 1244,0-2-1250,1 0-150,2-1 22,1 0-28,1 0 0,-2 0 6,2 0-6,-2 0 0,0 0 39,1 2-39,-1 0 61,0 0 7,0 0-12,0 0 67,-1 0-62,1 0 102,-1 0-23,1 0-140,-1 0 56,1 1 129,1 2-180,-2 0 51,2 0 28,-1-1-78,-1-2 84,1 1-45,-1 0-45,0-1 89,1 2-89,-1-1 12,2 1 32,-2 1-10,1-1-6,-1 1-28,0-1 0,0-1 34,0 1-34,0-2 44,0 1 12,0-1-56,1 0 180,1 1-180,0-1 39,0 1-39,-1-1 0,0 0-6,-1 0 12,1 2-1,-1-1 1,1 1-6,-1-2 6,0 1-12,-1-1 6,1 0 0,-2 0 0,2 0 0,-1 0 0,0 0 0,1 0 0,-1-1 0,0 0 202,1 0-124,-2 0-11,2 0-67,-1-1 0,1 1 0,-1 0 0,1 1 0,-1-1 0,0 0 6,1 0 5,-2 0-11,2 0-17,-1 1 17,1-1 0,0 1 0,0 0 0,0-1 0,0 1 0,0-1 0,-1 0 0,1 1 0,-1-1 0,0 1 0,1 0 6,-1-1-6,1 1 0,-1-1 0,1 1 0,-1 0 0,1 0 0,1 0-6,-1 0 6,1 0 0,-1 0 0,0 0-5,0 0 5,0 0 0,0 1 0,0-1 0,0 1 0,-1 0 0,1-1 0,-1 2 0,0-2 0,1 2 0,-1-1 0,1 0 0,0 1 0,0-1-6,0 0 6,0 0 0,-1-1 0,0 1 0,1-1 0,0 2 0,0 0 0,0 0-11,-1-1 11,1 0 0,0 0 0,0 0-6,0 0 12,-1-2-1,0 2-5,1-2 0,0 3 6,0-1-6,0 2 0,0-1-6,0-1 6,0 1 0,0-2 0,-1 1 0,0-2-1355,-1 1-1642,2-2 2997,-1 1 0,1-1 0,-1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5.50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1 6663,'2'12'1803,"0"-2"-1310,-2-10-33,2 3-90,0 0-101,2 3 72,-1-2-27,-1 0-29,2-1-66,-2 1-141,2-1 141,-2 0 66,2 0-27,-2-1 118,3 2-113,-1 1-258,0-1 135,0 2-89,-2-3-6,1 1-1,-1 0-4,1-1 72,0 1 11,1 1-50,0 0-40,1 0 29,-1-1 5,0 1-67,0-1 95,2 3-89,-1-1 27,0 2 40,-1-5 22,0 2 34,0-2-78,1 0 178,-1 0-83,0-1-40,0 1-5,1 1-101,1-1 0,1 2 6,-2-2-6,1 0 0,-2 1 0,1-1 0,-1 0-51,0 0-436,-1-1-487,2-1-1183,-2 0 2157,1-1 0,-2 0 0,-1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26.6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2422 7979,'-8'-8'1457,"1"0"-981,7 7-39,-1-1-51,1-1 6,0-1-157,0 1 129,-1 0-11,1 2-61,-1 0 106,0 0-163,1 0-174,0-1 1,0 1 11,0-2 28,0 1-101,0 1-723,0 0 729,0 4-23,0 0 6,0 2-17,0-1 28,0-1-73,0-1 73,0-1-39,0 1 2637,0-1-2083,0 0-335,1 0-174,2-1 201,0 0-201,1 0 44,-1 0-28,2 0-22,-2 0 0,4 0 68,-1 0-57,3 0 28,-1 0-28,2-1-11,-3 0 0,1 0 45,-5-1-95,0 2 50,-2 0 0,0 0 89,1 0-72,-1 0 392,0-1-348,0 0 1,0 0-56,1-1-12,0 1 6,0 0 0,0 0-6,0 1 6,-1-2 6,0 2 67,1-2-56,1 1-17,0-1 0,1-2-34,1 3 34,-2-2 0,1 1 0,-2 1 45,1 0-51,0 1 6,-1-2 0,1 1 0,0-1 0,1 1 0,1-2 0,1 1 17,-1 0-23,1 0 6,-1 0 0,1 1-33,0 0 38,1 0-5,5-1 23,-2 1-40,5-1 11,-5 1 6,0-1-5,-2 2 5,6-1-11,16 1 11,-12 0 28,25-5-56,-32 1 61,12-4-33,-12 3 0,1 0 0,6-4 0,-5 3 0,3-1-5,-7 3 5,2 1 0,-3 1 0,0 0 0,-4 0 0,-1 0 0,1 0-6,2 0 6,-1-1 0,3 0 6,-1 0-18,1 0 12,-1 0 0,1 0 23,-1 0-18,2-1-5,-2 2-5,1-2-29,-3 2 34,4-2 6,-3 2-1,3-1-5,-2 2 6,6-2-6,-4-1 0,6-1 0,-3 2 0,-3 0 6,1 0-12,-4 0 6,-1 2 0,0-1-6,0 0 18,4 0-12,-2 1-17,5-2 11,-1 1 6,8-3 17,9-1-3409,-5 1 3375,3-1 6,-13 4 11,-3 0 0,-2 1 0,-2 0 0,-2 1 0,1-1 0,1 0 3426,17-7-3432,-8 2 6,12-5-17,-14 5 6,-1 2 11,-1-1 0,-2 3-6,-1-2 40,0 2-34,-1-2-6,4-1-5,-4 1 11,5-1 0,2-2 17,-3 1-17,5-2 0,-4 3-34,10-5 34,-3 2 0,18-6 40,-2 0-68,31-7 28,-25 7 0,10-1 28,-35 10-34,1 1 6,-1-1 0,0 0-6,1-1 6,-1 0 0,1-1-5,-1-1 33,9-4-28,-6 3-6,6-4-27,-7 5 33,-1-1 0,1 0 11,0 1 22,2-2-38,1 1 5,0-1-17,1 1 11,0 0 6,5-2-5,-6 3 50,12-5-45,-8 2-6,6-5 6,-1 1-3409,-8 3 3404,13-8-29,-2 2-262,16-9 296,12-5 39,-18 9-67,4-2 28,-22 12 0,-2 1 0,-9 5 17,-3 0 3223,-6 3-3246,13-17 466,-5 8-460,9-11-23,-9 13 29,-2 2-6,1 1 5,8-4 12,-5 2-17,14-9-33,10-5 27,-1-1-56,27-16 62,-30 19-16,22-16-424,-30 19 445,9-7 1,-11 7-12,2-2 6,-7 4 0,3-4 0,-9 8 0,3-4 6,-6 6 434,1 0-440,-2 0 0,1 0-6,-2-1 6,23-27 0,-10 9-3386,31-36 3391,-29 38-16,6-8 11,-18 24 0,1-1 23,4-4-23,-5 4 0,4-4 0,-8 6 3380,3-3-3380,-5 5-5,1-2 55,-3 5-55,-2 1 5,2 1-12,-2 1-27,1-1 39,1-2 17,12-13-23,-6 8 6,8-9 0,-10 12-5,2-1 33,0-1-34,6-5 6,-3 3-22,15-14 16,-13 13 17,8-6-11,-13 9 0,-1 3 6,-2 1-34,-2 0 28,0 2 0,-2 0 11,0 0-5,1 0 5,-1 0-33,4-3 22,-3 2 39,4-1-39,-3 1 0,1 1-34,0-2 34,-2 2 0,0 0 6,-1 0 27,1-1-38,2 1 5,-1-1-17,2 0 11,-2-1 6,2 1 0,0 0-5,0 0 38,1 0-38,1-1-23,6-3-6,6-1-3358,7-3 3437,-4 2-1191,49-16 1,6 0 1140,-31 11 5,28-11 0,-9 5-6,-51 19-22,1-2 28,-5 2 2268,1-1-2223,-5 2 3336,3-2-3381,-3 0-39,3 0 44,-2-1-5,1 1 0,1-2 28,9-2-28,-5 1-33,11-3 38,-3 2-5,-2 1 0,1-1 6,-12 5-6,-1 0 6,0-1-6,-2 2 0,4-3 0,-2 2 16,8-3-16,-2 2 0,5-3-5,-5 3-6,1 0 11,-1-1 0,6 0 5,2 0-5,-3 0 0,30-8 0,-27 6-5,42-11 5,-40 11 0,15-4 5,-8 5-5,-7 3 0,8-1-11,1 0 11,-8 2 0,9-1-6,-11 1 23,0 1-17,-1 0-28,11 1 28,-11-1 0,16 1-28,-11 0 34,13 0-12,-15 0 6,3 1 0,-15 0 28,12 3-28,-5-2 0,9-1-45,7 1 45,-7-2 0,9 1 23,-11-1 33,14 0-56,-10 1 0,11-1 11,-13 1-11,1-1 0,-2 1 50,8 0-50,5 3-33,-3 2 61,11 8-28,-27-6-17,5 5 11,-17-7 6,1 0 0,-1 1-5,2-2 38,1 2-33,1-1 0,1 1 0,0 0-28,2 0 28,8 3 84,7 3-89,1 0-18,28 9 23,-29-11 0,21 6 0,-27-8 51,-1-1-51,10 4-28,1-1 28,17 8 33,-19-6-33,3 2 0,-19-7-16,22 11 44,-10-5-34,18 11-5,-23-12-23,-4-1 40,-8-4-6,5 3 33,-6-2-38,10 5-1,-3-2 17,15 8 51,-10-7-68,14 6 6,-19-10 34,7 2-23,2 0 28,-7-2-5,9 4 28,-10-5-62,1 2 5,-1-2 23,0 1 6,-2-1-34,0 0 0,-2 0 28,34 26-28,-21-12 19,9 8 1,1 0-20,-10-3 0,13 9 34,-27-22-29,4 3-5,-4-4 0,4 5 6,-6-6-6,-1 0 0,1 0 5,0 1-5,0 0 0,1 1 0,-1 0-5,2 0 38,-1 1-33,1-1 12,0-1 77,7 3 18,8 4-57,3-1-1713,30 24 1,3 2 1657,-18-14-222,10 12 0,-4-4 222,-30-25 5,-7-3 0,6 2 39,-8-5 17,9 4-56,-5-4 3162,7 2-3173,-9-2 688,0 0-677,-1 1 12,-1-2 27,0 2-39,-1-2 0,1 1 22,23 10 51,-20-8-95,42 18 22,-45-19 50,18 6-50,-27-11 0,0-1-17,-1 0 12,0-1 5,0 2 0,0-2 11,2 1 0,-1 0-11,4 1 0,-4-1-34,5 2 51,-3 0-6,13 4-5,-9-4-6,8 3 50,-12-5 23,6 1-73,-5-2 0,6 1-50,-5-1 55,2 0-5,-1 0 56,4 3-61,-2-2 5,2 3-17,-3-2 11,6 2-5,4 1 50,5 1 23,25 5 28,-22-7 16,36 6-106,-42-9 129,15 2-129,-18-2 50,8 1 23,-6 0-73,12 2 0,-15-3 22,14 6-22,-18-6 51,6 4-85,-15-4 17,5 1 17,-6-1 0,15 5 45,-15-5-45,10 4 17,-12-5-62,2 1 45,-1-2 151,12 5-151,-7-2 40,9 2-29,-9-2-11,0-1 0,0 0 0,1 1 5,5 2-5,-4-2 34,2 1-56,-7-1 22,4 0-12,-4 0 40,2 0-28,-3-1 0,0 0 6,0-1 0,3 3 22,2-1 12,1 2-40,0-1 0,-3-2 89,3 3-89,-1-4 17,7 6-17,-9-5 0,3 3-11,-5-2 11,-1-1 0,2 1 17,-2-1 27,0 0-44,-1-1 0,1 1 0,-1-1-5,0-1 5,0 1 0,-1-1 5,0 0 7,0 0-12,-1 1 0,0-1 0,0 1-6,2-1 6,0 0 6,4 3-1,4 0-50,3 3 85,19 8-35,-14-6-38,11 6 33,-18-9 11,0 1 45,-3-3-56,2 1-28,-6-2 22,3 1 6,0 0-5,-4-1 38,3-1-33,-4 0-11,5 2 5,-3-2 6,4 3 0,-4-3 17,2 4-17,-2-3 0,2 1-22,1 0 22,-3-2-6,6 4 40,-6-3-34,3 1 0,-4-2 0,0 1-34,-1-1 34,0-1 0,-2 1 11,1 0 23,-1-1-34,0 0 0,0 0 0,2 1-50,3 0 50,-1-1 28,3 0 5,-2 1-38,-1-1 5,3 1-6,16 7-3386,-13-5 3392,15 6-34,-12-7 46,-7-1 44,3 1-96,-10-3 40,-2 0-11,2 0 3454,3 0-3443,-3 0 0,3 0 0,-3 0-17,1 0 17,0 0 39,1 0-39,0 0 0,1 0 0,0 0-6,0-1 34,2-1-28,4-2 6,-1 1-51,2-2 45,-3 3 11,1 0-5,-4 0-6,1 1 0,-6 0 11,0 1-22,0 0 5,-1 0 12,0 0-6,2 0-11,1 0 5,1 0 6,1 0 0,1 0 6,1 0 5,2 0-11,2 0 0,1 0-11,6 0 11,-4 0 0,3 0-6,-7 0 6,1 0 0,-6 0-17,3 0 17,-6 0 0,0 0 12,-1 0 27,1 0-62,1 0 23,-1 0 0,1 0-5,-1 0 16,-2 0-11,3 0 0,-1 0 0,2 0-6,0 0 6,1 0 0,0 0-11,-1 0 39,-1 0-28,1 0 0,-1 0-22,0 0 11,0 0 11,1 0 0,-1 0 44,2 0-72,1 0 56,16 3-28,-6-1 0,21 3 0,-24-3 0,6-1-44,-15 0 49,-2-1-5,-1 0 0,0 0 39,-1 0-39,0 0-11,0 0 6,1 0 5,1 0 39,3 0-50,-1 0 11,2 0-17,-4 1 6,2-1 11,0 2 0,2-2-6,0 1 51,-1-1-56,4 1-12,-1 0 23,0-1 0,-1 1 0,-2-1 17,5 2-17,-1-2-17,3 2 12,1-2 5,-3 2 0,2-2 39,-4 1-50,4 0-1,-2 0-21,3 0 38,-4 0-5,4 0 34,-4 1-40,3-1 6,-5 0-44,2-1 55,-2 1-11,0 0 39,-2-1-45,-2 1 6,1 0 0,-1-1-28,3 1 28,-2 0 34,5 0-45,-2 0-28,4 1 72,-3 0-33,5-1 6,-6 1-12,2-1 6,-2 1-11,4 0 28,9 2-23,-6-1 6,4 0 0,-13-3-11,0 1 17,-1-1-6,-1 1 11,4 0-6,-3 0-5,3 0 0,-3 0-16,3 0 16,-3-1 0,0 1 5,1 0-5,-3 0 0,3 0-5,-3 0 5,1-1 0,0 1 5,1 0-5,-2-1 0,1 0 39,1 0-39,-2 0 0,2 0-22,-1 0 16,1 0 6,0 0-5,0 0 10,1 0-5,2 0 0,-1 0-5,2 0 5,-3 0 11,1 0 23,1 0-34,-1 0 0,-1 1-56,-2-1 56,1 1 22,0-1-16,1 0-6,0 0 0,0 0-6,0 0 0,0 0 6,1 0 0,0 0 28,3 0-28,-2 0 0,2 0-22,-2 0-23,0 0 51,-1 0-6,2 1 5,-3-1 63,2 1-80,-1-1-44,8 1 90,-5 1-40,11 2-5,-11-1 28,26 5-56,-20-6 39,17 4 0,-15-4 45,-4 0-45,3 0 0,-7-1-51,2 0 51,-3 1 11,-1-1 23,-2 0-34,-4-1 0,-1 0-34,1 0 57,-1 0-18,1 0-5,3 0-11,-1 0 6,2 1 5,0 0 0,4 1 22,-1 0-28,3 1 6,-2-2-39,5 2 39,-3-2 0,4 1 67,0-1-72,-5 0 5,4 1-39,-8-2 39,-1 1 0,-5-1 61,1 0-61,-2 0-56,2 1 56,-2-1 0,2 0 51,0 0-63,0 0 12,0 0 0,2 0-39,-2 0 50,3 0-11,-1 0 40,15 0-35,-11 0-5,10 0 6,-12 0-12,-2 0 6,5 0-56,-4 0 112,2 0-56,0 0 6,-2 0-57,1 0 51,-1 0 0,-2 0 51,0 0-51,-2 0 5,1 0-49,-1 0 44,1 0 0,-1 0 11,0 0 22,0 0-33,1 0 0,1 0-11,1 0 11,0 0 0,0-1-17,-3 1-4565,1 0-929,-10-4 5511,-2-3 0,0 2 0,2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6.299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0 6775,'13'1'2022,"-3"0"-1187,-10-1 2330,0 0-2964,10 0-33,-6 0-78,8 0 27,-10 0-111,0 0 33,0 0 40,0 1-74,1 1 85,0 1-1,0 0-83,1 0 156,-1-1-156,1 1 44,-1 0-10,1-1-35,-1 0 90,1 1-39,0-1-44,-1 1 77,1 0-89,-1 0 0,0-1 0,1 2-145,-1-1-343,1 1-508,0 1-730,1-1-436,0 1 2162,0-2 0,-2-1 0,-1-1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7.63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1 6703,'12'0'1058,"-2"0"-801,-10 0 763,0 0-678,0 3 224,0-3 16,1 3 23,0-3-23,1 0-184,1 0-202,0 0-117,2 0-74,-1 0 68,1 0-67,-1 0 83,0 0-16,0 0-73,0 0 0,-1 0 6,0 0-6,-1 0 67,0 0-61,0 0 162,1 1 95,-1 0-95,2 1 67,-2 0-162,2 0-68,-2 0 158,2 0-46,-1 0 23,1 0 124,1 1-130,0-1-44,0 2-46,0-1-38,0 2 78,1-1-84,0 1 0,0 0 39,0-1-207,3 4-756,-4-4-229,3 1-735,-3-3 1888,3-2 0,-4 0 0,1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8.17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 7156,'15'13'2666,"-4"-2"-1977,-11-11 1042,0 0-1462,20 12-157,-11-8 45,15 11-118,-17-13-33,2 3-124,-3-4-1484,7 2-1389,-3-3 2991,4 0 0,-7 0 0,-3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8.762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0 7335,'16'16'1283,"-4"-4"-998,-12-12-21,0 0-85,9 0-11,-5 0-28,9 0-28,-9 0-61,2 1-51,-1 1 0,0 2-90,1-1-459,0 0-751,0-1 1300,0-1 0,-3 0 0,-1-1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6:07.03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286 1 7302,'9'2'1422,"-2"0"-1142,-7-2 2750,0 0-2957,-2 0-73,1 0 45,-3 0-45,3 0 0,-1 0 17,0 0-23,0 2 6,0-1 0,0 3-5,1-1 10,-1 1-5,2 0-22,-3 3 22,2-3-11,-1 4 5,1-6 6,1 1 6,0-1-6,0 0 11,0 0-11,0 0 0,0 0 0,-1 1 0,0 2 5,0-1-5,0 1-5,1-2-6,-1 0 11,1 0 0,-1-1 11,1 0-6,0 0-5,0 0 0,0 0 6,0 0-12,-1 1 6,1 0 0,-1-1-5,1 0 5,0 0 0,0-1 0,-1 1 0,1 0-11,-1 0 11,1 0 0,0 0 0,-1 0 0,1 0 0,-1 1 0,1-1 0,-1 2 0,1-2 0,-2 2 11,1-1-11,-1 1 5,-1 3-10,1-3 5,-1 4 0,1-4 0,0 1 5,1-1-5,-1-1 0,1 1-5,0-2 5,-1 1 0,2-1-11,-1-1 5,1 1 6,0-1 0,0 1 0,0 0-6,-1 1 46,1-1-40,-2 1 0,2-1-28,-2 1 22,2-1 12,-2 2-6,1-1 39,0 0-34,-1 0-5,1 1 12,-1-1 55,0 2-62,0 0-5,0 1 6,0-2 0,0 0-6,0 0 0,0 0 0,-1 1 0,1-1 0,-2 2-6,1-1 12,-1-1-6,2 0 0,1-2 11,-1 1-11,0-1 0,0 2 0,0-1 6,0 1-12,0 1 6,0-1-6,0 1 6,0 2 0,-1-2 6,-1 4 0,2-4-6,-2 1 0,2-2-6,-1 1 0,1-1 6,-2 1-17,2 0 17,-3 1 6,3-1 11,-4 2-17,3-2 0,-2 2 6,1-3-6,0 4 0,0-4-6,-2 7 6,3-7 0,-2 5-6,2-5 6,0 1 0,0-1 6,1-1-6,-1 0 0,1 1 0,-1-1 6,2 0-6,-1 1 0,1-1 0,-1 0-6,-1 2 6,1 0 0,-2 1 6,0 0-6,-1 2-17,0-1 17,-1 2 0,3-5 0,0 1 0,1-3 17,0 1-17,1-1 0,-1 0-6,2-1 0,-2 1 6,2-2 6,-2 3-6,1-2 0,0 2-6,-1-1-22,1 1 28,-1 0 0,0 1-17,1-1 17,-1 1 12,1-1-7,-1 1 29,0 1-34,0-1-6,0 1 6,-1-1-28,2-2 34,-1 0 398,2-1-2639,0-10 2235,0-1 0,0 0 0,0 2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17.32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280 35 8030,'12'9'1148,"-1"-4"-655,-7-9-73,1-1-73,-1 2 197,0-2-175,-2 2 6,1-1-156,-2 3-12,1-2-201,-1 1 83,2-2-38,-1 0-12,1 1 17,-1 0 280,0 1-184,-1 1 100,0-1-264,-8 8 12,4 0-5,-10 10 5,6-5 0,-4 5-6,4-5-27,-1 2 33,0 0 0,-2 2-28,-7 13 28,5-10-45,-15 25 45,14-24-39,-8 11-85,11-14 24,-5 7 32,4-7 29,-4 8 39,8-12 11,-1 3-11,3-4-5,-4 4-74,2-4 46,-10 13 33,9-12-17,-5 6 11,9-10-22,-1 0 56,-1 6-28,0-4 0,-1 4-5,3-4 16,0-2-17,1 0-61,0 1 62,2-2-18,0 1 23,0-4 0,0-1 0,0 0 0,0-1 0,0 0-22,1 1-236,-2-1-1798,1 2-1136,0-1 3192,0-1 0,1 0 0,0-2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18.69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594 0 6355,'3'3'1619,"-1"-1"-504,-2-2-1037,-8 0 85,6 0 55,-5 0-218,7 0 700,0 0-549,-4 4-140,-3 6-5,-1 1 0,-3 6 50,3-5-56,-8 9 39,-3 3-39,-11 17 0,7-12-17,-3 6 17,12-15 39,-9 9-44,7-5 5,-7 6-6,1 3-243,4-9 260,-13 17 39,14-17-67,-4 6 17,9-10 0,2-2 0,2-1 12,1-3 21,3-1 23,-3 3-39,2-4 232,-2 2-249,1-4 28,-3 1-28,-4 7 0,1-4 17,-4 6-17,4-7 0,1 0 0,2-1 23,-1 0-23,2-3 0,1 1-6,0-2 6,1 0 0,1-1-6,1 3 12,1-2 61,-2 13 40,2-13 346,-2 16-330,2-16-5,-1 7 56,0-6 61,1-1-90,-1-1 58,0 0-147,-1-1-6,2-1 79,1-2 380,1-1-665,1-2-4292,4-4 4448,0 1 0,1-2 0,-3 3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0.56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936 17 7789,'7'-2'1535,"0"1"-1009,-5-4-122,0 1 441,1-1 68,-19 24-913,2-3-1293,-19 29 1,-14 19 0,7-8 1286,-7 9 6,10-13 0,-7 9 0,11-13 443,10-11-443,-3 2 0,7-9-118,-7 7 118,14-18 0,-4 4 0,5-3 2868,3-4-2868,-2 4 501,3-5-496,-6 8-5,2-5 0,-5 5 173,5-8-392,-5 6-83,-2-1 263,-7 8-6,6-7 45,1 0 0,8-8 0,-1 0-6,4-2 6,1-2 0,1-2 0,2-2-22,0 0 22,1 0 0,-1 0 112,-1 4-62,-1 1-50,0 1 12,0-2-1,2-2-11,-1-1 0,0 1-6,0 0 12,-1 0-6,1 2 0,-2 2 5,-1 1 1,-2 3-6,0-1 0,0 1 90,0-2-90,2 0 128,-2 2-83,4-5 17,-2 5-17,0-2-45,2-3 22,0 4 28,0-4-5,-3 6-22,-2-1-23,-3 4 5,4-7 90,0 1 124,2-5-207,2 1 55,-13 14-67,9-9 5,-9 11 57,8-12-56,2 0 156,2-3-106,2-1 67,2-6-84,1 0-33,-1 0 22,2 1 11,-1-1-33,0 0 55,0 0 1,1-1 39,-1 0 1036,1-2-1177,0 3 7,-1 0 89,0 2-56,-1-1 0,1 0-499,0-3-1248,9-10-2264,3-6 4011,5-5 0,-7 7 0,-4 5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4.85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880 1 6462,'2'14'1148,"-2"-2"-689,-4-5-78,-1 1-4353,-1 2 4281,0 0 987,-2 1-865,1 2-184,-3 0-34,1 2 229,-8 14-324,7-9 173,-7 11 3252,7-13-3285,-7 11-62,-4 5-157,-27 34-34,18-25 18,-12 13-18,18-22 74,-13 23-737,11-17 658,-9 13-80,21-33 92,0-2 10,0-1 23,-1-2-56,1 1 11,1-3 613,0 2-613,1-2 90,-5 7-56,4-3-23,-3 5-11,4-6 0,2 1 0,-1-1-33,0 0 44,-5 6 11,-8 12-27,6-8 10,-6 7 34,13-17 79,-4 10-107,6-8 74,-7 12-46,6-6-56,-6 8 34,-3 12-17,9-22 95,-7 22-95,14-33 219,-8 17-57,6-16-33,-4 6-129,4-9 84,0 4-79,2-7 68,1 1 39,0-4-61,1 0-51,-1-1 33,0 1 6,1 2-33,0-1 184,-6 8-106,3-7-72,-4 6 44,5-9-17,0 2-39,0-1 33,-1 0 7,2 0-29,0-2 84,1 1-739,1-1-2308,7-8 2952,1-2 0,1 0 0,-3 2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7.01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650 23 7005,'-2'-12'823,"0"2"-543,-1 11 101,-1 2-112,0 1-34,-5 5-134,3-1 6,-4 4 94,1-3 158,-4 9 117,-4 3-342,1 2 101,-26 39 40,24-34-135,-19 28 347,22-30-190,4-7 50,-2 6-263,4-10 185,-5 10-263,3-6 151,-4 6-73,-1-1 17,4-4 33,-11 15-95,13-16-22,-5 7-17,8-12 0,0 0 50,-5 7-61,2-4 6,-3 3 5,3-6 50,-3 5-33,-1 1 22,2-1-39,1-2 0,5-7-11,-1 5 11,2-5 0,-1 2 11,2-1-11,0-4 0,0 3-6,1-5 6,1 1 0,0-3-5,-1 4 5,1-1 0,-3 2 5,2 0-10,-2 0 5,-2 5-6,1-2 51,-2 0-51,2-2-22,3-3 23,0-1 5,1 0-6,2-4 12,-1 2-6,1-2 0,0 1 0,0 1-6,-2-1 6,0 4-5,0-1 10,-1 2-5,1-1 0,-1-1 0,1 1 0,-1-2 0,2 1-5,-1-1-7,0 0 35,1 1 33,0-2-39,0-1 61,1-1 23,-1-1-40,0 1-49,-1 2 88,0 0-94,0 1 72,0-1-78,1 0 325,0-1-274,-1-1 105,0 0-111,1 1 78,-2 0-33,2-1 0,-1 1 22,1 0-107,1-2 12,-4 7 5,2-3 23,-4 4-50,4-2 5,-2-2 50,-1 5 6,1-3 0,-1 1-50,2-4 94,2-2 763,0 0-2622,4-4-224,3-4 1983,5-6 0,-3 5 0,-1-1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0.3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77 6602,'4'-3'1724,"-1"0"-1343,-3-3-72,0 0 111,0 1 22,0 1-22,0-1-128,0 0-292,0 2-56,0-1-420,0 0 156,0 1-616,-1-4 936,0-1 0,-1 3 0,1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8.32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425 13 7319,'-2'-12'1590,"-11"20"-1119,5 4-29,-11 15-223,9-11 285,-7 8-213,5-4 23,-4 5-208,5-6 45,-5 6-50,0 1-45,-5 5 22,6-7-72,-7 4-6,9-10-6,-10 12 6,9-13 0,-3 5-5,4-5-1,3-5 6,1 2-101,3-6-184,-1 4 162,1-4 117,-3 4-67,3-4 73,-1 1-50,1-1 50,0-1-6,1 0-5,1 0 11,1-2 0,1 0 17,0-2-23,0 2 6,0-1 0,0-1 6,0 2 44,-2 4-44,2-3-6,-1 2 0,1-2 89,0-3-77,1 2-12,0-3 56,0 3-51,-1 0-5,0 1 0,1-2 73,-1 1-67,-1 1 100,1-1-16,0 2 72,-1-3-56,1 1 141,-2 2-247,1-1-6,-1 0-27,3-1-29,-1-3-112,1 2-649,0-3 823,1-1 0,0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9.98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306 1 9274,'-6'0'1327,"-5"9"1793,-6 19-2980,-3 6-135,0-2 158,2-5-40,5-5-73,2-2-50,-3 3 23,4-7-12,1-3 22,-2 3-33,2-5 0,1 2 79,-2 0-79,0 0 5,1 0 46,-1 0 5,0 3-51,2-3 1,1-1-6,4-5 0,1-4 6,2-1 5,-1 2-11,0 0 0,-2 2 5,1 0 29,-2 1-28,1 1 27,-4 3-27,2-2-6,-2 3 0,3-4-11,-1 1 11,1-3 0,0 2 0,1-4 0,2-1 0,1 0 5,-1-1-10,0 1 5,0 0-6,0 0 17,0 1-11,1-3-689,0 0-683,3-4-3367,5-5 4739,5-6 0,-5 5 0,-1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0.72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109 0 8522,'13'1'2224,"-3"2"-1591,-10 1-246,0 1-147,0 3 259,-3 3-163,-1 0-128,-2 3 161,-5 8-324,1-6 50,-3 8-5,3-8-1,-3 4-83,3-5-6,0 3 90,5-7-34,-2 5-56,2-5 50,-2 8 6,3-10-56,0 3 84,1-6-84,2 0 0,0 0 6,0 1 5,0 0-11,-1 0-79,2 2-290,-1-4-2040,2 2 600,4-5 1809,1 0 0,-1-2 0,-1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1.36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186 7 8814,'9'1'2100,"-1"0"-1288,-8-1 191,0 0-269,0-3-583,1 1 79,-1-1-40,0 2-89,-3 4 106,-3 3 0,-4 3 68,-2 5 363,-8 9-436,3-5 106,-4 8-123,5-6 6,0 0-85,-4 10-16,4-7-90,-5 12 0,11-18 39,0 3-39,7-13-73,0-1-67,3-5-1714,0 0 863,3-1-3592,8 0 4583,-1-2 0,2 2 0,-8-2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2.08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 0 8825,'13'11'2017,"-2"-3"-1362,-11-8 1664,0-1-2000,0 0-117,0-1 251,0 0 679,0 1-824,0 4-134,-3 3 145,-2 4 241,-6 8-398,2-2-117,-5 7-45,9-11-790,-1 1-789,5-9-2079,1-2 3658,3-2 0,-2 0 0,2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5.71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 1000 8248,'-2'2'2101,"1"1"7729,0-3-7377,2-6-2453,1-1 0,4-6 0,4-1 0,10-10 17,0 2-17,9-10 17,-5 4-23,19-23 6,-8 11-39,14-19 45,-8 15-702,-8 10 1,3-3 695,6-3 0,2-2-3,11-10 1,5-3-15,-7 11 0,2-3 0,-4 5 28,-2 3 1,-3 2-12,12-8 0,-6 7-23,-10 11-16,-15 11 39,2-1-33,-10 9 49,-5 4-21,4 0 5,-4 1 1407,15-3-1402,-5 2-5,9-5 34,-10 5-34,1-2-56,-10 4-690,-1-1-217,-10 3-4968,-3 5-516,-6 0 6447,-6 2 0,4-3 0,0-2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7.58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61 55 7095,'3'10'1142,"-1"-2"-431,-4-5-497,0-1 222,2 1-83,-2-2-157,1 1-17,-1-1 12,0 1-118,0-1 33,-1 2-39,-1-2-67,0 0-5,-1 1-1,1 0 17,0 0 135,1-1 218,0 0 252,2 0 370,0-1-919,-1 0-56,-2 2-11,-1-1 51,1 1-51,2 0 213,0 0 5,1-1 4509,0 0-4145,6-1-239,1-2-198,8-2 365,13-8-303,-2 0 96,13-3-107,-7 4 106,4 1-1263,0 0 1050,-1 1-434,-3 0 351,-4 2 33,-3 1-33,-9 3-6,-5 2 0,-7 1-3232,-3 0 1860,-6-1 533,-2 1-909,-10-1-1136,0 1 2884,-2 0 0,8 0 0,4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8.83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73 102 1126,'6'13'1042,"-1"-3"1616,-10-11-2647,2 0 1372,-3-1-1164,2 1 184,0-1 157,1-1-196,-1 1 1557,0-6-1573,0 2 2475,0-3-2487,1 3-241,2 1 34,-2-3-95,1 3 33,0-1 67,0 2 96,1 0 179,0 1 134,1-2-207,-1 3-162,-1-1-118,2 2-56,-2 1 22,1-1-28,-1 1 6,0-1 0,0 0 124,-1-2-1,0 1 286,1-2-140,0 1-118,1 0-78,0 1 56,1-1 22,-1 0 151,1-1 12,-1 1-174,1 0 190,-1 1 1542,1 2-1872,0 5 11,0-3 22,0 4 57,1-2 16,0-2 6,1 4-112,-1-3 68,1 1-52,-2 0 40,1-2-11,-1 2 78,0 2-33,0-1 61,1 7-61,-1-5 16,1 3-72,-1-4-1,0 6 18,0-2 16,0 9-6,1-5 158,-1 4-107,1 2-112,0-5 67,-1 5-17,1-8-50,-1 3 28,0-3 56,0 2-84,0-1-11,0-3-22,-1 2 33,-1-5 0,0-1 61,0-2-55,1 0-6,1-1 0,-1 0-11,0-1 22,1 0-11,-1-1 73,0 0-73,1 0-269,0 1-1590,10-8-3547,2-3 5406,10-7 0,-9 6 0,-3 2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3.8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101 1 6367,'-3'9'739,"-3"0"-526,-2-2-107,-4-2-17,2 0 427,-1 0-192,4-2-206,0 1-68,4-2 314,1 0 763,2-1-1721,-3-1-297,-4 0 891,-2 0 0,2 0 0,2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6.46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11995,'15'10'2465,"-4"-2"2666,-11-10-4862,0-1-118,0-1-34,0 1-150,0 1-1,0 9-67,3 41 107,0-12 72,4 31 1,2 5-57,0-11-22,1-1 0,-1-2 56,1-9 34,2 16-79,-5-27 11,1 4 23,-4-29 34,0-3-79,-1-2 0,-1-2 56,0-2 5,0-2 320,0 0-174,-1-2-162,-1-5-90,0 0-241,0-10 146,0 3-218,0-3-17,-1 2 123,-2-1-644,-6-10 548,3 4-66,-4-7 156,6 5-95,0 0 140,2 1 45,2-19 107,0 14 61,3-50-67,-1 49-6,3-29 45,-2 40-11,0-1 39,0 1 0,1-3 5,-1 7 62,2-7 85,-2 10 195,1-1-252,-2 5 28,0 1-11,1 1-5,-1-3-107,0 1 67,0 0 0,0-1-67,-1 4 0,0 0 274,-1 2-162,1 0-50,2 0 33,2 0-95,1 0 0,-1 0 67,1 0-61,1 0 5,0 0-28,-1-1 124,5-1-107,-5 0 0,3 0 5,-3 0 12,0-1-17,0 1-17,1 0 68,0 1-51,3 0-51,-2 0 46,4 1 10,-4-1 23,1 1-28,1-1-5,4-1-12,-1 1-22,5-1-62,-7 2-45,6 5 146,-11-1-5,5 3-46,-8-2 1,0 3-17,2 6 72,-1-3 63,0 3-68,-3-8 0,-1-2-12,1 1-55,-1-2 101,1 1-45,0 5-23,-1-4 34,1 4 6,-1-6 50,0 1-28,-1 5-23,-4-1 102,-4 6-107,-2-4 0,-5 2-23,8-6 68,-5 3-39,9-6-6,-3 2 0,3-3 11,-5 3-11,-3 2 28,-16 8-45,12-6 67,-10 4-50,21-10 0,-4 0 0,6-2 0,-6 1-39,2 1 6,-5 0-18,2 0 40,-1 0-6,1-1 12,2 0 5,2-1 0,2 0-17,1-1 22,1 0-5,-1 0 0,1 0 34,-1 0-79,0 0 51,-3 0-6,3 0 0,0-3 0,3 2 0,0-3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4/1/24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5D8CB6B2-21C8-D44C-A81C-A178C43508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124876C-FA56-9741-A79A-675B89A15577}" type="slidenum">
              <a:rPr lang="en-US" altLang="en-US" sz="1200">
                <a:solidFill>
                  <a:schemeClr val="tx1"/>
                </a:solidFill>
              </a:rPr>
              <a:pPr/>
              <a:t>11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513898A2-6672-AF42-AB4F-4679541B24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5068357B-EBA0-814E-ADA2-4A9F8212F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4295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5072B31-161C-A24F-B4C7-C5370352B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1EF5854-C43D-5C44-9C59-3DE23AFAC3E1}" type="slidenum">
              <a:rPr lang="en-US" altLang="en-US" sz="1200">
                <a:solidFill>
                  <a:schemeClr val="tx1"/>
                </a:solidFill>
              </a:rPr>
              <a:pPr/>
              <a:t>12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A65E5D2-FB28-694F-9317-4D6F2717B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AB8DFF60-A7A6-9E48-B3AC-71EC3198A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7141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5072B31-161C-A24F-B4C7-C5370352B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1EF5854-C43D-5C44-9C59-3DE23AFAC3E1}" type="slidenum">
              <a:rPr lang="en-US" altLang="en-US" sz="1200">
                <a:solidFill>
                  <a:schemeClr val="tx1"/>
                </a:solidFill>
              </a:rPr>
              <a:pPr/>
              <a:t>13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A65E5D2-FB28-694F-9317-4D6F2717B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AB8DFF60-A7A6-9E48-B3AC-71EC3198A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4270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5072B31-161C-A24F-B4C7-C5370352B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1EF5854-C43D-5C44-9C59-3DE23AFAC3E1}" type="slidenum">
              <a:rPr lang="en-US" altLang="en-US" sz="1200">
                <a:solidFill>
                  <a:schemeClr val="tx1"/>
                </a:solidFill>
              </a:rPr>
              <a:pPr/>
              <a:t>14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A65E5D2-FB28-694F-9317-4D6F2717B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AB8DFF60-A7A6-9E48-B3AC-71EC3198A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9792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98689552-D03F-744D-9D67-01B438EE22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3561B4A-89A3-BE40-9DB4-0C73C32B8CB5}" type="slidenum">
              <a:rPr lang="en-US" altLang="en-US" sz="1200" smtClean="0">
                <a:solidFill>
                  <a:schemeClr val="tx1"/>
                </a:solidFill>
              </a:rPr>
              <a:pPr/>
              <a:t>80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848914C4-58D6-244E-B4B5-F7C8C6ED55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FE946F31-6D3E-204B-9D6F-ABB40B6CA2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here </a:t>
            </a:r>
          </a:p>
        </p:txBody>
      </p:sp>
    </p:spTree>
    <p:extLst>
      <p:ext uri="{BB962C8B-B14F-4D97-AF65-F5344CB8AC3E}">
        <p14:creationId xmlns:p14="http://schemas.microsoft.com/office/powerpoint/2010/main" val="3849901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Terascale Statistics 2024 / Lecture 1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A5B6E5-C416-0A47-83AC-0FFA73899B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/>
              <a:t>G. Cowan / RHUL Physics</a:t>
            </a: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816331-4CCD-374C-B917-2B305564BB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Terascale Statistics 2024 / Lecture 1</a:t>
            </a: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C3F0A3-C3F6-8049-9D00-04C2E60B1B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AD173-E331-D340-A62D-A76418C412D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4340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E73754-4345-734F-B0EF-9DC738FF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G. Cowan / RHUL Physics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BB783-7E60-A446-A206-9E3659018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r>
              <a:rPr lang="en-GB"/>
              <a:t>Terascale Statistics 2024 / Lecture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BE86D-AE5E-DA42-91F6-FA9928FE0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C74EE884-096E-F443-88D4-EF68A0CC31A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0192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Terascale Statistics 2024 / Lecture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00.png"/><Relationship Id="rId21" Type="http://schemas.openxmlformats.org/officeDocument/2006/relationships/image" Target="../media/image129.png"/><Relationship Id="rId42" Type="http://schemas.openxmlformats.org/officeDocument/2006/relationships/customXml" Target="../ink/ink21.xml"/><Relationship Id="rId63" Type="http://schemas.openxmlformats.org/officeDocument/2006/relationships/image" Target="../media/image338.png"/><Relationship Id="rId84" Type="http://schemas.openxmlformats.org/officeDocument/2006/relationships/customXml" Target="../ink/ink42.xml"/><Relationship Id="rId138" Type="http://schemas.openxmlformats.org/officeDocument/2006/relationships/customXml" Target="../ink/ink69.xml"/><Relationship Id="rId159" Type="http://schemas.openxmlformats.org/officeDocument/2006/relationships/customXml" Target="../ink/ink80.xml"/><Relationship Id="rId170" Type="http://schemas.openxmlformats.org/officeDocument/2006/relationships/image" Target="../media/image860.png"/><Relationship Id="rId191" Type="http://schemas.openxmlformats.org/officeDocument/2006/relationships/customXml" Target="../ink/ink96.xml"/><Relationship Id="rId205" Type="http://schemas.openxmlformats.org/officeDocument/2006/relationships/customXml" Target="../ink/ink103.xml"/><Relationship Id="rId226" Type="http://schemas.openxmlformats.org/officeDocument/2006/relationships/image" Target="../media/image1140.png"/><Relationship Id="rId247" Type="http://schemas.openxmlformats.org/officeDocument/2006/relationships/customXml" Target="../ink/ink124.xml"/><Relationship Id="rId107" Type="http://schemas.openxmlformats.org/officeDocument/2006/relationships/image" Target="../media/image551.png"/><Relationship Id="rId11" Type="http://schemas.openxmlformats.org/officeDocument/2006/relationships/image" Target="../media/image7100.png"/><Relationship Id="rId32" Type="http://schemas.openxmlformats.org/officeDocument/2006/relationships/customXml" Target="../ink/ink16.xml"/><Relationship Id="rId53" Type="http://schemas.openxmlformats.org/officeDocument/2006/relationships/image" Target="../media/image2810.png"/><Relationship Id="rId74" Type="http://schemas.openxmlformats.org/officeDocument/2006/relationships/customXml" Target="../ink/ink37.xml"/><Relationship Id="rId128" Type="http://schemas.openxmlformats.org/officeDocument/2006/relationships/customXml" Target="../ink/ink64.xml"/><Relationship Id="rId149" Type="http://schemas.openxmlformats.org/officeDocument/2006/relationships/customXml" Target="../ink/ink75.xml"/><Relationship Id="rId5" Type="http://schemas.openxmlformats.org/officeDocument/2006/relationships/image" Target="../media/image401.png"/><Relationship Id="rId95" Type="http://schemas.openxmlformats.org/officeDocument/2006/relationships/image" Target="../media/image491.png"/><Relationship Id="rId160" Type="http://schemas.openxmlformats.org/officeDocument/2006/relationships/image" Target="../media/image811.png"/><Relationship Id="rId181" Type="http://schemas.openxmlformats.org/officeDocument/2006/relationships/customXml" Target="../ink/ink91.xml"/><Relationship Id="rId216" Type="http://schemas.openxmlformats.org/officeDocument/2006/relationships/image" Target="../media/image1090.png"/><Relationship Id="rId237" Type="http://schemas.openxmlformats.org/officeDocument/2006/relationships/customXml" Target="../ink/ink119.xml"/><Relationship Id="rId22" Type="http://schemas.openxmlformats.org/officeDocument/2006/relationships/customXml" Target="../ink/ink11.xml"/><Relationship Id="rId43" Type="http://schemas.openxmlformats.org/officeDocument/2006/relationships/image" Target="../media/image239.png"/><Relationship Id="rId64" Type="http://schemas.openxmlformats.org/officeDocument/2006/relationships/customXml" Target="../ink/ink32.xml"/><Relationship Id="rId118" Type="http://schemas.openxmlformats.org/officeDocument/2006/relationships/customXml" Target="../ink/ink59.xml"/><Relationship Id="rId139" Type="http://schemas.openxmlformats.org/officeDocument/2006/relationships/image" Target="../media/image71.png"/><Relationship Id="rId85" Type="http://schemas.openxmlformats.org/officeDocument/2006/relationships/image" Target="../media/image4400.png"/><Relationship Id="rId150" Type="http://schemas.openxmlformats.org/officeDocument/2006/relationships/image" Target="../media/image76.png"/><Relationship Id="rId171" Type="http://schemas.openxmlformats.org/officeDocument/2006/relationships/customXml" Target="../ink/ink86.xml"/><Relationship Id="rId192" Type="http://schemas.openxmlformats.org/officeDocument/2006/relationships/image" Target="../media/image970.png"/><Relationship Id="rId206" Type="http://schemas.openxmlformats.org/officeDocument/2006/relationships/image" Target="../media/image1040.png"/><Relationship Id="rId227" Type="http://schemas.openxmlformats.org/officeDocument/2006/relationships/customXml" Target="../ink/ink114.xml"/><Relationship Id="rId248" Type="http://schemas.openxmlformats.org/officeDocument/2006/relationships/image" Target="../media/image125.png"/><Relationship Id="rId12" Type="http://schemas.openxmlformats.org/officeDocument/2006/relationships/customXml" Target="../ink/ink6.xml"/><Relationship Id="rId33" Type="http://schemas.openxmlformats.org/officeDocument/2006/relationships/image" Target="../media/image189.png"/><Relationship Id="rId108" Type="http://schemas.openxmlformats.org/officeDocument/2006/relationships/customXml" Target="../ink/ink54.xml"/><Relationship Id="rId129" Type="http://schemas.openxmlformats.org/officeDocument/2006/relationships/image" Target="../media/image66.png"/><Relationship Id="rId54" Type="http://schemas.openxmlformats.org/officeDocument/2006/relationships/customXml" Target="../ink/ink27.xml"/><Relationship Id="rId75" Type="http://schemas.openxmlformats.org/officeDocument/2006/relationships/image" Target="../media/image3900.png"/><Relationship Id="rId96" Type="http://schemas.openxmlformats.org/officeDocument/2006/relationships/customXml" Target="../ink/ink48.xml"/><Relationship Id="rId140" Type="http://schemas.openxmlformats.org/officeDocument/2006/relationships/customXml" Target="../ink/ink70.xml"/><Relationship Id="rId161" Type="http://schemas.openxmlformats.org/officeDocument/2006/relationships/customXml" Target="../ink/ink81.xml"/><Relationship Id="rId182" Type="http://schemas.openxmlformats.org/officeDocument/2006/relationships/image" Target="../media/image920.png"/><Relationship Id="rId217" Type="http://schemas.openxmlformats.org/officeDocument/2006/relationships/customXml" Target="../ink/ink109.xml"/><Relationship Id="rId6" Type="http://schemas.openxmlformats.org/officeDocument/2006/relationships/customXml" Target="../ink/ink3.xml"/><Relationship Id="rId238" Type="http://schemas.openxmlformats.org/officeDocument/2006/relationships/image" Target="../media/image120.png"/><Relationship Id="rId23" Type="http://schemas.openxmlformats.org/officeDocument/2006/relationships/image" Target="../media/image130.png"/><Relationship Id="rId119" Type="http://schemas.openxmlformats.org/officeDocument/2006/relationships/image" Target="../media/image611.png"/><Relationship Id="rId44" Type="http://schemas.openxmlformats.org/officeDocument/2006/relationships/customXml" Target="../ink/ink22.xml"/><Relationship Id="rId65" Type="http://schemas.openxmlformats.org/officeDocument/2006/relationships/image" Target="../media/image341.png"/><Relationship Id="rId86" Type="http://schemas.openxmlformats.org/officeDocument/2006/relationships/customXml" Target="../ink/ink43.xml"/><Relationship Id="rId130" Type="http://schemas.openxmlformats.org/officeDocument/2006/relationships/customXml" Target="../ink/ink65.xml"/><Relationship Id="rId151" Type="http://schemas.openxmlformats.org/officeDocument/2006/relationships/customXml" Target="../ink/ink76.xml"/><Relationship Id="rId172" Type="http://schemas.openxmlformats.org/officeDocument/2006/relationships/image" Target="../media/image870.png"/><Relationship Id="rId193" Type="http://schemas.openxmlformats.org/officeDocument/2006/relationships/customXml" Target="../ink/ink97.xml"/><Relationship Id="rId207" Type="http://schemas.openxmlformats.org/officeDocument/2006/relationships/customXml" Target="../ink/ink104.xml"/><Relationship Id="rId228" Type="http://schemas.openxmlformats.org/officeDocument/2006/relationships/image" Target="../media/image1150.png"/><Relationship Id="rId249" Type="http://schemas.openxmlformats.org/officeDocument/2006/relationships/customXml" Target="../ink/ink125.xml"/><Relationship Id="rId13" Type="http://schemas.openxmlformats.org/officeDocument/2006/relationships/image" Target="../media/image810.png"/><Relationship Id="rId109" Type="http://schemas.openxmlformats.org/officeDocument/2006/relationships/image" Target="../media/image561.png"/><Relationship Id="rId34" Type="http://schemas.openxmlformats.org/officeDocument/2006/relationships/customXml" Target="../ink/ink17.xml"/><Relationship Id="rId55" Type="http://schemas.openxmlformats.org/officeDocument/2006/relationships/image" Target="../media/image2910.png"/><Relationship Id="rId76" Type="http://schemas.openxmlformats.org/officeDocument/2006/relationships/customXml" Target="../ink/ink38.xml"/><Relationship Id="rId97" Type="http://schemas.openxmlformats.org/officeDocument/2006/relationships/image" Target="../media/image501.png"/><Relationship Id="rId120" Type="http://schemas.openxmlformats.org/officeDocument/2006/relationships/customXml" Target="../ink/ink60.xml"/><Relationship Id="rId141" Type="http://schemas.openxmlformats.org/officeDocument/2006/relationships/customXml" Target="../ink/ink71.xml"/><Relationship Id="rId7" Type="http://schemas.openxmlformats.org/officeDocument/2006/relationships/image" Target="../media/image510.png"/><Relationship Id="rId162" Type="http://schemas.openxmlformats.org/officeDocument/2006/relationships/image" Target="../media/image820.png"/><Relationship Id="rId183" Type="http://schemas.openxmlformats.org/officeDocument/2006/relationships/customXml" Target="../ink/ink92.xml"/><Relationship Id="rId218" Type="http://schemas.openxmlformats.org/officeDocument/2006/relationships/image" Target="../media/image1100.png"/><Relationship Id="rId239" Type="http://schemas.openxmlformats.org/officeDocument/2006/relationships/customXml" Target="../ink/ink120.xml"/><Relationship Id="rId250" Type="http://schemas.openxmlformats.org/officeDocument/2006/relationships/image" Target="../media/image126.png"/><Relationship Id="rId24" Type="http://schemas.openxmlformats.org/officeDocument/2006/relationships/customXml" Target="../ink/ink12.xml"/><Relationship Id="rId45" Type="http://schemas.openxmlformats.org/officeDocument/2006/relationships/image" Target="../media/image2410.png"/><Relationship Id="rId66" Type="http://schemas.openxmlformats.org/officeDocument/2006/relationships/customXml" Target="../ink/ink33.xml"/><Relationship Id="rId87" Type="http://schemas.openxmlformats.org/officeDocument/2006/relationships/image" Target="../media/image45.png"/><Relationship Id="rId110" Type="http://schemas.openxmlformats.org/officeDocument/2006/relationships/customXml" Target="../ink/ink55.xml"/><Relationship Id="rId131" Type="http://schemas.openxmlformats.org/officeDocument/2006/relationships/image" Target="../media/image67.png"/><Relationship Id="rId152" Type="http://schemas.openxmlformats.org/officeDocument/2006/relationships/image" Target="../media/image77.png"/><Relationship Id="rId173" Type="http://schemas.openxmlformats.org/officeDocument/2006/relationships/customXml" Target="../ink/ink87.xml"/><Relationship Id="rId194" Type="http://schemas.openxmlformats.org/officeDocument/2006/relationships/image" Target="../media/image980.png"/><Relationship Id="rId208" Type="http://schemas.openxmlformats.org/officeDocument/2006/relationships/image" Target="../media/image1050.png"/><Relationship Id="rId229" Type="http://schemas.openxmlformats.org/officeDocument/2006/relationships/customXml" Target="../ink/ink115.xml"/><Relationship Id="rId240" Type="http://schemas.openxmlformats.org/officeDocument/2006/relationships/image" Target="../media/image121.png"/><Relationship Id="rId14" Type="http://schemas.openxmlformats.org/officeDocument/2006/relationships/customXml" Target="../ink/ink7.xml"/><Relationship Id="rId35" Type="http://schemas.openxmlformats.org/officeDocument/2006/relationships/image" Target="../media/image190.png"/><Relationship Id="rId56" Type="http://schemas.openxmlformats.org/officeDocument/2006/relationships/customXml" Target="../ink/ink28.xml"/><Relationship Id="rId77" Type="http://schemas.openxmlformats.org/officeDocument/2006/relationships/image" Target="../media/image4000.png"/><Relationship Id="rId100" Type="http://schemas.openxmlformats.org/officeDocument/2006/relationships/customXml" Target="../ink/ink50.xml"/><Relationship Id="rId8" Type="http://schemas.openxmlformats.org/officeDocument/2006/relationships/customXml" Target="../ink/ink4.xml"/><Relationship Id="rId98" Type="http://schemas.openxmlformats.org/officeDocument/2006/relationships/customXml" Target="../ink/ink49.xml"/><Relationship Id="rId121" Type="http://schemas.openxmlformats.org/officeDocument/2006/relationships/image" Target="../media/image620.png"/><Relationship Id="rId142" Type="http://schemas.openxmlformats.org/officeDocument/2006/relationships/image" Target="../media/image72.png"/><Relationship Id="rId163" Type="http://schemas.openxmlformats.org/officeDocument/2006/relationships/customXml" Target="../ink/ink82.xml"/><Relationship Id="rId184" Type="http://schemas.openxmlformats.org/officeDocument/2006/relationships/image" Target="../media/image930.png"/><Relationship Id="rId219" Type="http://schemas.openxmlformats.org/officeDocument/2006/relationships/customXml" Target="../ink/ink110.xml"/><Relationship Id="rId230" Type="http://schemas.openxmlformats.org/officeDocument/2006/relationships/image" Target="../media/image1160.png"/><Relationship Id="rId25" Type="http://schemas.openxmlformats.org/officeDocument/2006/relationships/image" Target="../media/image1410.png"/><Relationship Id="rId46" Type="http://schemas.openxmlformats.org/officeDocument/2006/relationships/customXml" Target="../ink/ink23.xml"/><Relationship Id="rId67" Type="http://schemas.openxmlformats.org/officeDocument/2006/relationships/image" Target="../media/image3500.png"/><Relationship Id="rId88" Type="http://schemas.openxmlformats.org/officeDocument/2006/relationships/customXml" Target="../ink/ink44.xml"/><Relationship Id="rId111" Type="http://schemas.openxmlformats.org/officeDocument/2006/relationships/image" Target="../media/image571.png"/><Relationship Id="rId132" Type="http://schemas.openxmlformats.org/officeDocument/2006/relationships/customXml" Target="../ink/ink66.xml"/><Relationship Id="rId153" Type="http://schemas.openxmlformats.org/officeDocument/2006/relationships/customXml" Target="../ink/ink77.xml"/><Relationship Id="rId174" Type="http://schemas.openxmlformats.org/officeDocument/2006/relationships/image" Target="../media/image880.png"/><Relationship Id="rId195" Type="http://schemas.openxmlformats.org/officeDocument/2006/relationships/customXml" Target="../ink/ink98.xml"/><Relationship Id="rId209" Type="http://schemas.openxmlformats.org/officeDocument/2006/relationships/customXml" Target="../ink/ink105.xml"/><Relationship Id="rId220" Type="http://schemas.openxmlformats.org/officeDocument/2006/relationships/image" Target="../media/image1110.png"/><Relationship Id="rId241" Type="http://schemas.openxmlformats.org/officeDocument/2006/relationships/customXml" Target="../ink/ink121.xml"/><Relationship Id="rId15" Type="http://schemas.openxmlformats.org/officeDocument/2006/relationships/image" Target="../media/image911.png"/><Relationship Id="rId36" Type="http://schemas.openxmlformats.org/officeDocument/2006/relationships/customXml" Target="../ink/ink18.xml"/><Relationship Id="rId57" Type="http://schemas.openxmlformats.org/officeDocument/2006/relationships/image" Target="../media/image3010.png"/><Relationship Id="rId78" Type="http://schemas.openxmlformats.org/officeDocument/2006/relationships/customXml" Target="../ink/ink39.xml"/><Relationship Id="rId99" Type="http://schemas.openxmlformats.org/officeDocument/2006/relationships/image" Target="../media/image511.png"/><Relationship Id="rId101" Type="http://schemas.openxmlformats.org/officeDocument/2006/relationships/image" Target="../media/image520.png"/><Relationship Id="rId122" Type="http://schemas.openxmlformats.org/officeDocument/2006/relationships/customXml" Target="../ink/ink61.xml"/><Relationship Id="rId143" Type="http://schemas.openxmlformats.org/officeDocument/2006/relationships/customXml" Target="../ink/ink72.xml"/><Relationship Id="rId164" Type="http://schemas.openxmlformats.org/officeDocument/2006/relationships/image" Target="../media/image830.png"/><Relationship Id="rId185" Type="http://schemas.openxmlformats.org/officeDocument/2006/relationships/customXml" Target="../ink/ink93.xml"/><Relationship Id="rId4" Type="http://schemas.openxmlformats.org/officeDocument/2006/relationships/customXml" Target="../ink/ink2.xml"/><Relationship Id="rId9" Type="http://schemas.openxmlformats.org/officeDocument/2006/relationships/image" Target="../media/image610.png"/><Relationship Id="rId180" Type="http://schemas.openxmlformats.org/officeDocument/2006/relationships/image" Target="../media/image910.png"/><Relationship Id="rId210" Type="http://schemas.openxmlformats.org/officeDocument/2006/relationships/image" Target="../media/image1060.png"/><Relationship Id="rId215" Type="http://schemas.openxmlformats.org/officeDocument/2006/relationships/customXml" Target="../ink/ink108.xml"/><Relationship Id="rId236" Type="http://schemas.openxmlformats.org/officeDocument/2006/relationships/image" Target="../media/image119.png"/><Relationship Id="rId26" Type="http://schemas.openxmlformats.org/officeDocument/2006/relationships/customXml" Target="../ink/ink13.xml"/><Relationship Id="rId231" Type="http://schemas.openxmlformats.org/officeDocument/2006/relationships/customXml" Target="../ink/ink116.xml"/><Relationship Id="rId47" Type="http://schemas.openxmlformats.org/officeDocument/2006/relationships/image" Target="../media/image2510.png"/><Relationship Id="rId68" Type="http://schemas.openxmlformats.org/officeDocument/2006/relationships/customXml" Target="../ink/ink34.xml"/><Relationship Id="rId89" Type="http://schemas.openxmlformats.org/officeDocument/2006/relationships/image" Target="../media/image461.png"/><Relationship Id="rId112" Type="http://schemas.openxmlformats.org/officeDocument/2006/relationships/customXml" Target="../ink/ink56.xml"/><Relationship Id="rId133" Type="http://schemas.openxmlformats.org/officeDocument/2006/relationships/image" Target="../media/image68.png"/><Relationship Id="rId154" Type="http://schemas.openxmlformats.org/officeDocument/2006/relationships/image" Target="../media/image78.png"/><Relationship Id="rId175" Type="http://schemas.openxmlformats.org/officeDocument/2006/relationships/customXml" Target="../ink/ink88.xml"/><Relationship Id="rId196" Type="http://schemas.openxmlformats.org/officeDocument/2006/relationships/image" Target="../media/image990.png"/><Relationship Id="rId200" Type="http://schemas.openxmlformats.org/officeDocument/2006/relationships/image" Target="../media/image1011.png"/><Relationship Id="rId16" Type="http://schemas.openxmlformats.org/officeDocument/2006/relationships/customXml" Target="../ink/ink8.xml"/><Relationship Id="rId221" Type="http://schemas.openxmlformats.org/officeDocument/2006/relationships/customXml" Target="../ink/ink111.xml"/><Relationship Id="rId242" Type="http://schemas.openxmlformats.org/officeDocument/2006/relationships/image" Target="../media/image122.png"/><Relationship Id="rId37" Type="http://schemas.openxmlformats.org/officeDocument/2006/relationships/image" Target="../media/image2010.png"/><Relationship Id="rId58" Type="http://schemas.openxmlformats.org/officeDocument/2006/relationships/customXml" Target="../ink/ink29.xml"/><Relationship Id="rId79" Type="http://schemas.openxmlformats.org/officeDocument/2006/relationships/image" Target="../media/image4100.png"/><Relationship Id="rId102" Type="http://schemas.openxmlformats.org/officeDocument/2006/relationships/customXml" Target="../ink/ink51.xml"/><Relationship Id="rId123" Type="http://schemas.openxmlformats.org/officeDocument/2006/relationships/image" Target="../media/image630.png"/><Relationship Id="rId144" Type="http://schemas.openxmlformats.org/officeDocument/2006/relationships/image" Target="../media/image73.png"/><Relationship Id="rId90" Type="http://schemas.openxmlformats.org/officeDocument/2006/relationships/customXml" Target="../ink/ink45.xml"/><Relationship Id="rId165" Type="http://schemas.openxmlformats.org/officeDocument/2006/relationships/customXml" Target="../ink/ink83.xml"/><Relationship Id="rId186" Type="http://schemas.openxmlformats.org/officeDocument/2006/relationships/image" Target="../media/image940.png"/><Relationship Id="rId211" Type="http://schemas.openxmlformats.org/officeDocument/2006/relationships/customXml" Target="../ink/ink106.xml"/><Relationship Id="rId232" Type="http://schemas.openxmlformats.org/officeDocument/2006/relationships/image" Target="../media/image117.png"/><Relationship Id="rId27" Type="http://schemas.openxmlformats.org/officeDocument/2006/relationships/image" Target="../media/image1510.png"/><Relationship Id="rId48" Type="http://schemas.openxmlformats.org/officeDocument/2006/relationships/customXml" Target="../ink/ink24.xml"/><Relationship Id="rId69" Type="http://schemas.openxmlformats.org/officeDocument/2006/relationships/image" Target="../media/image3600.png"/><Relationship Id="rId113" Type="http://schemas.openxmlformats.org/officeDocument/2006/relationships/image" Target="../media/image581.png"/><Relationship Id="rId134" Type="http://schemas.openxmlformats.org/officeDocument/2006/relationships/customXml" Target="../ink/ink67.xml"/><Relationship Id="rId80" Type="http://schemas.openxmlformats.org/officeDocument/2006/relationships/customXml" Target="../ink/ink40.xml"/><Relationship Id="rId155" Type="http://schemas.openxmlformats.org/officeDocument/2006/relationships/customXml" Target="../ink/ink78.xml"/><Relationship Id="rId176" Type="http://schemas.openxmlformats.org/officeDocument/2006/relationships/image" Target="../media/image890.png"/><Relationship Id="rId197" Type="http://schemas.openxmlformats.org/officeDocument/2006/relationships/customXml" Target="../ink/ink99.xml"/><Relationship Id="rId201" Type="http://schemas.openxmlformats.org/officeDocument/2006/relationships/customXml" Target="../ink/ink101.xml"/><Relationship Id="rId222" Type="http://schemas.openxmlformats.org/officeDocument/2006/relationships/image" Target="../media/image1120.png"/><Relationship Id="rId243" Type="http://schemas.openxmlformats.org/officeDocument/2006/relationships/customXml" Target="../ink/ink122.xml"/><Relationship Id="rId17" Type="http://schemas.openxmlformats.org/officeDocument/2006/relationships/image" Target="../media/image1010.png"/><Relationship Id="rId38" Type="http://schemas.openxmlformats.org/officeDocument/2006/relationships/customXml" Target="../ink/ink19.xml"/><Relationship Id="rId59" Type="http://schemas.openxmlformats.org/officeDocument/2006/relationships/image" Target="../media/image3110.png"/><Relationship Id="rId103" Type="http://schemas.openxmlformats.org/officeDocument/2006/relationships/image" Target="../media/image531.png"/><Relationship Id="rId124" Type="http://schemas.openxmlformats.org/officeDocument/2006/relationships/customXml" Target="../ink/ink62.xml"/><Relationship Id="rId70" Type="http://schemas.openxmlformats.org/officeDocument/2006/relationships/customXml" Target="../ink/ink35.xml"/><Relationship Id="rId91" Type="http://schemas.openxmlformats.org/officeDocument/2006/relationships/image" Target="../media/image471.png"/><Relationship Id="rId145" Type="http://schemas.openxmlformats.org/officeDocument/2006/relationships/customXml" Target="../ink/ink73.xml"/><Relationship Id="rId166" Type="http://schemas.openxmlformats.org/officeDocument/2006/relationships/image" Target="../media/image840.png"/><Relationship Id="rId187" Type="http://schemas.openxmlformats.org/officeDocument/2006/relationships/customXml" Target="../ink/ink94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1070.png"/><Relationship Id="rId233" Type="http://schemas.openxmlformats.org/officeDocument/2006/relationships/customXml" Target="../ink/ink117.xml"/><Relationship Id="rId28" Type="http://schemas.openxmlformats.org/officeDocument/2006/relationships/customXml" Target="../ink/ink14.xml"/><Relationship Id="rId49" Type="http://schemas.openxmlformats.org/officeDocument/2006/relationships/image" Target="../media/image2610.png"/><Relationship Id="rId114" Type="http://schemas.openxmlformats.org/officeDocument/2006/relationships/customXml" Target="../ink/ink57.xml"/><Relationship Id="rId60" Type="http://schemas.openxmlformats.org/officeDocument/2006/relationships/customXml" Target="../ink/ink30.xml"/><Relationship Id="rId81" Type="http://schemas.openxmlformats.org/officeDocument/2006/relationships/image" Target="../media/image4200.png"/><Relationship Id="rId135" Type="http://schemas.openxmlformats.org/officeDocument/2006/relationships/image" Target="../media/image69.png"/><Relationship Id="rId156" Type="http://schemas.openxmlformats.org/officeDocument/2006/relationships/image" Target="../media/image79.png"/><Relationship Id="rId177" Type="http://schemas.openxmlformats.org/officeDocument/2006/relationships/customXml" Target="../ink/ink89.xml"/><Relationship Id="rId198" Type="http://schemas.openxmlformats.org/officeDocument/2006/relationships/image" Target="../media/image1000.png"/><Relationship Id="rId202" Type="http://schemas.openxmlformats.org/officeDocument/2006/relationships/image" Target="../media/image1020.png"/><Relationship Id="rId223" Type="http://schemas.openxmlformats.org/officeDocument/2006/relationships/customXml" Target="../ink/ink112.xml"/><Relationship Id="rId244" Type="http://schemas.openxmlformats.org/officeDocument/2006/relationships/image" Target="../media/image123.png"/><Relationship Id="rId18" Type="http://schemas.openxmlformats.org/officeDocument/2006/relationships/customXml" Target="../ink/ink9.xml"/><Relationship Id="rId39" Type="http://schemas.openxmlformats.org/officeDocument/2006/relationships/image" Target="../media/image2110.png"/><Relationship Id="rId50" Type="http://schemas.openxmlformats.org/officeDocument/2006/relationships/customXml" Target="../ink/ink25.xml"/><Relationship Id="rId104" Type="http://schemas.openxmlformats.org/officeDocument/2006/relationships/customXml" Target="../ink/ink52.xml"/><Relationship Id="rId125" Type="http://schemas.openxmlformats.org/officeDocument/2006/relationships/image" Target="../media/image640.png"/><Relationship Id="rId146" Type="http://schemas.openxmlformats.org/officeDocument/2006/relationships/image" Target="../media/image740.png"/><Relationship Id="rId167" Type="http://schemas.openxmlformats.org/officeDocument/2006/relationships/customXml" Target="../ink/ink84.xml"/><Relationship Id="rId188" Type="http://schemas.openxmlformats.org/officeDocument/2006/relationships/image" Target="../media/image950.png"/><Relationship Id="rId71" Type="http://schemas.openxmlformats.org/officeDocument/2006/relationships/image" Target="../media/image3700.png"/><Relationship Id="rId92" Type="http://schemas.openxmlformats.org/officeDocument/2006/relationships/customXml" Target="../ink/ink46.xml"/><Relationship Id="rId213" Type="http://schemas.openxmlformats.org/officeDocument/2006/relationships/customXml" Target="../ink/ink107.xml"/><Relationship Id="rId234" Type="http://schemas.openxmlformats.org/officeDocument/2006/relationships/image" Target="../media/image118.png"/><Relationship Id="rId2" Type="http://schemas.openxmlformats.org/officeDocument/2006/relationships/customXml" Target="../ink/ink1.xml"/><Relationship Id="rId29" Type="http://schemas.openxmlformats.org/officeDocument/2006/relationships/image" Target="../media/image1610.png"/><Relationship Id="rId40" Type="http://schemas.openxmlformats.org/officeDocument/2006/relationships/customXml" Target="../ink/ink20.xml"/><Relationship Id="rId115" Type="http://schemas.openxmlformats.org/officeDocument/2006/relationships/image" Target="../media/image591.png"/><Relationship Id="rId136" Type="http://schemas.openxmlformats.org/officeDocument/2006/relationships/customXml" Target="../ink/ink68.xml"/><Relationship Id="rId157" Type="http://schemas.openxmlformats.org/officeDocument/2006/relationships/customXml" Target="../ink/ink79.xml"/><Relationship Id="rId178" Type="http://schemas.openxmlformats.org/officeDocument/2006/relationships/image" Target="../media/image900.png"/><Relationship Id="rId61" Type="http://schemas.openxmlformats.org/officeDocument/2006/relationships/image" Target="../media/image3210.png"/><Relationship Id="rId82" Type="http://schemas.openxmlformats.org/officeDocument/2006/relationships/customXml" Target="../ink/ink41.xml"/><Relationship Id="rId199" Type="http://schemas.openxmlformats.org/officeDocument/2006/relationships/customXml" Target="../ink/ink100.xml"/><Relationship Id="rId203" Type="http://schemas.openxmlformats.org/officeDocument/2006/relationships/customXml" Target="../ink/ink102.xml"/><Relationship Id="rId19" Type="http://schemas.openxmlformats.org/officeDocument/2006/relationships/image" Target="../media/image1111.png"/><Relationship Id="rId224" Type="http://schemas.openxmlformats.org/officeDocument/2006/relationships/image" Target="../media/image1130.png"/><Relationship Id="rId245" Type="http://schemas.openxmlformats.org/officeDocument/2006/relationships/customXml" Target="../ink/ink123.xml"/><Relationship Id="rId30" Type="http://schemas.openxmlformats.org/officeDocument/2006/relationships/customXml" Target="../ink/ink15.xml"/><Relationship Id="rId105" Type="http://schemas.openxmlformats.org/officeDocument/2006/relationships/image" Target="../media/image541.png"/><Relationship Id="rId126" Type="http://schemas.openxmlformats.org/officeDocument/2006/relationships/customXml" Target="../ink/ink63.xml"/><Relationship Id="rId147" Type="http://schemas.openxmlformats.org/officeDocument/2006/relationships/customXml" Target="../ink/ink74.xml"/><Relationship Id="rId168" Type="http://schemas.openxmlformats.org/officeDocument/2006/relationships/image" Target="../media/image850.png"/><Relationship Id="rId51" Type="http://schemas.openxmlformats.org/officeDocument/2006/relationships/image" Target="../media/image2710.png"/><Relationship Id="rId72" Type="http://schemas.openxmlformats.org/officeDocument/2006/relationships/customXml" Target="../ink/ink36.xml"/><Relationship Id="rId93" Type="http://schemas.openxmlformats.org/officeDocument/2006/relationships/image" Target="../media/image481.png"/><Relationship Id="rId189" Type="http://schemas.openxmlformats.org/officeDocument/2006/relationships/customXml" Target="../ink/ink95.xml"/><Relationship Id="rId3" Type="http://schemas.openxmlformats.org/officeDocument/2006/relationships/image" Target="../media/image337.png"/><Relationship Id="rId214" Type="http://schemas.openxmlformats.org/officeDocument/2006/relationships/image" Target="../media/image1080.png"/><Relationship Id="rId235" Type="http://schemas.openxmlformats.org/officeDocument/2006/relationships/customXml" Target="../ink/ink118.xml"/><Relationship Id="rId116" Type="http://schemas.openxmlformats.org/officeDocument/2006/relationships/customXml" Target="../ink/ink58.xml"/><Relationship Id="rId137" Type="http://schemas.openxmlformats.org/officeDocument/2006/relationships/image" Target="../media/image70.png"/><Relationship Id="rId158" Type="http://schemas.openxmlformats.org/officeDocument/2006/relationships/image" Target="../media/image800.png"/><Relationship Id="rId20" Type="http://schemas.openxmlformats.org/officeDocument/2006/relationships/customXml" Target="../ink/ink10.xml"/><Relationship Id="rId41" Type="http://schemas.openxmlformats.org/officeDocument/2006/relationships/image" Target="../media/image2210.png"/><Relationship Id="rId62" Type="http://schemas.openxmlformats.org/officeDocument/2006/relationships/customXml" Target="../ink/ink31.xml"/><Relationship Id="rId83" Type="http://schemas.openxmlformats.org/officeDocument/2006/relationships/image" Target="../media/image4300.png"/><Relationship Id="rId179" Type="http://schemas.openxmlformats.org/officeDocument/2006/relationships/customXml" Target="../ink/ink90.xml"/><Relationship Id="rId190" Type="http://schemas.openxmlformats.org/officeDocument/2006/relationships/image" Target="../media/image960.png"/><Relationship Id="rId204" Type="http://schemas.openxmlformats.org/officeDocument/2006/relationships/image" Target="../media/image1030.png"/><Relationship Id="rId225" Type="http://schemas.openxmlformats.org/officeDocument/2006/relationships/customXml" Target="../ink/ink113.xml"/><Relationship Id="rId246" Type="http://schemas.openxmlformats.org/officeDocument/2006/relationships/image" Target="../media/image124.png"/><Relationship Id="rId106" Type="http://schemas.openxmlformats.org/officeDocument/2006/relationships/customXml" Target="../ink/ink53.xml"/><Relationship Id="rId127" Type="http://schemas.openxmlformats.org/officeDocument/2006/relationships/image" Target="../media/image65.png"/><Relationship Id="rId10" Type="http://schemas.openxmlformats.org/officeDocument/2006/relationships/customXml" Target="../ink/ink5.xml"/><Relationship Id="rId31" Type="http://schemas.openxmlformats.org/officeDocument/2006/relationships/image" Target="../media/image1710.png"/><Relationship Id="rId52" Type="http://schemas.openxmlformats.org/officeDocument/2006/relationships/customXml" Target="../ink/ink26.xml"/><Relationship Id="rId73" Type="http://schemas.openxmlformats.org/officeDocument/2006/relationships/image" Target="../media/image3800.png"/><Relationship Id="rId94" Type="http://schemas.openxmlformats.org/officeDocument/2006/relationships/customXml" Target="../ink/ink47.xml"/><Relationship Id="rId148" Type="http://schemas.openxmlformats.org/officeDocument/2006/relationships/image" Target="../media/image75.png"/><Relationship Id="rId169" Type="http://schemas.openxmlformats.org/officeDocument/2006/relationships/customXml" Target="../ink/ink8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8.xml"/><Relationship Id="rId7" Type="http://schemas.openxmlformats.org/officeDocument/2006/relationships/image" Target="../media/image43.png"/><Relationship Id="rId12" Type="http://schemas.openxmlformats.org/officeDocument/2006/relationships/image" Target="../media/image4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8.png"/><Relationship Id="rId5" Type="http://schemas.openxmlformats.org/officeDocument/2006/relationships/tags" Target="../tags/tag10.xml"/><Relationship Id="rId10" Type="http://schemas.openxmlformats.org/officeDocument/2006/relationships/image" Target="../media/image47.png"/><Relationship Id="rId4" Type="http://schemas.openxmlformats.org/officeDocument/2006/relationships/tags" Target="../tags/tag9.xml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customXml" Target="../ink/ink134.xml"/><Relationship Id="rId26" Type="http://schemas.openxmlformats.org/officeDocument/2006/relationships/customXml" Target="../ink/ink138.xm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customXml" Target="../ink/ink142.xml"/><Relationship Id="rId7" Type="http://schemas.openxmlformats.org/officeDocument/2006/relationships/image" Target="NULL"/><Relationship Id="rId12" Type="http://schemas.openxmlformats.org/officeDocument/2006/relationships/customXml" Target="../ink/ink131.xm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144.xml"/><Relationship Id="rId2" Type="http://schemas.openxmlformats.org/officeDocument/2006/relationships/customXml" Target="../ink/ink126.xml"/><Relationship Id="rId16" Type="http://schemas.openxmlformats.org/officeDocument/2006/relationships/customXml" Target="../ink/ink133.xml"/><Relationship Id="rId20" Type="http://schemas.openxmlformats.org/officeDocument/2006/relationships/customXml" Target="../ink/ink135.xml"/><Relationship Id="rId29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28.xml"/><Relationship Id="rId11" Type="http://schemas.openxmlformats.org/officeDocument/2006/relationships/image" Target="NULL"/><Relationship Id="rId24" Type="http://schemas.openxmlformats.org/officeDocument/2006/relationships/customXml" Target="../ink/ink137.xml"/><Relationship Id="rId32" Type="http://schemas.openxmlformats.org/officeDocument/2006/relationships/customXml" Target="../ink/ink141.xml"/><Relationship Id="rId37" Type="http://schemas.openxmlformats.org/officeDocument/2006/relationships/image" Target="NULL"/><Relationship Id="rId40" Type="http://schemas.openxmlformats.org/officeDocument/2006/relationships/image" Target="../media/image52.tiff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139.xml"/><Relationship Id="rId36" Type="http://schemas.openxmlformats.org/officeDocument/2006/relationships/customXml" Target="../ink/ink143.xml"/><Relationship Id="rId10" Type="http://schemas.openxmlformats.org/officeDocument/2006/relationships/customXml" Target="../ink/ink130.xml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customXml" Target="../ink/ink127.xml"/><Relationship Id="rId9" Type="http://schemas.openxmlformats.org/officeDocument/2006/relationships/image" Target="NULL"/><Relationship Id="rId14" Type="http://schemas.openxmlformats.org/officeDocument/2006/relationships/customXml" Target="../ink/ink132.xml"/><Relationship Id="rId22" Type="http://schemas.openxmlformats.org/officeDocument/2006/relationships/customXml" Target="../ink/ink136.xml"/><Relationship Id="rId27" Type="http://schemas.openxmlformats.org/officeDocument/2006/relationships/image" Target="NULL"/><Relationship Id="rId30" Type="http://schemas.openxmlformats.org/officeDocument/2006/relationships/customXml" Target="../ink/ink140.xml"/><Relationship Id="rId35" Type="http://schemas.openxmlformats.org/officeDocument/2006/relationships/image" Target="NULL"/><Relationship Id="rId8" Type="http://schemas.openxmlformats.org/officeDocument/2006/relationships/customXml" Target="../ink/ink129.xml"/><Relationship Id="rId3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15.xml"/><Relationship Id="rId7" Type="http://schemas.openxmlformats.org/officeDocument/2006/relationships/image" Target="../media/image5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6.xml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19.xml"/><Relationship Id="rId7" Type="http://schemas.openxmlformats.org/officeDocument/2006/relationships/image" Target="../media/image59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8.pn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85.tiff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89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88.tiff"/><Relationship Id="rId5" Type="http://schemas.openxmlformats.org/officeDocument/2006/relationships/image" Target="../media/image87.tiff"/><Relationship Id="rId4" Type="http://schemas.openxmlformats.org/officeDocument/2006/relationships/image" Target="../media/image86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tiff"/><Relationship Id="rId4" Type="http://schemas.openxmlformats.org/officeDocument/2006/relationships/image" Target="../media/image100.tif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tags" Target="../tags/tag27.xml"/><Relationship Id="rId7" Type="http://schemas.openxmlformats.org/officeDocument/2006/relationships/image" Target="../media/image102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06.png"/><Relationship Id="rId5" Type="http://schemas.openxmlformats.org/officeDocument/2006/relationships/tags" Target="../tags/tag29.xml"/><Relationship Id="rId10" Type="http://schemas.openxmlformats.org/officeDocument/2006/relationships/image" Target="../media/image105.png"/><Relationship Id="rId4" Type="http://schemas.openxmlformats.org/officeDocument/2006/relationships/tags" Target="../tags/tag28.xml"/><Relationship Id="rId9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tif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tiff"/><Relationship Id="rId2" Type="http://schemas.openxmlformats.org/officeDocument/2006/relationships/image" Target="../media/image13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6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tiff"/><Relationship Id="rId2" Type="http://schemas.openxmlformats.org/officeDocument/2006/relationships/image" Target="../media/image142.tif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tiff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tiff"/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156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160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162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59.png"/><Relationship Id="rId5" Type="http://schemas.openxmlformats.org/officeDocument/2006/relationships/image" Target="../media/image161.png"/><Relationship Id="rId4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tags" Target="../tags/tag44.xml"/><Relationship Id="rId7" Type="http://schemas.openxmlformats.org/officeDocument/2006/relationships/image" Target="../media/image164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6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7.png"/><Relationship Id="rId4" Type="http://schemas.openxmlformats.org/officeDocument/2006/relationships/tags" Target="../tags/tag45.xml"/><Relationship Id="rId9" Type="http://schemas.openxmlformats.org/officeDocument/2006/relationships/image" Target="../media/image16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tags" Target="../tags/tag48.xml"/><Relationship Id="rId7" Type="http://schemas.openxmlformats.org/officeDocument/2006/relationships/image" Target="../media/image170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169.png"/><Relationship Id="rId5" Type="http://schemas.openxmlformats.org/officeDocument/2006/relationships/image" Target="../media/image168.jpeg"/><Relationship Id="rId4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tiff"/><Relationship Id="rId2" Type="http://schemas.openxmlformats.org/officeDocument/2006/relationships/image" Target="../media/image172.tiff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tags" Target="../tags/tag51.xml"/><Relationship Id="rId7" Type="http://schemas.openxmlformats.org/officeDocument/2006/relationships/image" Target="../media/image176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image" Target="../media/image178.png"/><Relationship Id="rId4" Type="http://schemas.openxmlformats.org/officeDocument/2006/relationships/image" Target="../media/image5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tags" Target="../tags/tag56.xml"/><Relationship Id="rId7" Type="http://schemas.openxmlformats.org/officeDocument/2006/relationships/image" Target="../media/image181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Relationship Id="rId6" Type="http://schemas.openxmlformats.org/officeDocument/2006/relationships/image" Target="../media/image186.tiff"/><Relationship Id="rId5" Type="http://schemas.openxmlformats.org/officeDocument/2006/relationships/image" Target="../media/image185.tiff"/><Relationship Id="rId4" Type="http://schemas.openxmlformats.org/officeDocument/2006/relationships/image" Target="../media/image184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tags" Target="../tags/tag60.xml"/><Relationship Id="rId7" Type="http://schemas.openxmlformats.org/officeDocument/2006/relationships/image" Target="../media/image188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18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3.png"/><Relationship Id="rId4" Type="http://schemas.openxmlformats.org/officeDocument/2006/relationships/tags" Target="../tags/tag61.xml"/><Relationship Id="rId9" Type="http://schemas.openxmlformats.org/officeDocument/2006/relationships/image" Target="../media/image19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tags" Target="../tags/tag64.xml"/><Relationship Id="rId7" Type="http://schemas.openxmlformats.org/officeDocument/2006/relationships/image" Target="../media/image198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197.png"/><Relationship Id="rId5" Type="http://schemas.openxmlformats.org/officeDocument/2006/relationships/image" Target="../media/image196.jpeg"/><Relationship Id="rId4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4" Type="http://schemas.openxmlformats.org/officeDocument/2006/relationships/image" Target="../media/image20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tags" Target="../tags/tag68.xml"/><Relationship Id="rId7" Type="http://schemas.openxmlformats.org/officeDocument/2006/relationships/image" Target="../media/image202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6.png"/><Relationship Id="rId5" Type="http://schemas.openxmlformats.org/officeDocument/2006/relationships/tags" Target="../tags/tag70.xml"/><Relationship Id="rId10" Type="http://schemas.openxmlformats.org/officeDocument/2006/relationships/image" Target="../media/image205.png"/><Relationship Id="rId4" Type="http://schemas.openxmlformats.org/officeDocument/2006/relationships/tags" Target="../tags/tag69.xml"/><Relationship Id="rId9" Type="http://schemas.openxmlformats.org/officeDocument/2006/relationships/image" Target="../media/image20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tags" Target="../tags/tag73.xml"/><Relationship Id="rId7" Type="http://schemas.openxmlformats.org/officeDocument/2006/relationships/image" Target="../media/image210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tags" Target="../tags/tag76.xml"/><Relationship Id="rId7" Type="http://schemas.openxmlformats.org/officeDocument/2006/relationships/image" Target="../media/image214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tags" Target="../tags/tag79.xml"/><Relationship Id="rId7" Type="http://schemas.openxmlformats.org/officeDocument/2006/relationships/image" Target="../media/image218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8.xml"/><Relationship Id="rId13" Type="http://schemas.openxmlformats.org/officeDocument/2006/relationships/image" Target="../media/image2190.png"/><Relationship Id="rId18" Type="http://schemas.openxmlformats.org/officeDocument/2006/relationships/customXml" Target="../ink/ink153.xml"/><Relationship Id="rId3" Type="http://schemas.openxmlformats.org/officeDocument/2006/relationships/image" Target="../media/image2140.png"/><Relationship Id="rId21" Type="http://schemas.openxmlformats.org/officeDocument/2006/relationships/image" Target="../media/image221.tiff"/><Relationship Id="rId7" Type="http://schemas.openxmlformats.org/officeDocument/2006/relationships/image" Target="../media/image2160.png"/><Relationship Id="rId12" Type="http://schemas.openxmlformats.org/officeDocument/2006/relationships/customXml" Target="../ink/ink150.xml"/><Relationship Id="rId17" Type="http://schemas.openxmlformats.org/officeDocument/2006/relationships/image" Target="../media/image2211.png"/><Relationship Id="rId2" Type="http://schemas.openxmlformats.org/officeDocument/2006/relationships/customXml" Target="../ink/ink145.xml"/><Relationship Id="rId16" Type="http://schemas.openxmlformats.org/officeDocument/2006/relationships/customXml" Target="../ink/ink152.xml"/><Relationship Id="rId20" Type="http://schemas.openxmlformats.org/officeDocument/2006/relationships/image" Target="../media/image220.tif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7.xml"/><Relationship Id="rId11" Type="http://schemas.openxmlformats.org/officeDocument/2006/relationships/image" Target="../media/image2180.png"/><Relationship Id="rId5" Type="http://schemas.openxmlformats.org/officeDocument/2006/relationships/image" Target="../media/image2150.png"/><Relationship Id="rId15" Type="http://schemas.openxmlformats.org/officeDocument/2006/relationships/image" Target="../media/image2200.png"/><Relationship Id="rId10" Type="http://schemas.openxmlformats.org/officeDocument/2006/relationships/customXml" Target="../ink/ink149.xml"/><Relationship Id="rId19" Type="http://schemas.openxmlformats.org/officeDocument/2006/relationships/image" Target="../media/image222.png"/><Relationship Id="rId4" Type="http://schemas.openxmlformats.org/officeDocument/2006/relationships/customXml" Target="../ink/ink146.xml"/><Relationship Id="rId9" Type="http://schemas.openxmlformats.org/officeDocument/2006/relationships/image" Target="../media/image2170.png"/><Relationship Id="rId14" Type="http://schemas.openxmlformats.org/officeDocument/2006/relationships/customXml" Target="../ink/ink151.xml"/><Relationship Id="rId22" Type="http://schemas.openxmlformats.org/officeDocument/2006/relationships/image" Target="../media/image222.tif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7.xml"/><Relationship Id="rId13" Type="http://schemas.openxmlformats.org/officeDocument/2006/relationships/image" Target="../media/image2190.png"/><Relationship Id="rId18" Type="http://schemas.openxmlformats.org/officeDocument/2006/relationships/customXml" Target="../ink/ink162.xml"/><Relationship Id="rId3" Type="http://schemas.openxmlformats.org/officeDocument/2006/relationships/image" Target="../media/image2140.png"/><Relationship Id="rId21" Type="http://schemas.openxmlformats.org/officeDocument/2006/relationships/image" Target="../media/image224.tiff"/><Relationship Id="rId7" Type="http://schemas.openxmlformats.org/officeDocument/2006/relationships/image" Target="../media/image2160.png"/><Relationship Id="rId12" Type="http://schemas.openxmlformats.org/officeDocument/2006/relationships/customXml" Target="../ink/ink159.xml"/><Relationship Id="rId17" Type="http://schemas.openxmlformats.org/officeDocument/2006/relationships/image" Target="../media/image2211.png"/><Relationship Id="rId2" Type="http://schemas.openxmlformats.org/officeDocument/2006/relationships/customXml" Target="../ink/ink154.xml"/><Relationship Id="rId16" Type="http://schemas.openxmlformats.org/officeDocument/2006/relationships/customXml" Target="../ink/ink161.xml"/><Relationship Id="rId20" Type="http://schemas.openxmlformats.org/officeDocument/2006/relationships/image" Target="../media/image223.tif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6.xml"/><Relationship Id="rId11" Type="http://schemas.openxmlformats.org/officeDocument/2006/relationships/image" Target="../media/image2180.png"/><Relationship Id="rId5" Type="http://schemas.openxmlformats.org/officeDocument/2006/relationships/image" Target="../media/image2150.png"/><Relationship Id="rId15" Type="http://schemas.openxmlformats.org/officeDocument/2006/relationships/image" Target="../media/image2200.png"/><Relationship Id="rId10" Type="http://schemas.openxmlformats.org/officeDocument/2006/relationships/customXml" Target="../ink/ink158.xml"/><Relationship Id="rId19" Type="http://schemas.openxmlformats.org/officeDocument/2006/relationships/image" Target="../media/image222.png"/><Relationship Id="rId4" Type="http://schemas.openxmlformats.org/officeDocument/2006/relationships/customXml" Target="../ink/ink155.xml"/><Relationship Id="rId9" Type="http://schemas.openxmlformats.org/officeDocument/2006/relationships/image" Target="../media/image2170.png"/><Relationship Id="rId14" Type="http://schemas.openxmlformats.org/officeDocument/2006/relationships/customXml" Target="../ink/ink160.xml"/><Relationship Id="rId22" Type="http://schemas.openxmlformats.org/officeDocument/2006/relationships/image" Target="../media/image225.tif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5.xml"/><Relationship Id="rId13" Type="http://schemas.openxmlformats.org/officeDocument/2006/relationships/image" Target="../media/image2140.png"/><Relationship Id="rId18" Type="http://schemas.openxmlformats.org/officeDocument/2006/relationships/customXml" Target="../ink/ink170.xml"/><Relationship Id="rId26" Type="http://schemas.openxmlformats.org/officeDocument/2006/relationships/customXml" Target="../ink/ink174.xml"/><Relationship Id="rId3" Type="http://schemas.openxmlformats.org/officeDocument/2006/relationships/image" Target="../media/image227.tiff"/><Relationship Id="rId21" Type="http://schemas.openxmlformats.org/officeDocument/2006/relationships/image" Target="../media/image2180.png"/><Relationship Id="rId7" Type="http://schemas.openxmlformats.org/officeDocument/2006/relationships/image" Target="../media/image232.png"/><Relationship Id="rId12" Type="http://schemas.openxmlformats.org/officeDocument/2006/relationships/customXml" Target="../ink/ink167.xml"/><Relationship Id="rId17" Type="http://schemas.openxmlformats.org/officeDocument/2006/relationships/image" Target="../media/image2160.png"/><Relationship Id="rId25" Type="http://schemas.openxmlformats.org/officeDocument/2006/relationships/image" Target="../media/image2200.png"/><Relationship Id="rId2" Type="http://schemas.openxmlformats.org/officeDocument/2006/relationships/image" Target="../media/image226.tiff"/><Relationship Id="rId16" Type="http://schemas.openxmlformats.org/officeDocument/2006/relationships/customXml" Target="../ink/ink169.xml"/><Relationship Id="rId20" Type="http://schemas.openxmlformats.org/officeDocument/2006/relationships/customXml" Target="../ink/ink171.xml"/><Relationship Id="rId29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4.xml"/><Relationship Id="rId11" Type="http://schemas.openxmlformats.org/officeDocument/2006/relationships/image" Target="../media/image234.png"/><Relationship Id="rId24" Type="http://schemas.openxmlformats.org/officeDocument/2006/relationships/customXml" Target="../ink/ink173.xml"/><Relationship Id="rId5" Type="http://schemas.openxmlformats.org/officeDocument/2006/relationships/image" Target="../media/image231.png"/><Relationship Id="rId15" Type="http://schemas.openxmlformats.org/officeDocument/2006/relationships/image" Target="../media/image2150.png"/><Relationship Id="rId23" Type="http://schemas.openxmlformats.org/officeDocument/2006/relationships/image" Target="../media/image2190.png"/><Relationship Id="rId28" Type="http://schemas.openxmlformats.org/officeDocument/2006/relationships/customXml" Target="../ink/ink175.xml"/><Relationship Id="rId10" Type="http://schemas.openxmlformats.org/officeDocument/2006/relationships/customXml" Target="../ink/ink166.xml"/><Relationship Id="rId19" Type="http://schemas.openxmlformats.org/officeDocument/2006/relationships/image" Target="../media/image2170.png"/><Relationship Id="rId4" Type="http://schemas.openxmlformats.org/officeDocument/2006/relationships/customXml" Target="../ink/ink163.xml"/><Relationship Id="rId9" Type="http://schemas.openxmlformats.org/officeDocument/2006/relationships/image" Target="../media/image233.png"/><Relationship Id="rId14" Type="http://schemas.openxmlformats.org/officeDocument/2006/relationships/customXml" Target="../ink/ink168.xml"/><Relationship Id="rId22" Type="http://schemas.openxmlformats.org/officeDocument/2006/relationships/customXml" Target="../ink/ink172.xml"/><Relationship Id="rId27" Type="http://schemas.openxmlformats.org/officeDocument/2006/relationships/image" Target="../media/image2211.png"/><Relationship Id="rId30" Type="http://schemas.openxmlformats.org/officeDocument/2006/relationships/image" Target="../media/image228.tiff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390" y="4657953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95" y="4861153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2DB4CFC5-553A-5150-5108-F97561E40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6460" y="3007135"/>
            <a:ext cx="280384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dirty="0">
                <a:solidFill>
                  <a:srgbClr val="0070C0"/>
                </a:solidFill>
                <a:latin typeface="+mj-lt"/>
              </a:rPr>
              <a:t>DESY, Hamburg 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+mj-lt"/>
              </a:rPr>
              <a:t>2-5 April 2024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9D35008-4687-3E90-6110-A998802AF1A6}"/>
              </a:ext>
            </a:extLst>
          </p:cNvPr>
          <p:cNvSpPr txBox="1">
            <a:spLocks noChangeArrowheads="1"/>
          </p:cNvSpPr>
          <p:nvPr/>
        </p:nvSpPr>
        <p:spPr>
          <a:xfrm>
            <a:off x="707799" y="293914"/>
            <a:ext cx="7772400" cy="577623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Statistics for Particle Physics</a:t>
            </a:r>
          </a:p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A991DA-3219-7CD3-7DD1-3A68841E4986}"/>
              </a:ext>
            </a:extLst>
          </p:cNvPr>
          <p:cNvSpPr txBox="1"/>
          <p:nvPr/>
        </p:nvSpPr>
        <p:spPr>
          <a:xfrm>
            <a:off x="3981904" y="2230490"/>
            <a:ext cx="3996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indico.desy.de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/event/43398/</a:t>
            </a:r>
          </a:p>
        </p:txBody>
      </p:sp>
      <p:pic>
        <p:nvPicPr>
          <p:cNvPr id="1026" name="Picture 2" descr="2018 DESY-Logo-cyan-RGB (1) – Lightsources.org">
            <a:extLst>
              <a:ext uri="{FF2B5EF4-FFF2-40B4-BE49-F238E27FC236}">
                <a16:creationId xmlns:a16="http://schemas.microsoft.com/office/drawing/2014/main" id="{D7815F52-47F1-070D-D604-322648973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04" y="2768878"/>
            <a:ext cx="1774252" cy="166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72892B-5683-371F-9076-89C25BAAC968}"/>
              </a:ext>
            </a:extLst>
          </p:cNvPr>
          <p:cNvSpPr txBox="1"/>
          <p:nvPr/>
        </p:nvSpPr>
        <p:spPr>
          <a:xfrm>
            <a:off x="3981904" y="1792095"/>
            <a:ext cx="47343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800" b="0" dirty="0" err="1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Terascale</a:t>
            </a:r>
            <a:r>
              <a:rPr lang="en-GB" sz="2800" b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 Statistics School</a:t>
            </a:r>
            <a:endParaRPr lang="en-GB" sz="2800" dirty="0">
              <a:solidFill>
                <a:srgbClr val="0070C0"/>
              </a:solidFill>
              <a:effectLst/>
            </a:endParaRPr>
          </a:p>
        </p:txBody>
      </p:sp>
      <p:pic>
        <p:nvPicPr>
          <p:cNvPr id="2" name="Picture 2" descr="Logo">
            <a:extLst>
              <a:ext uri="{FF2B5EF4-FFF2-40B4-BE49-F238E27FC236}">
                <a16:creationId xmlns:a16="http://schemas.microsoft.com/office/drawing/2014/main" id="{35E02179-5803-FB9D-BF3B-DA5D78A9C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00" y="155303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Date Placeholder 3">
            <a:extLst>
              <a:ext uri="{FF2B5EF4-FFF2-40B4-BE49-F238E27FC236}">
                <a16:creationId xmlns:a16="http://schemas.microsoft.com/office/drawing/2014/main" id="{B9304FD2-C29E-C74D-B952-899919C367A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1506" name="Footer Placeholder 4">
            <a:extLst>
              <a:ext uri="{FF2B5EF4-FFF2-40B4-BE49-F238E27FC236}">
                <a16:creationId xmlns:a16="http://schemas.microsoft.com/office/drawing/2014/main" id="{4E0DF485-45AE-D547-9CE2-9360DA97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Terascale Statistics 2024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07" name="Slide Number Placeholder 5">
            <a:extLst>
              <a:ext uri="{FF2B5EF4-FFF2-40B4-BE49-F238E27FC236}">
                <a16:creationId xmlns:a16="http://schemas.microsoft.com/office/drawing/2014/main" id="{CD54C614-F119-7A4A-9CB8-582B707DB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0A65134-2891-8A47-B872-619B9DBF8CD7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10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08" name="Rectangle 5">
            <a:extLst>
              <a:ext uri="{FF2B5EF4-FFF2-40B4-BE49-F238E27FC236}">
                <a16:creationId xmlns:a16="http://schemas.microsoft.com/office/drawing/2014/main" id="{F8749DAE-80D4-8345-ACA5-C0CB2E0374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350" y="260350"/>
            <a:ext cx="8399463" cy="504825"/>
          </a:xfrm>
        </p:spPr>
        <p:txBody>
          <a:bodyPr/>
          <a:lstStyle/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Definition of a test (2)</a:t>
            </a:r>
          </a:p>
        </p:txBody>
      </p:sp>
      <p:sp>
        <p:nvSpPr>
          <p:cNvPr id="21509" name="Text Box 8">
            <a:extLst>
              <a:ext uri="{FF2B5EF4-FFF2-40B4-BE49-F238E27FC236}">
                <a16:creationId xmlns:a16="http://schemas.microsoft.com/office/drawing/2014/main" id="{94C511FE-E20C-964B-B1E3-14B518568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871992"/>
            <a:ext cx="8501062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in general there are an infinite number of possible critical regions that give the same size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 alternative hypothesis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H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motivate where to place the critical region.</a:t>
            </a:r>
          </a:p>
        </p:txBody>
      </p:sp>
      <p:sp>
        <p:nvSpPr>
          <p:cNvPr id="21511" name="TextBox 7">
            <a:extLst>
              <a:ext uri="{FF2B5EF4-FFF2-40B4-BE49-F238E27FC236}">
                <a16:creationId xmlns:a16="http://schemas.microsoft.com/office/drawing/2014/main" id="{C0A87F5A-E6D4-2F4D-8AEC-10A7776A1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16" y="2703739"/>
            <a:ext cx="79676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Roughly speaking, place the critical region where there is a low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 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to be found if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true, but high if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true:</a:t>
            </a:r>
          </a:p>
        </p:txBody>
      </p:sp>
      <p:grpSp>
        <p:nvGrpSpPr>
          <p:cNvPr id="21724" name="Group 21723">
            <a:extLst>
              <a:ext uri="{FF2B5EF4-FFF2-40B4-BE49-F238E27FC236}">
                <a16:creationId xmlns:a16="http://schemas.microsoft.com/office/drawing/2014/main" id="{EAAE42BA-3050-BA48-9918-40154A2ECBF3}"/>
              </a:ext>
            </a:extLst>
          </p:cNvPr>
          <p:cNvGrpSpPr/>
          <p:nvPr/>
        </p:nvGrpSpPr>
        <p:grpSpPr>
          <a:xfrm>
            <a:off x="1315131" y="3974686"/>
            <a:ext cx="7066869" cy="2317994"/>
            <a:chOff x="1315131" y="3974686"/>
            <a:chExt cx="7066869" cy="231799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92116A4E-7248-D849-8527-CCC0E14ABDF1}"/>
                    </a:ext>
                  </a:extLst>
                </p14:cNvPr>
                <p14:cNvContentPartPr/>
                <p14:nvPr/>
              </p14:nvContentPartPr>
              <p14:xfrm>
                <a:off x="1315131" y="4331213"/>
                <a:ext cx="34572" cy="1384128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92116A4E-7248-D849-8527-CCC0E14ABDF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99646" y="4316094"/>
                  <a:ext cx="65183" cy="14147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97B439C-C3E2-AD42-8E03-0C0539857F93}"/>
                    </a:ext>
                  </a:extLst>
                </p14:cNvPr>
                <p14:cNvContentPartPr/>
                <p14:nvPr/>
              </p14:nvContentPartPr>
              <p14:xfrm>
                <a:off x="1368532" y="5757323"/>
                <a:ext cx="27164" cy="4013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97B439C-C3E2-AD42-8E03-0C0539857F9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53320" y="5742001"/>
                  <a:ext cx="57950" cy="350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952085B-A01F-1B43-BEC1-FC6420C5F5FF}"/>
                    </a:ext>
                  </a:extLst>
                </p14:cNvPr>
                <p14:cNvContentPartPr/>
                <p14:nvPr/>
              </p14:nvContentPartPr>
              <p14:xfrm>
                <a:off x="1339209" y="5633541"/>
                <a:ext cx="4636707" cy="133351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952085B-A01F-1B43-BEC1-FC6420C5F5F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24089" y="5618445"/>
                  <a:ext cx="4667306" cy="1639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22EA63F-9436-6B48-919E-FBCC7979E8AA}"/>
                    </a:ext>
                  </a:extLst>
                </p14:cNvPr>
                <p14:cNvContentPartPr/>
                <p14:nvPr/>
              </p14:nvContentPartPr>
              <p14:xfrm>
                <a:off x="1496328" y="4891779"/>
                <a:ext cx="4399330" cy="819241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22EA63F-9436-6B48-919E-FBCC7979E8A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81209" y="4876661"/>
                  <a:ext cx="4429928" cy="8494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EEB0CAD-E034-3D41-BD91-657FA090B563}"/>
                    </a:ext>
                  </a:extLst>
                </p14:cNvPr>
                <p14:cNvContentPartPr/>
                <p14:nvPr/>
              </p14:nvContentPartPr>
              <p14:xfrm>
                <a:off x="2740623" y="5626750"/>
                <a:ext cx="29016" cy="59884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EEB0CAD-E034-3D41-BD91-657FA090B56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725578" y="5611689"/>
                  <a:ext cx="59107" cy="9036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78ECA72-664A-F847-9888-9E591A11A085}"/>
                </a:ext>
              </a:extLst>
            </p:cNvPr>
            <p:cNvGrpSpPr/>
            <p:nvPr/>
          </p:nvGrpSpPr>
          <p:grpSpPr>
            <a:xfrm>
              <a:off x="5921587" y="5597426"/>
              <a:ext cx="1341222" cy="76244"/>
              <a:chOff x="7010177" y="5647954"/>
              <a:chExt cx="1564200" cy="88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EC1B7764-2841-BA45-9D0E-B45AD9A2A207}"/>
                      </a:ext>
                    </a:extLst>
                  </p14:cNvPr>
                  <p14:cNvContentPartPr/>
                  <p14:nvPr/>
                </p14:nvContentPartPr>
                <p14:xfrm>
                  <a:off x="7260737" y="5676394"/>
                  <a:ext cx="141840" cy="1332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EC1B7764-2841-BA45-9D0E-B45AD9A2A20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242692" y="5658495"/>
                    <a:ext cx="177510" cy="487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BF808DD1-404C-EB47-BCBD-72F6C4A6472E}"/>
                      </a:ext>
                    </a:extLst>
                  </p14:cNvPr>
                  <p14:cNvContentPartPr/>
                  <p14:nvPr/>
                </p14:nvContentPartPr>
                <p14:xfrm>
                  <a:off x="7010177" y="5647954"/>
                  <a:ext cx="1564200" cy="8892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BF808DD1-404C-EB47-BCBD-72F6C4A6472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992545" y="5630338"/>
                    <a:ext cx="1599884" cy="12457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425896B-DA09-7F45-AB65-28A5325BD7CA}"/>
                    </a:ext>
                  </a:extLst>
                </p14:cNvPr>
                <p14:cNvContentPartPr/>
                <p14:nvPr/>
              </p14:nvContentPartPr>
              <p14:xfrm>
                <a:off x="2713150" y="4820165"/>
                <a:ext cx="4368154" cy="872026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425896B-DA09-7F45-AB65-28A5325BD7C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698030" y="4805049"/>
                  <a:ext cx="4398753" cy="90225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358F44-A8F4-3A41-8F2D-51407A0755FD}"/>
                </a:ext>
              </a:extLst>
            </p:cNvPr>
            <p:cNvGrpSpPr/>
            <p:nvPr/>
          </p:nvGrpSpPr>
          <p:grpSpPr>
            <a:xfrm>
              <a:off x="5828365" y="5570879"/>
              <a:ext cx="481235" cy="74083"/>
              <a:chOff x="6901457" y="5616994"/>
              <a:chExt cx="561240" cy="86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B5141AE9-FA07-244F-94CE-A4FCA7C10A0F}"/>
                      </a:ext>
                    </a:extLst>
                  </p14:cNvPr>
                  <p14:cNvContentPartPr/>
                  <p14:nvPr/>
                </p14:nvContentPartPr>
                <p14:xfrm>
                  <a:off x="6901457" y="5650114"/>
                  <a:ext cx="3240" cy="3240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B5141AE9-FA07-244F-94CE-A4FCA7C10A0F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884042" y="5632441"/>
                    <a:ext cx="37665" cy="681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E3492915-387A-9C44-BAE5-F90DAF1D12AC}"/>
                      </a:ext>
                    </a:extLst>
                  </p14:cNvPr>
                  <p14:cNvContentPartPr/>
                  <p14:nvPr/>
                </p14:nvContentPartPr>
                <p14:xfrm>
                  <a:off x="6923057" y="5616994"/>
                  <a:ext cx="158400" cy="381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E3492915-387A-9C44-BAE5-F90DAF1D12AC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905457" y="5598962"/>
                    <a:ext cx="193600" cy="738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F261F5E2-F458-1E4E-B7AC-46ECE0435139}"/>
                      </a:ext>
                    </a:extLst>
                  </p14:cNvPr>
                  <p14:cNvContentPartPr/>
                  <p14:nvPr/>
                </p14:nvContentPartPr>
                <p14:xfrm>
                  <a:off x="6963737" y="5655154"/>
                  <a:ext cx="498960" cy="4824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F261F5E2-F458-1E4E-B7AC-46ECE0435139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946112" y="5637536"/>
                    <a:ext cx="534210" cy="8389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E58994A-DF4A-CB40-AF89-59F3FBA0522D}"/>
                </a:ext>
              </a:extLst>
            </p:cNvPr>
            <p:cNvGrpSpPr/>
            <p:nvPr/>
          </p:nvGrpSpPr>
          <p:grpSpPr>
            <a:xfrm>
              <a:off x="6957831" y="5852705"/>
              <a:ext cx="220090" cy="172244"/>
              <a:chOff x="8218697" y="5945674"/>
              <a:chExt cx="256680" cy="200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E32B083C-763A-7C49-8A57-E4372B1207FB}"/>
                      </a:ext>
                    </a:extLst>
                  </p14:cNvPr>
                  <p14:cNvContentPartPr/>
                  <p14:nvPr/>
                </p14:nvContentPartPr>
                <p14:xfrm>
                  <a:off x="8283857" y="6002194"/>
                  <a:ext cx="50400" cy="5040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E32B083C-763A-7C49-8A57-E4372B1207FB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8266217" y="5984554"/>
                    <a:ext cx="86100" cy="861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E89DB7D0-BFC7-274E-96E8-84C6ECE8B9E2}"/>
                      </a:ext>
                    </a:extLst>
                  </p14:cNvPr>
                  <p14:cNvContentPartPr/>
                  <p14:nvPr/>
                </p14:nvContentPartPr>
                <p14:xfrm>
                  <a:off x="8218697" y="5974474"/>
                  <a:ext cx="256680" cy="1245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E89DB7D0-BFC7-274E-96E8-84C6ECE8B9E2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200633" y="5956859"/>
                    <a:ext cx="292388" cy="1597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5C18AC54-5450-7041-9A61-4A4E3066C1F0}"/>
                      </a:ext>
                    </a:extLst>
                  </p14:cNvPr>
                  <p14:cNvContentPartPr/>
                  <p14:nvPr/>
                </p14:nvContentPartPr>
                <p14:xfrm>
                  <a:off x="8257577" y="5945674"/>
                  <a:ext cx="158760" cy="20088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5C18AC54-5450-7041-9A61-4A4E3066C1F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8239937" y="5927641"/>
                    <a:ext cx="194460" cy="23652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8B1E422-E8A7-C14E-A808-E3A3351ACA0D}"/>
                </a:ext>
              </a:extLst>
            </p:cNvPr>
            <p:cNvGrpSpPr/>
            <p:nvPr/>
          </p:nvGrpSpPr>
          <p:grpSpPr>
            <a:xfrm>
              <a:off x="2131902" y="4634647"/>
              <a:ext cx="389248" cy="268244"/>
              <a:chOff x="2590457" y="4525114"/>
              <a:chExt cx="453960" cy="312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00E059B1-BECF-154F-AF2F-CE00EDB81F21}"/>
                      </a:ext>
                    </a:extLst>
                  </p14:cNvPr>
                  <p14:cNvContentPartPr/>
                  <p14:nvPr/>
                </p14:nvContentPartPr>
                <p14:xfrm>
                  <a:off x="2590457" y="4525114"/>
                  <a:ext cx="375480" cy="2437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00E059B1-BECF-154F-AF2F-CE00EDB81F21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2572837" y="4507465"/>
                    <a:ext cx="410721" cy="2794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8CA5C68B-C753-9A44-98E9-E62140834B79}"/>
                      </a:ext>
                    </a:extLst>
                  </p14:cNvPr>
                  <p14:cNvContentPartPr/>
                  <p14:nvPr/>
                </p14:nvContentPartPr>
                <p14:xfrm>
                  <a:off x="2977457" y="4641754"/>
                  <a:ext cx="57240" cy="15228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8CA5C68B-C753-9A44-98E9-E62140834B79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959491" y="4624135"/>
                    <a:ext cx="92336" cy="187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081CEC78-3386-AB4F-9AEC-BB681B38A431}"/>
                      </a:ext>
                    </a:extLst>
                  </p14:cNvPr>
                  <p14:cNvContentPartPr/>
                  <p14:nvPr/>
                </p14:nvContentPartPr>
                <p14:xfrm>
                  <a:off x="2803217" y="4779274"/>
                  <a:ext cx="241200" cy="5868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081CEC78-3386-AB4F-9AEC-BB681B38A431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785599" y="4761670"/>
                    <a:ext cx="276856" cy="9430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A2E349C-49E1-444A-8DEA-335EEA52A6AC}"/>
                    </a:ext>
                  </a:extLst>
                </p14:cNvPr>
                <p14:cNvContentPartPr/>
                <p14:nvPr/>
              </p14:nvContentPartPr>
              <p14:xfrm>
                <a:off x="4643645" y="4189220"/>
                <a:ext cx="87357" cy="1477659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A2E349C-49E1-444A-8DEA-335EEA52A6A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628187" y="4174098"/>
                  <a:ext cx="117914" cy="150826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F8E5828-5F9B-EC41-B281-C5A257410AE5}"/>
                </a:ext>
              </a:extLst>
            </p:cNvPr>
            <p:cNvGrpSpPr/>
            <p:nvPr/>
          </p:nvGrpSpPr>
          <p:grpSpPr>
            <a:xfrm>
              <a:off x="4675747" y="4221631"/>
              <a:ext cx="1044579" cy="180887"/>
              <a:chOff x="5557217" y="4043434"/>
              <a:chExt cx="1218240" cy="210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9B125963-9E41-1F45-9BAD-91CA3C1E8B03}"/>
                      </a:ext>
                    </a:extLst>
                  </p14:cNvPr>
                  <p14:cNvContentPartPr/>
                  <p14:nvPr/>
                </p14:nvContentPartPr>
                <p14:xfrm>
                  <a:off x="5557217" y="4167994"/>
                  <a:ext cx="604800" cy="8604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9B125963-9E41-1F45-9BAD-91CA3C1E8B03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539589" y="4149947"/>
                    <a:ext cx="640475" cy="1217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58053749-8B5F-BE40-AABD-A8EB8A21FE6F}"/>
                      </a:ext>
                    </a:extLst>
                  </p14:cNvPr>
                  <p14:cNvContentPartPr/>
                  <p14:nvPr/>
                </p14:nvContentPartPr>
                <p14:xfrm>
                  <a:off x="5979137" y="4145674"/>
                  <a:ext cx="30240" cy="3564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58053749-8B5F-BE40-AABD-A8EB8A21FE6F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5961077" y="4128064"/>
                    <a:ext cx="65940" cy="7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18F51E0-65D5-E142-8009-C6360A83C9E8}"/>
                      </a:ext>
                    </a:extLst>
                  </p14:cNvPr>
                  <p14:cNvContentPartPr/>
                  <p14:nvPr/>
                </p14:nvContentPartPr>
                <p14:xfrm>
                  <a:off x="6019817" y="4111834"/>
                  <a:ext cx="209160" cy="11448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18F51E0-65D5-E142-8009-C6360A83C9E8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6001793" y="4093736"/>
                    <a:ext cx="244369" cy="1502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238FFA7D-BF4F-D143-9B2D-3E2AF9C04504}"/>
                      </a:ext>
                    </a:extLst>
                  </p14:cNvPr>
                  <p14:cNvContentPartPr/>
                  <p14:nvPr/>
                </p14:nvContentPartPr>
                <p14:xfrm>
                  <a:off x="6378737" y="4043434"/>
                  <a:ext cx="396720" cy="2109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238FFA7D-BF4F-D143-9B2D-3E2AF9C04504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6361105" y="4025784"/>
                    <a:ext cx="431984" cy="2466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1547" name="Ink 21546">
                  <a:extLst>
                    <a:ext uri="{FF2B5EF4-FFF2-40B4-BE49-F238E27FC236}">
                      <a16:creationId xmlns:a16="http://schemas.microsoft.com/office/drawing/2014/main" id="{8CE912BA-C9F7-2641-8EE1-1E69DD55223E}"/>
                    </a:ext>
                  </a:extLst>
                </p14:cNvPr>
                <p14:cNvContentPartPr/>
                <p14:nvPr/>
              </p14:nvContentPartPr>
              <p14:xfrm>
                <a:off x="6606860" y="4786827"/>
                <a:ext cx="66675" cy="20682"/>
              </p14:xfrm>
            </p:contentPart>
          </mc:Choice>
          <mc:Fallback xmlns="">
            <p:pic>
              <p:nvPicPr>
                <p:cNvPr id="21547" name="Ink 21546">
                  <a:extLst>
                    <a:ext uri="{FF2B5EF4-FFF2-40B4-BE49-F238E27FC236}">
                      <a16:creationId xmlns:a16="http://schemas.microsoft.com/office/drawing/2014/main" id="{8CE912BA-C9F7-2641-8EE1-1E69DD55223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591723" y="4771225"/>
                  <a:ext cx="97309" cy="515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1605" name="Ink 21604">
                  <a:extLst>
                    <a:ext uri="{FF2B5EF4-FFF2-40B4-BE49-F238E27FC236}">
                      <a16:creationId xmlns:a16="http://schemas.microsoft.com/office/drawing/2014/main" id="{4AA831DA-4248-9E4C-AD3E-5DAC6BA1FD7E}"/>
                    </a:ext>
                  </a:extLst>
                </p14:cNvPr>
                <p14:cNvContentPartPr/>
                <p14:nvPr/>
              </p14:nvContentPartPr>
              <p14:xfrm>
                <a:off x="1892983" y="4366712"/>
                <a:ext cx="50624" cy="170392"/>
              </p14:xfrm>
            </p:contentPart>
          </mc:Choice>
          <mc:Fallback xmlns="">
            <p:pic>
              <p:nvPicPr>
                <p:cNvPr id="21605" name="Ink 21604">
                  <a:extLst>
                    <a:ext uri="{FF2B5EF4-FFF2-40B4-BE49-F238E27FC236}">
                      <a16:creationId xmlns:a16="http://schemas.microsoft.com/office/drawing/2014/main" id="{4AA831DA-4248-9E4C-AD3E-5DAC6BA1FD7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877904" y="4351254"/>
                  <a:ext cx="81142" cy="2005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1607" name="Ink 21606">
                  <a:extLst>
                    <a:ext uri="{FF2B5EF4-FFF2-40B4-BE49-F238E27FC236}">
                      <a16:creationId xmlns:a16="http://schemas.microsoft.com/office/drawing/2014/main" id="{7D620619-3F0B-3548-9D62-EF35CF9D21A1}"/>
                    </a:ext>
                  </a:extLst>
                </p14:cNvPr>
                <p14:cNvContentPartPr/>
                <p14:nvPr/>
              </p14:nvContentPartPr>
              <p14:xfrm>
                <a:off x="4651053" y="3974686"/>
                <a:ext cx="7717" cy="231820"/>
              </p14:xfrm>
            </p:contentPart>
          </mc:Choice>
          <mc:Fallback xmlns="">
            <p:pic>
              <p:nvPicPr>
                <p:cNvPr id="21607" name="Ink 21606">
                  <a:extLst>
                    <a:ext uri="{FF2B5EF4-FFF2-40B4-BE49-F238E27FC236}">
                      <a16:creationId xmlns:a16="http://schemas.microsoft.com/office/drawing/2014/main" id="{7D620619-3F0B-3548-9D62-EF35CF9D21A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635970" y="3959207"/>
                  <a:ext cx="37182" cy="26241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657" name="Group 21656">
              <a:extLst>
                <a:ext uri="{FF2B5EF4-FFF2-40B4-BE49-F238E27FC236}">
                  <a16:creationId xmlns:a16="http://schemas.microsoft.com/office/drawing/2014/main" id="{F9C44A97-7545-304B-A8CD-7A750A671567}"/>
                </a:ext>
              </a:extLst>
            </p:cNvPr>
            <p:cNvGrpSpPr/>
            <p:nvPr/>
          </p:nvGrpSpPr>
          <p:grpSpPr>
            <a:xfrm>
              <a:off x="4100982" y="4601619"/>
              <a:ext cx="270096" cy="204038"/>
              <a:chOff x="4100982" y="4601619"/>
              <a:chExt cx="270096" cy="204038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21561" name="Ink 21560">
                    <a:extLst>
                      <a:ext uri="{FF2B5EF4-FFF2-40B4-BE49-F238E27FC236}">
                        <a16:creationId xmlns:a16="http://schemas.microsoft.com/office/drawing/2014/main" id="{627DFEFF-FD0C-B345-8F57-B415031F64F3}"/>
                      </a:ext>
                    </a:extLst>
                  </p14:cNvPr>
                  <p14:cNvContentPartPr/>
                  <p14:nvPr/>
                </p14:nvContentPartPr>
                <p14:xfrm>
                  <a:off x="4184326" y="4665516"/>
                  <a:ext cx="165144" cy="125324"/>
                </p14:xfrm>
              </p:contentPart>
            </mc:Choice>
            <mc:Fallback xmlns="">
              <p:pic>
                <p:nvPicPr>
                  <p:cNvPr id="21561" name="Ink 21560">
                    <a:extLst>
                      <a:ext uri="{FF2B5EF4-FFF2-40B4-BE49-F238E27FC236}">
                        <a16:creationId xmlns:a16="http://schemas.microsoft.com/office/drawing/2014/main" id="{627DFEFF-FD0C-B345-8F57-B415031F64F3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4168855" y="4650031"/>
                    <a:ext cx="195726" cy="1559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21562" name="Ink 21561">
                    <a:extLst>
                      <a:ext uri="{FF2B5EF4-FFF2-40B4-BE49-F238E27FC236}">
                        <a16:creationId xmlns:a16="http://schemas.microsoft.com/office/drawing/2014/main" id="{59EE3FEC-3C50-FB44-89CF-3DFAE922DDC4}"/>
                      </a:ext>
                    </a:extLst>
                  </p14:cNvPr>
                  <p14:cNvContentPartPr/>
                  <p14:nvPr/>
                </p14:nvContentPartPr>
                <p14:xfrm>
                  <a:off x="4335580" y="4685889"/>
                  <a:ext cx="22225" cy="105569"/>
                </p14:xfrm>
              </p:contentPart>
            </mc:Choice>
            <mc:Fallback xmlns="">
              <p:pic>
                <p:nvPicPr>
                  <p:cNvPr id="21562" name="Ink 21561">
                    <a:extLst>
                      <a:ext uri="{FF2B5EF4-FFF2-40B4-BE49-F238E27FC236}">
                        <a16:creationId xmlns:a16="http://schemas.microsoft.com/office/drawing/2014/main" id="{59EE3FEC-3C50-FB44-89CF-3DFAE922DDC4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4319913" y="4670756"/>
                    <a:ext cx="53194" cy="1361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21564" name="Ink 21563">
                    <a:extLst>
                      <a:ext uri="{FF2B5EF4-FFF2-40B4-BE49-F238E27FC236}">
                        <a16:creationId xmlns:a16="http://schemas.microsoft.com/office/drawing/2014/main" id="{179027C7-E5EF-BA4C-9A21-C17713A8CEAD}"/>
                      </a:ext>
                    </a:extLst>
                  </p14:cNvPr>
                  <p14:cNvContentPartPr/>
                  <p14:nvPr/>
                </p14:nvContentPartPr>
                <p14:xfrm>
                  <a:off x="4266435" y="4776024"/>
                  <a:ext cx="104643" cy="29633"/>
                </p14:xfrm>
              </p:contentPart>
            </mc:Choice>
            <mc:Fallback xmlns="">
              <p:pic>
                <p:nvPicPr>
                  <p:cNvPr id="21564" name="Ink 21563">
                    <a:extLst>
                      <a:ext uri="{FF2B5EF4-FFF2-40B4-BE49-F238E27FC236}">
                        <a16:creationId xmlns:a16="http://schemas.microsoft.com/office/drawing/2014/main" id="{179027C7-E5EF-BA4C-9A21-C17713A8CEAD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4250972" y="4760846"/>
                    <a:ext cx="134849" cy="603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21585" name="Ink 21584">
                    <a:extLst>
                      <a:ext uri="{FF2B5EF4-FFF2-40B4-BE49-F238E27FC236}">
                        <a16:creationId xmlns:a16="http://schemas.microsoft.com/office/drawing/2014/main" id="{4D29356F-B684-AE45-829F-B6A90733C6E2}"/>
                      </a:ext>
                    </a:extLst>
                  </p14:cNvPr>
                  <p14:cNvContentPartPr/>
                  <p14:nvPr/>
                </p14:nvContentPartPr>
                <p14:xfrm>
                  <a:off x="4100982" y="4601619"/>
                  <a:ext cx="150328" cy="120077"/>
                </p14:xfrm>
              </p:contentPart>
            </mc:Choice>
            <mc:Fallback xmlns="">
              <p:pic>
                <p:nvPicPr>
                  <p:cNvPr id="21585" name="Ink 21584">
                    <a:extLst>
                      <a:ext uri="{FF2B5EF4-FFF2-40B4-BE49-F238E27FC236}">
                        <a16:creationId xmlns:a16="http://schemas.microsoft.com/office/drawing/2014/main" id="{4D29356F-B684-AE45-829F-B6A90733C6E2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4085518" y="4586160"/>
                    <a:ext cx="180537" cy="1502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21587" name="Ink 21586">
                    <a:extLst>
                      <a:ext uri="{FF2B5EF4-FFF2-40B4-BE49-F238E27FC236}">
                        <a16:creationId xmlns:a16="http://schemas.microsoft.com/office/drawing/2014/main" id="{17549B4D-F42A-204F-9FD8-BEA28FD36869}"/>
                      </a:ext>
                    </a:extLst>
                  </p14:cNvPr>
                  <p14:cNvContentPartPr/>
                  <p14:nvPr/>
                </p14:nvContentPartPr>
                <p14:xfrm>
                  <a:off x="4196673" y="4772937"/>
                  <a:ext cx="92296" cy="18830"/>
                </p14:xfrm>
              </p:contentPart>
            </mc:Choice>
            <mc:Fallback xmlns="">
              <p:pic>
                <p:nvPicPr>
                  <p:cNvPr id="21587" name="Ink 21586">
                    <a:extLst>
                      <a:ext uri="{FF2B5EF4-FFF2-40B4-BE49-F238E27FC236}">
                        <a16:creationId xmlns:a16="http://schemas.microsoft.com/office/drawing/2014/main" id="{17549B4D-F42A-204F-9FD8-BEA28FD36869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4181590" y="4758015"/>
                    <a:ext cx="122822" cy="490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21589" name="Ink 21588">
                    <a:extLst>
                      <a:ext uri="{FF2B5EF4-FFF2-40B4-BE49-F238E27FC236}">
                        <a16:creationId xmlns:a16="http://schemas.microsoft.com/office/drawing/2014/main" id="{5899DBEA-D752-B34F-92F9-F2D0B71E08AE}"/>
                      </a:ext>
                    </a:extLst>
                  </p14:cNvPr>
                  <p14:cNvContentPartPr/>
                  <p14:nvPr/>
                </p14:nvContentPartPr>
                <p14:xfrm>
                  <a:off x="4344223" y="4624153"/>
                  <a:ext cx="10186" cy="103717"/>
                </p14:xfrm>
              </p:contentPart>
            </mc:Choice>
            <mc:Fallback xmlns="">
              <p:pic>
                <p:nvPicPr>
                  <p:cNvPr id="21589" name="Ink 21588">
                    <a:extLst>
                      <a:ext uri="{FF2B5EF4-FFF2-40B4-BE49-F238E27FC236}">
                        <a16:creationId xmlns:a16="http://schemas.microsoft.com/office/drawing/2014/main" id="{5899DBEA-D752-B34F-92F9-F2D0B71E08AE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4329120" y="4609028"/>
                    <a:ext cx="39690" cy="13432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690" name="Group 21689">
              <a:extLst>
                <a:ext uri="{FF2B5EF4-FFF2-40B4-BE49-F238E27FC236}">
                  <a16:creationId xmlns:a16="http://schemas.microsoft.com/office/drawing/2014/main" id="{DF806F6F-B584-724A-8738-818BF0211892}"/>
                </a:ext>
              </a:extLst>
            </p:cNvPr>
            <p:cNvGrpSpPr/>
            <p:nvPr/>
          </p:nvGrpSpPr>
          <p:grpSpPr>
            <a:xfrm>
              <a:off x="3233057" y="4179874"/>
              <a:ext cx="1037160" cy="266040"/>
              <a:chOff x="3233057" y="4179874"/>
              <a:chExt cx="1037160" cy="266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21678" name="Ink 21677">
                    <a:extLst>
                      <a:ext uri="{FF2B5EF4-FFF2-40B4-BE49-F238E27FC236}">
                        <a16:creationId xmlns:a16="http://schemas.microsoft.com/office/drawing/2014/main" id="{BFB36EF2-14C6-C746-B849-B15CA4ECDEA5}"/>
                      </a:ext>
                    </a:extLst>
                  </p14:cNvPr>
                  <p14:cNvContentPartPr/>
                  <p14:nvPr/>
                </p14:nvContentPartPr>
                <p14:xfrm>
                  <a:off x="3237377" y="4234234"/>
                  <a:ext cx="37080" cy="211680"/>
                </p14:xfrm>
              </p:contentPart>
            </mc:Choice>
            <mc:Fallback xmlns="">
              <p:pic>
                <p:nvPicPr>
                  <p:cNvPr id="21678" name="Ink 21677">
                    <a:extLst>
                      <a:ext uri="{FF2B5EF4-FFF2-40B4-BE49-F238E27FC236}">
                        <a16:creationId xmlns:a16="http://schemas.microsoft.com/office/drawing/2014/main" id="{BFB36EF2-14C6-C746-B849-B15CA4ECDEA5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3222257" y="4219114"/>
                    <a:ext cx="67680" cy="24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21679" name="Ink 21678">
                    <a:extLst>
                      <a:ext uri="{FF2B5EF4-FFF2-40B4-BE49-F238E27FC236}">
                        <a16:creationId xmlns:a16="http://schemas.microsoft.com/office/drawing/2014/main" id="{A163AF26-7BBB-4C48-987C-FB6061060544}"/>
                      </a:ext>
                    </a:extLst>
                  </p14:cNvPr>
                  <p14:cNvContentPartPr/>
                  <p14:nvPr/>
                </p14:nvContentPartPr>
                <p14:xfrm>
                  <a:off x="3233057" y="4353394"/>
                  <a:ext cx="70560" cy="23040"/>
                </p14:xfrm>
              </p:contentPart>
            </mc:Choice>
            <mc:Fallback xmlns="">
              <p:pic>
                <p:nvPicPr>
                  <p:cNvPr id="21679" name="Ink 21678">
                    <a:extLst>
                      <a:ext uri="{FF2B5EF4-FFF2-40B4-BE49-F238E27FC236}">
                        <a16:creationId xmlns:a16="http://schemas.microsoft.com/office/drawing/2014/main" id="{A163AF26-7BBB-4C48-987C-FB6061060544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3217577" y="4337914"/>
                    <a:ext cx="100800" cy="5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21681" name="Ink 21680">
                    <a:extLst>
                      <a:ext uri="{FF2B5EF4-FFF2-40B4-BE49-F238E27FC236}">
                        <a16:creationId xmlns:a16="http://schemas.microsoft.com/office/drawing/2014/main" id="{58EF136D-AAB8-1845-9E7F-BC503FB2D848}"/>
                      </a:ext>
                    </a:extLst>
                  </p14:cNvPr>
                  <p14:cNvContentPartPr/>
                  <p14:nvPr/>
                </p14:nvContentPartPr>
                <p14:xfrm>
                  <a:off x="3398297" y="4243234"/>
                  <a:ext cx="60480" cy="174960"/>
                </p14:xfrm>
              </p:contentPart>
            </mc:Choice>
            <mc:Fallback xmlns="">
              <p:pic>
                <p:nvPicPr>
                  <p:cNvPr id="21681" name="Ink 21680">
                    <a:extLst>
                      <a:ext uri="{FF2B5EF4-FFF2-40B4-BE49-F238E27FC236}">
                        <a16:creationId xmlns:a16="http://schemas.microsoft.com/office/drawing/2014/main" id="{58EF136D-AAB8-1845-9E7F-BC503FB2D848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3383177" y="4228114"/>
                    <a:ext cx="91080" cy="20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21682" name="Ink 21681">
                    <a:extLst>
                      <a:ext uri="{FF2B5EF4-FFF2-40B4-BE49-F238E27FC236}">
                        <a16:creationId xmlns:a16="http://schemas.microsoft.com/office/drawing/2014/main" id="{6BDC9B35-D1C8-744C-BDAE-4E4268B3959D}"/>
                      </a:ext>
                    </a:extLst>
                  </p14:cNvPr>
                  <p14:cNvContentPartPr/>
                  <p14:nvPr/>
                </p14:nvContentPartPr>
                <p14:xfrm>
                  <a:off x="3526817" y="4310554"/>
                  <a:ext cx="120240" cy="57600"/>
                </p14:xfrm>
              </p:contentPart>
            </mc:Choice>
            <mc:Fallback xmlns="">
              <p:pic>
                <p:nvPicPr>
                  <p:cNvPr id="21682" name="Ink 21681">
                    <a:extLst>
                      <a:ext uri="{FF2B5EF4-FFF2-40B4-BE49-F238E27FC236}">
                        <a16:creationId xmlns:a16="http://schemas.microsoft.com/office/drawing/2014/main" id="{6BDC9B35-D1C8-744C-BDAE-4E4268B3959D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3511697" y="4295434"/>
                    <a:ext cx="150480" cy="8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21683" name="Ink 21682">
                    <a:extLst>
                      <a:ext uri="{FF2B5EF4-FFF2-40B4-BE49-F238E27FC236}">
                        <a16:creationId xmlns:a16="http://schemas.microsoft.com/office/drawing/2014/main" id="{C74E1BE7-9F05-A441-968C-084A1EBFC2EB}"/>
                      </a:ext>
                    </a:extLst>
                  </p14:cNvPr>
                  <p14:cNvContentPartPr/>
                  <p14:nvPr/>
                </p14:nvContentPartPr>
                <p14:xfrm>
                  <a:off x="3556337" y="4288954"/>
                  <a:ext cx="51840" cy="106200"/>
                </p14:xfrm>
              </p:contentPart>
            </mc:Choice>
            <mc:Fallback xmlns="">
              <p:pic>
                <p:nvPicPr>
                  <p:cNvPr id="21683" name="Ink 21682">
                    <a:extLst>
                      <a:ext uri="{FF2B5EF4-FFF2-40B4-BE49-F238E27FC236}">
                        <a16:creationId xmlns:a16="http://schemas.microsoft.com/office/drawing/2014/main" id="{C74E1BE7-9F05-A441-968C-084A1EBFC2EB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3541217" y="4273474"/>
                    <a:ext cx="8244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21684" name="Ink 21683">
                    <a:extLst>
                      <a:ext uri="{FF2B5EF4-FFF2-40B4-BE49-F238E27FC236}">
                        <a16:creationId xmlns:a16="http://schemas.microsoft.com/office/drawing/2014/main" id="{D32B0B96-6D47-1245-83A8-4E2C1FE7172B}"/>
                      </a:ext>
                    </a:extLst>
                  </p14:cNvPr>
                  <p14:cNvContentPartPr/>
                  <p14:nvPr/>
                </p14:nvContentPartPr>
                <p14:xfrm>
                  <a:off x="3733457" y="4232434"/>
                  <a:ext cx="58320" cy="193320"/>
                </p14:xfrm>
              </p:contentPart>
            </mc:Choice>
            <mc:Fallback xmlns="">
              <p:pic>
                <p:nvPicPr>
                  <p:cNvPr id="21684" name="Ink 21683">
                    <a:extLst>
                      <a:ext uri="{FF2B5EF4-FFF2-40B4-BE49-F238E27FC236}">
                        <a16:creationId xmlns:a16="http://schemas.microsoft.com/office/drawing/2014/main" id="{D32B0B96-6D47-1245-83A8-4E2C1FE7172B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3718337" y="4217314"/>
                    <a:ext cx="88920" cy="22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21685" name="Ink 21684">
                    <a:extLst>
                      <a:ext uri="{FF2B5EF4-FFF2-40B4-BE49-F238E27FC236}">
                        <a16:creationId xmlns:a16="http://schemas.microsoft.com/office/drawing/2014/main" id="{6F4C9816-C212-E64F-86A7-C62153AB8DB6}"/>
                      </a:ext>
                    </a:extLst>
                  </p14:cNvPr>
                  <p14:cNvContentPartPr/>
                  <p14:nvPr/>
                </p14:nvContentPartPr>
                <p14:xfrm>
                  <a:off x="3906977" y="4246834"/>
                  <a:ext cx="23760" cy="163800"/>
                </p14:xfrm>
              </p:contentPart>
            </mc:Choice>
            <mc:Fallback xmlns="">
              <p:pic>
                <p:nvPicPr>
                  <p:cNvPr id="21685" name="Ink 21684">
                    <a:extLst>
                      <a:ext uri="{FF2B5EF4-FFF2-40B4-BE49-F238E27FC236}">
                        <a16:creationId xmlns:a16="http://schemas.microsoft.com/office/drawing/2014/main" id="{6F4C9816-C212-E64F-86A7-C62153AB8DB6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3891857" y="4231354"/>
                    <a:ext cx="54000" cy="19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21686" name="Ink 21685">
                    <a:extLst>
                      <a:ext uri="{FF2B5EF4-FFF2-40B4-BE49-F238E27FC236}">
                        <a16:creationId xmlns:a16="http://schemas.microsoft.com/office/drawing/2014/main" id="{84D41C92-A9A2-A44B-9D89-C1291A71C738}"/>
                      </a:ext>
                    </a:extLst>
                  </p14:cNvPr>
                  <p14:cNvContentPartPr/>
                  <p14:nvPr/>
                </p14:nvContentPartPr>
                <p14:xfrm>
                  <a:off x="3929657" y="4317754"/>
                  <a:ext cx="64800" cy="39600"/>
                </p14:xfrm>
              </p:contentPart>
            </mc:Choice>
            <mc:Fallback xmlns="">
              <p:pic>
                <p:nvPicPr>
                  <p:cNvPr id="21686" name="Ink 21685">
                    <a:extLst>
                      <a:ext uri="{FF2B5EF4-FFF2-40B4-BE49-F238E27FC236}">
                        <a16:creationId xmlns:a16="http://schemas.microsoft.com/office/drawing/2014/main" id="{84D41C92-A9A2-A44B-9D89-C1291A71C738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3914177" y="4302634"/>
                    <a:ext cx="95400" cy="7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21687" name="Ink 21686">
                    <a:extLst>
                      <a:ext uri="{FF2B5EF4-FFF2-40B4-BE49-F238E27FC236}">
                        <a16:creationId xmlns:a16="http://schemas.microsoft.com/office/drawing/2014/main" id="{BF5F3E16-8A8A-5A45-81E8-D85BF72B020B}"/>
                      </a:ext>
                    </a:extLst>
                  </p14:cNvPr>
                  <p14:cNvContentPartPr/>
                  <p14:nvPr/>
                </p14:nvContentPartPr>
                <p14:xfrm>
                  <a:off x="3984017" y="4256914"/>
                  <a:ext cx="33840" cy="161280"/>
                </p14:xfrm>
              </p:contentPart>
            </mc:Choice>
            <mc:Fallback xmlns="">
              <p:pic>
                <p:nvPicPr>
                  <p:cNvPr id="21687" name="Ink 21686">
                    <a:extLst>
                      <a:ext uri="{FF2B5EF4-FFF2-40B4-BE49-F238E27FC236}">
                        <a16:creationId xmlns:a16="http://schemas.microsoft.com/office/drawing/2014/main" id="{BF5F3E16-8A8A-5A45-81E8-D85BF72B020B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3968897" y="4241434"/>
                    <a:ext cx="64080" cy="19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21688" name="Ink 21687">
                    <a:extLst>
                      <a:ext uri="{FF2B5EF4-FFF2-40B4-BE49-F238E27FC236}">
                        <a16:creationId xmlns:a16="http://schemas.microsoft.com/office/drawing/2014/main" id="{6E01E1BC-187E-C943-A483-649F236356E5}"/>
                      </a:ext>
                    </a:extLst>
                  </p14:cNvPr>
                  <p14:cNvContentPartPr/>
                  <p14:nvPr/>
                </p14:nvContentPartPr>
                <p14:xfrm>
                  <a:off x="4092737" y="4366714"/>
                  <a:ext cx="13320" cy="77400"/>
                </p14:xfrm>
              </p:contentPart>
            </mc:Choice>
            <mc:Fallback xmlns="">
              <p:pic>
                <p:nvPicPr>
                  <p:cNvPr id="21688" name="Ink 21687">
                    <a:extLst>
                      <a:ext uri="{FF2B5EF4-FFF2-40B4-BE49-F238E27FC236}">
                        <a16:creationId xmlns:a16="http://schemas.microsoft.com/office/drawing/2014/main" id="{6E01E1BC-187E-C943-A483-649F236356E5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4077617" y="4351594"/>
                    <a:ext cx="43920" cy="10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21689" name="Ink 21688">
                    <a:extLst>
                      <a:ext uri="{FF2B5EF4-FFF2-40B4-BE49-F238E27FC236}">
                        <a16:creationId xmlns:a16="http://schemas.microsoft.com/office/drawing/2014/main" id="{4BEBA78F-D1FA-2246-AC0D-76BDB5C01DEC}"/>
                      </a:ext>
                    </a:extLst>
                  </p14:cNvPr>
                  <p14:cNvContentPartPr/>
                  <p14:nvPr/>
                </p14:nvContentPartPr>
                <p14:xfrm>
                  <a:off x="4190657" y="4179874"/>
                  <a:ext cx="79560" cy="263520"/>
                </p14:xfrm>
              </p:contentPart>
            </mc:Choice>
            <mc:Fallback xmlns="">
              <p:pic>
                <p:nvPicPr>
                  <p:cNvPr id="21689" name="Ink 21688">
                    <a:extLst>
                      <a:ext uri="{FF2B5EF4-FFF2-40B4-BE49-F238E27FC236}">
                        <a16:creationId xmlns:a16="http://schemas.microsoft.com/office/drawing/2014/main" id="{4BEBA78F-D1FA-2246-AC0D-76BDB5C01DEC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4175537" y="4164754"/>
                    <a:ext cx="109800" cy="293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694" name="Group 21693">
              <a:extLst>
                <a:ext uri="{FF2B5EF4-FFF2-40B4-BE49-F238E27FC236}">
                  <a16:creationId xmlns:a16="http://schemas.microsoft.com/office/drawing/2014/main" id="{333DCEE3-6F92-9E4E-A263-589EBA686BBF}"/>
                </a:ext>
              </a:extLst>
            </p:cNvPr>
            <p:cNvGrpSpPr/>
            <p:nvPr/>
          </p:nvGrpSpPr>
          <p:grpSpPr>
            <a:xfrm>
              <a:off x="1693266" y="4319484"/>
              <a:ext cx="1047048" cy="261453"/>
              <a:chOff x="1693266" y="4319484"/>
              <a:chExt cx="1047048" cy="26145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21591" name="Ink 21590">
                    <a:extLst>
                      <a:ext uri="{FF2B5EF4-FFF2-40B4-BE49-F238E27FC236}">
                        <a16:creationId xmlns:a16="http://schemas.microsoft.com/office/drawing/2014/main" id="{173D9C5C-27DC-4946-8CA0-2DEBB2DB3B28}"/>
                      </a:ext>
                    </a:extLst>
                  </p14:cNvPr>
                  <p14:cNvContentPartPr/>
                  <p14:nvPr/>
                </p14:nvContentPartPr>
                <p14:xfrm>
                  <a:off x="1701292" y="4319484"/>
                  <a:ext cx="46302" cy="198173"/>
                </p14:xfrm>
              </p:contentPart>
            </mc:Choice>
            <mc:Fallback xmlns="">
              <p:pic>
                <p:nvPicPr>
                  <p:cNvPr id="21591" name="Ink 21590">
                    <a:extLst>
                      <a:ext uri="{FF2B5EF4-FFF2-40B4-BE49-F238E27FC236}">
                        <a16:creationId xmlns:a16="http://schemas.microsoft.com/office/drawing/2014/main" id="{173D9C5C-27DC-4946-8CA0-2DEBB2DB3B28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1686099" y="4304019"/>
                    <a:ext cx="77049" cy="228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21592" name="Ink 21591">
                    <a:extLst>
                      <a:ext uri="{FF2B5EF4-FFF2-40B4-BE49-F238E27FC236}">
                        <a16:creationId xmlns:a16="http://schemas.microsoft.com/office/drawing/2014/main" id="{6F0FB02A-4906-4841-8F6E-A2739976B79A}"/>
                      </a:ext>
                    </a:extLst>
                  </p14:cNvPr>
                  <p14:cNvContentPartPr/>
                  <p14:nvPr/>
                </p14:nvContentPartPr>
                <p14:xfrm>
                  <a:off x="1693266" y="4426905"/>
                  <a:ext cx="106804" cy="16977"/>
                </p14:xfrm>
              </p:contentPart>
            </mc:Choice>
            <mc:Fallback xmlns="">
              <p:pic>
                <p:nvPicPr>
                  <p:cNvPr id="21592" name="Ink 21591">
                    <a:extLst>
                      <a:ext uri="{FF2B5EF4-FFF2-40B4-BE49-F238E27FC236}">
                        <a16:creationId xmlns:a16="http://schemas.microsoft.com/office/drawing/2014/main" id="{6F0FB02A-4906-4841-8F6E-A2739976B79A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1678162" y="4412050"/>
                    <a:ext cx="137011" cy="466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21593" name="Ink 21592">
                    <a:extLst>
                      <a:ext uri="{FF2B5EF4-FFF2-40B4-BE49-F238E27FC236}">
                        <a16:creationId xmlns:a16="http://schemas.microsoft.com/office/drawing/2014/main" id="{1DF8CFC6-35D3-9F42-8C7E-55F170A13585}"/>
                      </a:ext>
                    </a:extLst>
                  </p14:cNvPr>
                  <p14:cNvContentPartPr/>
                  <p14:nvPr/>
                </p14:nvContentPartPr>
                <p14:xfrm>
                  <a:off x="1881562" y="4320101"/>
                  <a:ext cx="52167" cy="175022"/>
                </p14:xfrm>
              </p:contentPart>
            </mc:Choice>
            <mc:Fallback xmlns="">
              <p:pic>
                <p:nvPicPr>
                  <p:cNvPr id="21593" name="Ink 21592">
                    <a:extLst>
                      <a:ext uri="{FF2B5EF4-FFF2-40B4-BE49-F238E27FC236}">
                        <a16:creationId xmlns:a16="http://schemas.microsoft.com/office/drawing/2014/main" id="{1DF8CFC6-35D3-9F42-8C7E-55F170A13585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1866452" y="4304647"/>
                    <a:ext cx="82748" cy="2052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21594" name="Ink 21593">
                    <a:extLst>
                      <a:ext uri="{FF2B5EF4-FFF2-40B4-BE49-F238E27FC236}">
                        <a16:creationId xmlns:a16="http://schemas.microsoft.com/office/drawing/2014/main" id="{10C90D96-4136-7A4B-B85E-6112A951E349}"/>
                      </a:ext>
                    </a:extLst>
                  </p14:cNvPr>
                  <p14:cNvContentPartPr/>
                  <p14:nvPr/>
                </p14:nvContentPartPr>
                <p14:xfrm>
                  <a:off x="1985279" y="4390789"/>
                  <a:ext cx="108039" cy="80566"/>
                </p14:xfrm>
              </p:contentPart>
            </mc:Choice>
            <mc:Fallback xmlns="">
              <p:pic>
                <p:nvPicPr>
                  <p:cNvPr id="21594" name="Ink 21593">
                    <a:extLst>
                      <a:ext uri="{FF2B5EF4-FFF2-40B4-BE49-F238E27FC236}">
                        <a16:creationId xmlns:a16="http://schemas.microsoft.com/office/drawing/2014/main" id="{10C90D96-4136-7A4B-B85E-6112A951E349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1969793" y="4375683"/>
                    <a:ext cx="138650" cy="111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21595" name="Ink 21594">
                    <a:extLst>
                      <a:ext uri="{FF2B5EF4-FFF2-40B4-BE49-F238E27FC236}">
                        <a16:creationId xmlns:a16="http://schemas.microsoft.com/office/drawing/2014/main" id="{CA7E175A-DE25-2845-8DA5-E0D6F0178876}"/>
                      </a:ext>
                    </a:extLst>
                  </p14:cNvPr>
                  <p14:cNvContentPartPr/>
                  <p14:nvPr/>
                </p14:nvContentPartPr>
                <p14:xfrm>
                  <a:off x="1999478" y="4386159"/>
                  <a:ext cx="60810" cy="110199"/>
                </p14:xfrm>
              </p:contentPart>
            </mc:Choice>
            <mc:Fallback xmlns="">
              <p:pic>
                <p:nvPicPr>
                  <p:cNvPr id="21595" name="Ink 21594">
                    <a:extLst>
                      <a:ext uri="{FF2B5EF4-FFF2-40B4-BE49-F238E27FC236}">
                        <a16:creationId xmlns:a16="http://schemas.microsoft.com/office/drawing/2014/main" id="{CA7E175A-DE25-2845-8DA5-E0D6F0178876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1984365" y="4371034"/>
                    <a:ext cx="91035" cy="1408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21597" name="Ink 21596">
                    <a:extLst>
                      <a:ext uri="{FF2B5EF4-FFF2-40B4-BE49-F238E27FC236}">
                        <a16:creationId xmlns:a16="http://schemas.microsoft.com/office/drawing/2014/main" id="{6A708428-A524-324F-870B-737911764AEA}"/>
                      </a:ext>
                    </a:extLst>
                  </p14:cNvPr>
                  <p14:cNvContentPartPr/>
                  <p14:nvPr/>
                </p14:nvContentPartPr>
                <p14:xfrm>
                  <a:off x="2159993" y="4338622"/>
                  <a:ext cx="32720" cy="164836"/>
                </p14:xfrm>
              </p:contentPart>
            </mc:Choice>
            <mc:Fallback xmlns="">
              <p:pic>
                <p:nvPicPr>
                  <p:cNvPr id="21597" name="Ink 21596">
                    <a:extLst>
                      <a:ext uri="{FF2B5EF4-FFF2-40B4-BE49-F238E27FC236}">
                        <a16:creationId xmlns:a16="http://schemas.microsoft.com/office/drawing/2014/main" id="{6A708428-A524-324F-870B-737911764AEA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2144891" y="4323506"/>
                    <a:ext cx="63283" cy="1954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21599" name="Ink 21598">
                    <a:extLst>
                      <a:ext uri="{FF2B5EF4-FFF2-40B4-BE49-F238E27FC236}">
                        <a16:creationId xmlns:a16="http://schemas.microsoft.com/office/drawing/2014/main" id="{E696714F-D864-844A-9096-1260A008CE2A}"/>
                      </a:ext>
                    </a:extLst>
                  </p14:cNvPr>
                  <p14:cNvContentPartPr/>
                  <p14:nvPr/>
                </p14:nvContentPartPr>
                <p14:xfrm>
                  <a:off x="2281304" y="4347883"/>
                  <a:ext cx="58032" cy="141685"/>
                </p14:xfrm>
              </p:contentPart>
            </mc:Choice>
            <mc:Fallback xmlns="">
              <p:pic>
                <p:nvPicPr>
                  <p:cNvPr id="21599" name="Ink 21598">
                    <a:extLst>
                      <a:ext uri="{FF2B5EF4-FFF2-40B4-BE49-F238E27FC236}">
                        <a16:creationId xmlns:a16="http://schemas.microsoft.com/office/drawing/2014/main" id="{E696714F-D864-844A-9096-1260A008CE2A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2266259" y="4332741"/>
                    <a:ext cx="88123" cy="172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21600" name="Ink 21599">
                    <a:extLst>
                      <a:ext uri="{FF2B5EF4-FFF2-40B4-BE49-F238E27FC236}">
                        <a16:creationId xmlns:a16="http://schemas.microsoft.com/office/drawing/2014/main" id="{E04B9658-7314-7444-A6EC-912673C7C3FD}"/>
                      </a:ext>
                    </a:extLst>
                  </p14:cNvPr>
                  <p14:cNvContentPartPr/>
                  <p14:nvPr/>
                </p14:nvContentPartPr>
                <p14:xfrm>
                  <a:off x="2326063" y="4416410"/>
                  <a:ext cx="72231" cy="25312"/>
                </p14:xfrm>
              </p:contentPart>
            </mc:Choice>
            <mc:Fallback xmlns="">
              <p:pic>
                <p:nvPicPr>
                  <p:cNvPr id="21600" name="Ink 21599">
                    <a:extLst>
                      <a:ext uri="{FF2B5EF4-FFF2-40B4-BE49-F238E27FC236}">
                        <a16:creationId xmlns:a16="http://schemas.microsoft.com/office/drawing/2014/main" id="{E04B9658-7314-7444-A6EC-912673C7C3FD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2310970" y="4401223"/>
                    <a:ext cx="102417" cy="560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21601" name="Ink 21600">
                    <a:extLst>
                      <a:ext uri="{FF2B5EF4-FFF2-40B4-BE49-F238E27FC236}">
                        <a16:creationId xmlns:a16="http://schemas.microsoft.com/office/drawing/2014/main" id="{D0B2427C-392D-6943-82E4-E14BCBC2DFBF}"/>
                      </a:ext>
                    </a:extLst>
                  </p14:cNvPr>
                  <p14:cNvContentPartPr/>
                  <p14:nvPr/>
                </p14:nvContentPartPr>
                <p14:xfrm>
                  <a:off x="2393356" y="4358378"/>
                  <a:ext cx="37350" cy="124399"/>
                </p14:xfrm>
              </p:contentPart>
            </mc:Choice>
            <mc:Fallback xmlns="">
              <p:pic>
                <p:nvPicPr>
                  <p:cNvPr id="21601" name="Ink 21600">
                    <a:extLst>
                      <a:ext uri="{FF2B5EF4-FFF2-40B4-BE49-F238E27FC236}">
                        <a16:creationId xmlns:a16="http://schemas.microsoft.com/office/drawing/2014/main" id="{D0B2427C-392D-6943-82E4-E14BCBC2DFBF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2378272" y="4343278"/>
                    <a:ext cx="67876" cy="1549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21603" name="Ink 21602">
                    <a:extLst>
                      <a:ext uri="{FF2B5EF4-FFF2-40B4-BE49-F238E27FC236}">
                        <a16:creationId xmlns:a16="http://schemas.microsoft.com/office/drawing/2014/main" id="{266432F0-47E1-0F41-8C67-ABF74A7FB248}"/>
                      </a:ext>
                    </a:extLst>
                  </p14:cNvPr>
                  <p14:cNvContentPartPr/>
                  <p14:nvPr/>
                </p14:nvContentPartPr>
                <p14:xfrm>
                  <a:off x="2596777" y="4325658"/>
                  <a:ext cx="143537" cy="255279"/>
                </p14:xfrm>
              </p:contentPart>
            </mc:Choice>
            <mc:Fallback xmlns="">
              <p:pic>
                <p:nvPicPr>
                  <p:cNvPr id="21603" name="Ink 21602">
                    <a:extLst>
                      <a:ext uri="{FF2B5EF4-FFF2-40B4-BE49-F238E27FC236}">
                        <a16:creationId xmlns:a16="http://schemas.microsoft.com/office/drawing/2014/main" id="{266432F0-47E1-0F41-8C67-ABF74A7FB248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2581668" y="4310197"/>
                    <a:ext cx="173755" cy="2854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21693" name="Ink 21692">
                    <a:extLst>
                      <a:ext uri="{FF2B5EF4-FFF2-40B4-BE49-F238E27FC236}">
                        <a16:creationId xmlns:a16="http://schemas.microsoft.com/office/drawing/2014/main" id="{AFDAF1F9-7600-7348-9A48-C3D9A0745AD9}"/>
                      </a:ext>
                    </a:extLst>
                  </p14:cNvPr>
                  <p14:cNvContentPartPr/>
                  <p14:nvPr/>
                </p14:nvContentPartPr>
                <p14:xfrm>
                  <a:off x="2491817" y="4502074"/>
                  <a:ext cx="66600" cy="58320"/>
                </p14:xfrm>
              </p:contentPart>
            </mc:Choice>
            <mc:Fallback xmlns="">
              <p:pic>
                <p:nvPicPr>
                  <p:cNvPr id="21693" name="Ink 21692">
                    <a:extLst>
                      <a:ext uri="{FF2B5EF4-FFF2-40B4-BE49-F238E27FC236}">
                        <a16:creationId xmlns:a16="http://schemas.microsoft.com/office/drawing/2014/main" id="{AFDAF1F9-7600-7348-9A48-C3D9A0745AD9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2476697" y="4486954"/>
                    <a:ext cx="96840" cy="889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1695" name="Ink 21694">
                  <a:extLst>
                    <a:ext uri="{FF2B5EF4-FFF2-40B4-BE49-F238E27FC236}">
                      <a16:creationId xmlns:a16="http://schemas.microsoft.com/office/drawing/2014/main" id="{80F8F958-4E70-B04D-B5CF-C2AB5711A3CD}"/>
                    </a:ext>
                  </a:extLst>
                </p14:cNvPr>
                <p14:cNvContentPartPr/>
                <p14:nvPr/>
              </p14:nvContentPartPr>
              <p14:xfrm>
                <a:off x="4899137" y="5078434"/>
                <a:ext cx="344880" cy="605880"/>
              </p14:xfrm>
            </p:contentPart>
          </mc:Choice>
          <mc:Fallback xmlns="">
            <p:pic>
              <p:nvPicPr>
                <p:cNvPr id="21695" name="Ink 21694">
                  <a:extLst>
                    <a:ext uri="{FF2B5EF4-FFF2-40B4-BE49-F238E27FC236}">
                      <a16:creationId xmlns:a16="http://schemas.microsoft.com/office/drawing/2014/main" id="{80F8F958-4E70-B04D-B5CF-C2AB5711A3C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884017" y="5062954"/>
                  <a:ext cx="375480" cy="6364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717" name="Group 21716">
              <a:extLst>
                <a:ext uri="{FF2B5EF4-FFF2-40B4-BE49-F238E27FC236}">
                  <a16:creationId xmlns:a16="http://schemas.microsoft.com/office/drawing/2014/main" id="{63BE5794-77FD-084B-8FAF-F556F7E95CD6}"/>
                </a:ext>
              </a:extLst>
            </p:cNvPr>
            <p:cNvGrpSpPr/>
            <p:nvPr/>
          </p:nvGrpSpPr>
          <p:grpSpPr>
            <a:xfrm>
              <a:off x="4200851" y="5551474"/>
              <a:ext cx="1507926" cy="741206"/>
              <a:chOff x="4200851" y="5551474"/>
              <a:chExt cx="1507926" cy="741206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F15F5961-350A-144D-AB83-577A3D1FB6A4}"/>
                      </a:ext>
                    </a:extLst>
                  </p14:cNvPr>
                  <p14:cNvContentPartPr/>
                  <p14:nvPr/>
                </p14:nvContentPartPr>
                <p14:xfrm>
                  <a:off x="4705073" y="5561927"/>
                  <a:ext cx="111125" cy="108039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F15F5961-350A-144D-AB83-577A3D1FB6A4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4689969" y="5546802"/>
                    <a:ext cx="141334" cy="1386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8952F201-BE8D-1340-AB60-A45C07E2EF9F}"/>
                      </a:ext>
                    </a:extLst>
                  </p14:cNvPr>
                  <p14:cNvContentPartPr/>
                  <p14:nvPr/>
                </p14:nvContentPartPr>
                <p14:xfrm>
                  <a:off x="4791197" y="5572114"/>
                  <a:ext cx="91370" cy="110817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8952F201-BE8D-1340-AB60-A45C07E2EF9F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4776089" y="5556643"/>
                    <a:ext cx="121947" cy="14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AC95F232-F1D7-944C-B0CD-938A9795D25E}"/>
                      </a:ext>
                    </a:extLst>
                  </p14:cNvPr>
                  <p14:cNvContentPartPr/>
                  <p14:nvPr/>
                </p14:nvContentPartPr>
                <p14:xfrm>
                  <a:off x="4872383" y="5570879"/>
                  <a:ext cx="75010" cy="106804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AC95F232-F1D7-944C-B0CD-938A9795D25E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4857237" y="5555416"/>
                    <a:ext cx="105663" cy="1370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F9461E22-B155-814D-906D-6B46299180D4}"/>
                      </a:ext>
                    </a:extLst>
                  </p14:cNvPr>
                  <p14:cNvContentPartPr/>
                  <p14:nvPr/>
                </p14:nvContentPartPr>
                <p14:xfrm>
                  <a:off x="5017463" y="5561307"/>
                  <a:ext cx="71305" cy="102174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F9461E22-B155-814D-906D-6B46299180D4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002338" y="5546197"/>
                    <a:ext cx="101916" cy="1327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285833F9-DBAF-B740-92CC-7CF57EDD3377}"/>
                      </a:ext>
                    </a:extLst>
                  </p14:cNvPr>
                  <p14:cNvContentPartPr/>
                  <p14:nvPr/>
                </p14:nvContentPartPr>
                <p14:xfrm>
                  <a:off x="5218415" y="5561311"/>
                  <a:ext cx="56180" cy="79331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285833F9-DBAF-B740-92CC-7CF57EDD3377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5203386" y="5546166"/>
                    <a:ext cx="86238" cy="1099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F3C81E1A-5684-E64F-AA91-F23162968ED7}"/>
                      </a:ext>
                    </a:extLst>
                  </p14:cNvPr>
                  <p14:cNvContentPartPr/>
                  <p14:nvPr/>
                </p14:nvContentPartPr>
                <p14:xfrm>
                  <a:off x="5363804" y="5589397"/>
                  <a:ext cx="29942" cy="65749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F3C81E1A-5684-E64F-AA91-F23162968ED7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5348292" y="5574224"/>
                    <a:ext cx="60605" cy="964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27667C8D-DE9E-EA4B-AAB7-F4FD354CBAA8}"/>
                      </a:ext>
                    </a:extLst>
                  </p14:cNvPr>
                  <p14:cNvContentPartPr/>
                  <p14:nvPr/>
                </p14:nvContentPartPr>
                <p14:xfrm>
                  <a:off x="5497152" y="5617487"/>
                  <a:ext cx="34572" cy="51241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27667C8D-DE9E-EA4B-AAB7-F4FD354CBAA8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5482027" y="5602079"/>
                    <a:ext cx="65183" cy="813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D497B0F8-797C-0B4A-B7A1-58449A0F36F0}"/>
                      </a:ext>
                    </a:extLst>
                  </p14:cNvPr>
                  <p14:cNvContentPartPr/>
                  <p14:nvPr/>
                </p14:nvContentPartPr>
                <p14:xfrm>
                  <a:off x="5133833" y="5598652"/>
                  <a:ext cx="32103" cy="110508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D497B0F8-797C-0B4A-B7A1-58449A0F36F0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5118323" y="5583534"/>
                    <a:ext cx="62763" cy="141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12742D75-3374-EE41-B972-4C85AE23BC61}"/>
                      </a:ext>
                    </a:extLst>
                  </p14:cNvPr>
                  <p14:cNvContentPartPr/>
                  <p14:nvPr/>
                </p14:nvContentPartPr>
                <p14:xfrm>
                  <a:off x="5295583" y="5608226"/>
                  <a:ext cx="47537" cy="81183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12742D75-3374-EE41-B972-4C85AE23BC61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280458" y="5592780"/>
                    <a:ext cx="78148" cy="1113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EBF4A8A6-9FE3-904F-B922-329FD1F0A550}"/>
                      </a:ext>
                    </a:extLst>
                  </p14:cNvPr>
                  <p14:cNvContentPartPr/>
                  <p14:nvPr/>
                </p14:nvContentPartPr>
                <p14:xfrm>
                  <a:off x="4969614" y="5807942"/>
                  <a:ext cx="9569" cy="13273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EBF4A8A6-9FE3-904F-B922-329FD1F0A55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954729" y="5792517"/>
                    <a:ext cx="39694" cy="437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7719E580-03AF-B84A-A2E8-78564DFFF232}"/>
                      </a:ext>
                    </a:extLst>
                  </p14:cNvPr>
                  <p14:cNvContentPartPr/>
                  <p14:nvPr/>
                </p14:nvContentPartPr>
                <p14:xfrm>
                  <a:off x="4978874" y="5783872"/>
                  <a:ext cx="121003" cy="219781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7719E580-03AF-B84A-A2E8-78564DFFF232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963749" y="5768379"/>
                    <a:ext cx="151614" cy="2504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21504" name="Ink 21503">
                    <a:extLst>
                      <a:ext uri="{FF2B5EF4-FFF2-40B4-BE49-F238E27FC236}">
                        <a16:creationId xmlns:a16="http://schemas.microsoft.com/office/drawing/2014/main" id="{6F96C9F6-9EC1-BF4E-A4B8-D288ED13D601}"/>
                      </a:ext>
                    </a:extLst>
                  </p14:cNvPr>
                  <p14:cNvContentPartPr/>
                  <p14:nvPr/>
                </p14:nvContentPartPr>
                <p14:xfrm>
                  <a:off x="4932264" y="5767498"/>
                  <a:ext cx="187987" cy="136437"/>
                </p14:xfrm>
              </p:contentPart>
            </mc:Choice>
            <mc:Fallback xmlns="">
              <p:pic>
                <p:nvPicPr>
                  <p:cNvPr id="21504" name="Ink 21503">
                    <a:extLst>
                      <a:ext uri="{FF2B5EF4-FFF2-40B4-BE49-F238E27FC236}">
                        <a16:creationId xmlns:a16="http://schemas.microsoft.com/office/drawing/2014/main" id="{6F96C9F6-9EC1-BF4E-A4B8-D288ED13D601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4916778" y="5752018"/>
                    <a:ext cx="218598" cy="1670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21513" name="Ink 21512">
                    <a:extLst>
                      <a:ext uri="{FF2B5EF4-FFF2-40B4-BE49-F238E27FC236}">
                        <a16:creationId xmlns:a16="http://schemas.microsoft.com/office/drawing/2014/main" id="{D765E74D-D5A1-8747-9F7D-98E17B3E0456}"/>
                      </a:ext>
                    </a:extLst>
                  </p14:cNvPr>
                  <p14:cNvContentPartPr/>
                  <p14:nvPr/>
                </p14:nvContentPartPr>
                <p14:xfrm>
                  <a:off x="5191554" y="6028036"/>
                  <a:ext cx="293556" cy="229351"/>
                </p14:xfrm>
              </p:contentPart>
            </mc:Choice>
            <mc:Fallback xmlns="">
              <p:pic>
                <p:nvPicPr>
                  <p:cNvPr id="21513" name="Ink 21512">
                    <a:extLst>
                      <a:ext uri="{FF2B5EF4-FFF2-40B4-BE49-F238E27FC236}">
                        <a16:creationId xmlns:a16="http://schemas.microsoft.com/office/drawing/2014/main" id="{D765E74D-D5A1-8747-9F7D-98E17B3E0456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176426" y="6012914"/>
                    <a:ext cx="324172" cy="2599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21635" name="Ink 21634">
                    <a:extLst>
                      <a:ext uri="{FF2B5EF4-FFF2-40B4-BE49-F238E27FC236}">
                        <a16:creationId xmlns:a16="http://schemas.microsoft.com/office/drawing/2014/main" id="{95F0ACAF-CA2C-E243-889D-6BBAD2EE9AB7}"/>
                      </a:ext>
                    </a:extLst>
                  </p14:cNvPr>
                  <p14:cNvContentPartPr/>
                  <p14:nvPr/>
                </p14:nvContentPartPr>
                <p14:xfrm>
                  <a:off x="4200851" y="6127277"/>
                  <a:ext cx="95794" cy="165403"/>
                </p14:xfrm>
              </p:contentPart>
            </mc:Choice>
            <mc:Fallback xmlns="">
              <p:pic>
                <p:nvPicPr>
                  <p:cNvPr id="21635" name="Ink 21634">
                    <a:extLst>
                      <a:ext uri="{FF2B5EF4-FFF2-40B4-BE49-F238E27FC236}">
                        <a16:creationId xmlns:a16="http://schemas.microsoft.com/office/drawing/2014/main" id="{95F0ACAF-CA2C-E243-889D-6BBAD2EE9AB7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4185366" y="6112175"/>
                    <a:ext cx="126405" cy="1956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21636" name="Ink 21635">
                    <a:extLst>
                      <a:ext uri="{FF2B5EF4-FFF2-40B4-BE49-F238E27FC236}">
                        <a16:creationId xmlns:a16="http://schemas.microsoft.com/office/drawing/2014/main" id="{90161BFB-7715-134A-976C-59A3EA50FEEF}"/>
                      </a:ext>
                    </a:extLst>
                  </p14:cNvPr>
                  <p14:cNvContentPartPr/>
                  <p14:nvPr/>
                </p14:nvContentPartPr>
                <p14:xfrm>
                  <a:off x="4369900" y="6134901"/>
                  <a:ext cx="35799" cy="94469"/>
                </p14:xfrm>
              </p:contentPart>
            </mc:Choice>
            <mc:Fallback xmlns="">
              <p:pic>
                <p:nvPicPr>
                  <p:cNvPr id="21636" name="Ink 21635">
                    <a:extLst>
                      <a:ext uri="{FF2B5EF4-FFF2-40B4-BE49-F238E27FC236}">
                        <a16:creationId xmlns:a16="http://schemas.microsoft.com/office/drawing/2014/main" id="{90161BFB-7715-134A-976C-59A3EA50FEEF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4354351" y="6119455"/>
                    <a:ext cx="66536" cy="124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21637" name="Ink 21636">
                    <a:extLst>
                      <a:ext uri="{FF2B5EF4-FFF2-40B4-BE49-F238E27FC236}">
                        <a16:creationId xmlns:a16="http://schemas.microsoft.com/office/drawing/2014/main" id="{D3FA9A85-5799-A349-BA50-795479C16277}"/>
                      </a:ext>
                    </a:extLst>
                  </p14:cNvPr>
                  <p14:cNvContentPartPr/>
                  <p14:nvPr/>
                </p14:nvContentPartPr>
                <p14:xfrm>
                  <a:off x="4334436" y="6040443"/>
                  <a:ext cx="9613" cy="10938"/>
                </p14:xfrm>
              </p:contentPart>
            </mc:Choice>
            <mc:Fallback xmlns="">
              <p:pic>
                <p:nvPicPr>
                  <p:cNvPr id="21637" name="Ink 21636">
                    <a:extLst>
                      <a:ext uri="{FF2B5EF4-FFF2-40B4-BE49-F238E27FC236}">
                        <a16:creationId xmlns:a16="http://schemas.microsoft.com/office/drawing/2014/main" id="{D3FA9A85-5799-A349-BA50-795479C16277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319482" y="6025624"/>
                    <a:ext cx="39876" cy="40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21639" name="Ink 21638">
                    <a:extLst>
                      <a:ext uri="{FF2B5EF4-FFF2-40B4-BE49-F238E27FC236}">
                        <a16:creationId xmlns:a16="http://schemas.microsoft.com/office/drawing/2014/main" id="{C05AE75C-4F7C-5744-A99F-C202D158699E}"/>
                      </a:ext>
                    </a:extLst>
                  </p14:cNvPr>
                  <p14:cNvContentPartPr/>
                  <p14:nvPr/>
                </p14:nvContentPartPr>
                <p14:xfrm>
                  <a:off x="4514092" y="6112048"/>
                  <a:ext cx="122643" cy="148498"/>
                </p14:xfrm>
              </p:contentPart>
            </mc:Choice>
            <mc:Fallback xmlns="">
              <p:pic>
                <p:nvPicPr>
                  <p:cNvPr id="21639" name="Ink 21638">
                    <a:extLst>
                      <a:ext uri="{FF2B5EF4-FFF2-40B4-BE49-F238E27FC236}">
                        <a16:creationId xmlns:a16="http://schemas.microsoft.com/office/drawing/2014/main" id="{C05AE75C-4F7C-5744-A99F-C202D158699E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4498986" y="6096947"/>
                    <a:ext cx="152854" cy="1790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21640" name="Ink 21639">
                    <a:extLst>
                      <a:ext uri="{FF2B5EF4-FFF2-40B4-BE49-F238E27FC236}">
                        <a16:creationId xmlns:a16="http://schemas.microsoft.com/office/drawing/2014/main" id="{A2A61E4F-B296-614C-823B-E1A268923C8B}"/>
                      </a:ext>
                    </a:extLst>
                  </p14:cNvPr>
                  <p14:cNvContentPartPr/>
                  <p14:nvPr/>
                </p14:nvContentPartPr>
                <p14:xfrm>
                  <a:off x="4526361" y="6180993"/>
                  <a:ext cx="99772" cy="31158"/>
                </p14:xfrm>
              </p:contentPart>
            </mc:Choice>
            <mc:Fallback xmlns="">
              <p:pic>
                <p:nvPicPr>
                  <p:cNvPr id="21640" name="Ink 21639">
                    <a:extLst>
                      <a:ext uri="{FF2B5EF4-FFF2-40B4-BE49-F238E27FC236}">
                        <a16:creationId xmlns:a16="http://schemas.microsoft.com/office/drawing/2014/main" id="{A2A61E4F-B296-614C-823B-E1A268923C8B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4510929" y="6165414"/>
                    <a:ext cx="129919" cy="619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21641" name="Ink 21640">
                    <a:extLst>
                      <a:ext uri="{FF2B5EF4-FFF2-40B4-BE49-F238E27FC236}">
                        <a16:creationId xmlns:a16="http://schemas.microsoft.com/office/drawing/2014/main" id="{0700083A-0EF7-6040-A160-F83BB0346773}"/>
                      </a:ext>
                    </a:extLst>
                  </p14:cNvPr>
                  <p14:cNvContentPartPr/>
                  <p14:nvPr/>
                </p14:nvContentPartPr>
                <p14:xfrm>
                  <a:off x="4695418" y="6134240"/>
                  <a:ext cx="118666" cy="135239"/>
                </p14:xfrm>
              </p:contentPart>
            </mc:Choice>
            <mc:Fallback xmlns="">
              <p:pic>
                <p:nvPicPr>
                  <p:cNvPr id="21641" name="Ink 21640">
                    <a:extLst>
                      <a:ext uri="{FF2B5EF4-FFF2-40B4-BE49-F238E27FC236}">
                        <a16:creationId xmlns:a16="http://schemas.microsoft.com/office/drawing/2014/main" id="{0700083A-0EF7-6040-A160-F83BB0346773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4679908" y="6118774"/>
                    <a:ext cx="149324" cy="1658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21702" name="Ink 21701">
                    <a:extLst>
                      <a:ext uri="{FF2B5EF4-FFF2-40B4-BE49-F238E27FC236}">
                        <a16:creationId xmlns:a16="http://schemas.microsoft.com/office/drawing/2014/main" id="{4CDF0B19-606D-F740-8CCC-652E8D8374CF}"/>
                      </a:ext>
                    </a:extLst>
                  </p14:cNvPr>
                  <p14:cNvContentPartPr/>
                  <p14:nvPr/>
                </p14:nvContentPartPr>
                <p14:xfrm>
                  <a:off x="4749017" y="5625994"/>
                  <a:ext cx="69120" cy="68760"/>
                </p14:xfrm>
              </p:contentPart>
            </mc:Choice>
            <mc:Fallback xmlns="">
              <p:pic>
                <p:nvPicPr>
                  <p:cNvPr id="21702" name="Ink 21701">
                    <a:extLst>
                      <a:ext uri="{FF2B5EF4-FFF2-40B4-BE49-F238E27FC236}">
                        <a16:creationId xmlns:a16="http://schemas.microsoft.com/office/drawing/2014/main" id="{4CDF0B19-606D-F740-8CCC-652E8D8374CF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4733537" y="5610874"/>
                    <a:ext cx="99720" cy="9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21703" name="Ink 21702">
                    <a:extLst>
                      <a:ext uri="{FF2B5EF4-FFF2-40B4-BE49-F238E27FC236}">
                        <a16:creationId xmlns:a16="http://schemas.microsoft.com/office/drawing/2014/main" id="{F74BCF39-F29A-8248-97FD-8DB7AF82D574}"/>
                      </a:ext>
                    </a:extLst>
                  </p14:cNvPr>
                  <p14:cNvContentPartPr/>
                  <p14:nvPr/>
                </p14:nvContentPartPr>
                <p14:xfrm>
                  <a:off x="4800497" y="5551474"/>
                  <a:ext cx="106920" cy="117000"/>
                </p14:xfrm>
              </p:contentPart>
            </mc:Choice>
            <mc:Fallback xmlns="">
              <p:pic>
                <p:nvPicPr>
                  <p:cNvPr id="21703" name="Ink 21702">
                    <a:extLst>
                      <a:ext uri="{FF2B5EF4-FFF2-40B4-BE49-F238E27FC236}">
                        <a16:creationId xmlns:a16="http://schemas.microsoft.com/office/drawing/2014/main" id="{F74BCF39-F29A-8248-97FD-8DB7AF82D574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4785017" y="5536354"/>
                    <a:ext cx="137520" cy="14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21704" name="Ink 21703">
                    <a:extLst>
                      <a:ext uri="{FF2B5EF4-FFF2-40B4-BE49-F238E27FC236}">
                        <a16:creationId xmlns:a16="http://schemas.microsoft.com/office/drawing/2014/main" id="{673F403C-C643-5C44-8873-3E1BA26C1BCD}"/>
                      </a:ext>
                    </a:extLst>
                  </p14:cNvPr>
                  <p14:cNvContentPartPr/>
                  <p14:nvPr/>
                </p14:nvContentPartPr>
                <p14:xfrm>
                  <a:off x="4963577" y="5573434"/>
                  <a:ext cx="106920" cy="82440"/>
                </p14:xfrm>
              </p:contentPart>
            </mc:Choice>
            <mc:Fallback xmlns="">
              <p:pic>
                <p:nvPicPr>
                  <p:cNvPr id="21704" name="Ink 21703">
                    <a:extLst>
                      <a:ext uri="{FF2B5EF4-FFF2-40B4-BE49-F238E27FC236}">
                        <a16:creationId xmlns:a16="http://schemas.microsoft.com/office/drawing/2014/main" id="{673F403C-C643-5C44-8873-3E1BA26C1BCD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4948457" y="5557954"/>
                    <a:ext cx="137520" cy="11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21707" name="Ink 21706">
                    <a:extLst>
                      <a:ext uri="{FF2B5EF4-FFF2-40B4-BE49-F238E27FC236}">
                        <a16:creationId xmlns:a16="http://schemas.microsoft.com/office/drawing/2014/main" id="{0B6209EC-226B-2B45-9EC6-6FA8729EFDB6}"/>
                      </a:ext>
                    </a:extLst>
                  </p14:cNvPr>
                  <p14:cNvContentPartPr/>
                  <p14:nvPr/>
                </p14:nvContentPartPr>
                <p14:xfrm>
                  <a:off x="4905617" y="5616994"/>
                  <a:ext cx="83880" cy="138240"/>
                </p14:xfrm>
              </p:contentPart>
            </mc:Choice>
            <mc:Fallback xmlns="">
              <p:pic>
                <p:nvPicPr>
                  <p:cNvPr id="21707" name="Ink 21706">
                    <a:extLst>
                      <a:ext uri="{FF2B5EF4-FFF2-40B4-BE49-F238E27FC236}">
                        <a16:creationId xmlns:a16="http://schemas.microsoft.com/office/drawing/2014/main" id="{0B6209EC-226B-2B45-9EC6-6FA8729EFDB6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4890497" y="5601514"/>
                    <a:ext cx="114480" cy="16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21709" name="Ink 21708">
                    <a:extLst>
                      <a:ext uri="{FF2B5EF4-FFF2-40B4-BE49-F238E27FC236}">
                        <a16:creationId xmlns:a16="http://schemas.microsoft.com/office/drawing/2014/main" id="{328AA4E6-0DD9-0A41-B8A5-A1237E6BCA26}"/>
                      </a:ext>
                    </a:extLst>
                  </p14:cNvPr>
                  <p14:cNvContentPartPr/>
                  <p14:nvPr/>
                </p14:nvContentPartPr>
                <p14:xfrm>
                  <a:off x="4898417" y="5573434"/>
                  <a:ext cx="109800" cy="125280"/>
                </p14:xfrm>
              </p:contentPart>
            </mc:Choice>
            <mc:Fallback xmlns="">
              <p:pic>
                <p:nvPicPr>
                  <p:cNvPr id="21709" name="Ink 21708">
                    <a:extLst>
                      <a:ext uri="{FF2B5EF4-FFF2-40B4-BE49-F238E27FC236}">
                        <a16:creationId xmlns:a16="http://schemas.microsoft.com/office/drawing/2014/main" id="{328AA4E6-0DD9-0A41-B8A5-A1237E6BCA26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4883297" y="5557954"/>
                    <a:ext cx="14040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21711" name="Ink 21710">
                    <a:extLst>
                      <a:ext uri="{FF2B5EF4-FFF2-40B4-BE49-F238E27FC236}">
                        <a16:creationId xmlns:a16="http://schemas.microsoft.com/office/drawing/2014/main" id="{77EDDD4F-4AB3-5F4F-B089-68A6D8F0A516}"/>
                      </a:ext>
                    </a:extLst>
                  </p14:cNvPr>
                  <p14:cNvContentPartPr/>
                  <p14:nvPr/>
                </p14:nvContentPartPr>
                <p14:xfrm>
                  <a:off x="5181377" y="5595034"/>
                  <a:ext cx="72360" cy="73800"/>
                </p14:xfrm>
              </p:contentPart>
            </mc:Choice>
            <mc:Fallback xmlns="">
              <p:pic>
                <p:nvPicPr>
                  <p:cNvPr id="21711" name="Ink 21710">
                    <a:extLst>
                      <a:ext uri="{FF2B5EF4-FFF2-40B4-BE49-F238E27FC236}">
                        <a16:creationId xmlns:a16="http://schemas.microsoft.com/office/drawing/2014/main" id="{77EDDD4F-4AB3-5F4F-B089-68A6D8F0A516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5166257" y="5579914"/>
                    <a:ext cx="102600" cy="10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21712" name="Ink 21711">
                    <a:extLst>
                      <a:ext uri="{FF2B5EF4-FFF2-40B4-BE49-F238E27FC236}">
                        <a16:creationId xmlns:a16="http://schemas.microsoft.com/office/drawing/2014/main" id="{29281F7D-2ECF-A847-8767-5A114AF0455A}"/>
                      </a:ext>
                    </a:extLst>
                  </p14:cNvPr>
                  <p14:cNvContentPartPr/>
                  <p14:nvPr/>
                </p14:nvContentPartPr>
                <p14:xfrm>
                  <a:off x="5355617" y="5584234"/>
                  <a:ext cx="51840" cy="26640"/>
                </p14:xfrm>
              </p:contentPart>
            </mc:Choice>
            <mc:Fallback xmlns="">
              <p:pic>
                <p:nvPicPr>
                  <p:cNvPr id="21712" name="Ink 21711">
                    <a:extLst>
                      <a:ext uri="{FF2B5EF4-FFF2-40B4-BE49-F238E27FC236}">
                        <a16:creationId xmlns:a16="http://schemas.microsoft.com/office/drawing/2014/main" id="{29281F7D-2ECF-A847-8767-5A114AF0455A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340497" y="5569114"/>
                    <a:ext cx="82440" cy="5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21714" name="Ink 21713">
                    <a:extLst>
                      <a:ext uri="{FF2B5EF4-FFF2-40B4-BE49-F238E27FC236}">
                        <a16:creationId xmlns:a16="http://schemas.microsoft.com/office/drawing/2014/main" id="{DED9B490-DCF8-5047-996F-35A629E5C6A0}"/>
                      </a:ext>
                    </a:extLst>
                  </p14:cNvPr>
                  <p14:cNvContentPartPr/>
                  <p14:nvPr/>
                </p14:nvContentPartPr>
                <p14:xfrm>
                  <a:off x="5409977" y="5605834"/>
                  <a:ext cx="70560" cy="28080"/>
                </p14:xfrm>
              </p:contentPart>
            </mc:Choice>
            <mc:Fallback xmlns="">
              <p:pic>
                <p:nvPicPr>
                  <p:cNvPr id="21714" name="Ink 21713">
                    <a:extLst>
                      <a:ext uri="{FF2B5EF4-FFF2-40B4-BE49-F238E27FC236}">
                        <a16:creationId xmlns:a16="http://schemas.microsoft.com/office/drawing/2014/main" id="{DED9B490-DCF8-5047-996F-35A629E5C6A0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394857" y="5590714"/>
                    <a:ext cx="101160" cy="5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21715" name="Ink 21714">
                    <a:extLst>
                      <a:ext uri="{FF2B5EF4-FFF2-40B4-BE49-F238E27FC236}">
                        <a16:creationId xmlns:a16="http://schemas.microsoft.com/office/drawing/2014/main" id="{27F3C083-5E2B-764A-A5EF-B870FB30F851}"/>
                      </a:ext>
                    </a:extLst>
                  </p14:cNvPr>
                  <p14:cNvContentPartPr/>
                  <p14:nvPr/>
                </p14:nvContentPartPr>
                <p14:xfrm>
                  <a:off x="5529857" y="5595034"/>
                  <a:ext cx="54000" cy="24480"/>
                </p14:xfrm>
              </p:contentPart>
            </mc:Choice>
            <mc:Fallback xmlns="">
              <p:pic>
                <p:nvPicPr>
                  <p:cNvPr id="21715" name="Ink 21714">
                    <a:extLst>
                      <a:ext uri="{FF2B5EF4-FFF2-40B4-BE49-F238E27FC236}">
                        <a16:creationId xmlns:a16="http://schemas.microsoft.com/office/drawing/2014/main" id="{27F3C083-5E2B-764A-A5EF-B870FB30F851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514737" y="5579914"/>
                    <a:ext cx="84600" cy="5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21716" name="Ink 21715">
                    <a:extLst>
                      <a:ext uri="{FF2B5EF4-FFF2-40B4-BE49-F238E27FC236}">
                        <a16:creationId xmlns:a16="http://schemas.microsoft.com/office/drawing/2014/main" id="{EFB3427F-C84E-BF4C-B8D9-E81FBF091B19}"/>
                      </a:ext>
                    </a:extLst>
                  </p14:cNvPr>
                  <p14:cNvContentPartPr/>
                  <p14:nvPr/>
                </p14:nvContentPartPr>
                <p14:xfrm>
                  <a:off x="5671337" y="5584234"/>
                  <a:ext cx="37440" cy="16200"/>
                </p14:xfrm>
              </p:contentPart>
            </mc:Choice>
            <mc:Fallback xmlns="">
              <p:pic>
                <p:nvPicPr>
                  <p:cNvPr id="21716" name="Ink 21715">
                    <a:extLst>
                      <a:ext uri="{FF2B5EF4-FFF2-40B4-BE49-F238E27FC236}">
                        <a16:creationId xmlns:a16="http://schemas.microsoft.com/office/drawing/2014/main" id="{EFB3427F-C84E-BF4C-B8D9-E81FBF091B19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5655857" y="5569114"/>
                    <a:ext cx="67680" cy="468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1718" name="Ink 21717">
                  <a:extLst>
                    <a:ext uri="{FF2B5EF4-FFF2-40B4-BE49-F238E27FC236}">
                      <a16:creationId xmlns:a16="http://schemas.microsoft.com/office/drawing/2014/main" id="{E34F2349-C8B0-4B49-931C-1FEFD09E6329}"/>
                    </a:ext>
                  </a:extLst>
                </p14:cNvPr>
                <p14:cNvContentPartPr/>
                <p14:nvPr/>
              </p14:nvContentPartPr>
              <p14:xfrm>
                <a:off x="4882577" y="5507914"/>
                <a:ext cx="109080" cy="220320"/>
              </p14:xfrm>
            </p:contentPart>
          </mc:Choice>
          <mc:Fallback xmlns="">
            <p:pic>
              <p:nvPicPr>
                <p:cNvPr id="21718" name="Ink 21717">
                  <a:extLst>
                    <a:ext uri="{FF2B5EF4-FFF2-40B4-BE49-F238E27FC236}">
                      <a16:creationId xmlns:a16="http://schemas.microsoft.com/office/drawing/2014/main" id="{E34F2349-C8B0-4B49-931C-1FEFD09E6329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4867097" y="5492794"/>
                  <a:ext cx="139680" cy="2509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722" name="Group 21721">
              <a:extLst>
                <a:ext uri="{FF2B5EF4-FFF2-40B4-BE49-F238E27FC236}">
                  <a16:creationId xmlns:a16="http://schemas.microsoft.com/office/drawing/2014/main" id="{B5FE4872-5A90-7D44-AC44-784E8C9F652E}"/>
                </a:ext>
              </a:extLst>
            </p:cNvPr>
            <p:cNvGrpSpPr/>
            <p:nvPr/>
          </p:nvGrpSpPr>
          <p:grpSpPr>
            <a:xfrm>
              <a:off x="4700751" y="4607824"/>
              <a:ext cx="3681249" cy="1109678"/>
              <a:chOff x="4700751" y="4607824"/>
              <a:chExt cx="3681249" cy="1109678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21514" name="Ink 21513">
                    <a:extLst>
                      <a:ext uri="{FF2B5EF4-FFF2-40B4-BE49-F238E27FC236}">
                        <a16:creationId xmlns:a16="http://schemas.microsoft.com/office/drawing/2014/main" id="{4F29AFFC-4031-874B-8FF2-B087394480A9}"/>
                      </a:ext>
                    </a:extLst>
                  </p14:cNvPr>
                  <p14:cNvContentPartPr/>
                  <p14:nvPr/>
                </p14:nvContentPartPr>
                <p14:xfrm>
                  <a:off x="4700751" y="4876962"/>
                  <a:ext cx="123473" cy="207434"/>
                </p14:xfrm>
              </p:contentPart>
            </mc:Choice>
            <mc:Fallback xmlns="">
              <p:pic>
                <p:nvPicPr>
                  <p:cNvPr id="21514" name="Ink 21513">
                    <a:extLst>
                      <a:ext uri="{FF2B5EF4-FFF2-40B4-BE49-F238E27FC236}">
                        <a16:creationId xmlns:a16="http://schemas.microsoft.com/office/drawing/2014/main" id="{4F29AFFC-4031-874B-8FF2-B087394480A9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4685632" y="4861503"/>
                    <a:ext cx="154071" cy="2376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21515" name="Ink 21514">
                    <a:extLst>
                      <a:ext uri="{FF2B5EF4-FFF2-40B4-BE49-F238E27FC236}">
                        <a16:creationId xmlns:a16="http://schemas.microsoft.com/office/drawing/2014/main" id="{278381DD-F2B1-3C46-9289-8B56C2EC8587}"/>
                      </a:ext>
                    </a:extLst>
                  </p14:cNvPr>
                  <p14:cNvContentPartPr/>
                  <p14:nvPr/>
                </p14:nvContentPartPr>
                <p14:xfrm>
                  <a:off x="4718655" y="4992100"/>
                  <a:ext cx="215460" cy="321955"/>
                </p14:xfrm>
              </p:contentPart>
            </mc:Choice>
            <mc:Fallback xmlns="">
              <p:pic>
                <p:nvPicPr>
                  <p:cNvPr id="21515" name="Ink 21514">
                    <a:extLst>
                      <a:ext uri="{FF2B5EF4-FFF2-40B4-BE49-F238E27FC236}">
                        <a16:creationId xmlns:a16="http://schemas.microsoft.com/office/drawing/2014/main" id="{278381DD-F2B1-3C46-9289-8B56C2EC8587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4703548" y="4976632"/>
                    <a:ext cx="246034" cy="3521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21517" name="Ink 21516">
                    <a:extLst>
                      <a:ext uri="{FF2B5EF4-FFF2-40B4-BE49-F238E27FC236}">
                        <a16:creationId xmlns:a16="http://schemas.microsoft.com/office/drawing/2014/main" id="{6F798547-273D-1641-A3C4-E7AEA438FEF8}"/>
                      </a:ext>
                    </a:extLst>
                  </p14:cNvPr>
                  <p14:cNvContentPartPr/>
                  <p14:nvPr/>
                </p14:nvContentPartPr>
                <p14:xfrm>
                  <a:off x="4754153" y="5032846"/>
                  <a:ext cx="344489" cy="522907"/>
                </p14:xfrm>
              </p:contentPart>
            </mc:Choice>
            <mc:Fallback xmlns="">
              <p:pic>
                <p:nvPicPr>
                  <p:cNvPr id="21517" name="Ink 21516">
                    <a:extLst>
                      <a:ext uri="{FF2B5EF4-FFF2-40B4-BE49-F238E27FC236}">
                        <a16:creationId xmlns:a16="http://schemas.microsoft.com/office/drawing/2014/main" id="{6F798547-273D-1641-A3C4-E7AEA438FEF8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4739034" y="5017721"/>
                    <a:ext cx="375086" cy="5535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21521" name="Ink 21520">
                    <a:extLst>
                      <a:ext uri="{FF2B5EF4-FFF2-40B4-BE49-F238E27FC236}">
                        <a16:creationId xmlns:a16="http://schemas.microsoft.com/office/drawing/2014/main" id="{8EB06EA2-CBEA-324D-B3F6-1FFF624B90A6}"/>
                      </a:ext>
                    </a:extLst>
                  </p14:cNvPr>
                  <p14:cNvContentPartPr/>
                  <p14:nvPr/>
                </p14:nvContentPartPr>
                <p14:xfrm>
                  <a:off x="5054191" y="5206634"/>
                  <a:ext cx="317633" cy="510868"/>
                </p14:xfrm>
              </p:contentPart>
            </mc:Choice>
            <mc:Fallback xmlns="">
              <p:pic>
                <p:nvPicPr>
                  <p:cNvPr id="21521" name="Ink 21520">
                    <a:extLst>
                      <a:ext uri="{FF2B5EF4-FFF2-40B4-BE49-F238E27FC236}">
                        <a16:creationId xmlns:a16="http://schemas.microsoft.com/office/drawing/2014/main" id="{8EB06EA2-CBEA-324D-B3F6-1FFF624B90A6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5039066" y="5191513"/>
                    <a:ext cx="348244" cy="541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21523" name="Ink 21522">
                    <a:extLst>
                      <a:ext uri="{FF2B5EF4-FFF2-40B4-BE49-F238E27FC236}">
                        <a16:creationId xmlns:a16="http://schemas.microsoft.com/office/drawing/2014/main" id="{60DE8941-C171-514F-96DB-220A098A0A8C}"/>
                      </a:ext>
                    </a:extLst>
                  </p14:cNvPr>
                  <p14:cNvContentPartPr/>
                  <p14:nvPr/>
                </p14:nvContentPartPr>
                <p14:xfrm>
                  <a:off x="5286320" y="5282570"/>
                  <a:ext cx="234289" cy="379987"/>
                </p14:xfrm>
              </p:contentPart>
            </mc:Choice>
            <mc:Fallback xmlns="">
              <p:pic>
                <p:nvPicPr>
                  <p:cNvPr id="21523" name="Ink 21522">
                    <a:extLst>
                      <a:ext uri="{FF2B5EF4-FFF2-40B4-BE49-F238E27FC236}">
                        <a16:creationId xmlns:a16="http://schemas.microsoft.com/office/drawing/2014/main" id="{60DE8941-C171-514F-96DB-220A098A0A8C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5270845" y="5267443"/>
                    <a:ext cx="264880" cy="4106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21525" name="Ink 21524">
                    <a:extLst>
                      <a:ext uri="{FF2B5EF4-FFF2-40B4-BE49-F238E27FC236}">
                        <a16:creationId xmlns:a16="http://schemas.microsoft.com/office/drawing/2014/main" id="{B3D782D9-BBF1-5E40-94CA-8199D8C9ACFA}"/>
                      </a:ext>
                    </a:extLst>
                  </p14:cNvPr>
                  <p14:cNvContentPartPr/>
                  <p14:nvPr/>
                </p14:nvContentPartPr>
                <p14:xfrm>
                  <a:off x="5516596" y="5379496"/>
                  <a:ext cx="153415" cy="235524"/>
                </p14:xfrm>
              </p:contentPart>
            </mc:Choice>
            <mc:Fallback xmlns="">
              <p:pic>
                <p:nvPicPr>
                  <p:cNvPr id="21525" name="Ink 21524">
                    <a:extLst>
                      <a:ext uri="{FF2B5EF4-FFF2-40B4-BE49-F238E27FC236}">
                        <a16:creationId xmlns:a16="http://schemas.microsoft.com/office/drawing/2014/main" id="{B3D782D9-BBF1-5E40-94CA-8199D8C9ACFA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5501110" y="5364394"/>
                    <a:ext cx="184026" cy="2657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21527" name="Ink 21526">
                    <a:extLst>
                      <a:ext uri="{FF2B5EF4-FFF2-40B4-BE49-F238E27FC236}">
                        <a16:creationId xmlns:a16="http://schemas.microsoft.com/office/drawing/2014/main" id="{00256FF9-DE15-7E46-B3F8-5733E047E967}"/>
                      </a:ext>
                    </a:extLst>
                  </p14:cNvPr>
                  <p14:cNvContentPartPr/>
                  <p14:nvPr/>
                </p14:nvContentPartPr>
                <p14:xfrm>
                  <a:off x="5727426" y="5421168"/>
                  <a:ext cx="110508" cy="178418"/>
                </p14:xfrm>
              </p:contentPart>
            </mc:Choice>
            <mc:Fallback xmlns="">
              <p:pic>
                <p:nvPicPr>
                  <p:cNvPr id="21527" name="Ink 21526">
                    <a:extLst>
                      <a:ext uri="{FF2B5EF4-FFF2-40B4-BE49-F238E27FC236}">
                        <a16:creationId xmlns:a16="http://schemas.microsoft.com/office/drawing/2014/main" id="{00256FF9-DE15-7E46-B3F8-5733E047E967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5712308" y="5406060"/>
                    <a:ext cx="141105" cy="2086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21528" name="Ink 21527">
                    <a:extLst>
                      <a:ext uri="{FF2B5EF4-FFF2-40B4-BE49-F238E27FC236}">
                        <a16:creationId xmlns:a16="http://schemas.microsoft.com/office/drawing/2014/main" id="{F9AC3DFE-E130-F64B-A288-8FABB74A77E1}"/>
                      </a:ext>
                    </a:extLst>
                  </p14:cNvPr>
                  <p14:cNvContentPartPr/>
                  <p14:nvPr/>
                </p14:nvContentPartPr>
                <p14:xfrm>
                  <a:off x="5910474" y="5458827"/>
                  <a:ext cx="47537" cy="119151"/>
                </p14:xfrm>
              </p:contentPart>
            </mc:Choice>
            <mc:Fallback xmlns="">
              <p:pic>
                <p:nvPicPr>
                  <p:cNvPr id="21528" name="Ink 21527">
                    <a:extLst>
                      <a:ext uri="{FF2B5EF4-FFF2-40B4-BE49-F238E27FC236}">
                        <a16:creationId xmlns:a16="http://schemas.microsoft.com/office/drawing/2014/main" id="{F9AC3DFE-E130-F64B-A288-8FABB74A77E1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5894988" y="5443348"/>
                    <a:ext cx="78148" cy="1497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21529" name="Ink 21528">
                    <a:extLst>
                      <a:ext uri="{FF2B5EF4-FFF2-40B4-BE49-F238E27FC236}">
                        <a16:creationId xmlns:a16="http://schemas.microsoft.com/office/drawing/2014/main" id="{F63943CF-4C78-E646-A659-F8A8F82D33C0}"/>
                      </a:ext>
                    </a:extLst>
                  </p14:cNvPr>
                  <p14:cNvContentPartPr/>
                  <p14:nvPr/>
                </p14:nvContentPartPr>
                <p14:xfrm>
                  <a:off x="6116365" y="5549579"/>
                  <a:ext cx="73775" cy="100630"/>
                </p14:xfrm>
              </p:contentPart>
            </mc:Choice>
            <mc:Fallback xmlns="">
              <p:pic>
                <p:nvPicPr>
                  <p:cNvPr id="21529" name="Ink 21528">
                    <a:extLst>
                      <a:ext uri="{FF2B5EF4-FFF2-40B4-BE49-F238E27FC236}">
                        <a16:creationId xmlns:a16="http://schemas.microsoft.com/office/drawing/2014/main" id="{F63943CF-4C78-E646-A659-F8A8F82D33C0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6101250" y="5534430"/>
                    <a:ext cx="104365" cy="1312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21530" name="Ink 21529">
                    <a:extLst>
                      <a:ext uri="{FF2B5EF4-FFF2-40B4-BE49-F238E27FC236}">
                        <a16:creationId xmlns:a16="http://schemas.microsoft.com/office/drawing/2014/main" id="{73A7EF26-E8C2-B04B-8FD6-0CC4DB5E6A64}"/>
                      </a:ext>
                    </a:extLst>
                  </p14:cNvPr>
                  <p14:cNvContentPartPr/>
                  <p14:nvPr/>
                </p14:nvContentPartPr>
                <p14:xfrm>
                  <a:off x="6424429" y="5570878"/>
                  <a:ext cx="19447" cy="43215"/>
                </p14:xfrm>
              </p:contentPart>
            </mc:Choice>
            <mc:Fallback xmlns="">
              <p:pic>
                <p:nvPicPr>
                  <p:cNvPr id="21530" name="Ink 21529">
                    <a:extLst>
                      <a:ext uri="{FF2B5EF4-FFF2-40B4-BE49-F238E27FC236}">
                        <a16:creationId xmlns:a16="http://schemas.microsoft.com/office/drawing/2014/main" id="{73A7EF26-E8C2-B04B-8FD6-0CC4DB5E6A64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6409225" y="5555393"/>
                    <a:ext cx="49148" cy="738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21532" name="Ink 21531">
                    <a:extLst>
                      <a:ext uri="{FF2B5EF4-FFF2-40B4-BE49-F238E27FC236}">
                        <a16:creationId xmlns:a16="http://schemas.microsoft.com/office/drawing/2014/main" id="{1017B076-86AE-9640-B99B-2A99F7ADF86F}"/>
                      </a:ext>
                    </a:extLst>
                  </p14:cNvPr>
                  <p14:cNvContentPartPr/>
                  <p14:nvPr/>
                </p14:nvContentPartPr>
                <p14:xfrm>
                  <a:off x="5350834" y="4884370"/>
                  <a:ext cx="446662" cy="361775"/>
                </p14:xfrm>
              </p:contentPart>
            </mc:Choice>
            <mc:Fallback xmlns="">
              <p:pic>
                <p:nvPicPr>
                  <p:cNvPr id="21532" name="Ink 21531">
                    <a:extLst>
                      <a:ext uri="{FF2B5EF4-FFF2-40B4-BE49-F238E27FC236}">
                        <a16:creationId xmlns:a16="http://schemas.microsoft.com/office/drawing/2014/main" id="{1017B076-86AE-9640-B99B-2A99F7ADF86F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5335357" y="4869251"/>
                    <a:ext cx="477255" cy="3923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21534" name="Ink 21533">
                    <a:extLst>
                      <a:ext uri="{FF2B5EF4-FFF2-40B4-BE49-F238E27FC236}">
                        <a16:creationId xmlns:a16="http://schemas.microsoft.com/office/drawing/2014/main" id="{23162AFA-D2A6-074F-870F-2611149D81FA}"/>
                      </a:ext>
                    </a:extLst>
                  </p14:cNvPr>
                  <p14:cNvContentPartPr/>
                  <p14:nvPr/>
                </p14:nvContentPartPr>
                <p14:xfrm>
                  <a:off x="5321201" y="5261579"/>
                  <a:ext cx="129646" cy="41055"/>
                </p14:xfrm>
              </p:contentPart>
            </mc:Choice>
            <mc:Fallback xmlns="">
              <p:pic>
                <p:nvPicPr>
                  <p:cNvPr id="21534" name="Ink 21533">
                    <a:extLst>
                      <a:ext uri="{FF2B5EF4-FFF2-40B4-BE49-F238E27FC236}">
                        <a16:creationId xmlns:a16="http://schemas.microsoft.com/office/drawing/2014/main" id="{23162AFA-D2A6-074F-870F-2611149D81FA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5305758" y="5246093"/>
                    <a:ext cx="159813" cy="716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21535" name="Ink 21534">
                    <a:extLst>
                      <a:ext uri="{FF2B5EF4-FFF2-40B4-BE49-F238E27FC236}">
                        <a16:creationId xmlns:a16="http://schemas.microsoft.com/office/drawing/2014/main" id="{35EB7D4F-F80E-674E-AA00-5C0765F23F20}"/>
                      </a:ext>
                    </a:extLst>
                  </p14:cNvPr>
                  <p14:cNvContentPartPr/>
                  <p14:nvPr/>
                </p14:nvContentPartPr>
                <p14:xfrm>
                  <a:off x="5307310" y="5188730"/>
                  <a:ext cx="30251" cy="122547"/>
                </p14:xfrm>
              </p:contentPart>
            </mc:Choice>
            <mc:Fallback xmlns="">
              <p:pic>
                <p:nvPicPr>
                  <p:cNvPr id="21535" name="Ink 21534">
                    <a:extLst>
                      <a:ext uri="{FF2B5EF4-FFF2-40B4-BE49-F238E27FC236}">
                        <a16:creationId xmlns:a16="http://schemas.microsoft.com/office/drawing/2014/main" id="{35EB7D4F-F80E-674E-AA00-5C0765F23F20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5292184" y="5173277"/>
                    <a:ext cx="60862" cy="1527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21537" name="Ink 21536">
                    <a:extLst>
                      <a:ext uri="{FF2B5EF4-FFF2-40B4-BE49-F238E27FC236}">
                        <a16:creationId xmlns:a16="http://schemas.microsoft.com/office/drawing/2014/main" id="{FC96AA3F-7AAE-4944-B4C8-A03DB3F46F7B}"/>
                      </a:ext>
                    </a:extLst>
                  </p14:cNvPr>
                  <p14:cNvContentPartPr/>
                  <p14:nvPr/>
                </p14:nvContentPartPr>
                <p14:xfrm>
                  <a:off x="6044134" y="4814609"/>
                  <a:ext cx="36424" cy="18830"/>
                </p14:xfrm>
              </p:contentPart>
            </mc:Choice>
            <mc:Fallback xmlns="">
              <p:pic>
                <p:nvPicPr>
                  <p:cNvPr id="21537" name="Ink 21536">
                    <a:extLst>
                      <a:ext uri="{FF2B5EF4-FFF2-40B4-BE49-F238E27FC236}">
                        <a16:creationId xmlns:a16="http://schemas.microsoft.com/office/drawing/2014/main" id="{FC96AA3F-7AAE-4944-B4C8-A03DB3F46F7B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6028987" y="4799687"/>
                    <a:ext cx="67078" cy="490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21538" name="Ink 21537">
                    <a:extLst>
                      <a:ext uri="{FF2B5EF4-FFF2-40B4-BE49-F238E27FC236}">
                        <a16:creationId xmlns:a16="http://schemas.microsoft.com/office/drawing/2014/main" id="{12CA7DAD-ED76-6346-9D84-1227AB2BB8DE}"/>
                      </a:ext>
                    </a:extLst>
                  </p14:cNvPr>
                  <p14:cNvContentPartPr/>
                  <p14:nvPr/>
                </p14:nvContentPartPr>
                <p14:xfrm>
                  <a:off x="5949677" y="4796088"/>
                  <a:ext cx="152797" cy="234907"/>
                </p14:xfrm>
              </p:contentPart>
            </mc:Choice>
            <mc:Fallback xmlns="">
              <p:pic>
                <p:nvPicPr>
                  <p:cNvPr id="21538" name="Ink 21537">
                    <a:extLst>
                      <a:ext uri="{FF2B5EF4-FFF2-40B4-BE49-F238E27FC236}">
                        <a16:creationId xmlns:a16="http://schemas.microsoft.com/office/drawing/2014/main" id="{12CA7DAD-ED76-6346-9D84-1227AB2BB8DE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5934181" y="4780619"/>
                    <a:ext cx="183428" cy="265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21540" name="Ink 21539">
                    <a:extLst>
                      <a:ext uri="{FF2B5EF4-FFF2-40B4-BE49-F238E27FC236}">
                        <a16:creationId xmlns:a16="http://schemas.microsoft.com/office/drawing/2014/main" id="{14BF55A8-28AE-DA45-8E3A-48D815A69833}"/>
                      </a:ext>
                    </a:extLst>
                  </p14:cNvPr>
                  <p14:cNvContentPartPr/>
                  <p14:nvPr/>
                </p14:nvContentPartPr>
                <p14:xfrm>
                  <a:off x="6183658" y="4789914"/>
                  <a:ext cx="110817" cy="73158"/>
                </p14:xfrm>
              </p:contentPart>
            </mc:Choice>
            <mc:Fallback xmlns="">
              <p:pic>
                <p:nvPicPr>
                  <p:cNvPr id="21540" name="Ink 21539">
                    <a:extLst>
                      <a:ext uri="{FF2B5EF4-FFF2-40B4-BE49-F238E27FC236}">
                        <a16:creationId xmlns:a16="http://schemas.microsoft.com/office/drawing/2014/main" id="{14BF55A8-28AE-DA45-8E3A-48D815A69833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6168187" y="4774417"/>
                    <a:ext cx="141400" cy="1037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21542" name="Ink 21541">
                    <a:extLst>
                      <a:ext uri="{FF2B5EF4-FFF2-40B4-BE49-F238E27FC236}">
                        <a16:creationId xmlns:a16="http://schemas.microsoft.com/office/drawing/2014/main" id="{09F134EA-4F7D-E448-8B10-D7AA85C0BDE5}"/>
                      </a:ext>
                    </a:extLst>
                  </p14:cNvPr>
                  <p14:cNvContentPartPr/>
                  <p14:nvPr/>
                </p14:nvContentPartPr>
                <p14:xfrm>
                  <a:off x="6352198" y="4773554"/>
                  <a:ext cx="50624" cy="68836"/>
                </p14:xfrm>
              </p:contentPart>
            </mc:Choice>
            <mc:Fallback xmlns="">
              <p:pic>
                <p:nvPicPr>
                  <p:cNvPr id="21542" name="Ink 21541">
                    <a:extLst>
                      <a:ext uri="{FF2B5EF4-FFF2-40B4-BE49-F238E27FC236}">
                        <a16:creationId xmlns:a16="http://schemas.microsoft.com/office/drawing/2014/main" id="{09F134EA-4F7D-E448-8B10-D7AA85C0BDE5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6337119" y="4758417"/>
                    <a:ext cx="81142" cy="99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21543" name="Ink 21542">
                    <a:extLst>
                      <a:ext uri="{FF2B5EF4-FFF2-40B4-BE49-F238E27FC236}">
                        <a16:creationId xmlns:a16="http://schemas.microsoft.com/office/drawing/2014/main" id="{85B58991-F1A8-5643-AD70-9F3F19EE0347}"/>
                      </a:ext>
                    </a:extLst>
                  </p14:cNvPr>
                  <p14:cNvContentPartPr/>
                  <p14:nvPr/>
                </p14:nvContentPartPr>
                <p14:xfrm>
                  <a:off x="6408378" y="4758737"/>
                  <a:ext cx="103100" cy="89826"/>
                </p14:xfrm>
              </p:contentPart>
            </mc:Choice>
            <mc:Fallback xmlns="">
              <p:pic>
                <p:nvPicPr>
                  <p:cNvPr id="21543" name="Ink 21542">
                    <a:extLst>
                      <a:ext uri="{FF2B5EF4-FFF2-40B4-BE49-F238E27FC236}">
                        <a16:creationId xmlns:a16="http://schemas.microsoft.com/office/drawing/2014/main" id="{85B58991-F1A8-5643-AD70-9F3F19EE0347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6392877" y="4743287"/>
                    <a:ext cx="133742" cy="1203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21544" name="Ink 21543">
                    <a:extLst>
                      <a:ext uri="{FF2B5EF4-FFF2-40B4-BE49-F238E27FC236}">
                        <a16:creationId xmlns:a16="http://schemas.microsoft.com/office/drawing/2014/main" id="{C3FF63A8-F22C-0247-8759-F637257922FF}"/>
                      </a:ext>
                    </a:extLst>
                  </p14:cNvPr>
                  <p14:cNvContentPartPr/>
                  <p14:nvPr/>
                </p14:nvContentPartPr>
                <p14:xfrm>
                  <a:off x="6584944" y="4748242"/>
                  <a:ext cx="104952" cy="96000"/>
                </p14:xfrm>
              </p:contentPart>
            </mc:Choice>
            <mc:Fallback xmlns="">
              <p:pic>
                <p:nvPicPr>
                  <p:cNvPr id="21544" name="Ink 21543">
                    <a:extLst>
                      <a:ext uri="{FF2B5EF4-FFF2-40B4-BE49-F238E27FC236}">
                        <a16:creationId xmlns:a16="http://schemas.microsoft.com/office/drawing/2014/main" id="{C3FF63A8-F22C-0247-8759-F637257922FF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6569796" y="4733084"/>
                    <a:ext cx="135608" cy="1266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21545" name="Ink 21544">
                    <a:extLst>
                      <a:ext uri="{FF2B5EF4-FFF2-40B4-BE49-F238E27FC236}">
                        <a16:creationId xmlns:a16="http://schemas.microsoft.com/office/drawing/2014/main" id="{0E1267E5-3229-6743-A21D-D536968BD71C}"/>
                      </a:ext>
                    </a:extLst>
                  </p14:cNvPr>
                  <p14:cNvContentPartPr/>
                  <p14:nvPr/>
                </p14:nvContentPartPr>
                <p14:xfrm>
                  <a:off x="6724468" y="4736821"/>
                  <a:ext cx="92913" cy="90444"/>
                </p14:xfrm>
              </p:contentPart>
            </mc:Choice>
            <mc:Fallback xmlns="">
              <p:pic>
                <p:nvPicPr>
                  <p:cNvPr id="21545" name="Ink 21544">
                    <a:extLst>
                      <a:ext uri="{FF2B5EF4-FFF2-40B4-BE49-F238E27FC236}">
                        <a16:creationId xmlns:a16="http://schemas.microsoft.com/office/drawing/2014/main" id="{0E1267E5-3229-6743-A21D-D536968BD71C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6708982" y="4721747"/>
                    <a:ext cx="123524" cy="1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21609" name="Ink 21608">
                    <a:extLst>
                      <a:ext uri="{FF2B5EF4-FFF2-40B4-BE49-F238E27FC236}">
                        <a16:creationId xmlns:a16="http://schemas.microsoft.com/office/drawing/2014/main" id="{488F4F2D-604D-3D4F-B03F-EBE4F6937954}"/>
                      </a:ext>
                    </a:extLst>
                  </p14:cNvPr>
                  <p14:cNvContentPartPr/>
                  <p14:nvPr/>
                </p14:nvContentPartPr>
                <p14:xfrm>
                  <a:off x="6996460" y="4702955"/>
                  <a:ext cx="245618" cy="146178"/>
                </p14:xfrm>
              </p:contentPart>
            </mc:Choice>
            <mc:Fallback xmlns="">
              <p:pic>
                <p:nvPicPr>
                  <p:cNvPr id="21609" name="Ink 21608">
                    <a:extLst>
                      <a:ext uri="{FF2B5EF4-FFF2-40B4-BE49-F238E27FC236}">
                        <a16:creationId xmlns:a16="http://schemas.microsoft.com/office/drawing/2014/main" id="{488F4F2D-604D-3D4F-B03F-EBE4F6937954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6981334" y="4687473"/>
                    <a:ext cx="276230" cy="1764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21610" name="Ink 21609">
                    <a:extLst>
                      <a:ext uri="{FF2B5EF4-FFF2-40B4-BE49-F238E27FC236}">
                        <a16:creationId xmlns:a16="http://schemas.microsoft.com/office/drawing/2014/main" id="{7CEDA137-FA58-2B49-A102-4541DE4E83FD}"/>
                      </a:ext>
                    </a:extLst>
                  </p14:cNvPr>
                  <p14:cNvContentPartPr/>
                  <p14:nvPr/>
                </p14:nvContentPartPr>
                <p14:xfrm>
                  <a:off x="7330581" y="4734776"/>
                  <a:ext cx="118003" cy="79221"/>
                </p14:xfrm>
              </p:contentPart>
            </mc:Choice>
            <mc:Fallback xmlns="">
              <p:pic>
                <p:nvPicPr>
                  <p:cNvPr id="21610" name="Ink 21609">
                    <a:extLst>
                      <a:ext uri="{FF2B5EF4-FFF2-40B4-BE49-F238E27FC236}">
                        <a16:creationId xmlns:a16="http://schemas.microsoft.com/office/drawing/2014/main" id="{7CEDA137-FA58-2B49-A102-4541DE4E83FD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7315471" y="4719652"/>
                    <a:ext cx="148223" cy="1098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21612" name="Ink 21611">
                    <a:extLst>
                      <a:ext uri="{FF2B5EF4-FFF2-40B4-BE49-F238E27FC236}">
                        <a16:creationId xmlns:a16="http://schemas.microsoft.com/office/drawing/2014/main" id="{BF3A59D8-8FAD-A643-8BC4-50D115450E18}"/>
                      </a:ext>
                    </a:extLst>
                  </p14:cNvPr>
                  <p14:cNvContentPartPr/>
                  <p14:nvPr/>
                </p14:nvContentPartPr>
                <p14:xfrm>
                  <a:off x="7561283" y="4607824"/>
                  <a:ext cx="127284" cy="172695"/>
                </p14:xfrm>
              </p:contentPart>
            </mc:Choice>
            <mc:Fallback xmlns="">
              <p:pic>
                <p:nvPicPr>
                  <p:cNvPr id="21612" name="Ink 21611">
                    <a:extLst>
                      <a:ext uri="{FF2B5EF4-FFF2-40B4-BE49-F238E27FC236}">
                        <a16:creationId xmlns:a16="http://schemas.microsoft.com/office/drawing/2014/main" id="{BF3A59D8-8FAD-A643-8BC4-50D115450E18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7545822" y="4592713"/>
                    <a:ext cx="157487" cy="2032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21613" name="Ink 21612">
                    <a:extLst>
                      <a:ext uri="{FF2B5EF4-FFF2-40B4-BE49-F238E27FC236}">
                        <a16:creationId xmlns:a16="http://schemas.microsoft.com/office/drawing/2014/main" id="{91DD3998-E0D1-C944-A5DB-30C7BE4E217C}"/>
                      </a:ext>
                    </a:extLst>
                  </p14:cNvPr>
                  <p14:cNvContentPartPr/>
                  <p14:nvPr/>
                </p14:nvContentPartPr>
                <p14:xfrm>
                  <a:off x="7537086" y="4678095"/>
                  <a:ext cx="111374" cy="40439"/>
                </p14:xfrm>
              </p:contentPart>
            </mc:Choice>
            <mc:Fallback xmlns="">
              <p:pic>
                <p:nvPicPr>
                  <p:cNvPr id="21613" name="Ink 21612">
                    <a:extLst>
                      <a:ext uri="{FF2B5EF4-FFF2-40B4-BE49-F238E27FC236}">
                        <a16:creationId xmlns:a16="http://schemas.microsoft.com/office/drawing/2014/main" id="{91DD3998-E0D1-C944-A5DB-30C7BE4E217C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7521948" y="4662930"/>
                    <a:ext cx="142011" cy="71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21615" name="Ink 21614">
                    <a:extLst>
                      <a:ext uri="{FF2B5EF4-FFF2-40B4-BE49-F238E27FC236}">
                        <a16:creationId xmlns:a16="http://schemas.microsoft.com/office/drawing/2014/main" id="{D2C43246-2BFB-FF44-8882-AB07EB5D4AA7}"/>
                      </a:ext>
                    </a:extLst>
                  </p14:cNvPr>
                  <p14:cNvContentPartPr/>
                  <p14:nvPr/>
                </p14:nvContentPartPr>
                <p14:xfrm>
                  <a:off x="7898718" y="4618099"/>
                  <a:ext cx="33147" cy="196892"/>
                </p14:xfrm>
              </p:contentPart>
            </mc:Choice>
            <mc:Fallback xmlns="">
              <p:pic>
                <p:nvPicPr>
                  <p:cNvPr id="21615" name="Ink 21614">
                    <a:extLst>
                      <a:ext uri="{FF2B5EF4-FFF2-40B4-BE49-F238E27FC236}">
                        <a16:creationId xmlns:a16="http://schemas.microsoft.com/office/drawing/2014/main" id="{D2C43246-2BFB-FF44-8882-AB07EB5D4AA7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7883225" y="4602621"/>
                    <a:ext cx="63772" cy="2271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21616" name="Ink 21615">
                    <a:extLst>
                      <a:ext uri="{FF2B5EF4-FFF2-40B4-BE49-F238E27FC236}">
                        <a16:creationId xmlns:a16="http://schemas.microsoft.com/office/drawing/2014/main" id="{FD54A969-5A15-764D-A624-21BF98396F01}"/>
                      </a:ext>
                    </a:extLst>
                  </p14:cNvPr>
                  <p14:cNvContentPartPr/>
                  <p14:nvPr/>
                </p14:nvContentPartPr>
                <p14:xfrm>
                  <a:off x="7931865" y="4679421"/>
                  <a:ext cx="101761" cy="67951"/>
                </p14:xfrm>
              </p:contentPart>
            </mc:Choice>
            <mc:Fallback xmlns="">
              <p:pic>
                <p:nvPicPr>
                  <p:cNvPr id="21616" name="Ink 21615">
                    <a:extLst>
                      <a:ext uri="{FF2B5EF4-FFF2-40B4-BE49-F238E27FC236}">
                        <a16:creationId xmlns:a16="http://schemas.microsoft.com/office/drawing/2014/main" id="{FD54A969-5A15-764D-A624-21BF98396F01}"/>
                      </a:ext>
                    </a:extLst>
                  </p:cNvPr>
                  <p:cNvPicPr/>
                  <p:nvPr/>
                </p:nvPicPr>
                <p:blipFill>
                  <a:blip r:embed="rId220"/>
                  <a:stretch>
                    <a:fillRect/>
                  </a:stretch>
                </p:blipFill>
                <p:spPr>
                  <a:xfrm>
                    <a:off x="7916763" y="4664240"/>
                    <a:ext cx="132325" cy="986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21617" name="Ink 21616">
                    <a:extLst>
                      <a:ext uri="{FF2B5EF4-FFF2-40B4-BE49-F238E27FC236}">
                        <a16:creationId xmlns:a16="http://schemas.microsoft.com/office/drawing/2014/main" id="{4209372E-1A4A-5F4A-89DB-08A09B8F0A33}"/>
                      </a:ext>
                    </a:extLst>
                  </p14:cNvPr>
                  <p14:cNvContentPartPr/>
                  <p14:nvPr/>
                </p14:nvContentPartPr>
                <p14:xfrm>
                  <a:off x="8022356" y="4628043"/>
                  <a:ext cx="62316" cy="179324"/>
                </p14:xfrm>
              </p:contentPart>
            </mc:Choice>
            <mc:Fallback xmlns="">
              <p:pic>
                <p:nvPicPr>
                  <p:cNvPr id="21617" name="Ink 21616">
                    <a:extLst>
                      <a:ext uri="{FF2B5EF4-FFF2-40B4-BE49-F238E27FC236}">
                        <a16:creationId xmlns:a16="http://schemas.microsoft.com/office/drawing/2014/main" id="{4209372E-1A4A-5F4A-89DB-08A09B8F0A33}"/>
                      </a:ext>
                    </a:extLst>
                  </p:cNvPr>
                  <p:cNvPicPr/>
                  <p:nvPr/>
                </p:nvPicPr>
                <p:blipFill>
                  <a:blip r:embed="rId222"/>
                  <a:stretch>
                    <a:fillRect/>
                  </a:stretch>
                </p:blipFill>
                <p:spPr>
                  <a:xfrm>
                    <a:off x="8006956" y="4612919"/>
                    <a:ext cx="92400" cy="2099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21618" name="Ink 21617">
                    <a:extLst>
                      <a:ext uri="{FF2B5EF4-FFF2-40B4-BE49-F238E27FC236}">
                        <a16:creationId xmlns:a16="http://schemas.microsoft.com/office/drawing/2014/main" id="{131F7CFD-4E14-974F-9FF6-3A46825032DC}"/>
                      </a:ext>
                    </a:extLst>
                  </p14:cNvPr>
                  <p14:cNvContentPartPr/>
                  <p14:nvPr/>
                </p14:nvContentPartPr>
                <p14:xfrm>
                  <a:off x="8171185" y="4804716"/>
                  <a:ext cx="19557" cy="82204"/>
                </p14:xfrm>
              </p:contentPart>
            </mc:Choice>
            <mc:Fallback xmlns="">
              <p:pic>
                <p:nvPicPr>
                  <p:cNvPr id="21618" name="Ink 21617">
                    <a:extLst>
                      <a:ext uri="{FF2B5EF4-FFF2-40B4-BE49-F238E27FC236}">
                        <a16:creationId xmlns:a16="http://schemas.microsoft.com/office/drawing/2014/main" id="{131F7CFD-4E14-974F-9FF6-3A46825032DC}"/>
                      </a:ext>
                    </a:extLst>
                  </p:cNvPr>
                  <p:cNvPicPr/>
                  <p:nvPr/>
                </p:nvPicPr>
                <p:blipFill>
                  <a:blip r:embed="rId224"/>
                  <a:stretch>
                    <a:fillRect/>
                  </a:stretch>
                </p:blipFill>
                <p:spPr>
                  <a:xfrm>
                    <a:off x="8156251" y="4789573"/>
                    <a:ext cx="49781" cy="1128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21620" name="Ink 21619">
                    <a:extLst>
                      <a:ext uri="{FF2B5EF4-FFF2-40B4-BE49-F238E27FC236}">
                        <a16:creationId xmlns:a16="http://schemas.microsoft.com/office/drawing/2014/main" id="{5668892D-9EEA-2649-BA54-6EB4B6A45D6F}"/>
                      </a:ext>
                    </a:extLst>
                  </p14:cNvPr>
                  <p14:cNvContentPartPr/>
                  <p14:nvPr/>
                </p14:nvContentPartPr>
                <p14:xfrm>
                  <a:off x="8352831" y="4836537"/>
                  <a:ext cx="29169" cy="77895"/>
                </p14:xfrm>
              </p:contentPart>
            </mc:Choice>
            <mc:Fallback xmlns="">
              <p:pic>
                <p:nvPicPr>
                  <p:cNvPr id="21620" name="Ink 21619">
                    <a:extLst>
                      <a:ext uri="{FF2B5EF4-FFF2-40B4-BE49-F238E27FC236}">
                        <a16:creationId xmlns:a16="http://schemas.microsoft.com/office/drawing/2014/main" id="{5668892D-9EEA-2649-BA54-6EB4B6A45D6F}"/>
                      </a:ext>
                    </a:extLst>
                  </p:cNvPr>
                  <p:cNvPicPr/>
                  <p:nvPr/>
                </p:nvPicPr>
                <p:blipFill>
                  <a:blip r:embed="rId226"/>
                  <a:stretch>
                    <a:fillRect/>
                  </a:stretch>
                </p:blipFill>
                <p:spPr>
                  <a:xfrm>
                    <a:off x="8337706" y="4821030"/>
                    <a:ext cx="59778" cy="1085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21621" name="Ink 21620">
                    <a:extLst>
                      <a:ext uri="{FF2B5EF4-FFF2-40B4-BE49-F238E27FC236}">
                        <a16:creationId xmlns:a16="http://schemas.microsoft.com/office/drawing/2014/main" id="{5C50D26A-CB90-754D-9F5C-1AF854FEE3BD}"/>
                      </a:ext>
                    </a:extLst>
                  </p14:cNvPr>
                  <p14:cNvContentPartPr/>
                  <p14:nvPr/>
                </p14:nvContentPartPr>
                <p14:xfrm>
                  <a:off x="6849619" y="5074532"/>
                  <a:ext cx="12927" cy="158442"/>
                </p14:xfrm>
              </p:contentPart>
            </mc:Choice>
            <mc:Fallback xmlns="">
              <p:pic>
                <p:nvPicPr>
                  <p:cNvPr id="21621" name="Ink 21620">
                    <a:extLst>
                      <a:ext uri="{FF2B5EF4-FFF2-40B4-BE49-F238E27FC236}">
                        <a16:creationId xmlns:a16="http://schemas.microsoft.com/office/drawing/2014/main" id="{5C50D26A-CB90-754D-9F5C-1AF854FEE3BD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6834178" y="5059408"/>
                    <a:ext cx="43449" cy="1890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21622" name="Ink 21621">
                    <a:extLst>
                      <a:ext uri="{FF2B5EF4-FFF2-40B4-BE49-F238E27FC236}">
                        <a16:creationId xmlns:a16="http://schemas.microsoft.com/office/drawing/2014/main" id="{CE1E0A69-40AD-D141-B2CA-30E39D559326}"/>
                      </a:ext>
                    </a:extLst>
                  </p14:cNvPr>
                  <p14:cNvContentPartPr/>
                  <p14:nvPr/>
                </p14:nvContentPartPr>
                <p14:xfrm>
                  <a:off x="6868844" y="5074864"/>
                  <a:ext cx="57013" cy="62979"/>
                </p14:xfrm>
              </p:contentPart>
            </mc:Choice>
            <mc:Fallback xmlns="">
              <p:pic>
                <p:nvPicPr>
                  <p:cNvPr id="21622" name="Ink 21621">
                    <a:extLst>
                      <a:ext uri="{FF2B5EF4-FFF2-40B4-BE49-F238E27FC236}">
                        <a16:creationId xmlns:a16="http://schemas.microsoft.com/office/drawing/2014/main" id="{CE1E0A69-40AD-D141-B2CA-30E39D559326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6853784" y="5059749"/>
                    <a:ext cx="87492" cy="935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21623" name="Ink 21622">
                    <a:extLst>
                      <a:ext uri="{FF2B5EF4-FFF2-40B4-BE49-F238E27FC236}">
                        <a16:creationId xmlns:a16="http://schemas.microsoft.com/office/drawing/2014/main" id="{50D6D564-DE25-7347-B969-594978F07D73}"/>
                      </a:ext>
                    </a:extLst>
                  </p14:cNvPr>
                  <p14:cNvContentPartPr/>
                  <p14:nvPr/>
                </p14:nvContentPartPr>
                <p14:xfrm>
                  <a:off x="6956352" y="5058953"/>
                  <a:ext cx="45080" cy="111374"/>
                </p14:xfrm>
              </p:contentPart>
            </mc:Choice>
            <mc:Fallback xmlns="">
              <p:pic>
                <p:nvPicPr>
                  <p:cNvPr id="21623" name="Ink 21622">
                    <a:extLst>
                      <a:ext uri="{FF2B5EF4-FFF2-40B4-BE49-F238E27FC236}">
                        <a16:creationId xmlns:a16="http://schemas.microsoft.com/office/drawing/2014/main" id="{50D6D564-DE25-7347-B969-594978F07D73}"/>
                      </a:ext>
                    </a:extLst>
                  </p:cNvPr>
                  <p:cNvPicPr/>
                  <p:nvPr/>
                </p:nvPicPr>
                <p:blipFill>
                  <a:blip r:embed="rId232"/>
                  <a:stretch>
                    <a:fillRect/>
                  </a:stretch>
                </p:blipFill>
                <p:spPr>
                  <a:xfrm>
                    <a:off x="6941205" y="5043815"/>
                    <a:ext cx="75734" cy="1420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21624" name="Ink 21623">
                    <a:extLst>
                      <a:ext uri="{FF2B5EF4-FFF2-40B4-BE49-F238E27FC236}">
                        <a16:creationId xmlns:a16="http://schemas.microsoft.com/office/drawing/2014/main" id="{727C0587-0601-C649-BE5F-492F1F5F3883}"/>
                      </a:ext>
                    </a:extLst>
                  </p14:cNvPr>
                  <p14:cNvContentPartPr/>
                  <p14:nvPr/>
                </p14:nvContentPartPr>
                <p14:xfrm>
                  <a:off x="6979886" y="5085139"/>
                  <a:ext cx="146509" cy="173358"/>
                </p14:xfrm>
              </p:contentPart>
            </mc:Choice>
            <mc:Fallback xmlns="">
              <p:pic>
                <p:nvPicPr>
                  <p:cNvPr id="21624" name="Ink 21623">
                    <a:extLst>
                      <a:ext uri="{FF2B5EF4-FFF2-40B4-BE49-F238E27FC236}">
                        <a16:creationId xmlns:a16="http://schemas.microsoft.com/office/drawing/2014/main" id="{727C0587-0601-C649-BE5F-492F1F5F3883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6964407" y="5069673"/>
                    <a:ext cx="177107" cy="203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21626" name="Ink 21625">
                    <a:extLst>
                      <a:ext uri="{FF2B5EF4-FFF2-40B4-BE49-F238E27FC236}">
                        <a16:creationId xmlns:a16="http://schemas.microsoft.com/office/drawing/2014/main" id="{9B101615-204B-6B41-A27D-52D585850249}"/>
                      </a:ext>
                    </a:extLst>
                  </p14:cNvPr>
                  <p14:cNvContentPartPr/>
                  <p14:nvPr/>
                </p14:nvContentPartPr>
                <p14:xfrm>
                  <a:off x="7243735" y="5008901"/>
                  <a:ext cx="71929" cy="245619"/>
                </p14:xfrm>
              </p:contentPart>
            </mc:Choice>
            <mc:Fallback xmlns="">
              <p:pic>
                <p:nvPicPr>
                  <p:cNvPr id="21626" name="Ink 21625">
                    <a:extLst>
                      <a:ext uri="{FF2B5EF4-FFF2-40B4-BE49-F238E27FC236}">
                        <a16:creationId xmlns:a16="http://schemas.microsoft.com/office/drawing/2014/main" id="{9B101615-204B-6B41-A27D-52D585850249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7228630" y="4993775"/>
                    <a:ext cx="102139" cy="2762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21628" name="Ink 21627">
                    <a:extLst>
                      <a:ext uri="{FF2B5EF4-FFF2-40B4-BE49-F238E27FC236}">
                        <a16:creationId xmlns:a16="http://schemas.microsoft.com/office/drawing/2014/main" id="{A1B310F5-CB74-A745-94B9-A02BD2B65225}"/>
                      </a:ext>
                    </a:extLst>
                  </p14:cNvPr>
                  <p14:cNvContentPartPr/>
                  <p14:nvPr/>
                </p14:nvContentPartPr>
                <p14:xfrm>
                  <a:off x="7420740" y="5033761"/>
                  <a:ext cx="22540" cy="191921"/>
                </p14:xfrm>
              </p:contentPart>
            </mc:Choice>
            <mc:Fallback xmlns="">
              <p:pic>
                <p:nvPicPr>
                  <p:cNvPr id="21628" name="Ink 21627">
                    <a:extLst>
                      <a:ext uri="{FF2B5EF4-FFF2-40B4-BE49-F238E27FC236}">
                        <a16:creationId xmlns:a16="http://schemas.microsoft.com/office/drawing/2014/main" id="{A1B310F5-CB74-A745-94B9-A02BD2B65225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7405471" y="5018638"/>
                    <a:ext cx="53442" cy="2225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21629" name="Ink 21628">
                    <a:extLst>
                      <a:ext uri="{FF2B5EF4-FFF2-40B4-BE49-F238E27FC236}">
                        <a16:creationId xmlns:a16="http://schemas.microsoft.com/office/drawing/2014/main" id="{4E1B9F05-B5A0-C441-AB26-1209A050A6F9}"/>
                      </a:ext>
                    </a:extLst>
                  </p14:cNvPr>
                  <p14:cNvContentPartPr/>
                  <p14:nvPr/>
                </p14:nvContentPartPr>
                <p14:xfrm>
                  <a:off x="7440959" y="5127236"/>
                  <a:ext cx="81210" cy="33147"/>
                </p14:xfrm>
              </p:contentPart>
            </mc:Choice>
            <mc:Fallback xmlns="">
              <p:pic>
                <p:nvPicPr>
                  <p:cNvPr id="21629" name="Ink 21628">
                    <a:extLst>
                      <a:ext uri="{FF2B5EF4-FFF2-40B4-BE49-F238E27FC236}">
                        <a16:creationId xmlns:a16="http://schemas.microsoft.com/office/drawing/2014/main" id="{4E1B9F05-B5A0-C441-AB26-1209A050A6F9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7425508" y="5111743"/>
                    <a:ext cx="111394" cy="637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21630" name="Ink 21629">
                    <a:extLst>
                      <a:ext uri="{FF2B5EF4-FFF2-40B4-BE49-F238E27FC236}">
                        <a16:creationId xmlns:a16="http://schemas.microsoft.com/office/drawing/2014/main" id="{1C5AC05D-96EA-844E-BEA9-A6489BB2161A}"/>
                      </a:ext>
                    </a:extLst>
                  </p14:cNvPr>
                  <p14:cNvContentPartPr/>
                  <p14:nvPr/>
                </p14:nvContentPartPr>
                <p14:xfrm>
                  <a:off x="7521175" y="5039065"/>
                  <a:ext cx="23203" cy="179988"/>
                </p14:xfrm>
              </p:contentPart>
            </mc:Choice>
            <mc:Fallback xmlns="">
              <p:pic>
                <p:nvPicPr>
                  <p:cNvPr id="21630" name="Ink 21629">
                    <a:extLst>
                      <a:ext uri="{FF2B5EF4-FFF2-40B4-BE49-F238E27FC236}">
                        <a16:creationId xmlns:a16="http://schemas.microsoft.com/office/drawing/2014/main" id="{1C5AC05D-96EA-844E-BEA9-A6489BB2161A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7505585" y="5023586"/>
                    <a:ext cx="54019" cy="2105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21631" name="Ink 21630">
                    <a:extLst>
                      <a:ext uri="{FF2B5EF4-FFF2-40B4-BE49-F238E27FC236}">
                        <a16:creationId xmlns:a16="http://schemas.microsoft.com/office/drawing/2014/main" id="{F7E343AE-23B4-564E-86E3-A664B03FC887}"/>
                      </a:ext>
                    </a:extLst>
                  </p14:cNvPr>
                  <p14:cNvContentPartPr/>
                  <p14:nvPr/>
                </p14:nvContentPartPr>
                <p14:xfrm>
                  <a:off x="7629234" y="5209440"/>
                  <a:ext cx="22540" cy="45080"/>
                </p14:xfrm>
              </p:contentPart>
            </mc:Choice>
            <mc:Fallback xmlns="">
              <p:pic>
                <p:nvPicPr>
                  <p:cNvPr id="21631" name="Ink 21630">
                    <a:extLst>
                      <a:ext uri="{FF2B5EF4-FFF2-40B4-BE49-F238E27FC236}">
                        <a16:creationId xmlns:a16="http://schemas.microsoft.com/office/drawing/2014/main" id="{F7E343AE-23B4-564E-86E3-A664B03FC887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7613965" y="5193932"/>
                    <a:ext cx="53442" cy="757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21633" name="Ink 21632">
                    <a:extLst>
                      <a:ext uri="{FF2B5EF4-FFF2-40B4-BE49-F238E27FC236}">
                        <a16:creationId xmlns:a16="http://schemas.microsoft.com/office/drawing/2014/main" id="{F0B4AFFE-1FB8-954D-B38A-8409D905AB9D}"/>
                      </a:ext>
                    </a:extLst>
                  </p14:cNvPr>
                  <p14:cNvContentPartPr/>
                  <p14:nvPr/>
                </p14:nvContentPartPr>
                <p14:xfrm>
                  <a:off x="7691550" y="4989013"/>
                  <a:ext cx="125958" cy="270479"/>
                </p14:xfrm>
              </p:contentPart>
            </mc:Choice>
            <mc:Fallback xmlns="">
              <p:pic>
                <p:nvPicPr>
                  <p:cNvPr id="21633" name="Ink 21632">
                    <a:extLst>
                      <a:ext uri="{FF2B5EF4-FFF2-40B4-BE49-F238E27FC236}">
                        <a16:creationId xmlns:a16="http://schemas.microsoft.com/office/drawing/2014/main" id="{F0B4AFFE-1FB8-954D-B38A-8409D905AB9D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7676075" y="4973547"/>
                    <a:ext cx="156548" cy="3010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21719" name="Ink 21718">
                    <a:extLst>
                      <a:ext uri="{FF2B5EF4-FFF2-40B4-BE49-F238E27FC236}">
                        <a16:creationId xmlns:a16="http://schemas.microsoft.com/office/drawing/2014/main" id="{C17179D2-D996-DE43-8A3D-49F107ECD998}"/>
                      </a:ext>
                    </a:extLst>
                  </p14:cNvPr>
                  <p14:cNvContentPartPr/>
                  <p14:nvPr/>
                </p14:nvContentPartPr>
                <p14:xfrm>
                  <a:off x="5281457" y="5573434"/>
                  <a:ext cx="52560" cy="120600"/>
                </p14:xfrm>
              </p:contentPart>
            </mc:Choice>
            <mc:Fallback xmlns="">
              <p:pic>
                <p:nvPicPr>
                  <p:cNvPr id="21719" name="Ink 21718">
                    <a:extLst>
                      <a:ext uri="{FF2B5EF4-FFF2-40B4-BE49-F238E27FC236}">
                        <a16:creationId xmlns:a16="http://schemas.microsoft.com/office/drawing/2014/main" id="{C17179D2-D996-DE43-8A3D-49F107ECD998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5266337" y="5557954"/>
                    <a:ext cx="83160" cy="15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21721" name="Ink 21720">
                    <a:extLst>
                      <a:ext uri="{FF2B5EF4-FFF2-40B4-BE49-F238E27FC236}">
                        <a16:creationId xmlns:a16="http://schemas.microsoft.com/office/drawing/2014/main" id="{565F0049-66C8-8B4B-9777-0D301A0CA861}"/>
                      </a:ext>
                    </a:extLst>
                  </p14:cNvPr>
                  <p14:cNvContentPartPr/>
                  <p14:nvPr/>
                </p14:nvContentPartPr>
                <p14:xfrm>
                  <a:off x="5522657" y="5589274"/>
                  <a:ext cx="29520" cy="66240"/>
                </p14:xfrm>
              </p:contentPart>
            </mc:Choice>
            <mc:Fallback xmlns="">
              <p:pic>
                <p:nvPicPr>
                  <p:cNvPr id="21721" name="Ink 21720">
                    <a:extLst>
                      <a:ext uri="{FF2B5EF4-FFF2-40B4-BE49-F238E27FC236}">
                        <a16:creationId xmlns:a16="http://schemas.microsoft.com/office/drawing/2014/main" id="{565F0049-66C8-8B4B-9777-0D301A0CA861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5507177" y="5574154"/>
                    <a:ext cx="59760" cy="968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518489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Date Placeholder 1">
            <a:extLst>
              <a:ext uri="{FF2B5EF4-FFF2-40B4-BE49-F238E27FC236}">
                <a16:creationId xmlns:a16="http://schemas.microsoft.com/office/drawing/2014/main" id="{A80281BB-92EE-EC42-9692-E13C151C0EA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39938" name="Footer Placeholder 2">
            <a:extLst>
              <a:ext uri="{FF2B5EF4-FFF2-40B4-BE49-F238E27FC236}">
                <a16:creationId xmlns:a16="http://schemas.microsoft.com/office/drawing/2014/main" id="{81B0811D-1661-2147-B6F0-9ECB38285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Terascale Statistics 2024 / Lecture 1</a:t>
            </a: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7B1D1F50-FDAB-E547-A0FF-FD0D6169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D5E3DB6-7F72-2A49-836D-E8A5AF619902}" type="slidenum">
              <a:rPr lang="en-GB" altLang="en-US" sz="1400">
                <a:solidFill>
                  <a:srgbClr val="0070C0"/>
                </a:solidFill>
              </a:rPr>
              <a:pPr/>
              <a:t>11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39941" name="Rectangle 2">
            <a:extLst>
              <a:ext uri="{FF2B5EF4-FFF2-40B4-BE49-F238E27FC236}">
                <a16:creationId xmlns:a16="http://schemas.microsoft.com/office/drawing/2014/main" id="{AF31F465-5ACA-2A4A-9265-F2294BA6D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62377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viewed as a statistical test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012CAC-C825-1746-A34B-9B7152A483CD}"/>
              </a:ext>
            </a:extLst>
          </p:cNvPr>
          <p:cNvSpPr txBox="1"/>
          <p:nvPr/>
        </p:nvSpPr>
        <p:spPr>
          <a:xfrm>
            <a:off x="396642" y="758107"/>
            <a:ext cx="853349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events come in two possible types:  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			s (signal) and b (background)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event, test hypothesis that it is background, i.e.,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b.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Carry out test on many events, each is either of type s or b, i.e., here the hypothesis is the “true class label”, which varies randomly from event to event, so we can assign to it a frequentist probability.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Select events for which where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rejected as “candidate events of type s”.  Equivalent Particle Physics terminology:</a:t>
            </a:r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2EFCA543-4811-DB4F-B7E7-600D3F13C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85" y="4572534"/>
            <a:ext cx="33465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DE55804B-5C2B-3A40-91BB-D902BDA9B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149" y="5531608"/>
            <a:ext cx="4855304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7628CD-AD2B-2F49-959B-E962A85DB09F}"/>
              </a:ext>
            </a:extLst>
          </p:cNvPr>
          <p:cNvSpPr txBox="1"/>
          <p:nvPr/>
        </p:nvSpPr>
        <p:spPr>
          <a:xfrm>
            <a:off x="357602" y="4700927"/>
            <a:ext cx="2919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background efficiency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9B50D-A334-9B4C-8DE4-813940922E21}"/>
              </a:ext>
            </a:extLst>
          </p:cNvPr>
          <p:cNvSpPr txBox="1"/>
          <p:nvPr/>
        </p:nvSpPr>
        <p:spPr>
          <a:xfrm>
            <a:off x="380998" y="5699484"/>
            <a:ext cx="2161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signal efficiency</a:t>
            </a:r>
          </a:p>
        </p:txBody>
      </p:sp>
    </p:spTree>
    <p:extLst>
      <p:ext uri="{BB962C8B-B14F-4D97-AF65-F5344CB8AC3E}">
        <p14:creationId xmlns:p14="http://schemas.microsoft.com/office/powerpoint/2010/main" val="396541919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7572500-71EE-5140-A3A8-D908D3291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234" y="661993"/>
            <a:ext cx="4745081" cy="3561384"/>
          </a:xfrm>
          <a:prstGeom prst="rect">
            <a:avLst/>
          </a:prstGeom>
        </p:spPr>
      </p:pic>
      <p:sp>
        <p:nvSpPr>
          <p:cNvPr id="41985" name="Date Placeholder 1">
            <a:extLst>
              <a:ext uri="{FF2B5EF4-FFF2-40B4-BE49-F238E27FC236}">
                <a16:creationId xmlns:a16="http://schemas.microsoft.com/office/drawing/2014/main" id="{A8729F1C-AE13-E54D-B276-DBA4FE4A17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1986" name="Footer Placeholder 2">
            <a:extLst>
              <a:ext uri="{FF2B5EF4-FFF2-40B4-BE49-F238E27FC236}">
                <a16:creationId xmlns:a16="http://schemas.microsoft.com/office/drawing/2014/main" id="{43461A04-7CF7-EF42-8ED7-0BB15768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Terascale Statistics 2024 / Lecture 1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D13C9821-6A87-C64D-AD69-778F15FB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E06A41D-6052-2445-8507-C648726A2BA2}" type="slidenum">
              <a:rPr lang="en-GB" altLang="en-US" sz="1400">
                <a:solidFill>
                  <a:srgbClr val="0070C0"/>
                </a:solidFill>
              </a:rPr>
              <a:pPr/>
              <a:t>12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A4A09426-01A2-DB40-98B7-48929C6ED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60350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+mj-lt"/>
              </a:rPr>
              <a:t>Example of a test for classification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C8D806-0A37-4E4C-910A-266B84717813}"/>
              </a:ext>
            </a:extLst>
          </p:cNvPr>
          <p:cNvSpPr txBox="1"/>
          <p:nvPr/>
        </p:nvSpPr>
        <p:spPr>
          <a:xfrm>
            <a:off x="489856" y="1088574"/>
            <a:ext cx="4025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can measure for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event a quantity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0A022F-2136-DA41-8AC2-58FBD9FEA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150" y="2064716"/>
            <a:ext cx="2578100" cy="546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576450-DE5E-394B-B5EC-2EA154919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751" y="2757513"/>
            <a:ext cx="2019300" cy="469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B20BEF-0050-C249-9A86-8E7447CFB68F}"/>
              </a:ext>
            </a:extLst>
          </p:cNvPr>
          <p:cNvSpPr txBox="1"/>
          <p:nvPr/>
        </p:nvSpPr>
        <p:spPr>
          <a:xfrm>
            <a:off x="533399" y="3400749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0 ≤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≤ 1.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7A0A9-231D-8B49-B9E3-9E7FEF4B3622}"/>
              </a:ext>
            </a:extLst>
          </p:cNvPr>
          <p:cNvSpPr txBox="1"/>
          <p:nvPr/>
        </p:nvSpPr>
        <p:spPr>
          <a:xfrm>
            <a:off x="489856" y="4361351"/>
            <a:ext cx="8661345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event in a mixture of signal (s) and background (b) test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: event is of type b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a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form: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{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},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constant that we choose to give a test with the desired size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440621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e Placeholder 1">
            <a:extLst>
              <a:ext uri="{FF2B5EF4-FFF2-40B4-BE49-F238E27FC236}">
                <a16:creationId xmlns:a16="http://schemas.microsoft.com/office/drawing/2014/main" id="{A8729F1C-AE13-E54D-B276-DBA4FE4A17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1986" name="Footer Placeholder 2">
            <a:extLst>
              <a:ext uri="{FF2B5EF4-FFF2-40B4-BE49-F238E27FC236}">
                <a16:creationId xmlns:a16="http://schemas.microsoft.com/office/drawing/2014/main" id="{43461A04-7CF7-EF42-8ED7-0BB15768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Terascale Statistics 2024 / Lecture 1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D13C9821-6A87-C64D-AD69-778F15FB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E06A41D-6052-2445-8507-C648726A2BA2}" type="slidenum">
              <a:rPr lang="en-GB" altLang="en-US" sz="1400">
                <a:solidFill>
                  <a:srgbClr val="0070C0"/>
                </a:solidFill>
              </a:rPr>
              <a:pPr/>
              <a:t>13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A4A09426-01A2-DB40-98B7-48929C6ED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60350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example (2)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530D9-8E03-3E4F-AB08-E9846284E0E7}"/>
              </a:ext>
            </a:extLst>
          </p:cNvPr>
          <p:cNvSpPr txBox="1"/>
          <p:nvPr/>
        </p:nvSpPr>
        <p:spPr>
          <a:xfrm>
            <a:off x="631372" y="1088571"/>
            <a:ext cx="4931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want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  Require:</a:t>
            </a:r>
            <a:endParaRPr lang="en-US" sz="2400" baseline="30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7C25E4-739A-2043-93A1-019071C1C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29" y="1645556"/>
            <a:ext cx="6985000" cy="1041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00BD79-DAA8-244E-9C5C-9446F68449F8}"/>
              </a:ext>
            </a:extLst>
          </p:cNvPr>
          <p:cNvSpPr txBox="1"/>
          <p:nvPr/>
        </p:nvSpPr>
        <p:spPr>
          <a:xfrm>
            <a:off x="631372" y="3043534"/>
            <a:ext cx="19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7AAEA6-45F3-8C40-BE1E-7C214FB80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945" y="3043534"/>
            <a:ext cx="23495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054CCF-09BE-7C4E-92A9-F809C8654262}"/>
              </a:ext>
            </a:extLst>
          </p:cNvPr>
          <p:cNvSpPr txBox="1"/>
          <p:nvPr/>
        </p:nvSpPr>
        <p:spPr>
          <a:xfrm>
            <a:off x="544287" y="3719975"/>
            <a:ext cx="804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this test (i.e. this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the power with respect to the signal hypothesis (s) 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37F59E-51E5-8442-8D86-A338971901C9}"/>
              </a:ext>
            </a:extLst>
          </p:cNvPr>
          <p:cNvSpPr txBox="1"/>
          <p:nvPr/>
        </p:nvSpPr>
        <p:spPr>
          <a:xfrm>
            <a:off x="493296" y="5697562"/>
            <a:ext cx="8534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Note:  the optimal size and power is a separate question that will depend on goals of the subsequent analysis.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B92BF0-21CA-9E4B-B600-B8E59694E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20" y="4754862"/>
            <a:ext cx="73914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971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e Placeholder 1">
            <a:extLst>
              <a:ext uri="{FF2B5EF4-FFF2-40B4-BE49-F238E27FC236}">
                <a16:creationId xmlns:a16="http://schemas.microsoft.com/office/drawing/2014/main" id="{A8729F1C-AE13-E54D-B276-DBA4FE4A17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1986" name="Footer Placeholder 2">
            <a:extLst>
              <a:ext uri="{FF2B5EF4-FFF2-40B4-BE49-F238E27FC236}">
                <a16:creationId xmlns:a16="http://schemas.microsoft.com/office/drawing/2014/main" id="{43461A04-7CF7-EF42-8ED7-0BB15768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Terascale Statistics 2024 / Lecture 1</a:t>
            </a:r>
            <a:endParaRPr lang="en-GB" altLang="en-US" sz="1400" dirty="0">
              <a:solidFill>
                <a:srgbClr val="0070C0"/>
              </a:solidFill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D13C9821-6A87-C64D-AD69-778F15FB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E06A41D-6052-2445-8507-C648726A2BA2}" type="slidenum">
              <a:rPr lang="en-GB" altLang="en-US" sz="1400">
                <a:solidFill>
                  <a:srgbClr val="0070C0"/>
                </a:solidFill>
              </a:rPr>
              <a:pPr/>
              <a:t>14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A4A09426-01A2-DB40-98B7-48929C6ED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60350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example (3)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972FAD-FFB9-CF47-AE04-437D6289D6F2}"/>
              </a:ext>
            </a:extLst>
          </p:cNvPr>
          <p:cNvSpPr txBox="1"/>
          <p:nvPr/>
        </p:nvSpPr>
        <p:spPr>
          <a:xfrm>
            <a:off x="499838" y="1014134"/>
            <a:ext cx="774223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that the prior probabilities for an event to be of  type s or b are: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0.001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0.999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“purity” of the selected signal sample (events where b hypothesis rejected) is found using Bayes’ theorem: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5179F6-8DDF-B54F-BFBF-46C512650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92" y="3871685"/>
            <a:ext cx="6515100" cy="96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CD7508-43BE-804B-8E8C-FEEA35913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280" y="5040084"/>
            <a:ext cx="11811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8721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038697-3BBB-924E-8B3E-6C4E27C28D29}"/>
              </a:ext>
            </a:extLst>
          </p:cNvPr>
          <p:cNvSpPr txBox="1">
            <a:spLocks noChangeArrowheads="1"/>
          </p:cNvSpPr>
          <p:nvPr/>
        </p:nvSpPr>
        <p:spPr>
          <a:xfrm>
            <a:off x="1265237" y="245269"/>
            <a:ext cx="69119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Testing significance / goodness-of-fit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BFCA0C8-2DE0-FB48-A663-837E0CD97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96" y="977447"/>
            <a:ext cx="68144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hypothesis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predicts pdf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a set of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observations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602157E5-686D-8B41-ACC6-2A2EE41EB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460" y="1963921"/>
            <a:ext cx="57425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observe a single point in this space: 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ABFCE4FF-C39D-C044-B0E8-41BB5AEA2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99" y="2565441"/>
            <a:ext cx="84792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can we quantify the level of compatibility between the data and the predictions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106138B7-4498-774D-B225-8F5426D4B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22" y="3731640"/>
            <a:ext cx="349675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Decide what part of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data space represents equal or less compatibility  with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 does the point 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(Not unique!)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0D49242-DEF9-294F-9BFF-72A7DC6B7E84}"/>
              </a:ext>
            </a:extLst>
          </p:cNvPr>
          <p:cNvGrpSpPr/>
          <p:nvPr/>
        </p:nvGrpSpPr>
        <p:grpSpPr>
          <a:xfrm>
            <a:off x="3873653" y="3352567"/>
            <a:ext cx="5248575" cy="3061840"/>
            <a:chOff x="1522379" y="1501261"/>
            <a:chExt cx="5248575" cy="3061840"/>
          </a:xfrm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A88B1E3-D7D9-D643-8947-C30A38BE0F9E}"/>
                </a:ext>
              </a:extLst>
            </p:cNvPr>
            <p:cNvSpPr/>
            <p:nvPr/>
          </p:nvSpPr>
          <p:spPr>
            <a:xfrm>
              <a:off x="2253343" y="1817914"/>
              <a:ext cx="2939143" cy="2296886"/>
            </a:xfrm>
            <a:custGeom>
              <a:avLst/>
              <a:gdLst>
                <a:gd name="connsiteX0" fmla="*/ 0 w 2939143"/>
                <a:gd name="connsiteY0" fmla="*/ 0 h 2296886"/>
                <a:gd name="connsiteX1" fmla="*/ 43543 w 2939143"/>
                <a:gd name="connsiteY1" fmla="*/ 76200 h 2296886"/>
                <a:gd name="connsiteX2" fmla="*/ 65314 w 2939143"/>
                <a:gd name="connsiteY2" fmla="*/ 97972 h 2296886"/>
                <a:gd name="connsiteX3" fmla="*/ 97971 w 2939143"/>
                <a:gd name="connsiteY3" fmla="*/ 163286 h 2296886"/>
                <a:gd name="connsiteX4" fmla="*/ 163286 w 2939143"/>
                <a:gd name="connsiteY4" fmla="*/ 228600 h 2296886"/>
                <a:gd name="connsiteX5" fmla="*/ 185057 w 2939143"/>
                <a:gd name="connsiteY5" fmla="*/ 250372 h 2296886"/>
                <a:gd name="connsiteX6" fmla="*/ 206828 w 2939143"/>
                <a:gd name="connsiteY6" fmla="*/ 283029 h 2296886"/>
                <a:gd name="connsiteX7" fmla="*/ 239486 w 2939143"/>
                <a:gd name="connsiteY7" fmla="*/ 304800 h 2296886"/>
                <a:gd name="connsiteX8" fmla="*/ 261257 w 2939143"/>
                <a:gd name="connsiteY8" fmla="*/ 326572 h 2296886"/>
                <a:gd name="connsiteX9" fmla="*/ 293914 w 2939143"/>
                <a:gd name="connsiteY9" fmla="*/ 348343 h 2296886"/>
                <a:gd name="connsiteX10" fmla="*/ 315686 w 2939143"/>
                <a:gd name="connsiteY10" fmla="*/ 370115 h 2296886"/>
                <a:gd name="connsiteX11" fmla="*/ 381000 w 2939143"/>
                <a:gd name="connsiteY11" fmla="*/ 413657 h 2296886"/>
                <a:gd name="connsiteX12" fmla="*/ 413657 w 2939143"/>
                <a:gd name="connsiteY12" fmla="*/ 435429 h 2296886"/>
                <a:gd name="connsiteX13" fmla="*/ 446314 w 2939143"/>
                <a:gd name="connsiteY13" fmla="*/ 457200 h 2296886"/>
                <a:gd name="connsiteX14" fmla="*/ 468086 w 2939143"/>
                <a:gd name="connsiteY14" fmla="*/ 478972 h 2296886"/>
                <a:gd name="connsiteX15" fmla="*/ 500743 w 2939143"/>
                <a:gd name="connsiteY15" fmla="*/ 500743 h 2296886"/>
                <a:gd name="connsiteX16" fmla="*/ 544286 w 2939143"/>
                <a:gd name="connsiteY16" fmla="*/ 544286 h 2296886"/>
                <a:gd name="connsiteX17" fmla="*/ 609600 w 2939143"/>
                <a:gd name="connsiteY17" fmla="*/ 576943 h 2296886"/>
                <a:gd name="connsiteX18" fmla="*/ 631371 w 2939143"/>
                <a:gd name="connsiteY18" fmla="*/ 598715 h 2296886"/>
                <a:gd name="connsiteX19" fmla="*/ 664028 w 2939143"/>
                <a:gd name="connsiteY19" fmla="*/ 620486 h 2296886"/>
                <a:gd name="connsiteX20" fmla="*/ 729343 w 2939143"/>
                <a:gd name="connsiteY20" fmla="*/ 642257 h 2296886"/>
                <a:gd name="connsiteX21" fmla="*/ 751114 w 2939143"/>
                <a:gd name="connsiteY21" fmla="*/ 664029 h 2296886"/>
                <a:gd name="connsiteX22" fmla="*/ 816428 w 2939143"/>
                <a:gd name="connsiteY22" fmla="*/ 685800 h 2296886"/>
                <a:gd name="connsiteX23" fmla="*/ 903514 w 2939143"/>
                <a:gd name="connsiteY23" fmla="*/ 729343 h 2296886"/>
                <a:gd name="connsiteX24" fmla="*/ 936171 w 2939143"/>
                <a:gd name="connsiteY24" fmla="*/ 740229 h 2296886"/>
                <a:gd name="connsiteX25" fmla="*/ 957943 w 2939143"/>
                <a:gd name="connsiteY25" fmla="*/ 762000 h 2296886"/>
                <a:gd name="connsiteX26" fmla="*/ 1023257 w 2939143"/>
                <a:gd name="connsiteY26" fmla="*/ 783772 h 2296886"/>
                <a:gd name="connsiteX27" fmla="*/ 1088571 w 2939143"/>
                <a:gd name="connsiteY27" fmla="*/ 805543 h 2296886"/>
                <a:gd name="connsiteX28" fmla="*/ 1121228 w 2939143"/>
                <a:gd name="connsiteY28" fmla="*/ 816429 h 2296886"/>
                <a:gd name="connsiteX29" fmla="*/ 1153886 w 2939143"/>
                <a:gd name="connsiteY29" fmla="*/ 838200 h 2296886"/>
                <a:gd name="connsiteX30" fmla="*/ 1186543 w 2939143"/>
                <a:gd name="connsiteY30" fmla="*/ 849086 h 2296886"/>
                <a:gd name="connsiteX31" fmla="*/ 1273628 w 2939143"/>
                <a:gd name="connsiteY31" fmla="*/ 870857 h 2296886"/>
                <a:gd name="connsiteX32" fmla="*/ 1382486 w 2939143"/>
                <a:gd name="connsiteY32" fmla="*/ 903515 h 2296886"/>
                <a:gd name="connsiteX33" fmla="*/ 1480457 w 2939143"/>
                <a:gd name="connsiteY33" fmla="*/ 925286 h 2296886"/>
                <a:gd name="connsiteX34" fmla="*/ 1545771 w 2939143"/>
                <a:gd name="connsiteY34" fmla="*/ 947057 h 2296886"/>
                <a:gd name="connsiteX35" fmla="*/ 1611086 w 2939143"/>
                <a:gd name="connsiteY35" fmla="*/ 968829 h 2296886"/>
                <a:gd name="connsiteX36" fmla="*/ 1643743 w 2939143"/>
                <a:gd name="connsiteY36" fmla="*/ 979715 h 2296886"/>
                <a:gd name="connsiteX37" fmla="*/ 1741714 w 2939143"/>
                <a:gd name="connsiteY37" fmla="*/ 1034143 h 2296886"/>
                <a:gd name="connsiteX38" fmla="*/ 1828800 w 2939143"/>
                <a:gd name="connsiteY38" fmla="*/ 1077686 h 2296886"/>
                <a:gd name="connsiteX39" fmla="*/ 1828800 w 2939143"/>
                <a:gd name="connsiteY39" fmla="*/ 1077686 h 2296886"/>
                <a:gd name="connsiteX40" fmla="*/ 1894114 w 2939143"/>
                <a:gd name="connsiteY40" fmla="*/ 1110343 h 2296886"/>
                <a:gd name="connsiteX41" fmla="*/ 1959428 w 2939143"/>
                <a:gd name="connsiteY41" fmla="*/ 1143000 h 2296886"/>
                <a:gd name="connsiteX42" fmla="*/ 2024743 w 2939143"/>
                <a:gd name="connsiteY42" fmla="*/ 1186543 h 2296886"/>
                <a:gd name="connsiteX43" fmla="*/ 2057400 w 2939143"/>
                <a:gd name="connsiteY43" fmla="*/ 1197429 h 2296886"/>
                <a:gd name="connsiteX44" fmla="*/ 2111828 w 2939143"/>
                <a:gd name="connsiteY44" fmla="*/ 1240972 h 2296886"/>
                <a:gd name="connsiteX45" fmla="*/ 2144486 w 2939143"/>
                <a:gd name="connsiteY45" fmla="*/ 1262743 h 2296886"/>
                <a:gd name="connsiteX46" fmla="*/ 2166257 w 2939143"/>
                <a:gd name="connsiteY46" fmla="*/ 1284515 h 2296886"/>
                <a:gd name="connsiteX47" fmla="*/ 2198914 w 2939143"/>
                <a:gd name="connsiteY47" fmla="*/ 1306286 h 2296886"/>
                <a:gd name="connsiteX48" fmla="*/ 2275114 w 2939143"/>
                <a:gd name="connsiteY48" fmla="*/ 1382486 h 2296886"/>
                <a:gd name="connsiteX49" fmla="*/ 2296886 w 2939143"/>
                <a:gd name="connsiteY49" fmla="*/ 1404257 h 2296886"/>
                <a:gd name="connsiteX50" fmla="*/ 2318657 w 2939143"/>
                <a:gd name="connsiteY50" fmla="*/ 1426029 h 2296886"/>
                <a:gd name="connsiteX51" fmla="*/ 2351314 w 2939143"/>
                <a:gd name="connsiteY51" fmla="*/ 1447800 h 2296886"/>
                <a:gd name="connsiteX52" fmla="*/ 2394857 w 2939143"/>
                <a:gd name="connsiteY52" fmla="*/ 1502229 h 2296886"/>
                <a:gd name="connsiteX53" fmla="*/ 2427514 w 2939143"/>
                <a:gd name="connsiteY53" fmla="*/ 1524000 h 2296886"/>
                <a:gd name="connsiteX54" fmla="*/ 2471057 w 2939143"/>
                <a:gd name="connsiteY54" fmla="*/ 1578429 h 2296886"/>
                <a:gd name="connsiteX55" fmla="*/ 2514600 w 2939143"/>
                <a:gd name="connsiteY55" fmla="*/ 1632857 h 2296886"/>
                <a:gd name="connsiteX56" fmla="*/ 2525486 w 2939143"/>
                <a:gd name="connsiteY56" fmla="*/ 1665515 h 2296886"/>
                <a:gd name="connsiteX57" fmla="*/ 2590800 w 2939143"/>
                <a:gd name="connsiteY57" fmla="*/ 1719943 h 2296886"/>
                <a:gd name="connsiteX58" fmla="*/ 2634343 w 2939143"/>
                <a:gd name="connsiteY58" fmla="*/ 1774372 h 2296886"/>
                <a:gd name="connsiteX59" fmla="*/ 2656114 w 2939143"/>
                <a:gd name="connsiteY59" fmla="*/ 1807029 h 2296886"/>
                <a:gd name="connsiteX60" fmla="*/ 2699657 w 2939143"/>
                <a:gd name="connsiteY60" fmla="*/ 1850572 h 2296886"/>
                <a:gd name="connsiteX61" fmla="*/ 2743200 w 2939143"/>
                <a:gd name="connsiteY61" fmla="*/ 1905000 h 2296886"/>
                <a:gd name="connsiteX62" fmla="*/ 2786743 w 2939143"/>
                <a:gd name="connsiteY62" fmla="*/ 1992086 h 2296886"/>
                <a:gd name="connsiteX63" fmla="*/ 2819400 w 2939143"/>
                <a:gd name="connsiteY63" fmla="*/ 2046515 h 2296886"/>
                <a:gd name="connsiteX64" fmla="*/ 2830286 w 2939143"/>
                <a:gd name="connsiteY64" fmla="*/ 2079172 h 2296886"/>
                <a:gd name="connsiteX65" fmla="*/ 2852057 w 2939143"/>
                <a:gd name="connsiteY65" fmla="*/ 2111829 h 2296886"/>
                <a:gd name="connsiteX66" fmla="*/ 2862943 w 2939143"/>
                <a:gd name="connsiteY66" fmla="*/ 2144486 h 2296886"/>
                <a:gd name="connsiteX67" fmla="*/ 2884714 w 2939143"/>
                <a:gd name="connsiteY67" fmla="*/ 2177143 h 2296886"/>
                <a:gd name="connsiteX68" fmla="*/ 2906486 w 2939143"/>
                <a:gd name="connsiteY68" fmla="*/ 2242457 h 2296886"/>
                <a:gd name="connsiteX69" fmla="*/ 2917371 w 2939143"/>
                <a:gd name="connsiteY69" fmla="*/ 2275115 h 2296886"/>
                <a:gd name="connsiteX70" fmla="*/ 2939143 w 2939143"/>
                <a:gd name="connsiteY70" fmla="*/ 2296886 h 2296886"/>
                <a:gd name="connsiteX71" fmla="*/ 2928257 w 2939143"/>
                <a:gd name="connsiteY71" fmla="*/ 2264229 h 229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939143" h="2296886">
                  <a:moveTo>
                    <a:pt x="0" y="0"/>
                  </a:moveTo>
                  <a:cubicBezTo>
                    <a:pt x="14514" y="25400"/>
                    <a:pt x="27316" y="51859"/>
                    <a:pt x="43543" y="76200"/>
                  </a:cubicBezTo>
                  <a:cubicBezTo>
                    <a:pt x="49236" y="84740"/>
                    <a:pt x="60034" y="89171"/>
                    <a:pt x="65314" y="97972"/>
                  </a:cubicBezTo>
                  <a:cubicBezTo>
                    <a:pt x="103943" y="162355"/>
                    <a:pt x="42921" y="99060"/>
                    <a:pt x="97971" y="163286"/>
                  </a:cubicBezTo>
                  <a:cubicBezTo>
                    <a:pt x="97991" y="163309"/>
                    <a:pt x="152389" y="217703"/>
                    <a:pt x="163286" y="228600"/>
                  </a:cubicBezTo>
                  <a:cubicBezTo>
                    <a:pt x="170543" y="235857"/>
                    <a:pt x="179364" y="241832"/>
                    <a:pt x="185057" y="250372"/>
                  </a:cubicBezTo>
                  <a:cubicBezTo>
                    <a:pt x="192314" y="261258"/>
                    <a:pt x="197577" y="273778"/>
                    <a:pt x="206828" y="283029"/>
                  </a:cubicBezTo>
                  <a:cubicBezTo>
                    <a:pt x="216079" y="292280"/>
                    <a:pt x="229270" y="296627"/>
                    <a:pt x="239486" y="304800"/>
                  </a:cubicBezTo>
                  <a:cubicBezTo>
                    <a:pt x="247500" y="311211"/>
                    <a:pt x="253243" y="320161"/>
                    <a:pt x="261257" y="326572"/>
                  </a:cubicBezTo>
                  <a:cubicBezTo>
                    <a:pt x="271473" y="334745"/>
                    <a:pt x="283698" y="340170"/>
                    <a:pt x="293914" y="348343"/>
                  </a:cubicBezTo>
                  <a:cubicBezTo>
                    <a:pt x="301928" y="354754"/>
                    <a:pt x="307475" y="363957"/>
                    <a:pt x="315686" y="370115"/>
                  </a:cubicBezTo>
                  <a:cubicBezTo>
                    <a:pt x="336619" y="385814"/>
                    <a:pt x="359229" y="399143"/>
                    <a:pt x="381000" y="413657"/>
                  </a:cubicBezTo>
                  <a:lnTo>
                    <a:pt x="413657" y="435429"/>
                  </a:lnTo>
                  <a:cubicBezTo>
                    <a:pt x="424543" y="442686"/>
                    <a:pt x="437063" y="447949"/>
                    <a:pt x="446314" y="457200"/>
                  </a:cubicBezTo>
                  <a:cubicBezTo>
                    <a:pt x="453571" y="464457"/>
                    <a:pt x="460072" y="472561"/>
                    <a:pt x="468086" y="478972"/>
                  </a:cubicBezTo>
                  <a:cubicBezTo>
                    <a:pt x="478302" y="487145"/>
                    <a:pt x="490810" y="492229"/>
                    <a:pt x="500743" y="500743"/>
                  </a:cubicBezTo>
                  <a:cubicBezTo>
                    <a:pt x="516328" y="514101"/>
                    <a:pt x="524813" y="537795"/>
                    <a:pt x="544286" y="544286"/>
                  </a:cubicBezTo>
                  <a:cubicBezTo>
                    <a:pt x="578777" y="555783"/>
                    <a:pt x="579456" y="552827"/>
                    <a:pt x="609600" y="576943"/>
                  </a:cubicBezTo>
                  <a:cubicBezTo>
                    <a:pt x="617614" y="583354"/>
                    <a:pt x="623357" y="592304"/>
                    <a:pt x="631371" y="598715"/>
                  </a:cubicBezTo>
                  <a:cubicBezTo>
                    <a:pt x="641587" y="606888"/>
                    <a:pt x="652073" y="615173"/>
                    <a:pt x="664028" y="620486"/>
                  </a:cubicBezTo>
                  <a:cubicBezTo>
                    <a:pt x="684999" y="629806"/>
                    <a:pt x="729343" y="642257"/>
                    <a:pt x="729343" y="642257"/>
                  </a:cubicBezTo>
                  <a:cubicBezTo>
                    <a:pt x="736600" y="649514"/>
                    <a:pt x="741934" y="659439"/>
                    <a:pt x="751114" y="664029"/>
                  </a:cubicBezTo>
                  <a:cubicBezTo>
                    <a:pt x="771640" y="674292"/>
                    <a:pt x="816428" y="685800"/>
                    <a:pt x="816428" y="685800"/>
                  </a:cubicBezTo>
                  <a:cubicBezTo>
                    <a:pt x="854428" y="723800"/>
                    <a:pt x="828463" y="704326"/>
                    <a:pt x="903514" y="729343"/>
                  </a:cubicBezTo>
                  <a:lnTo>
                    <a:pt x="936171" y="740229"/>
                  </a:lnTo>
                  <a:cubicBezTo>
                    <a:pt x="943428" y="747486"/>
                    <a:pt x="948763" y="757410"/>
                    <a:pt x="957943" y="762000"/>
                  </a:cubicBezTo>
                  <a:cubicBezTo>
                    <a:pt x="978469" y="772263"/>
                    <a:pt x="1001486" y="776515"/>
                    <a:pt x="1023257" y="783772"/>
                  </a:cubicBezTo>
                  <a:lnTo>
                    <a:pt x="1088571" y="805543"/>
                  </a:lnTo>
                  <a:cubicBezTo>
                    <a:pt x="1099457" y="809172"/>
                    <a:pt x="1111680" y="810064"/>
                    <a:pt x="1121228" y="816429"/>
                  </a:cubicBezTo>
                  <a:cubicBezTo>
                    <a:pt x="1132114" y="823686"/>
                    <a:pt x="1142184" y="832349"/>
                    <a:pt x="1153886" y="838200"/>
                  </a:cubicBezTo>
                  <a:cubicBezTo>
                    <a:pt x="1164149" y="843332"/>
                    <a:pt x="1175473" y="846067"/>
                    <a:pt x="1186543" y="849086"/>
                  </a:cubicBezTo>
                  <a:cubicBezTo>
                    <a:pt x="1215410" y="856959"/>
                    <a:pt x="1245242" y="861395"/>
                    <a:pt x="1273628" y="870857"/>
                  </a:cubicBezTo>
                  <a:cubicBezTo>
                    <a:pt x="1327894" y="888946"/>
                    <a:pt x="1333135" y="892548"/>
                    <a:pt x="1382486" y="903515"/>
                  </a:cubicBezTo>
                  <a:cubicBezTo>
                    <a:pt x="1422454" y="912397"/>
                    <a:pt x="1442520" y="913905"/>
                    <a:pt x="1480457" y="925286"/>
                  </a:cubicBezTo>
                  <a:cubicBezTo>
                    <a:pt x="1502438" y="931880"/>
                    <a:pt x="1524000" y="939800"/>
                    <a:pt x="1545771" y="947057"/>
                  </a:cubicBezTo>
                  <a:lnTo>
                    <a:pt x="1611086" y="968829"/>
                  </a:lnTo>
                  <a:cubicBezTo>
                    <a:pt x="1621972" y="972458"/>
                    <a:pt x="1634196" y="973350"/>
                    <a:pt x="1643743" y="979715"/>
                  </a:cubicBezTo>
                  <a:cubicBezTo>
                    <a:pt x="1718604" y="1029622"/>
                    <a:pt x="1684234" y="1014982"/>
                    <a:pt x="1741714" y="1034143"/>
                  </a:cubicBezTo>
                  <a:cubicBezTo>
                    <a:pt x="1779713" y="1072142"/>
                    <a:pt x="1753749" y="1052669"/>
                    <a:pt x="1828800" y="1077686"/>
                  </a:cubicBezTo>
                  <a:lnTo>
                    <a:pt x="1828800" y="1077686"/>
                  </a:lnTo>
                  <a:cubicBezTo>
                    <a:pt x="1922399" y="1140085"/>
                    <a:pt x="1803969" y="1065269"/>
                    <a:pt x="1894114" y="1110343"/>
                  </a:cubicBezTo>
                  <a:cubicBezTo>
                    <a:pt x="1978515" y="1152545"/>
                    <a:pt x="1877351" y="1115643"/>
                    <a:pt x="1959428" y="1143000"/>
                  </a:cubicBezTo>
                  <a:cubicBezTo>
                    <a:pt x="1981200" y="1157514"/>
                    <a:pt x="1999920" y="1178268"/>
                    <a:pt x="2024743" y="1186543"/>
                  </a:cubicBezTo>
                  <a:cubicBezTo>
                    <a:pt x="2035629" y="1190172"/>
                    <a:pt x="2047137" y="1192297"/>
                    <a:pt x="2057400" y="1197429"/>
                  </a:cubicBezTo>
                  <a:cubicBezTo>
                    <a:pt x="2102081" y="1219769"/>
                    <a:pt x="2078073" y="1213968"/>
                    <a:pt x="2111828" y="1240972"/>
                  </a:cubicBezTo>
                  <a:cubicBezTo>
                    <a:pt x="2122044" y="1249145"/>
                    <a:pt x="2134270" y="1254570"/>
                    <a:pt x="2144486" y="1262743"/>
                  </a:cubicBezTo>
                  <a:cubicBezTo>
                    <a:pt x="2152500" y="1269154"/>
                    <a:pt x="2158243" y="1278104"/>
                    <a:pt x="2166257" y="1284515"/>
                  </a:cubicBezTo>
                  <a:cubicBezTo>
                    <a:pt x="2176473" y="1292688"/>
                    <a:pt x="2188981" y="1297772"/>
                    <a:pt x="2198914" y="1306286"/>
                  </a:cubicBezTo>
                  <a:lnTo>
                    <a:pt x="2275114" y="1382486"/>
                  </a:lnTo>
                  <a:lnTo>
                    <a:pt x="2296886" y="1404257"/>
                  </a:lnTo>
                  <a:cubicBezTo>
                    <a:pt x="2304143" y="1411514"/>
                    <a:pt x="2310117" y="1420336"/>
                    <a:pt x="2318657" y="1426029"/>
                  </a:cubicBezTo>
                  <a:cubicBezTo>
                    <a:pt x="2329543" y="1433286"/>
                    <a:pt x="2341098" y="1439627"/>
                    <a:pt x="2351314" y="1447800"/>
                  </a:cubicBezTo>
                  <a:cubicBezTo>
                    <a:pt x="2405179" y="1490892"/>
                    <a:pt x="2338276" y="1445648"/>
                    <a:pt x="2394857" y="1502229"/>
                  </a:cubicBezTo>
                  <a:cubicBezTo>
                    <a:pt x="2404108" y="1511480"/>
                    <a:pt x="2416628" y="1516743"/>
                    <a:pt x="2427514" y="1524000"/>
                  </a:cubicBezTo>
                  <a:cubicBezTo>
                    <a:pt x="2494535" y="1624529"/>
                    <a:pt x="2409005" y="1500861"/>
                    <a:pt x="2471057" y="1578429"/>
                  </a:cubicBezTo>
                  <a:cubicBezTo>
                    <a:pt x="2525975" y="1647078"/>
                    <a:pt x="2462040" y="1580299"/>
                    <a:pt x="2514600" y="1632857"/>
                  </a:cubicBezTo>
                  <a:cubicBezTo>
                    <a:pt x="2518229" y="1643743"/>
                    <a:pt x="2519121" y="1655967"/>
                    <a:pt x="2525486" y="1665515"/>
                  </a:cubicBezTo>
                  <a:cubicBezTo>
                    <a:pt x="2542249" y="1690660"/>
                    <a:pt x="2566703" y="1703878"/>
                    <a:pt x="2590800" y="1719943"/>
                  </a:cubicBezTo>
                  <a:cubicBezTo>
                    <a:pt x="2657808" y="1820456"/>
                    <a:pt x="2572298" y="1696816"/>
                    <a:pt x="2634343" y="1774372"/>
                  </a:cubicBezTo>
                  <a:cubicBezTo>
                    <a:pt x="2642516" y="1784588"/>
                    <a:pt x="2647600" y="1797096"/>
                    <a:pt x="2656114" y="1807029"/>
                  </a:cubicBezTo>
                  <a:cubicBezTo>
                    <a:pt x="2669472" y="1822614"/>
                    <a:pt x="2688271" y="1833493"/>
                    <a:pt x="2699657" y="1850572"/>
                  </a:cubicBezTo>
                  <a:cubicBezTo>
                    <a:pt x="2727121" y="1891769"/>
                    <a:pt x="2712177" y="1873978"/>
                    <a:pt x="2743200" y="1905000"/>
                  </a:cubicBezTo>
                  <a:cubicBezTo>
                    <a:pt x="2768216" y="1980052"/>
                    <a:pt x="2748743" y="1954088"/>
                    <a:pt x="2786743" y="1992086"/>
                  </a:cubicBezTo>
                  <a:cubicBezTo>
                    <a:pt x="2817576" y="2084590"/>
                    <a:pt x="2774575" y="1971807"/>
                    <a:pt x="2819400" y="2046515"/>
                  </a:cubicBezTo>
                  <a:cubicBezTo>
                    <a:pt x="2825304" y="2056354"/>
                    <a:pt x="2825154" y="2068909"/>
                    <a:pt x="2830286" y="2079172"/>
                  </a:cubicBezTo>
                  <a:cubicBezTo>
                    <a:pt x="2836137" y="2090874"/>
                    <a:pt x="2846206" y="2100127"/>
                    <a:pt x="2852057" y="2111829"/>
                  </a:cubicBezTo>
                  <a:cubicBezTo>
                    <a:pt x="2857189" y="2122092"/>
                    <a:pt x="2857811" y="2134223"/>
                    <a:pt x="2862943" y="2144486"/>
                  </a:cubicBezTo>
                  <a:cubicBezTo>
                    <a:pt x="2868794" y="2156188"/>
                    <a:pt x="2879401" y="2165188"/>
                    <a:pt x="2884714" y="2177143"/>
                  </a:cubicBezTo>
                  <a:cubicBezTo>
                    <a:pt x="2894035" y="2198114"/>
                    <a:pt x="2899229" y="2220686"/>
                    <a:pt x="2906486" y="2242457"/>
                  </a:cubicBezTo>
                  <a:cubicBezTo>
                    <a:pt x="2910115" y="2253343"/>
                    <a:pt x="2909257" y="2267001"/>
                    <a:pt x="2917371" y="2275115"/>
                  </a:cubicBezTo>
                  <a:lnTo>
                    <a:pt x="2939143" y="2296886"/>
                  </a:lnTo>
                  <a:lnTo>
                    <a:pt x="2928257" y="2264229"/>
                  </a:lnTo>
                </a:path>
              </a:pathLst>
            </a:cu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B408236-060E-4F45-A691-1B403CBA775D}"/>
                </a:ext>
              </a:extLst>
            </p:cNvPr>
            <p:cNvSpPr txBox="1"/>
            <p:nvPr/>
          </p:nvSpPr>
          <p:spPr>
            <a:xfrm>
              <a:off x="2182627" y="3147328"/>
              <a:ext cx="26368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2000" baseline="-25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≤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{ </a:t>
              </a:r>
              <a:r>
                <a:rPr 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“less </a:t>
              </a:r>
            </a:p>
            <a:p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eq. compatible” </a:t>
              </a:r>
            </a:p>
            <a:p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 </a:t>
              </a:r>
              <a:r>
                <a:rPr lang="en-US" sz="20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}</a:t>
              </a:r>
            </a:p>
          </p:txBody>
        </p:sp>
        <p:sp>
          <p:nvSpPr>
            <p:cNvPr id="41" name="Line 21">
              <a:extLst>
                <a:ext uri="{FF2B5EF4-FFF2-40B4-BE49-F238E27FC236}">
                  <a16:creationId xmlns:a16="http://schemas.microsoft.com/office/drawing/2014/main" id="{F470DB3E-835A-204A-803E-4031843C59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1125" y="2109279"/>
              <a:ext cx="145373" cy="52120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A0BD1F-3F16-194E-A9E6-EF9C1CC0033D}"/>
                </a:ext>
              </a:extLst>
            </p:cNvPr>
            <p:cNvSpPr txBox="1"/>
            <p:nvPr/>
          </p:nvSpPr>
          <p:spPr>
            <a:xfrm>
              <a:off x="4291279" y="1901371"/>
              <a:ext cx="2479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2000" baseline="-25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{ </a:t>
              </a:r>
              <a:r>
                <a:rPr 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“more</a:t>
              </a:r>
            </a:p>
            <a:p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compatible” with </a:t>
              </a:r>
              <a:r>
                <a:rPr lang="en-US" sz="20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}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6A3175B-EE43-E14C-B434-5A66975DB0E7}"/>
                </a:ext>
              </a:extLst>
            </p:cNvPr>
            <p:cNvSpPr txBox="1"/>
            <p:nvPr/>
          </p:nvSpPr>
          <p:spPr>
            <a:xfrm>
              <a:off x="3302304" y="1618752"/>
              <a:ext cx="5501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2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en-US" sz="20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obs</a:t>
              </a:r>
              <a:endPara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FDF655-04BC-6344-913B-EE111BF2F193}"/>
                </a:ext>
              </a:extLst>
            </p:cNvPr>
            <p:cNvSpPr/>
            <p:nvPr/>
          </p:nvSpPr>
          <p:spPr>
            <a:xfrm>
              <a:off x="3684624" y="4304509"/>
              <a:ext cx="317503" cy="198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F14DAA7-2540-C245-8F78-C37C22C3C924}"/>
                </a:ext>
              </a:extLst>
            </p:cNvPr>
            <p:cNvCxnSpPr/>
            <p:nvPr/>
          </p:nvCxnSpPr>
          <p:spPr>
            <a:xfrm>
              <a:off x="1961809" y="4411885"/>
              <a:ext cx="321821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2B446E6-C643-5342-9BAF-18055D0DFE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63890" y="1618754"/>
              <a:ext cx="1" cy="27981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1341B96-8E34-0647-A3AB-47D6DAB187E8}"/>
                </a:ext>
              </a:extLst>
            </p:cNvPr>
            <p:cNvSpPr/>
            <p:nvPr/>
          </p:nvSpPr>
          <p:spPr>
            <a:xfrm>
              <a:off x="3766498" y="2721429"/>
              <a:ext cx="84982" cy="852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609AD1F-667D-854F-B843-907578AC90BF}"/>
                </a:ext>
              </a:extLst>
            </p:cNvPr>
            <p:cNvSpPr txBox="1"/>
            <p:nvPr/>
          </p:nvSpPr>
          <p:spPr>
            <a:xfrm>
              <a:off x="5235127" y="4162991"/>
              <a:ext cx="3465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878861B-DF34-6E49-95A2-A419A0B58DBE}"/>
                </a:ext>
              </a:extLst>
            </p:cNvPr>
            <p:cNvSpPr txBox="1"/>
            <p:nvPr/>
          </p:nvSpPr>
          <p:spPr>
            <a:xfrm>
              <a:off x="1522379" y="1501261"/>
              <a:ext cx="3465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endPara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2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286B1106-912E-5446-BC38-0D2870FCB13F}"/>
              </a:ext>
            </a:extLst>
          </p:cNvPr>
          <p:cNvSpPr txBox="1">
            <a:spLocks noChangeArrowheads="1"/>
          </p:cNvSpPr>
          <p:nvPr/>
        </p:nvSpPr>
        <p:spPr>
          <a:xfrm>
            <a:off x="3178175" y="136615"/>
            <a:ext cx="23526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-values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1162E4B-CF57-D144-8581-DA225855E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75" y="688512"/>
            <a:ext cx="74963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level of compatibility between data and hypothesis (sometimes ‘goodness-of-fit’) by giving the </a:t>
            </a:r>
            <a:r>
              <a:rPr lang="en-US" altLang="en-US" i="1" dirty="0">
                <a:solidFill>
                  <a:srgbClr val="C0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AF055BDE-C72F-3E40-94BD-0366D54FE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270" y="2220227"/>
            <a:ext cx="757996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	probability, under assumption of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 observe data 	with equal or lesser compatibility with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relative to the 	data we got.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	probability, under assumption of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 observe data as      	discrepant with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the data we got or more so.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F1A481-2A63-E84A-9D22-650AF9B33FF8}"/>
              </a:ext>
            </a:extLst>
          </p:cNvPr>
          <p:cNvSpPr txBox="1"/>
          <p:nvPr/>
        </p:nvSpPr>
        <p:spPr>
          <a:xfrm>
            <a:off x="389732" y="4330371"/>
            <a:ext cx="85295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idea:  if there is only a very small probability to find data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even worse (or equal) compatibility, then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“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disfavoured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the data”.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is below a user-defined threshold </a:t>
            </a:r>
            <a:r>
              <a:rPr lang="el-GR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0.05) then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rejected (equivalent to hypothesis test of size </a:t>
            </a:r>
            <a:r>
              <a:rPr lang="el-GR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seen earlier).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08DCEA92-56DD-ED4D-98B4-AB09A6B29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0C1989A-F65E-5B49-A427-3A559D818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5491AE9-324A-FF4B-80DD-B16E1CF35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BB92761-B842-FA41-BCF2-B627D9CF8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69" y="1618590"/>
            <a:ext cx="33655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86B1106-912E-5446-BC38-0D2870FCB13F}"/>
              </a:ext>
            </a:extLst>
          </p:cNvPr>
          <p:cNvSpPr txBox="1">
            <a:spLocks noChangeArrowheads="1"/>
          </p:cNvSpPr>
          <p:nvPr/>
        </p:nvSpPr>
        <p:spPr>
          <a:xfrm>
            <a:off x="1583517" y="310313"/>
            <a:ext cx="5740400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-value of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is not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FD14BB06-426F-CD41-AACC-8E02D68D0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97" y="4343847"/>
            <a:ext cx="5245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prior probability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F37B7C39-C9E7-904C-AAD8-5C4B36332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853" y="984953"/>
            <a:ext cx="67900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H is not the probability that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true!</a:t>
            </a:r>
          </a:p>
        </p:txBody>
      </p:sp>
      <p:pic>
        <p:nvPicPr>
          <p:cNvPr id="12" name="Picture 9" descr="warning">
            <a:extLst>
              <a:ext uri="{FF2B5EF4-FFF2-40B4-BE49-F238E27FC236}">
                <a16:creationId xmlns:a16="http://schemas.microsoft.com/office/drawing/2014/main" id="{7F042221-6E17-2740-A913-53B8F41AC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47" y="344179"/>
            <a:ext cx="5127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>
            <a:extLst>
              <a:ext uri="{FF2B5EF4-FFF2-40B4-BE49-F238E27FC236}">
                <a16:creationId xmlns:a16="http://schemas.microsoft.com/office/drawing/2014/main" id="{A0901E93-D729-B14E-B6E3-89DDD03AE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71" y="1472334"/>
            <a:ext cx="8548741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frequentist statistics we don’t talk about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(unless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represents a repeatable observation).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do define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in Bayesian statistics as a degree of belief,  then we need to use Bayes’ theorem to obtain</a:t>
            </a:r>
          </a:p>
        </p:txBody>
      </p:sp>
      <p:pic>
        <p:nvPicPr>
          <p:cNvPr id="14" name="Picture 11" descr="txp_fig">
            <a:extLst>
              <a:ext uri="{FF2B5EF4-FFF2-40B4-BE49-F238E27FC236}">
                <a16:creationId xmlns:a16="http://schemas.microsoft.com/office/drawing/2014/main" id="{A79210F5-0D21-AA46-896D-F0AD167B5AE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360" y="3458024"/>
            <a:ext cx="38227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2">
            <a:extLst>
              <a:ext uri="{FF2B5EF4-FFF2-40B4-BE49-F238E27FC236}">
                <a16:creationId xmlns:a16="http://schemas.microsoft.com/office/drawing/2014/main" id="{D35ECAAE-5CB1-B945-9442-48A7934A4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697" y="4832797"/>
            <a:ext cx="73325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now stick with the frequentist approach;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is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-value, regrettably easy to misinterpret as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409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9944216-5AAC-0642-8D58-DC0C5D3570EA}"/>
              </a:ext>
            </a:extLst>
          </p:cNvPr>
          <p:cNvSpPr txBox="1">
            <a:spLocks noChangeArrowheads="1"/>
          </p:cNvSpPr>
          <p:nvPr/>
        </p:nvSpPr>
        <p:spPr>
          <a:xfrm>
            <a:off x="338138" y="228600"/>
            <a:ext cx="65944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Poisson counting experiment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A7A3BC3-678C-9040-947D-C9C2CC0C8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3" y="776288"/>
            <a:ext cx="796545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do a counting experiment and observe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events.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 could be from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process or from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we only count the total number.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 model: 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01056FB-D861-2A49-966A-945B5DB21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2638425"/>
            <a:ext cx="37338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39F7443-47D9-B54F-9BC3-E450D5840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3511550"/>
            <a:ext cx="5465763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mean (i.e., expected) # of signal events</a:t>
            </a:r>
          </a:p>
          <a:p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mean # of background events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CD937CCC-4B42-A244-9029-4AD0C6A03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" y="4527550"/>
            <a:ext cx="828842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 is to make inference about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(rejecting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≈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“discovery of signal process”)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test all non-zero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(values not rejected =  confidence interval)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both cases need to ask what is relevant alternative hypothesis.</a:t>
            </a:r>
          </a:p>
        </p:txBody>
      </p:sp>
    </p:spTree>
    <p:extLst>
      <p:ext uri="{BB962C8B-B14F-4D97-AF65-F5344CB8AC3E}">
        <p14:creationId xmlns:p14="http://schemas.microsoft.com/office/powerpoint/2010/main" val="942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F55E1DA-4719-0446-A516-E5B647C74385}"/>
              </a:ext>
            </a:extLst>
          </p:cNvPr>
          <p:cNvSpPr txBox="1">
            <a:spLocks noChangeArrowheads="1"/>
          </p:cNvSpPr>
          <p:nvPr/>
        </p:nvSpPr>
        <p:spPr>
          <a:xfrm>
            <a:off x="366713" y="223838"/>
            <a:ext cx="8240712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Poisson counting experiment: discovery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-value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D6198C3C-BF0F-1E44-A4B7-90B81BD43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742950"/>
            <a:ext cx="823815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0.5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(known), and we observe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we claim evidence for a new discovery?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Give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for hypothesis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suppose relevant alt. 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&gt;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10" descr="txp_fig">
            <a:extLst>
              <a:ext uri="{FF2B5EF4-FFF2-40B4-BE49-F238E27FC236}">
                <a16:creationId xmlns:a16="http://schemas.microsoft.com/office/drawing/2014/main" id="{C4316487-9BC2-4D4F-B36C-55CACF7B59D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2444750"/>
            <a:ext cx="4972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4528C309-5485-DE46-BF0F-3503BEB88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3355975"/>
            <a:ext cx="6637338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64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76942" y="208870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530A4B-DE84-0B46-89FB-617D21EA6F3E}"/>
              </a:ext>
            </a:extLst>
          </p:cNvPr>
          <p:cNvSpPr txBox="1"/>
          <p:nvPr/>
        </p:nvSpPr>
        <p:spPr>
          <a:xfrm>
            <a:off x="576942" y="892627"/>
            <a:ext cx="7852855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Tuesday 11:05		Introduction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Probability</a:t>
            </a:r>
          </a:p>
          <a:p>
            <a:pPr algn="l">
              <a:spcAft>
                <a:spcPts val="24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Hypothesis tests, parameter estimation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Wednesday 9:15	Confidence limits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Systematic uncertainties</a:t>
            </a:r>
          </a:p>
          <a:p>
            <a:pPr algn="l">
              <a:spcAft>
                <a:spcPts val="24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General analysis,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asymptotics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Thursday 16:00	“Errors on errors”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B6DB5-09DE-3894-D2AB-7B057E621996}"/>
              </a:ext>
            </a:extLst>
          </p:cNvPr>
          <p:cNvSpPr txBox="1"/>
          <p:nvPr/>
        </p:nvSpPr>
        <p:spPr>
          <a:xfrm>
            <a:off x="380956" y="5353775"/>
            <a:ext cx="771820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resources in the University of London course: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https://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stat_course.html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90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8A8B6E2A-4E14-6C42-8F05-F0D7F3556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09" y="2267540"/>
            <a:ext cx="35560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81D714C-2729-3C42-A5E9-86FA7EEC5326}"/>
              </a:ext>
            </a:extLst>
          </p:cNvPr>
          <p:cNvSpPr txBox="1">
            <a:spLocks noChangeArrowheads="1"/>
          </p:cNvSpPr>
          <p:nvPr/>
        </p:nvSpPr>
        <p:spPr>
          <a:xfrm>
            <a:off x="2332907" y="190531"/>
            <a:ext cx="4725988" cy="360362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Significance from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-value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AF98A2A-34BC-3344-A80E-15E1D2156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815" y="809052"/>
            <a:ext cx="82297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define significance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the number of standard deviations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a Gaussian variable would fluctuate in one direction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give the same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-value.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96F9BF3-0F18-1F4F-A866-A3AEE428B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86" y="2118762"/>
            <a:ext cx="44005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81846AA8-C166-AE43-BFD4-6E68DAC06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329" y="3441677"/>
            <a:ext cx="2057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81BD02DD-6385-9F48-B61A-105E2797A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16" y="4347829"/>
            <a:ext cx="40446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 ROOT:</a:t>
            </a:r>
          </a:p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 = 1 -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TMath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::Freq(Z)</a:t>
            </a:r>
          </a:p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 =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TMath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NormQuantile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(1-p)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CA95C43F-5812-4849-84A7-35DE7B41C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570" y="4350180"/>
            <a:ext cx="459613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 python (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scipy.stats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 = 1 -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norm.cdf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(Z) =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norm.sf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(Z)</a:t>
            </a:r>
          </a:p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 =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norm.ppf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(1-p)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CC7F81-9125-5F4E-BD86-9B461B814231}"/>
              </a:ext>
            </a:extLst>
          </p:cNvPr>
          <p:cNvSpPr txBox="1"/>
          <p:nvPr/>
        </p:nvSpPr>
        <p:spPr>
          <a:xfrm>
            <a:off x="362746" y="5587092"/>
            <a:ext cx="8117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“number of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sigmas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”.  Note this does not mean that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original data was Gaussian distributed.</a:t>
            </a:r>
          </a:p>
        </p:txBody>
      </p:sp>
    </p:spTree>
    <p:extLst>
      <p:ext uri="{BB962C8B-B14F-4D97-AF65-F5344CB8AC3E}">
        <p14:creationId xmlns:p14="http://schemas.microsoft.com/office/powerpoint/2010/main" val="117223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38805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Poisson counting experiment: discovery significance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D5BEDB0D-E102-464C-8672-A930AE369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925" y="2366963"/>
            <a:ext cx="4284663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fact this tradition should be revisited: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intended to quantify probability of a signal-like fluctuation assuming background only; not intended to cover, e.g., hidden systematics, plausibility signal model, compatibility of data with signal, “look-elsewhere effect”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testing), etc.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334AAFC7-F2BC-2D47-87D6-295630792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45" y="896938"/>
            <a:ext cx="56781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 significance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1.7 × 10</a:t>
            </a:r>
            <a:r>
              <a:rPr lang="en-US" altLang="en-US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4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2C40508-12DC-DA4B-B501-C7925A057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895" y="866094"/>
            <a:ext cx="308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4E62FD4F-579C-A746-B92C-964B3073A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304370"/>
            <a:ext cx="4240213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748F170C-8629-0840-9A18-80A674349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808" y="1504950"/>
            <a:ext cx="88197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claim discovery if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&gt; 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&lt; 2.9 × 10</a:t>
            </a:r>
            <a:r>
              <a:rPr lang="en-US" altLang="en-US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7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 a “5-sigma effect”)</a:t>
            </a:r>
          </a:p>
        </p:txBody>
      </p:sp>
    </p:spTree>
    <p:extLst>
      <p:ext uri="{BB962C8B-B14F-4D97-AF65-F5344CB8AC3E}">
        <p14:creationId xmlns:p14="http://schemas.microsoft.com/office/powerpoint/2010/main" val="18468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A0DB272-2816-4F47-BAB9-E4B3A6A4BC05}"/>
              </a:ext>
            </a:extLst>
          </p:cNvPr>
          <p:cNvSpPr txBox="1">
            <a:spLocks noChangeArrowheads="1"/>
          </p:cNvSpPr>
          <p:nvPr/>
        </p:nvSpPr>
        <p:spPr>
          <a:xfrm>
            <a:off x="2502356" y="220064"/>
            <a:ext cx="3922712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Parameter estimation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6A35851-B5ED-5A49-881F-D24319F40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141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0154F4D-A1C6-B94E-A21F-AA4C1723D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57" y="897128"/>
            <a:ext cx="8303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parameters of a pdf are any constants that characterize it, 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DE4014D-2FBE-EF45-8A79-7665E0A8C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2476500"/>
            <a:ext cx="5176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1EDDC15D-5091-EA4B-8BA2-23871F1E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3101975"/>
            <a:ext cx="7733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sample of observed values: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D5460F1C-3468-044C-9BFD-934EFAD12D4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1557338"/>
            <a:ext cx="22161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687519E5-FB7D-A042-B840-02231BF8A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75" y="2476500"/>
            <a:ext cx="1500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</a:t>
            </a: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C82D8D43-577D-CB4F-98FC-9889605322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70200" y="2070100"/>
            <a:ext cx="406400" cy="3810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1F7DDBFB-F34A-1D4F-AB82-4D333BB8AE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33800" y="2095500"/>
            <a:ext cx="279400" cy="3937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1BA9B2B8-6689-ED46-AA5C-28A50F00B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813175"/>
            <a:ext cx="75248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find some function of the data to estimate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parameter(s):</a:t>
            </a:r>
          </a:p>
        </p:txBody>
      </p:sp>
      <p:pic>
        <p:nvPicPr>
          <p:cNvPr id="17" name="Picture 15" descr="txp_fig">
            <a:extLst>
              <a:ext uri="{FF2B5EF4-FFF2-40B4-BE49-F238E27FC236}">
                <a16:creationId xmlns:a16="http://schemas.microsoft.com/office/drawing/2014/main" id="{AE2B67BE-6804-6349-9EF5-89AEE2DFB3A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83138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6">
            <a:extLst>
              <a:ext uri="{FF2B5EF4-FFF2-40B4-BE49-F238E27FC236}">
                <a16:creationId xmlns:a16="http://schemas.microsoft.com/office/drawing/2014/main" id="{50F5CB20-B37C-964C-8BD2-0EC95E959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4445000"/>
            <a:ext cx="1104900" cy="939800"/>
          </a:xfrm>
          <a:prstGeom prst="rect">
            <a:avLst/>
          </a:prstGeom>
          <a:noFill/>
          <a:ln w="1905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400F5704-E222-B444-A26E-0CB24BE12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4638675"/>
            <a:ext cx="4146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← 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 written with a hat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D15CD72D-C22C-134D-A817-559DD3387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489575"/>
            <a:ext cx="84063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we say ‘estimator’ for the function of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‘estimate’ for the value of the estimator with a particular data set.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404229-42CA-444E-AD0C-B207AD21B82F}"/>
              </a:ext>
            </a:extLst>
          </p:cNvPr>
          <p:cNvSpPr txBox="1"/>
          <p:nvPr/>
        </p:nvSpPr>
        <p:spPr>
          <a:xfrm>
            <a:off x="6425068" y="1784007"/>
            <a:ext cx="253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i.e.,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indexes a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of hypotheses.</a:t>
            </a:r>
          </a:p>
        </p:txBody>
      </p:sp>
    </p:spTree>
    <p:extLst>
      <p:ext uri="{BB962C8B-B14F-4D97-AF65-F5344CB8AC3E}">
        <p14:creationId xmlns:p14="http://schemas.microsoft.com/office/powerpoint/2010/main" val="60808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70B00DF-EF77-FB4F-A964-77AA97520746}"/>
              </a:ext>
            </a:extLst>
          </p:cNvPr>
          <p:cNvSpPr txBox="1">
            <a:spLocks noChangeArrowheads="1"/>
          </p:cNvSpPr>
          <p:nvPr/>
        </p:nvSpPr>
        <p:spPr>
          <a:xfrm>
            <a:off x="583747" y="273050"/>
            <a:ext cx="7663316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Properties of estimators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E50E282-EEA1-154A-8F0B-4F9D31562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17575"/>
            <a:ext cx="76678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were to repeat the entire measurement, the estimates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each would follow a pdf: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138CDA75-EFEC-954E-BA68-5D9B05201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4384675"/>
            <a:ext cx="61353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small (or zero) bias (systematic error):</a:t>
            </a:r>
          </a:p>
        </p:txBody>
      </p:sp>
      <p:pic>
        <p:nvPicPr>
          <p:cNvPr id="22" name="Picture 20" descr="txp_fig">
            <a:extLst>
              <a:ext uri="{FF2B5EF4-FFF2-40B4-BE49-F238E27FC236}">
                <a16:creationId xmlns:a16="http://schemas.microsoft.com/office/drawing/2014/main" id="{1C361008-B932-4541-A68C-A0BD43838B1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4491038"/>
            <a:ext cx="1608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1">
            <a:extLst>
              <a:ext uri="{FF2B5EF4-FFF2-40B4-BE49-F238E27FC236}">
                <a16:creationId xmlns:a16="http://schemas.microsoft.com/office/drawing/2014/main" id="{2B1E3C07-2423-6941-8059-33B2D48DB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4867275"/>
            <a:ext cx="8334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average of repeated measurements should tend to true value.</a:t>
            </a:r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474425B2-E720-424D-9449-FC999FC2E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5387975"/>
            <a:ext cx="604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want a small variance (statistical error):</a:t>
            </a:r>
          </a:p>
        </p:txBody>
      </p:sp>
      <p:pic>
        <p:nvPicPr>
          <p:cNvPr id="25" name="Picture 23" descr="txp_fig">
            <a:extLst>
              <a:ext uri="{FF2B5EF4-FFF2-40B4-BE49-F238E27FC236}">
                <a16:creationId xmlns:a16="http://schemas.microsoft.com/office/drawing/2014/main" id="{51DFC46E-D778-A14A-B30E-D173EE65055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5468938"/>
            <a:ext cx="527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4">
            <a:extLst>
              <a:ext uri="{FF2B5EF4-FFF2-40B4-BE49-F238E27FC236}">
                <a16:creationId xmlns:a16="http://schemas.microsoft.com/office/drawing/2014/main" id="{3DDC6DBC-4264-2A47-A281-1CBEF3DA7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5832475"/>
            <a:ext cx="7348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small bias &amp; variance are in general conflicting criteria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CC1EEF7-E0AA-9AE0-B762-ACB229033AAA}"/>
              </a:ext>
            </a:extLst>
          </p:cNvPr>
          <p:cNvGrpSpPr/>
          <p:nvPr/>
        </p:nvGrpSpPr>
        <p:grpSpPr>
          <a:xfrm>
            <a:off x="1116013" y="1793875"/>
            <a:ext cx="5659437" cy="2517775"/>
            <a:chOff x="1116013" y="1793875"/>
            <a:chExt cx="5659437" cy="2517775"/>
          </a:xfrm>
        </p:grpSpPr>
        <p:pic>
          <p:nvPicPr>
            <p:cNvPr id="28" name="Picture 2" descr="goft">
              <a:extLst>
                <a:ext uri="{FF2B5EF4-FFF2-40B4-BE49-F238E27FC236}">
                  <a16:creationId xmlns:a16="http://schemas.microsoft.com/office/drawing/2014/main" id="{3F09BB2F-6FAB-664B-EB71-911D5AE5AA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125" y="2197100"/>
              <a:ext cx="3816350" cy="168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Line 7">
              <a:extLst>
                <a:ext uri="{FF2B5EF4-FFF2-40B4-BE49-F238E27FC236}">
                  <a16:creationId xmlns:a16="http://schemas.microsoft.com/office/drawing/2014/main" id="{5392133F-CD75-C402-5533-D54C7F8A97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1700" y="2133600"/>
              <a:ext cx="0" cy="16637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Line 8">
              <a:extLst>
                <a:ext uri="{FF2B5EF4-FFF2-40B4-BE49-F238E27FC236}">
                  <a16:creationId xmlns:a16="http://schemas.microsoft.com/office/drawing/2014/main" id="{101CD974-4D19-BE32-1031-5476167184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1700" y="3784600"/>
              <a:ext cx="419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Picture 9" descr="txp_fig">
              <a:extLst>
                <a:ext uri="{FF2B5EF4-FFF2-40B4-BE49-F238E27FC236}">
                  <a16:creationId xmlns:a16="http://schemas.microsoft.com/office/drawing/2014/main" id="{FD1F6842-77DD-0446-9448-9CD2E91E53B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3" y="2230438"/>
              <a:ext cx="8318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0" descr="txp_fig">
              <a:extLst>
                <a:ext uri="{FF2B5EF4-FFF2-40B4-BE49-F238E27FC236}">
                  <a16:creationId xmlns:a16="http://schemas.microsoft.com/office/drawing/2014/main" id="{12DEA598-5CBD-FD12-7677-AA87601128A9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763" y="3635375"/>
              <a:ext cx="166687" cy="26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1" descr="txp_fig">
              <a:extLst>
                <a:ext uri="{FF2B5EF4-FFF2-40B4-BE49-F238E27FC236}">
                  <a16:creationId xmlns:a16="http://schemas.microsoft.com/office/drawing/2014/main" id="{FADBCAA0-FE58-052C-9F0A-6C6F66FAFA96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4813" y="4102100"/>
              <a:ext cx="139700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Line 12">
              <a:extLst>
                <a:ext uri="{FF2B5EF4-FFF2-40B4-BE49-F238E27FC236}">
                  <a16:creationId xmlns:a16="http://schemas.microsoft.com/office/drawing/2014/main" id="{7DBB6E22-9875-A2C3-9588-8E8F5C81F7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9900" y="3797300"/>
              <a:ext cx="0" cy="2032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Line 13">
              <a:extLst>
                <a:ext uri="{FF2B5EF4-FFF2-40B4-BE49-F238E27FC236}">
                  <a16:creationId xmlns:a16="http://schemas.microsoft.com/office/drawing/2014/main" id="{459602E1-8FCF-6B30-9CD4-5D6A904EAC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67300" y="2768600"/>
              <a:ext cx="342900" cy="10160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Line 14">
              <a:extLst>
                <a:ext uri="{FF2B5EF4-FFF2-40B4-BE49-F238E27FC236}">
                  <a16:creationId xmlns:a16="http://schemas.microsoft.com/office/drawing/2014/main" id="{524D8507-1A20-B972-9FDC-6D6E605E88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1200" y="3200400"/>
              <a:ext cx="241300" cy="317500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 Box 15">
              <a:extLst>
                <a:ext uri="{FF2B5EF4-FFF2-40B4-BE49-F238E27FC236}">
                  <a16:creationId xmlns:a16="http://schemas.microsoft.com/office/drawing/2014/main" id="{5A9FB759-8ED9-73B2-0E2D-D37CC9495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4825" y="2441575"/>
              <a:ext cx="10005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biased</a:t>
              </a:r>
            </a:p>
          </p:txBody>
        </p:sp>
        <p:sp>
          <p:nvSpPr>
            <p:cNvPr id="38" name="Text Box 16">
              <a:extLst>
                <a:ext uri="{FF2B5EF4-FFF2-40B4-BE49-F238E27FC236}">
                  <a16:creationId xmlns:a16="http://schemas.microsoft.com/office/drawing/2014/main" id="{2F255772-F173-1419-D64A-6C305D7B7F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6025" y="2403475"/>
              <a:ext cx="123815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large</a:t>
              </a:r>
            </a:p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variance</a:t>
              </a:r>
            </a:p>
          </p:txBody>
        </p:sp>
        <p:sp>
          <p:nvSpPr>
            <p:cNvPr id="39" name="Line 17">
              <a:extLst>
                <a:ext uri="{FF2B5EF4-FFF2-40B4-BE49-F238E27FC236}">
                  <a16:creationId xmlns:a16="http://schemas.microsoft.com/office/drawing/2014/main" id="{F455E359-EFF0-FE9F-97DF-3FC5A07D7A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19600" y="2120900"/>
              <a:ext cx="215900" cy="2286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 Box 18">
              <a:extLst>
                <a:ext uri="{FF2B5EF4-FFF2-40B4-BE49-F238E27FC236}">
                  <a16:creationId xmlns:a16="http://schemas.microsoft.com/office/drawing/2014/main" id="{45A96008-2B7B-EC1C-F76A-097982FE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5825" y="1793875"/>
              <a:ext cx="7198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best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82D10FE-B02D-2777-FE3D-A44FD07FB5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8972" y="3810000"/>
              <a:ext cx="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75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5EBE3F8-B518-254C-A187-84CCA01AF0F5}"/>
              </a:ext>
            </a:extLst>
          </p:cNvPr>
          <p:cNvSpPr txBox="1">
            <a:spLocks noChangeArrowheads="1"/>
          </p:cNvSpPr>
          <p:nvPr/>
        </p:nvSpPr>
        <p:spPr>
          <a:xfrm>
            <a:off x="595313" y="349250"/>
            <a:ext cx="65690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likelihood function for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i.i.d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.* data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5F249CE-5E8C-4B47-AD58-63853BB5D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778000"/>
            <a:ext cx="7859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observations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where </a:t>
            </a:r>
          </a:p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follows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joint pdf for the whole data sample is: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40015730-DD37-AA42-AE4F-07936CA4032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2890838"/>
            <a:ext cx="39004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E1042378-A967-8B40-8623-A0B2597BA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4052888"/>
            <a:ext cx="7732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case the likelihood function is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CA9FC7C2-AB52-954C-AFD9-C4284427B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213" y="4940300"/>
            <a:ext cx="1717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constant)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750A0DB9-3771-3D49-9FD9-603A43DE3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6156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= independent and identically distributed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F5090956-F524-3343-A192-A7A36B7A907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4833938"/>
            <a:ext cx="24844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65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F7B29B0-3A7A-2242-9037-0B4507FBB4F7}"/>
              </a:ext>
            </a:extLst>
          </p:cNvPr>
          <p:cNvSpPr txBox="1">
            <a:spLocks noChangeArrowheads="1"/>
          </p:cNvSpPr>
          <p:nvPr/>
        </p:nvSpPr>
        <p:spPr>
          <a:xfrm>
            <a:off x="423275" y="282916"/>
            <a:ext cx="782134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Maximum Likelihood Estimators (MLEs)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2E15C63-C18A-E14C-B320-18B6652F7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01" y="1003465"/>
            <a:ext cx="7772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maximum likelihood estimators or MLEs to be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 values for which the likelihood is maximum.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558CFA-A4A5-4B4B-B3A0-565794B80AF7}"/>
              </a:ext>
            </a:extLst>
          </p:cNvPr>
          <p:cNvGrpSpPr/>
          <p:nvPr/>
        </p:nvGrpSpPr>
        <p:grpSpPr>
          <a:xfrm>
            <a:off x="3748211" y="2360406"/>
            <a:ext cx="4646640" cy="2180729"/>
            <a:chOff x="1447474" y="3009514"/>
            <a:chExt cx="5594023" cy="28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14:cNvPr>
                <p14:cNvContentPartPr/>
                <p14:nvPr/>
              </p14:nvContentPartPr>
              <p14:xfrm>
                <a:off x="2464457" y="3069634"/>
                <a:ext cx="35280" cy="2244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45728" y="3049232"/>
                  <a:ext cx="72302" cy="22845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14:cNvPr>
                <p14:cNvContentPartPr/>
                <p14:nvPr/>
              </p14:nvContentPartPr>
              <p14:xfrm>
                <a:off x="2558057" y="5249794"/>
                <a:ext cx="3998880" cy="101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39421" y="5229418"/>
                  <a:ext cx="4035718" cy="1421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14:cNvPr>
                <p14:cNvContentPartPr/>
                <p14:nvPr/>
              </p14:nvContentPartPr>
              <p14:xfrm>
                <a:off x="6808217" y="5486314"/>
                <a:ext cx="233280" cy="226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90039" y="5465901"/>
                  <a:ext cx="270068" cy="2667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14:cNvPr>
                <p14:cNvContentPartPr/>
                <p14:nvPr/>
              </p14:nvContentPartPr>
              <p14:xfrm>
                <a:off x="3238097" y="3183394"/>
                <a:ext cx="2479680" cy="1573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19463" y="3163470"/>
                  <a:ext cx="2516516" cy="16138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14:cNvPr>
                <p14:cNvContentPartPr/>
                <p14:nvPr/>
              </p14:nvContentPartPr>
              <p14:xfrm>
                <a:off x="5692937" y="4245394"/>
                <a:ext cx="316080" cy="362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674727" y="4224990"/>
                  <a:ext cx="352934" cy="40285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79CC92D-33C6-3F46-8B53-A4DC54F9EBF3}"/>
                </a:ext>
              </a:extLst>
            </p:cNvPr>
            <p:cNvGrpSpPr/>
            <p:nvPr/>
          </p:nvGrpSpPr>
          <p:grpSpPr>
            <a:xfrm>
              <a:off x="4321337" y="3298234"/>
              <a:ext cx="131040" cy="1880640"/>
              <a:chOff x="4321337" y="3298234"/>
              <a:chExt cx="131040" cy="1880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14:cNvPr>
                  <p14:cNvContentPartPr/>
                  <p14:nvPr/>
                </p14:nvContentPartPr>
                <p14:xfrm>
                  <a:off x="4321337" y="3298234"/>
                  <a:ext cx="13320" cy="684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303291" y="3277950"/>
                    <a:ext cx="49843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14:cNvPr>
                  <p14:cNvContentPartPr/>
                  <p14:nvPr/>
                </p14:nvContentPartPr>
                <p14:xfrm>
                  <a:off x="4343297" y="3537634"/>
                  <a:ext cx="7560" cy="540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325237" y="3517739"/>
                    <a:ext cx="42840" cy="942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14:cNvPr>
                  <p14:cNvContentPartPr/>
                  <p14:nvPr/>
                </p14:nvContentPartPr>
                <p14:xfrm>
                  <a:off x="4364897" y="3701074"/>
                  <a:ext cx="9000" cy="60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346897" y="3680756"/>
                    <a:ext cx="45429" cy="1006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14:cNvPr>
                  <p14:cNvContentPartPr/>
                  <p14:nvPr/>
                </p14:nvContentPartPr>
                <p14:xfrm>
                  <a:off x="4376057" y="3940474"/>
                  <a:ext cx="9000" cy="745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357628" y="3920064"/>
                    <a:ext cx="45429" cy="1148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14:cNvPr>
                  <p14:cNvContentPartPr/>
                  <p14:nvPr/>
                </p14:nvContentPartPr>
                <p14:xfrm>
                  <a:off x="4364897" y="4169074"/>
                  <a:ext cx="21240" cy="511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346691" y="4148721"/>
                    <a:ext cx="58085" cy="91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14:cNvPr>
                  <p14:cNvContentPartPr/>
                  <p14:nvPr/>
                </p14:nvContentPartPr>
                <p14:xfrm>
                  <a:off x="4401257" y="4327114"/>
                  <a:ext cx="7560" cy="561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383617" y="4307293"/>
                    <a:ext cx="42840" cy="95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14:cNvPr>
                  <p14:cNvContentPartPr/>
                  <p14:nvPr/>
                </p14:nvContentPartPr>
                <p14:xfrm>
                  <a:off x="4408457" y="4528354"/>
                  <a:ext cx="15480" cy="68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90397" y="4508070"/>
                    <a:ext cx="52030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14:cNvPr>
                  <p14:cNvContentPartPr/>
                  <p14:nvPr/>
                </p14:nvContentPartPr>
                <p14:xfrm>
                  <a:off x="4445537" y="4785754"/>
                  <a:ext cx="6840" cy="504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27582" y="4765971"/>
                    <a:ext cx="43178" cy="899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14:cNvPr>
                  <p14:cNvContentPartPr/>
                  <p14:nvPr/>
                </p14:nvContentPartPr>
                <p14:xfrm>
                  <a:off x="4430417" y="4952794"/>
                  <a:ext cx="10440" cy="475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411712" y="4932836"/>
                    <a:ext cx="47415" cy="879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14:cNvPr>
                  <p14:cNvContentPartPr/>
                  <p14:nvPr/>
                </p14:nvContentPartPr>
                <p14:xfrm>
                  <a:off x="4441217" y="5116234"/>
                  <a:ext cx="5400" cy="626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4423355" y="5095829"/>
                    <a:ext cx="40292" cy="10297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C11D437-8AF3-B548-815A-4A7480EE44FB}"/>
                </a:ext>
              </a:extLst>
            </p:cNvPr>
            <p:cNvGrpSpPr/>
            <p:nvPr/>
          </p:nvGrpSpPr>
          <p:grpSpPr>
            <a:xfrm>
              <a:off x="4395497" y="5448514"/>
              <a:ext cx="210600" cy="435240"/>
              <a:chOff x="4395497" y="5448514"/>
              <a:chExt cx="210600" cy="43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14:cNvPr>
                  <p14:cNvContentPartPr/>
                  <p14:nvPr/>
                </p14:nvContentPartPr>
                <p14:xfrm>
                  <a:off x="4395497" y="5670634"/>
                  <a:ext cx="173160" cy="2131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376882" y="5650224"/>
                    <a:ext cx="209524" cy="2534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14:cNvPr>
                  <p14:cNvContentPartPr/>
                  <p14:nvPr/>
                </p14:nvContentPartPr>
                <p14:xfrm>
                  <a:off x="4417097" y="5448514"/>
                  <a:ext cx="189000" cy="1562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398932" y="5428155"/>
                    <a:ext cx="225330" cy="196484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14:cNvPr>
                <p14:cNvContentPartPr/>
                <p14:nvPr/>
              </p14:nvContentPartPr>
              <p14:xfrm>
                <a:off x="1447474" y="3009514"/>
                <a:ext cx="327600" cy="387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429274" y="2989102"/>
                  <a:ext cx="364433" cy="4277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14:cNvPr>
                <p14:cNvContentPartPr/>
                <p14:nvPr/>
              </p14:nvContentPartPr>
              <p14:xfrm>
                <a:off x="1921594" y="3061714"/>
                <a:ext cx="231120" cy="312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02948" y="3041332"/>
                  <a:ext cx="267978" cy="35265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03E828A-1388-554D-A58F-46CC08F41B91}"/>
              </a:ext>
            </a:extLst>
          </p:cNvPr>
          <p:cNvSpPr txBox="1"/>
          <p:nvPr/>
        </p:nvSpPr>
        <p:spPr>
          <a:xfrm>
            <a:off x="511142" y="2215249"/>
            <a:ext cx="300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Maximizing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equivalent to maximizing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E036BB-B1FE-8248-9666-624F93B21552}"/>
              </a:ext>
            </a:extLst>
          </p:cNvPr>
          <p:cNvSpPr txBox="1"/>
          <p:nvPr/>
        </p:nvSpPr>
        <p:spPr>
          <a:xfrm>
            <a:off x="379731" y="4876310"/>
            <a:ext cx="77165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have multiple maxima (take highest).</a:t>
            </a:r>
          </a:p>
          <a:p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MLEs not guaranteed to have any ‘optimal’ properties, (but in practice they’re very good).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1D066A3-626D-0140-8799-C993C17523F4}"/>
              </a:ext>
            </a:extLst>
          </p:cNvPr>
          <p:cNvCxnSpPr>
            <a:cxnSpLocks/>
          </p:cNvCxnSpPr>
          <p:nvPr/>
        </p:nvCxnSpPr>
        <p:spPr>
          <a:xfrm flipV="1">
            <a:off x="2841171" y="2552984"/>
            <a:ext cx="612166" cy="23375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F9B61E09-8BB5-374C-BBC3-282FB3FD4ACC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135728" y="3869473"/>
            <a:ext cx="2387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5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FC10737-2426-D141-BADB-C6C93F12AE0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930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</a:t>
            </a:r>
          </a:p>
        </p:txBody>
      </p:sp>
      <p:pic>
        <p:nvPicPr>
          <p:cNvPr id="7" name="Picture 5" descr="txp_fig">
            <a:extLst>
              <a:ext uri="{FF2B5EF4-FFF2-40B4-BE49-F238E27FC236}">
                <a16:creationId xmlns:a16="http://schemas.microsoft.com/office/drawing/2014/main" id="{84F512F0-91F7-E94B-8924-810D5FEDD23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217613"/>
            <a:ext cx="2138363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54625171-3D3A-E14B-95A8-B2FC0CD68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1260475"/>
            <a:ext cx="3372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exponential pdf,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4812E229-4C53-B94B-8564-DECCC0E64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1984375"/>
            <a:ext cx="4171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suppose we have i.i.d. data,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7EC00E02-64D6-BB4E-B53F-9805DFDB762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2141538"/>
            <a:ext cx="1166812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CB81A81D-9380-3041-BDDB-D35095519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2847975"/>
            <a:ext cx="333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is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E3032239-7A21-1943-936A-89EA54A5264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773363"/>
            <a:ext cx="24987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1DABEE4-039C-C448-A4E6-E3BCABB64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692525"/>
            <a:ext cx="7818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which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maximum also gives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value of its logarithm (the log-likelihood function):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A6CADD4D-9CC1-F549-9BB9-6F1B7A728DE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4811713"/>
            <a:ext cx="5400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68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5701930-A4C1-B94A-8212-6727FCB702EF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(2)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C26C0E6-0172-2540-BF80-526257676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184275"/>
            <a:ext cx="3760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its maximum by setting 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C4DE2383-FCA9-D141-891D-242C4064953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1138238"/>
            <a:ext cx="1916113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260700B2-EE3F-5A40-9678-6C71E6D9C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5" y="2212975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19DBA2F1-49F6-994F-91DB-3578A7F2F60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2112963"/>
            <a:ext cx="15414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fig_6_2">
            <a:extLst>
              <a:ext uri="{FF2B5EF4-FFF2-40B4-BE49-F238E27FC236}">
                <a16:creationId xmlns:a16="http://schemas.microsoft.com/office/drawing/2014/main" id="{D2E4B450-A13A-EA4C-B417-B7B7F9E59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527300"/>
            <a:ext cx="3802063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8C2A57CA-BFE7-B840-A648-12AABCA04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3203575"/>
            <a:ext cx="33225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test: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generate 50  values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using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 the ML estimate: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DF456F06-C653-7E4C-8D26-DCAAA692551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349875"/>
            <a:ext cx="1347787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7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6FA5E5F-1E03-FB41-843C-BE9021132F2D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6510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(3)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27FE143-9220-D543-A705-B44B01C83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240088"/>
            <a:ext cx="1690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MLE</a:t>
            </a:r>
          </a:p>
        </p:txBody>
      </p:sp>
      <p:pic>
        <p:nvPicPr>
          <p:cNvPr id="8" name="Picture 8" descr="txp_fig">
            <a:extLst>
              <a:ext uri="{FF2B5EF4-FFF2-40B4-BE49-F238E27FC236}">
                <a16:creationId xmlns:a16="http://schemas.microsoft.com/office/drawing/2014/main" id="{A850BECA-1683-C54B-AE3C-140233F659F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40" y="313739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8CEC5167-A63B-F74D-A70F-9C951E3AC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801688"/>
            <a:ext cx="76685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exponential distribution one has for mean, variance: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CED8D57-A3DC-EE4B-8779-559C520E5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1338263"/>
            <a:ext cx="34798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37FD5DD6-444B-A84F-9C3B-29B701BC7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276475"/>
            <a:ext cx="4371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3D81AC5-06E2-1046-BB70-BFBCB279A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026" y="3228139"/>
            <a:ext cx="23624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therefore find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8A01FBCA-3BF3-FC48-8886-A439FBC60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865563"/>
            <a:ext cx="50673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7860562B-0922-3644-8503-8A1D55AC4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4197350"/>
            <a:ext cx="2411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503A50FA-ECCA-E14D-A360-14F8A42E0C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5186363"/>
            <a:ext cx="52911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14BB4617-C123-BA46-99C7-B67DEE610F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0" y="5408613"/>
            <a:ext cx="13350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2CBD86CE-8089-8D43-B299-AB72CA9B3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5" y="4021138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6E078D27-BCB0-5741-AD12-79F166379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613" y="5276850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18021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CB6D596-57C2-9B45-A879-DE9579A8305F}"/>
              </a:ext>
            </a:extLst>
          </p:cNvPr>
          <p:cNvSpPr txBox="1">
            <a:spLocks noChangeArrowheads="1"/>
          </p:cNvSpPr>
          <p:nvPr/>
        </p:nvSpPr>
        <p:spPr>
          <a:xfrm>
            <a:off x="417513" y="361950"/>
            <a:ext cx="77200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estimators:  Monte Carlo method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E3B29BB-0CCA-9644-ACBA-A8244AB35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968375"/>
            <a:ext cx="78199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 estimated our parameter we now need to report its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‘statistical error’, i.e., how widely distributed would estimates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if we were to repeat the entire measurement many times.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BF948CD3-B976-E746-847D-C0DEC3676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2276475"/>
            <a:ext cx="85938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way to do this would be to simulate the entire experiment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times with a Monte Carlo program (use ML estimate for MC).</a:t>
            </a:r>
          </a:p>
        </p:txBody>
      </p:sp>
      <p:pic>
        <p:nvPicPr>
          <p:cNvPr id="9" name="Picture 7" descr="fig_6_3">
            <a:extLst>
              <a:ext uri="{FF2B5EF4-FFF2-40B4-BE49-F238E27FC236}">
                <a16:creationId xmlns:a16="http://schemas.microsoft.com/office/drawing/2014/main" id="{CF516D43-7473-4C4C-9173-F774A0382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3530600"/>
            <a:ext cx="3059112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34E49601-038A-EC42-80F3-A914E82FA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432175"/>
            <a:ext cx="40687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exponential example, from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variance of estimates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find: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4CFA2905-22F3-D045-B22F-5DDF9DB958C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13" y="4513263"/>
            <a:ext cx="14874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E7608D40-9633-DF4B-9BF4-D86E74E93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4905375"/>
            <a:ext cx="51459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distribution of estimates is roughly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Gaussian − (almost) always true for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in large sample limit.</a:t>
            </a:r>
          </a:p>
        </p:txBody>
      </p:sp>
    </p:spTree>
    <p:extLst>
      <p:ext uri="{BB962C8B-B14F-4D97-AF65-F5344CB8AC3E}">
        <p14:creationId xmlns:p14="http://schemas.microsoft.com/office/powerpoint/2010/main" val="223933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671B471-A456-134A-B9E9-17AD41DEF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22" y="200711"/>
            <a:ext cx="802775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Theory </a:t>
            </a:r>
            <a:r>
              <a:rPr lang="en-GB" alt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↔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Statistics </a:t>
            </a:r>
            <a:r>
              <a:rPr lang="en-GB" alt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↔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Experiment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2EC3CE-FCCA-4342-AEDC-8109E80AC6A8}"/>
              </a:ext>
            </a:extLst>
          </p:cNvPr>
          <p:cNvSpPr txBox="1"/>
          <p:nvPr/>
        </p:nvSpPr>
        <p:spPr>
          <a:xfrm>
            <a:off x="515684" y="1034143"/>
            <a:ext cx="3686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Theory (model, hypothesis):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7819B6-CE23-F745-B3C0-B1D26EE4C0F8}"/>
              </a:ext>
            </a:extLst>
          </p:cNvPr>
          <p:cNvSpPr txBox="1"/>
          <p:nvPr/>
        </p:nvSpPr>
        <p:spPr>
          <a:xfrm>
            <a:off x="5148943" y="1066800"/>
            <a:ext cx="344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 (observation):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E380A5-C5EA-5241-8B04-C43D98A08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8" y="1890486"/>
            <a:ext cx="3124200" cy="66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8273A-1C9C-DA42-98B9-0C7136DFB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116" y="1994092"/>
            <a:ext cx="2565400" cy="1993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13A6A3-2D3D-E246-A073-E00BBE630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492" y="4676392"/>
            <a:ext cx="3086100" cy="16383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0B8376-AA96-454C-B702-65CB638F3EF0}"/>
              </a:ext>
            </a:extLst>
          </p:cNvPr>
          <p:cNvSpPr txBox="1"/>
          <p:nvPr/>
        </p:nvSpPr>
        <p:spPr>
          <a:xfrm>
            <a:off x="696152" y="2728081"/>
            <a:ext cx="36858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response of measurement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apparatus</a:t>
            </a: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model prediction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E322951-1D6C-0145-8ABC-C8FDA79970AB}"/>
              </a:ext>
            </a:extLst>
          </p:cNvPr>
          <p:cNvCxnSpPr>
            <a:cxnSpLocks/>
          </p:cNvCxnSpPr>
          <p:nvPr/>
        </p:nvCxnSpPr>
        <p:spPr>
          <a:xfrm flipH="1">
            <a:off x="2569029" y="4386943"/>
            <a:ext cx="141514" cy="72934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3CD7A88-3EDB-DC4D-99F7-F23976A1E7D4}"/>
              </a:ext>
            </a:extLst>
          </p:cNvPr>
          <p:cNvCxnSpPr>
            <a:cxnSpLocks/>
          </p:cNvCxnSpPr>
          <p:nvPr/>
        </p:nvCxnSpPr>
        <p:spPr>
          <a:xfrm flipH="1">
            <a:off x="4305835" y="4595244"/>
            <a:ext cx="320594" cy="72235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263BD39-5B69-214F-9EAF-0F8C4295C8C2}"/>
              </a:ext>
            </a:extLst>
          </p:cNvPr>
          <p:cNvSpPr txBox="1"/>
          <p:nvPr/>
        </p:nvSpPr>
        <p:spPr>
          <a:xfrm>
            <a:off x="4539403" y="4077678"/>
            <a:ext cx="73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7A8CE-29DB-5242-A448-DD164D747550}"/>
              </a:ext>
            </a:extLst>
          </p:cNvPr>
          <p:cNvSpPr txBox="1"/>
          <p:nvPr/>
        </p:nvSpPr>
        <p:spPr>
          <a:xfrm>
            <a:off x="5976257" y="4484915"/>
            <a:ext cx="279762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Uncertainty enters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 many levels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quantify with</a:t>
            </a:r>
          </a:p>
          <a:p>
            <a:pPr algn="l"/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</a:t>
            </a:r>
          </a:p>
        </p:txBody>
      </p:sp>
    </p:spTree>
    <p:extLst>
      <p:ext uri="{BB962C8B-B14F-4D97-AF65-F5344CB8AC3E}">
        <p14:creationId xmlns:p14="http://schemas.microsoft.com/office/powerpoint/2010/main" val="259597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214086" y="156255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information inequality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731D38C-87F1-9242-95EF-F99B04A4D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539" y="795338"/>
            <a:ext cx="83377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(RCF) sets a lower bound on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any estimator (not only MLE).  For a single parameter:</a:t>
            </a:r>
          </a:p>
        </p:txBody>
      </p:sp>
      <p:pic>
        <p:nvPicPr>
          <p:cNvPr id="16" name="Picture 6" descr="txp_fig">
            <a:extLst>
              <a:ext uri="{FF2B5EF4-FFF2-40B4-BE49-F238E27FC236}">
                <a16:creationId xmlns:a16="http://schemas.microsoft.com/office/drawing/2014/main" id="{C0B679C4-699F-7A4B-B221-3D4E67BE586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08" y="1846005"/>
            <a:ext cx="186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txp_fig">
            <a:extLst>
              <a:ext uri="{FF2B5EF4-FFF2-40B4-BE49-F238E27FC236}">
                <a16:creationId xmlns:a16="http://schemas.microsoft.com/office/drawing/2014/main" id="{12ED5E4B-3F51-4341-B94B-800343C0EB9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83" y="2629991"/>
            <a:ext cx="43465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CE7F77-7269-5A42-B664-15DEADEDE861}"/>
              </a:ext>
            </a:extLst>
          </p:cNvPr>
          <p:cNvSpPr txBox="1"/>
          <p:nvPr/>
        </p:nvSpPr>
        <p:spPr>
          <a:xfrm>
            <a:off x="5463370" y="2718812"/>
            <a:ext cx="3477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MVB    (Minimum 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Variance Bound)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30908A-D9DF-2B4E-96B1-F1988CEB0F5C}"/>
              </a:ext>
            </a:extLst>
          </p:cNvPr>
          <p:cNvCxnSpPr>
            <a:cxnSpLocks/>
          </p:cNvCxnSpPr>
          <p:nvPr/>
        </p:nvCxnSpPr>
        <p:spPr>
          <a:xfrm flipH="1">
            <a:off x="2819399" y="2102690"/>
            <a:ext cx="341758" cy="3574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52FB3DD-7976-F145-ABF2-4F818ECD8355}"/>
              </a:ext>
            </a:extLst>
          </p:cNvPr>
          <p:cNvSpPr txBox="1"/>
          <p:nvPr/>
        </p:nvSpPr>
        <p:spPr>
          <a:xfrm>
            <a:off x="503107" y="4780845"/>
            <a:ext cx="8481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 in Exercise 6.6 of SDA,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sda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/prob/prob_6.pdf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B10749-24D9-DF4E-B811-1BB2FCAF8E3E}"/>
              </a:ext>
            </a:extLst>
          </p:cNvPr>
          <p:cNvSpPr txBox="1"/>
          <p:nvPr/>
        </p:nvSpPr>
        <p:spPr>
          <a:xfrm>
            <a:off x="479425" y="5331826"/>
            <a:ext cx="90265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“Efficiency” of an estimator = MVB / actual variance.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estimator whose variance equals the MVB is said to be efficient.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B6241-4921-3747-88FA-38F84074E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4588" y="3730536"/>
            <a:ext cx="5061913" cy="79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9C60B8-9033-D241-80F3-176224282466}"/>
              </a:ext>
            </a:extLst>
          </p:cNvPr>
          <p:cNvSpPr txBox="1"/>
          <p:nvPr/>
        </p:nvSpPr>
        <p:spPr>
          <a:xfrm>
            <a:off x="529226" y="3880249"/>
            <a:ext cx="104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</a:p>
        </p:txBody>
      </p:sp>
    </p:spTree>
    <p:extLst>
      <p:ext uri="{BB962C8B-B14F-4D97-AF65-F5344CB8AC3E}">
        <p14:creationId xmlns:p14="http://schemas.microsoft.com/office/powerpoint/2010/main" val="19029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185737" y="16263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MVB for MLE of exponential parameter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E8098-0FDD-7B46-B88E-01D954B5C145}"/>
              </a:ext>
            </a:extLst>
          </p:cNvPr>
          <p:cNvSpPr txBox="1"/>
          <p:nvPr/>
        </p:nvSpPr>
        <p:spPr>
          <a:xfrm>
            <a:off x="435882" y="2216461"/>
            <a:ext cx="648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found for the exponential parameter the MLE </a:t>
            </a:r>
          </a:p>
        </p:txBody>
      </p:sp>
      <p:pic>
        <p:nvPicPr>
          <p:cNvPr id="18" name="Picture 8" descr="txp_fig">
            <a:extLst>
              <a:ext uri="{FF2B5EF4-FFF2-40B4-BE49-F238E27FC236}">
                <a16:creationId xmlns:a16="http://schemas.microsoft.com/office/drawing/2014/main" id="{CD10DB79-41F2-8F4D-8C39-A09653E3E1B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904" y="210212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0B807-0988-0F40-A853-40E92445DC89}"/>
              </a:ext>
            </a:extLst>
          </p:cNvPr>
          <p:cNvSpPr txBox="1"/>
          <p:nvPr/>
        </p:nvSpPr>
        <p:spPr>
          <a:xfrm>
            <a:off x="403224" y="2950700"/>
            <a:ext cx="523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showed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hence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𝜕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553E9-4CEA-824E-8C99-552C152667BB}"/>
              </a:ext>
            </a:extLst>
          </p:cNvPr>
          <p:cNvSpPr txBox="1"/>
          <p:nvPr/>
        </p:nvSpPr>
        <p:spPr>
          <a:xfrm>
            <a:off x="446767" y="1199450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D5C8A-DE5E-0D48-9262-546FE219E660}"/>
              </a:ext>
            </a:extLst>
          </p:cNvPr>
          <p:cNvSpPr txBox="1"/>
          <p:nvPr/>
        </p:nvSpPr>
        <p:spPr>
          <a:xfrm>
            <a:off x="457653" y="3797700"/>
            <a:ext cx="115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F4F3A-DC5C-2E41-AAA4-B0018025D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111" y="957100"/>
            <a:ext cx="4825286" cy="9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6495DF-A91C-4A41-A47A-36E6BEE7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992" y="3604821"/>
            <a:ext cx="3311538" cy="9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4AF42B-8777-0040-BECC-D3CDB82E2A79}"/>
              </a:ext>
            </a:extLst>
          </p:cNvPr>
          <p:cNvSpPr txBox="1"/>
          <p:nvPr/>
        </p:nvSpPr>
        <p:spPr>
          <a:xfrm>
            <a:off x="446767" y="4780208"/>
            <a:ext cx="350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since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E755B4-0790-5C48-A0D2-D3B8C19A1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371" y="4639612"/>
            <a:ext cx="2580324" cy="864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BF5318F-7215-2749-BAAB-480D48564D04}"/>
              </a:ext>
            </a:extLst>
          </p:cNvPr>
          <p:cNvSpPr txBox="1"/>
          <p:nvPr/>
        </p:nvSpPr>
        <p:spPr>
          <a:xfrm>
            <a:off x="435882" y="5665173"/>
            <a:ext cx="19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9C8ED7-A851-754F-9A08-AE8809FCF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200" y="5518005"/>
            <a:ext cx="2516239" cy="756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1D00179-AB95-8247-8537-D7E095B23CF7}"/>
              </a:ext>
            </a:extLst>
          </p:cNvPr>
          <p:cNvSpPr txBox="1"/>
          <p:nvPr/>
        </p:nvSpPr>
        <p:spPr>
          <a:xfrm>
            <a:off x="5225143" y="5695746"/>
            <a:ext cx="365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here the MLE is efficient.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DCB64-646B-C14F-A106-6A09DC12DAD8}"/>
              </a:ext>
            </a:extLst>
          </p:cNvPr>
          <p:cNvSpPr txBox="1"/>
          <p:nvPr/>
        </p:nvSpPr>
        <p:spPr>
          <a:xfrm>
            <a:off x="4620634" y="5779744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B75B2-2EB9-2F41-89AF-A7FCD9F2F339}"/>
              </a:ext>
            </a:extLst>
          </p:cNvPr>
          <p:cNvSpPr txBox="1"/>
          <p:nvPr/>
        </p:nvSpPr>
        <p:spPr>
          <a:xfrm>
            <a:off x="6620676" y="4814739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94493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649628" y="209917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Large-sample (asymptotic) properties of MLEs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AC40E-EF78-DD45-8ADF-E399DD931EEF}"/>
              </a:ext>
            </a:extLst>
          </p:cNvPr>
          <p:cNvSpPr txBox="1"/>
          <p:nvPr/>
        </p:nvSpPr>
        <p:spPr>
          <a:xfrm>
            <a:off x="395855" y="838115"/>
            <a:ext cx="84651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data sample of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4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(or “asymptotic”) limit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assuming regularity conditions one can show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that the likelihood and MLE have several important properties.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regularity conditions include: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boundaries of the data space cannot depend on the parameter;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parameter cannot be on the edge of the parameter space;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must be differentiable;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only solution to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𝜕ln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EDD582-CBB3-BE42-98EC-F64A1D48BA77}"/>
              </a:ext>
            </a:extLst>
          </p:cNvPr>
          <p:cNvSpPr txBox="1"/>
          <p:nvPr/>
        </p:nvSpPr>
        <p:spPr>
          <a:xfrm>
            <a:off x="5077105" y="4643779"/>
            <a:ext cx="280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0100D8-6015-4F4D-B9AC-B06590C3FC97}"/>
              </a:ext>
            </a:extLst>
          </p:cNvPr>
          <p:cNvSpPr txBox="1"/>
          <p:nvPr/>
        </p:nvSpPr>
        <p:spPr>
          <a:xfrm>
            <a:off x="395854" y="5248772"/>
            <a:ext cx="8367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slides immediately following, the properties are shown without proof for a single parameter; the corresponding properties hold also for the multiparameter case,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8380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98665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log-likelihood becomes quadratic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CA877-188B-1243-9FF6-9ADFEB44D1C6}"/>
              </a:ext>
            </a:extLst>
          </p:cNvPr>
          <p:cNvSpPr txBox="1"/>
          <p:nvPr/>
        </p:nvSpPr>
        <p:spPr>
          <a:xfrm>
            <a:off x="493713" y="985158"/>
            <a:ext cx="740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becomes Gaussian in shape, i.e. the log-likelihood becomes quadratic (parabolic).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23267C-A839-304A-A351-49DFF2A81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39" y="2083944"/>
            <a:ext cx="3377266" cy="28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8FADBF-7D9E-4343-929A-B5ED0B5D7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173" y="2083944"/>
            <a:ext cx="3317598" cy="28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5D08B4-5E0B-7A40-8951-3E864BE34CC3}"/>
              </a:ext>
            </a:extLst>
          </p:cNvPr>
          <p:cNvSpPr txBox="1"/>
          <p:nvPr/>
        </p:nvSpPr>
        <p:spPr>
          <a:xfrm>
            <a:off x="569913" y="5078008"/>
            <a:ext cx="805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becomes increasingly precise as the (log)-likelihood becomes more tightly concentrated about its peak,</a:t>
            </a:r>
          </a:p>
          <a:p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probability for 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not a pdf for 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77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198665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 converges to the true parameter value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85799" y="1045028"/>
            <a:ext cx="744107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MLE converges in probability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true parameter value.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for any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0,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685799" y="3586841"/>
            <a:ext cx="420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32F75A-C893-2741-AFE6-D48B12451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117" y="2631093"/>
            <a:ext cx="3289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is asymptotically unbiased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474493" y="907945"/>
            <a:ext cx="8451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 the MLE can be biased, but in the large-sample limit, this bias goes to zero: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439088" y="2745226"/>
            <a:ext cx="799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(Recall for the exponential parameter we found the bias was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identically zero regardless of the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2FAE7-6C91-8644-A35A-06F33E30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415" y="1895966"/>
            <a:ext cx="26162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230527" y="390631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variance approaches the MVB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04158" y="1164771"/>
            <a:ext cx="793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variance of the MLE approaches the minimum-variance bound, i.e., the information inequality becomes an equality (and bias goes to zero):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BB056-07B0-1048-AD9C-8FA5A69A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864" y="2609015"/>
            <a:ext cx="3543300" cy="115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9A3A4-45F5-1B4C-9172-7B5BAFFBD3A9}"/>
              </a:ext>
            </a:extLst>
          </p:cNvPr>
          <p:cNvSpPr txBox="1"/>
          <p:nvPr/>
        </p:nvSpPr>
        <p:spPr>
          <a:xfrm>
            <a:off x="604158" y="4191805"/>
            <a:ext cx="584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asymptotically efficient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595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71940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distribution becomes Gaussian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520119" y="953339"/>
            <a:ext cx="8416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pdf of the MLE becomes Gaussian,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70E43-2B83-0143-A51C-0A537A4C3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426" y="3209087"/>
            <a:ext cx="4397172" cy="3212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8006E-F075-AC43-810C-28E4A6197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416" y="1536366"/>
            <a:ext cx="3657600" cy="92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32B00E-13F9-6042-AF7F-F514FD0983EA}"/>
              </a:ext>
            </a:extLst>
          </p:cNvPr>
          <p:cNvSpPr txBox="1"/>
          <p:nvPr/>
        </p:nvSpPr>
        <p:spPr>
          <a:xfrm>
            <a:off x="326210" y="3540908"/>
            <a:ext cx="41478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exponential MLE with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for exponential, MLE is arithmetic average, so Gaussian MLE seen to stem from Central Limit Theorem.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5A8A0-E03C-1948-8B11-461913F53AE3}"/>
              </a:ext>
            </a:extLst>
          </p:cNvPr>
          <p:cNvSpPr txBox="1"/>
          <p:nvPr/>
        </p:nvSpPr>
        <p:spPr>
          <a:xfrm>
            <a:off x="471940" y="2507341"/>
            <a:ext cx="97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34A1BA-1950-524D-B4AE-C6242CB56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145" y="2417960"/>
            <a:ext cx="457200" cy="666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4BAF3C-12B7-D249-9271-AEC5DD3F579D}"/>
              </a:ext>
            </a:extLst>
          </p:cNvPr>
          <p:cNvSpPr txBox="1"/>
          <p:nvPr/>
        </p:nvSpPr>
        <p:spPr>
          <a:xfrm>
            <a:off x="1928231" y="2527305"/>
            <a:ext cx="647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minimum variance bound (note bias is zero).</a:t>
            </a:r>
          </a:p>
        </p:txBody>
      </p:sp>
    </p:spTree>
    <p:extLst>
      <p:ext uri="{BB962C8B-B14F-4D97-AF65-F5344CB8AC3E}">
        <p14:creationId xmlns:p14="http://schemas.microsoft.com/office/powerpoint/2010/main" val="30561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B5E63D-1D9E-2847-9616-4AB5E7BB1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3" y="740340"/>
            <a:ext cx="4114800" cy="288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79DE9-A15A-4F41-9B25-B77B69DD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95" y="762112"/>
            <a:ext cx="4076700" cy="288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C90A8F-2682-BC43-AAF0-E11B27BE9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3688556"/>
            <a:ext cx="4127500" cy="288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CAB8F7-9210-954B-B68F-93FDD18CB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731" y="3671663"/>
            <a:ext cx="4051300" cy="28956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FB977A84-2965-4642-A1FE-7EBC44457FE6}"/>
              </a:ext>
            </a:extLst>
          </p:cNvPr>
          <p:cNvSpPr txBox="1">
            <a:spLocks noChangeArrowheads="1"/>
          </p:cNvSpPr>
          <p:nvPr/>
        </p:nvSpPr>
        <p:spPr>
          <a:xfrm>
            <a:off x="168049" y="97290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Distribution of MLE of exponential parameter</a:t>
            </a:r>
          </a:p>
        </p:txBody>
      </p:sp>
    </p:spTree>
    <p:extLst>
      <p:ext uri="{BB962C8B-B14F-4D97-AF65-F5344CB8AC3E}">
        <p14:creationId xmlns:p14="http://schemas.microsoft.com/office/powerpoint/2010/main" val="171197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8DBA742-FD84-A447-B653-D6FD565ED9FF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361950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estimators: graphical method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9B5DB08-CA8F-D442-95A0-D96D0F7A8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962025"/>
            <a:ext cx="46421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ln</a:t>
            </a:r>
            <a:r>
              <a:rPr lang="en-US" altLang="en-US" sz="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its maximum: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1833CB6F-4D0E-D549-9F3F-E85E2B29E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517775"/>
            <a:ext cx="7499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term is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second term is zero, for third term use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(assume equality):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86B47309-1CC6-BE4F-A5C1-CF16BEF38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689475"/>
            <a:ext cx="6399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F1CE05A2-9158-1348-8E89-9BAF705DE69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630363"/>
            <a:ext cx="7924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104E367D-DD41-B54B-84E8-DB223FED8F4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3576638"/>
            <a:ext cx="37068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ABB411B8-DBBC-F14F-AA82-BD0731FA7DC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4724400"/>
            <a:ext cx="344328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29B2C9F9-9661-E94E-840F-2B82DFCE4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489575"/>
            <a:ext cx="13572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to get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28DFD271-5FE5-454B-A730-FD5DD3ACB126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5622925"/>
            <a:ext cx="2921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3">
            <a:extLst>
              <a:ext uri="{FF2B5EF4-FFF2-40B4-BE49-F238E27FC236}">
                <a16:creationId xmlns:a16="http://schemas.microsoft.com/office/drawing/2014/main" id="{08A37C6F-756D-8C45-8840-77E5AEAF1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5495925"/>
            <a:ext cx="2849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change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away from</a:t>
            </a:r>
          </a:p>
        </p:txBody>
      </p:sp>
      <p:pic>
        <p:nvPicPr>
          <p:cNvPr id="16" name="Picture 14" descr="txp_fig">
            <a:extLst>
              <a:ext uri="{FF2B5EF4-FFF2-40B4-BE49-F238E27FC236}">
                <a16:creationId xmlns:a16="http://schemas.microsoft.com/office/drawing/2014/main" id="{E1B426B7-DE83-E640-A7ED-608A7EF25A3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5605463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5">
            <a:extLst>
              <a:ext uri="{FF2B5EF4-FFF2-40B4-BE49-F238E27FC236}">
                <a16:creationId xmlns:a16="http://schemas.microsoft.com/office/drawing/2014/main" id="{6B938986-F291-544A-A617-C093AA393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5502275"/>
            <a:ext cx="35634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decreases by 1/2.</a:t>
            </a:r>
          </a:p>
        </p:txBody>
      </p:sp>
    </p:spTree>
    <p:extLst>
      <p:ext uri="{BB962C8B-B14F-4D97-AF65-F5344CB8AC3E}">
        <p14:creationId xmlns:p14="http://schemas.microsoft.com/office/powerpoint/2010/main" val="308309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425C39E-E55E-CA49-A2C2-C018DE7E4ADE}"/>
              </a:ext>
            </a:extLst>
          </p:cNvPr>
          <p:cNvSpPr txBox="1">
            <a:spLocks noChangeArrowheads="1"/>
          </p:cNvSpPr>
          <p:nvPr/>
        </p:nvSpPr>
        <p:spPr>
          <a:xfrm>
            <a:off x="756104" y="345622"/>
            <a:ext cx="7168696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A quick review of probability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0253F-08FD-334B-BAE4-ABB81F270BCD}"/>
              </a:ext>
            </a:extLst>
          </p:cNvPr>
          <p:cNvSpPr txBox="1"/>
          <p:nvPr/>
        </p:nvSpPr>
        <p:spPr>
          <a:xfrm>
            <a:off x="370115" y="1208314"/>
            <a:ext cx="3680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Frequentist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outcome of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repeatable observation)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A7E1E-845B-4141-8BE8-D0B251293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228" y="1275442"/>
            <a:ext cx="3403600" cy="736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D17874-E577-274A-B3E1-80F4C3EB9C06}"/>
              </a:ext>
            </a:extLst>
          </p:cNvPr>
          <p:cNvSpPr txBox="1"/>
          <p:nvPr/>
        </p:nvSpPr>
        <p:spPr>
          <a:xfrm>
            <a:off x="312965" y="2391895"/>
            <a:ext cx="3543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Subjective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hypothesis)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D99999-5D30-1F40-B6C9-2D91F9D4C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1" y="2414573"/>
            <a:ext cx="4330700" cy="520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DD8755-3A18-1744-8C65-C6BA18C8C31B}"/>
              </a:ext>
            </a:extLst>
          </p:cNvPr>
          <p:cNvSpPr txBox="1"/>
          <p:nvPr/>
        </p:nvSpPr>
        <p:spPr>
          <a:xfrm>
            <a:off x="304799" y="3277577"/>
            <a:ext cx="3121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Conditional probability: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FE732A-39CE-DD4B-A35A-AE4118EC1458}"/>
              </a:ext>
            </a:extLst>
          </p:cNvPr>
          <p:cNvSpPr txBox="1"/>
          <p:nvPr/>
        </p:nvSpPr>
        <p:spPr>
          <a:xfrm>
            <a:off x="274865" y="5009697"/>
            <a:ext cx="369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independent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iff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637B2-1FA4-0E44-A3BE-052EDC594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003346"/>
            <a:ext cx="2705100" cy="469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96383A-7277-3946-9D83-CA696BECB2B1}"/>
              </a:ext>
            </a:extLst>
          </p:cNvPr>
          <p:cNvSpPr txBox="1"/>
          <p:nvPr/>
        </p:nvSpPr>
        <p:spPr>
          <a:xfrm>
            <a:off x="315686" y="5834742"/>
            <a:ext cx="3763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if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independent, then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13EC0EB-561D-BE45-866A-17927B7E4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800" y="5680528"/>
            <a:ext cx="3403600" cy="787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90C266-C30E-D84E-AA2F-665FFBDBD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0879" y="3152392"/>
            <a:ext cx="2349500" cy="685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28F92A-D497-67E9-2948-F1B1FFABDE9D}"/>
              </a:ext>
            </a:extLst>
          </p:cNvPr>
          <p:cNvSpPr txBox="1"/>
          <p:nvPr/>
        </p:nvSpPr>
        <p:spPr>
          <a:xfrm>
            <a:off x="679904" y="4102622"/>
            <a:ext cx="2553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E.g. rolling a die, outcome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= 1,2,...,6: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B5B74F-92AC-0E09-6B5C-8463176FFC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6038" y="4138148"/>
            <a:ext cx="5007683" cy="5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8D9AC97B-1261-5D44-B175-19CE3DBAB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1052513"/>
            <a:ext cx="451643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F6C28DE-D175-FA42-9FDB-8A4F314F265A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361950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 of variance by graphical method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C79C3CE6-920B-3943-80C7-0AFE60635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1387475"/>
            <a:ext cx="3944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example with exponential: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EC8D8B9A-9278-EE42-B8B0-2423F2A8E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006975"/>
            <a:ext cx="7135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quite parabolic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since finite sample size (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50).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CB58CDCD-DD82-8A4E-8D8F-01C9FC023FA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449513"/>
            <a:ext cx="397351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60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AF332D2-5624-5444-9CA4-52FC4C1B2707}"/>
              </a:ext>
            </a:extLst>
          </p:cNvPr>
          <p:cNvSpPr txBox="1">
            <a:spLocks noChangeArrowheads="1"/>
          </p:cNvSpPr>
          <p:nvPr/>
        </p:nvSpPr>
        <p:spPr>
          <a:xfrm>
            <a:off x="1839686" y="237443"/>
            <a:ext cx="5851434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Extra slides</a:t>
            </a:r>
            <a:endParaRPr lang="en-GB" altLang="en-US" sz="36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227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9-2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5561394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from the likelihood ratio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and goodness-of-fit all in one</a:t>
            </a:r>
          </a:p>
        </p:txBody>
      </p:sp>
    </p:spTree>
    <p:extLst>
      <p:ext uri="{BB962C8B-B14F-4D97-AF65-F5344CB8AC3E}">
        <p14:creationId xmlns:p14="http://schemas.microsoft.com/office/powerpoint/2010/main" val="87080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57C4061-2FD6-9A43-AC49-2101ABF47BAF}"/>
              </a:ext>
            </a:extLst>
          </p:cNvPr>
          <p:cNvSpPr txBox="1">
            <a:spLocks noChangeArrowheads="1"/>
          </p:cNvSpPr>
          <p:nvPr/>
        </p:nvSpPr>
        <p:spPr>
          <a:xfrm>
            <a:off x="655638" y="260350"/>
            <a:ext cx="7632700" cy="6270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Goodness of fit from the likelihood ratio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1E0B793-970E-3A4F-A2D6-FFD56E9D2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971550"/>
            <a:ext cx="83835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model data using a likelihood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depends on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 </a:t>
            </a:r>
            <a:r>
              <a:rPr lang="el-GR" altLang="en-US" i="1" dirty="0" err="1">
                <a:solidFill>
                  <a:srgbClr val="0070C0"/>
                </a:solidFill>
              </a:rPr>
              <a:t>μ</a:t>
            </a:r>
            <a:r>
              <a:rPr lang="el-GR" altLang="en-US" i="1" baseline="-25000" dirty="0" err="1">
                <a:solidFill>
                  <a:srgbClr val="0070C0"/>
                </a:solidFill>
              </a:rPr>
              <a:t>Ν</a:t>
            </a:r>
            <a:r>
              <a:rPr lang="el-GR" altLang="en-US" dirty="0">
                <a:solidFill>
                  <a:srgbClr val="0070C0"/>
                </a:solidFill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the statistic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F9076F1-C583-E44E-8272-3DD81B735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1962150"/>
            <a:ext cx="2298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F2991A-F356-8A46-B92C-38F9586DA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3068638"/>
            <a:ext cx="8340104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ML estimator for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 of </a:t>
            </a:r>
            <a:r>
              <a:rPr lang="en-US" altLang="en-US" i="1" dirty="0">
                <a:solidFill>
                  <a:srgbClr val="0070C0"/>
                </a:solidFill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reflects agreement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hypothesized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data. 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agreement means </a:t>
            </a:r>
            <a:r>
              <a:rPr lang="el-GR" altLang="en-US" b="1" i="1" dirty="0">
                <a:solidFill>
                  <a:schemeClr val="tx1"/>
                </a:solidFill>
              </a:rPr>
              <a:t>μ</a:t>
            </a:r>
            <a:r>
              <a:rPr lang="en-US" altLang="en-US" dirty="0">
                <a:solidFill>
                  <a:schemeClr val="tx1"/>
                </a:solidFill>
              </a:rPr>
              <a:t> ≈ </a:t>
            </a:r>
            <a:r>
              <a:rPr lang="el-GR" altLang="en-US" b="1" i="1" dirty="0">
                <a:solidFill>
                  <a:schemeClr val="tx1"/>
                </a:solidFill>
              </a:rPr>
              <a:t>μ</a:t>
            </a:r>
            <a:r>
              <a:rPr lang="en-US" altLang="en-US" dirty="0">
                <a:solidFill>
                  <a:schemeClr val="tx1"/>
                </a:solidFill>
              </a:rPr>
              <a:t>,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i="1" dirty="0">
                <a:solidFill>
                  <a:schemeClr val="tx1"/>
                </a:solidFill>
              </a:rPr>
              <a:t>t</a:t>
            </a:r>
            <a:r>
              <a:rPr lang="el-GR" altLang="en-US" b="1" i="1" baseline="-25000" dirty="0">
                <a:solidFill>
                  <a:schemeClr val="tx1"/>
                </a:solidFill>
              </a:rPr>
              <a:t>μ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small;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Larger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i="1" dirty="0">
                <a:solidFill>
                  <a:schemeClr val="tx1"/>
                </a:solidFill>
              </a:rPr>
              <a:t>t</a:t>
            </a:r>
            <a:r>
              <a:rPr lang="el-GR" altLang="en-US" b="1" i="1" baseline="-25000" dirty="0">
                <a:solidFill>
                  <a:schemeClr val="tx1"/>
                </a:solidFill>
              </a:rPr>
              <a:t>μ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less compatibility between data and </a:t>
            </a:r>
            <a:r>
              <a:rPr lang="el-GR" altLang="en-US" b="1" i="1" dirty="0">
                <a:solidFill>
                  <a:schemeClr val="tx1"/>
                </a:solidFill>
              </a:rPr>
              <a:t>μ</a:t>
            </a:r>
            <a:r>
              <a:rPr lang="en-US" alt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B51DCEAC-3B08-554E-8DDE-FDB20C0D9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909" y="3922713"/>
            <a:ext cx="368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>
                <a:solidFill>
                  <a:schemeClr val="tx1"/>
                </a:solidFill>
                <a:latin typeface="Lucida Grande" panose="020B0600040502020204" pitchFamily="34" charset="0"/>
              </a:rPr>
              <a:t>⌃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755D004A-C000-B246-A0AF-31DACB229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5049838"/>
            <a:ext cx="32639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811A858B-A330-724F-85C3-BF6D19CB7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830" y="3049588"/>
            <a:ext cx="368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>
                <a:solidFill>
                  <a:srgbClr val="0070C0"/>
                </a:solidFill>
                <a:latin typeface="Lucida Grande" panose="020B0600040502020204" pitchFamily="34" charset="0"/>
              </a:rPr>
              <a:t>⌃</a:t>
            </a:r>
            <a:endParaRPr lang="en-US" altLang="en-US" sz="1800" dirty="0">
              <a:solidFill>
                <a:srgbClr val="0070C0"/>
              </a:solidFill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2FF76FE9-1397-A049-989D-BF213466E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5302250"/>
            <a:ext cx="5168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Quantify “goodness of fit” with </a:t>
            </a:r>
            <a:r>
              <a:rPr lang="en-US" altLang="en-US" i="1" dirty="0">
                <a:solidFill>
                  <a:srgbClr val="0070C0"/>
                </a:solidFill>
              </a:rPr>
              <a:t>p</a:t>
            </a:r>
            <a:r>
              <a:rPr lang="en-US" altLang="en-US" dirty="0">
                <a:solidFill>
                  <a:srgbClr val="0070C0"/>
                </a:solidFill>
              </a:rPr>
              <a:t>-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r>
              <a:rPr lang="en-US" altLang="en-US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335EE6FB-4AE8-E243-965A-C7BB5BB83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938" y="6057900"/>
            <a:ext cx="1812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this pdf</a:t>
            </a:r>
          </a:p>
        </p:txBody>
      </p:sp>
      <p:cxnSp>
        <p:nvCxnSpPr>
          <p:cNvPr id="15" name="Straight Arrow Connector 4">
            <a:extLst>
              <a:ext uri="{FF2B5EF4-FFF2-40B4-BE49-F238E27FC236}">
                <a16:creationId xmlns:a16="http://schemas.microsoft.com/office/drawing/2014/main" id="{56576D3F-51E5-6346-9C4A-0CC9F127A22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464425" y="5889625"/>
            <a:ext cx="266700" cy="38100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5159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E49AEBF-787A-D54B-93C8-58FC4BB3624C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138109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Likelihood ratio (2)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44D81D4-BBB0-144B-8ABA-1AF17E8DF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689655"/>
            <a:ext cx="8702675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suppose the parameters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 </a:t>
            </a:r>
            <a:r>
              <a:rPr lang="el-GR" altLang="en-US" i="1" dirty="0" err="1">
                <a:solidFill>
                  <a:srgbClr val="0070C0"/>
                </a:solidFill>
              </a:rPr>
              <a:t>μ</a:t>
            </a:r>
            <a:r>
              <a:rPr lang="el-GR" altLang="en-US" i="1" baseline="-25000" dirty="0" err="1">
                <a:solidFill>
                  <a:srgbClr val="0070C0"/>
                </a:solidFill>
              </a:rPr>
              <a:t>Ν</a:t>
            </a:r>
            <a:r>
              <a:rPr lang="el-GR" altLang="en-US" dirty="0">
                <a:solidFill>
                  <a:srgbClr val="0070C0"/>
                </a:solidFill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determined by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 set of parameters 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 θ</a:t>
            </a:r>
            <a:r>
              <a:rPr lang="en-US" altLang="en-US" i="1" baseline="-25000" dirty="0">
                <a:solidFill>
                  <a:srgbClr val="0070C0"/>
                </a:solidFill>
              </a:rPr>
              <a:t>M</a:t>
            </a:r>
            <a:r>
              <a:rPr lang="el-GR" altLang="en-US" dirty="0">
                <a:solidFill>
                  <a:srgbClr val="0070C0"/>
                </a:solidFill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M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curve fit with 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i="1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] =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800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;</a:t>
            </a:r>
            <a:r>
              <a:rPr lang="el-GR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1,...,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el-GR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M</a:t>
            </a:r>
            <a:r>
              <a:rPr lang="el-GR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8" name="Straight Arrow Connector 6">
            <a:extLst>
              <a:ext uri="{FF2B5EF4-FFF2-40B4-BE49-F238E27FC236}">
                <a16:creationId xmlns:a16="http://schemas.microsoft.com/office/drawing/2014/main" id="{45228306-1D26-0E40-930D-182912ABCD1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865046" y="5193173"/>
            <a:ext cx="424541" cy="260573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Arrow Connector 11">
            <a:extLst>
              <a:ext uri="{FF2B5EF4-FFF2-40B4-BE49-F238E27FC236}">
                <a16:creationId xmlns:a16="http://schemas.microsoft.com/office/drawing/2014/main" id="{5FA432CC-A774-7A4F-89EA-32F2933DD05F}"/>
              </a:ext>
            </a:extLst>
          </p:cNvPr>
          <p:cNvCxnSpPr>
            <a:cxnSpLocks noChangeShapeType="1"/>
            <a:stCxn id="11" idx="1"/>
          </p:cNvCxnSpPr>
          <p:nvPr/>
        </p:nvCxnSpPr>
        <p:spPr bwMode="auto">
          <a:xfrm flipH="1">
            <a:off x="4065976" y="3935608"/>
            <a:ext cx="550862" cy="29395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12">
            <a:extLst>
              <a:ext uri="{FF2B5EF4-FFF2-40B4-BE49-F238E27FC236}">
                <a16:creationId xmlns:a16="http://schemas.microsoft.com/office/drawing/2014/main" id="{55742F47-3F9F-8C41-9B76-BBB5EB5DB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2365" y="5181379"/>
            <a:ext cx="2295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</a:t>
            </a: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36625ABD-2950-4B41-9697-D37B6FF72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6838" y="3704775"/>
            <a:ext cx="2277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4F31EF4A-FC77-0846-860A-892F9C85E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04" y="5883733"/>
            <a:ext cx="84438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</a:t>
            </a:r>
            <a:r>
              <a:rPr lang="en-US" altLang="en-US" i="1" dirty="0">
                <a:solidFill>
                  <a:srgbClr val="0070C0"/>
                </a:solidFill>
              </a:rPr>
              <a:t>p</a:t>
            </a:r>
            <a:r>
              <a:rPr lang="en-US" altLang="en-US" dirty="0">
                <a:solidFill>
                  <a:srgbClr val="0070C0"/>
                </a:solidFill>
              </a:rPr>
              <a:t>-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value, need pdf </a:t>
            </a:r>
            <a:r>
              <a:rPr lang="en-US" altLang="en-US" i="1" dirty="0">
                <a:solidFill>
                  <a:srgbClr val="0070C0"/>
                </a:solidFill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|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D137FF-5E6B-1D4D-B566-F1FE83FBA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365" y="4271513"/>
            <a:ext cx="2794000" cy="889000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2B0CFF28-8D8D-E004-0640-CC1708DB5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4" y="2121587"/>
            <a:ext cx="84438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 to test hypothesis that the true model is somewhere in the subspace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=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versus the alternative of the full parameter space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. 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Generalize the LR test statistic to be</a:t>
            </a:r>
          </a:p>
        </p:txBody>
      </p:sp>
    </p:spTree>
    <p:extLst>
      <p:ext uri="{BB962C8B-B14F-4D97-AF65-F5344CB8AC3E}">
        <p14:creationId xmlns:p14="http://schemas.microsoft.com/office/powerpoint/2010/main" val="168209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A3FC8A7-A0C1-B849-A925-098228FBE469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28600"/>
            <a:ext cx="7416800" cy="62865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Wilks’ Theorem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842D2847-7C19-5146-9D76-B129E6B47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95" y="769256"/>
            <a:ext cx="87026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Theorem: if the hypothesized </a:t>
            </a:r>
            <a:r>
              <a:rPr lang="el-GR" altLang="en-US" i="1" dirty="0">
                <a:solidFill>
                  <a:srgbClr val="0070C0"/>
                </a:solidFill>
              </a:rPr>
              <a:t>μ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1,...,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are true for some choice of the parameters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 sample limit (and provided regularity conditions are satisfied)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5BAF397-921B-2B4B-902A-5ED893B35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74" y="5901079"/>
            <a:ext cx="832326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3080521-E3A0-D942-BE23-134171184424}"/>
              </a:ext>
            </a:extLst>
          </p:cNvPr>
          <p:cNvCxnSpPr>
            <a:cxnSpLocks noChangeShapeType="1"/>
            <a:stCxn id="19" idx="1"/>
          </p:cNvCxnSpPr>
          <p:nvPr/>
        </p:nvCxnSpPr>
        <p:spPr bwMode="auto">
          <a:xfrm flipH="1">
            <a:off x="3208111" y="2291480"/>
            <a:ext cx="405790" cy="268997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E469F1-C2C4-A34B-BC35-798CF9D7A29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055710" y="3575505"/>
            <a:ext cx="578077" cy="187161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F1389A4-A81B-5047-8B4E-D5F049F5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40" y="2591343"/>
            <a:ext cx="2794000" cy="88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924E0C-4ABF-5D48-8AC3-A180E877392E}"/>
              </a:ext>
            </a:extLst>
          </p:cNvPr>
          <p:cNvSpPr txBox="1"/>
          <p:nvPr/>
        </p:nvSpPr>
        <p:spPr>
          <a:xfrm>
            <a:off x="4105800" y="2681380"/>
            <a:ext cx="4682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follows a chi-square distribution for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degrees of freedom.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0623787F-A233-DE44-972B-D73EA889A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901" y="2060647"/>
            <a:ext cx="2441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of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</a:t>
            </a:r>
            <a:endParaRPr lang="en-US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68DE9C71-6E3E-2847-BE1D-095E01E2C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682" y="3586264"/>
            <a:ext cx="24128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of </a:t>
            </a:r>
            <a:r>
              <a:rPr lang="en-US" altLang="en-US" dirty="0">
                <a:solidFill>
                  <a:schemeClr val="tx1"/>
                </a:solidFill>
              </a:rPr>
              <a:t>(</a:t>
            </a:r>
            <a:r>
              <a:rPr lang="el-GR" altLang="en-US" i="1" dirty="0">
                <a:solidFill>
                  <a:schemeClr val="tx1"/>
                </a:solidFill>
              </a:rPr>
              <a:t>μ</a:t>
            </a:r>
            <a:r>
              <a:rPr lang="en-US" altLang="en-US" baseline="-25000" dirty="0">
                <a:solidFill>
                  <a:schemeClr val="tx1"/>
                </a:solidFill>
              </a:rPr>
              <a:t>1</a:t>
            </a:r>
            <a:r>
              <a:rPr lang="en-US" altLang="en-US" dirty="0">
                <a:solidFill>
                  <a:schemeClr val="tx1"/>
                </a:solidFill>
              </a:rPr>
              <a:t>,...,</a:t>
            </a:r>
            <a:r>
              <a:rPr lang="el-GR" altLang="en-US" i="1" dirty="0">
                <a:solidFill>
                  <a:schemeClr val="tx1"/>
                </a:solidFill>
              </a:rPr>
              <a:t> </a:t>
            </a:r>
            <a:r>
              <a:rPr lang="el-GR" altLang="en-US" i="1" dirty="0" err="1">
                <a:solidFill>
                  <a:schemeClr val="tx1"/>
                </a:solidFill>
              </a:rPr>
              <a:t>μ</a:t>
            </a:r>
            <a:r>
              <a:rPr lang="el-GR" altLang="en-US" i="1" baseline="-25000" dirty="0" err="1">
                <a:solidFill>
                  <a:schemeClr val="tx1"/>
                </a:solidFill>
              </a:rPr>
              <a:t>Ν</a:t>
            </a:r>
            <a:r>
              <a:rPr lang="el-GR" altLang="en-US" dirty="0">
                <a:solidFill>
                  <a:schemeClr val="tx1"/>
                </a:solidFill>
              </a:rPr>
              <a:t>)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endParaRPr lang="en-US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3D1367-E6B3-C34B-B9EF-06CDDB7C388C}"/>
              </a:ext>
            </a:extLst>
          </p:cNvPr>
          <p:cNvSpPr txBox="1"/>
          <p:nvPr/>
        </p:nvSpPr>
        <p:spPr>
          <a:xfrm>
            <a:off x="319542" y="4146641"/>
            <a:ext cx="862148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regularity conditions include: the model in the numerator of the likelihood ratio is “nested” within the one in the denominator, i.e.,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special case of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alt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 boils down to having all estimators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Gaussian.</a:t>
            </a:r>
          </a:p>
        </p:txBody>
      </p:sp>
    </p:spTree>
    <p:extLst>
      <p:ext uri="{BB962C8B-B14F-4D97-AF65-F5344CB8AC3E}">
        <p14:creationId xmlns:p14="http://schemas.microsoft.com/office/powerpoint/2010/main" val="303907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A3FC8A7-A0C1-B849-A925-098228FBE469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28600"/>
            <a:ext cx="7416800" cy="62865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Wilks’ Theorem (2)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2795C5-56C5-7081-C3DF-ECBD5A0A9E53}"/>
              </a:ext>
            </a:extLst>
          </p:cNvPr>
          <p:cNvSpPr txBox="1"/>
          <p:nvPr/>
        </p:nvSpPr>
        <p:spPr>
          <a:xfrm>
            <a:off x="804590" y="979715"/>
            <a:ext cx="79030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chi-square pdf for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2ln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breaks down: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if the sample size is too small;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if the true value of a parameter is on the boundary of the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allowed parameter space;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if the model in the numerator is not a special case of the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denominator (models must be “nested”);</a:t>
            </a:r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if variance of estimators of any components of </a:t>
            </a:r>
            <a:r>
              <a:rPr lang="el-GR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too large 	(e.g., parameter refers to location of a feature not present 	in the null hypothesis, such as the position of a peak).</a:t>
            </a:r>
          </a:p>
        </p:txBody>
      </p:sp>
    </p:spTree>
    <p:extLst>
      <p:ext uri="{BB962C8B-B14F-4D97-AF65-F5344CB8AC3E}">
        <p14:creationId xmlns:p14="http://schemas.microsoft.com/office/powerpoint/2010/main" val="5525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F8B7969-3497-A147-A90C-8EDB6E0C2698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170767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Goodness of fit with Gaussian data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31C3784-7DA5-804A-8F70-46F55335D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816202"/>
            <a:ext cx="8339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data are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Gaussian distributed values: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C29AA61-C1D6-8D49-888E-E947A0747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405164"/>
            <a:ext cx="4914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7">
            <a:extLst>
              <a:ext uri="{FF2B5EF4-FFF2-40B4-BE49-F238E27FC236}">
                <a16:creationId xmlns:a16="http://schemas.microsoft.com/office/drawing/2014/main" id="{B2565C50-5166-F545-AC86-E75658B7798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222170" y="1901147"/>
            <a:ext cx="357642" cy="442911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8">
            <a:extLst>
              <a:ext uri="{FF2B5EF4-FFF2-40B4-BE49-F238E27FC236}">
                <a16:creationId xmlns:a16="http://schemas.microsoft.com/office/drawing/2014/main" id="{F02194E0-8D89-0D46-8AD1-9334C3AF342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038600" y="1885269"/>
            <a:ext cx="382588" cy="458787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9">
            <a:extLst>
              <a:ext uri="{FF2B5EF4-FFF2-40B4-BE49-F238E27FC236}">
                <a16:creationId xmlns:a16="http://schemas.microsoft.com/office/drawing/2014/main" id="{68E4ED66-A120-0F48-A384-11F807E37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263" y="2178277"/>
            <a:ext cx="1022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known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20F8D47F-A058-3E48-B1B4-6EB3BB9B8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299" y="2146527"/>
            <a:ext cx="2296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 to estimate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51783EE8-83B5-CB45-88A0-A6612BDB5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3651028"/>
            <a:ext cx="15388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Likelihood: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1C2C9FE-DBBA-FE45-926A-E4A55E26D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841424"/>
            <a:ext cx="20101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Log-likelihood: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CF49C92E-A088-984B-B2F8-4AEF5300C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3" y="3365278"/>
            <a:ext cx="42418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FE9ED7A8-D896-744B-9B1E-E8C0DEF77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4574724"/>
            <a:ext cx="43815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1FB6A1ED-90B0-BE46-B493-ED114FA82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5865362"/>
            <a:ext cx="2062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estimators:</a:t>
            </a:r>
          </a:p>
        </p:txBody>
      </p:sp>
      <p:pic>
        <p:nvPicPr>
          <p:cNvPr id="18" name="Picture 16">
            <a:extLst>
              <a:ext uri="{FF2B5EF4-FFF2-40B4-BE49-F238E27FC236}">
                <a16:creationId xmlns:a16="http://schemas.microsoft.com/office/drawing/2014/main" id="{C4F020C6-190D-064B-8508-970224CA4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5905049"/>
            <a:ext cx="1104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>
            <a:extLst>
              <a:ext uri="{FF2B5EF4-FFF2-40B4-BE49-F238E27FC236}">
                <a16:creationId xmlns:a16="http://schemas.microsoft.com/office/drawing/2014/main" id="{4EC687F3-2150-8943-9851-F7C2984A40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5936799"/>
            <a:ext cx="1752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C3281E-4355-1648-8F71-5EB2D5AB4D95}"/>
              </a:ext>
            </a:extLst>
          </p:cNvPr>
          <p:cNvSpPr txBox="1"/>
          <p:nvPr/>
        </p:nvSpPr>
        <p:spPr>
          <a:xfrm>
            <a:off x="600289" y="2829190"/>
            <a:ext cx="7488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measurements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 ( = “saturated model”)</a:t>
            </a:r>
          </a:p>
        </p:txBody>
      </p:sp>
    </p:spTree>
    <p:extLst>
      <p:ext uri="{BB962C8B-B14F-4D97-AF65-F5344CB8AC3E}">
        <p14:creationId xmlns:p14="http://schemas.microsoft.com/office/powerpoint/2010/main" val="64967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8B0A963-835A-1240-BA9B-DDC7BF34474A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14311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Likelihood ratio for Gaussian data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A0B909CB-C667-8D4A-8FF9-CDD474326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5" y="852332"/>
            <a:ext cx="755258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suppose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=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in an LS fit with </a:t>
            </a:r>
            <a:r>
              <a:rPr lang="el-GR" altLang="en-US" i="1" dirty="0">
                <a:solidFill>
                  <a:srgbClr val="0070C0"/>
                </a:solidFill>
              </a:rPr>
              <a:t>μ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goodness-of-fit statistic for the test of the hypothesis</a:t>
            </a:r>
          </a:p>
          <a:p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becomes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FAB47229-1753-404F-8843-603DC2109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5" y="4756626"/>
            <a:ext cx="810328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</a:t>
            </a:r>
            <a:r>
              <a:rPr lang="en-US" altLang="en-US" i="1" dirty="0">
                <a:solidFill>
                  <a:srgbClr val="0070C0"/>
                </a:solidFill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same as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l-GR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min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an LS fit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Wilks’ theorem formally states the property that we claimed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minimized chi-squared from an LS fit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measurements and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fitted parameters.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44B0EE-BC88-834A-88A6-66353C4BC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01" y="2314146"/>
            <a:ext cx="6997700" cy="1104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0A5705-37DB-9849-BECC-CAD694F53E46}"/>
              </a:ext>
            </a:extLst>
          </p:cNvPr>
          <p:cNvSpPr txBox="1"/>
          <p:nvPr/>
        </p:nvSpPr>
        <p:spPr>
          <a:xfrm>
            <a:off x="4963116" y="3772495"/>
            <a:ext cx="3082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chi-square pdf for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N-M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degrees of freedom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0F3138-8420-AA4F-824A-EF8128FC07B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603002" y="3224804"/>
            <a:ext cx="457200" cy="493261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7592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00547CF-AD03-5F43-A6DF-75469471B437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36083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Likelihood ratio for Poisson data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8F70138D-0403-D744-84BC-74F79EBC5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916665"/>
            <a:ext cx="7928774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data are a set of values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the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numbers of events in a histogram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bins.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1,...,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all independent.  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(for LR denominator) treat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all adjustable: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B00C594-5880-324F-B611-D87D369E6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977" y="3312029"/>
            <a:ext cx="15388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Likelihood: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4A4C372-E90F-7041-9226-E628684E1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814" y="4521705"/>
            <a:ext cx="20101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Log-likelihood: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59A67794-E02F-E54C-A0EB-ADBCFDE01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852" y="5681260"/>
            <a:ext cx="2062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estimators: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D3D3E654-C2E2-EC4F-858F-C268C2F90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239" y="3081842"/>
            <a:ext cx="26797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D70CA47B-9EF9-454F-AA78-88439D3C6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77" y="4302630"/>
            <a:ext cx="41783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F12D50AB-715F-8C46-86E1-E69C79EE6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964" y="5633635"/>
            <a:ext cx="35179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45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425C39E-E55E-CA49-A2C2-C018DE7E4ADE}"/>
              </a:ext>
            </a:extLst>
          </p:cNvPr>
          <p:cNvSpPr txBox="1">
            <a:spLocks noChangeArrowheads="1"/>
          </p:cNvSpPr>
          <p:nvPr/>
        </p:nvSpPr>
        <p:spPr>
          <a:xfrm>
            <a:off x="777876" y="160565"/>
            <a:ext cx="7168696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Bayes’ theorem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AB28B-43A7-6943-BFBE-BF177010FA4D}"/>
              </a:ext>
            </a:extLst>
          </p:cNvPr>
          <p:cNvSpPr txBox="1"/>
          <p:nvPr/>
        </p:nvSpPr>
        <p:spPr>
          <a:xfrm>
            <a:off x="402772" y="783769"/>
            <a:ext cx="5685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definition of conditional probability and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354F1C-9D10-4549-A245-AD5BDEEAB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472" y="745669"/>
            <a:ext cx="2565400" cy="533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E96133-5C7F-1D45-AE21-C95722A74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280" y="1347108"/>
            <a:ext cx="2755900" cy="723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A98402-18B0-724B-BA1F-FEDCC2CAC7C8}"/>
              </a:ext>
            </a:extLst>
          </p:cNvPr>
          <p:cNvSpPr txBox="1"/>
          <p:nvPr/>
        </p:nvSpPr>
        <p:spPr>
          <a:xfrm>
            <a:off x="1001487" y="150222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E7B93E-9876-7F4B-BAB4-B9A09CECFECA}"/>
              </a:ext>
            </a:extLst>
          </p:cNvPr>
          <p:cNvSpPr txBox="1"/>
          <p:nvPr/>
        </p:nvSpPr>
        <p:spPr>
          <a:xfrm>
            <a:off x="4724401" y="1502228"/>
            <a:ext cx="2546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(Bayes’ theorem)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1258B1-B22F-4147-8A01-EBC1BFF02C81}"/>
              </a:ext>
            </a:extLst>
          </p:cNvPr>
          <p:cNvSpPr txBox="1"/>
          <p:nvPr/>
        </p:nvSpPr>
        <p:spPr>
          <a:xfrm>
            <a:off x="424545" y="2405745"/>
            <a:ext cx="4604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set of all outcomes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∪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disjoint, then law of total probability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says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B8BFF2-F3AC-0848-8530-C79A665A4055}"/>
              </a:ext>
            </a:extLst>
          </p:cNvPr>
          <p:cNvSpPr txBox="1"/>
          <p:nvPr/>
        </p:nvSpPr>
        <p:spPr>
          <a:xfrm>
            <a:off x="413659" y="4778830"/>
            <a:ext cx="4256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that Bayes’ theorem becomes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2177D94-2393-CD47-B3D6-AF18E833C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586" y="4657272"/>
            <a:ext cx="3276600" cy="787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443BF2A-D216-8C46-B7B9-931050B2001B}"/>
              </a:ext>
            </a:extLst>
          </p:cNvPr>
          <p:cNvSpPr txBox="1"/>
          <p:nvPr/>
        </p:nvSpPr>
        <p:spPr>
          <a:xfrm>
            <a:off x="402771" y="5617029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Bayes’ theorem holds regardless of how probability is interpreted (frequency, degree of belief...).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484DA0D-E614-2940-BCF3-24BFF779B75E}"/>
              </a:ext>
            </a:extLst>
          </p:cNvPr>
          <p:cNvGrpSpPr/>
          <p:nvPr/>
        </p:nvGrpSpPr>
        <p:grpSpPr>
          <a:xfrm>
            <a:off x="5084654" y="2171858"/>
            <a:ext cx="3127463" cy="1911667"/>
            <a:chOff x="5298080" y="2249261"/>
            <a:chExt cx="3127463" cy="1911667"/>
          </a:xfrm>
        </p:grpSpPr>
        <p:pic>
          <p:nvPicPr>
            <p:cNvPr id="17" name="Picture 18" descr="subsets">
              <a:extLst>
                <a:ext uri="{FF2B5EF4-FFF2-40B4-BE49-F238E27FC236}">
                  <a16:creationId xmlns:a16="http://schemas.microsoft.com/office/drawing/2014/main" id="{4F81149A-6544-8841-A4EB-27A62BDE6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3152" y="2507136"/>
              <a:ext cx="2409639" cy="1606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19">
              <a:extLst>
                <a:ext uri="{FF2B5EF4-FFF2-40B4-BE49-F238E27FC236}">
                  <a16:creationId xmlns:a16="http://schemas.microsoft.com/office/drawing/2014/main" id="{589D1A39-D9A4-C841-9188-837D3F8D06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69427" y="3853151"/>
              <a:ext cx="65594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/>
                <a:t>B</a:t>
              </a:r>
              <a:r>
                <a:rPr lang="en-US" altLang="en-US" sz="1400" dirty="0"/>
                <a:t> ∩ </a:t>
              </a:r>
              <a:r>
                <a:rPr lang="en-US" altLang="en-US" sz="1400" i="1" dirty="0"/>
                <a:t>A</a:t>
              </a:r>
              <a:r>
                <a:rPr lang="en-US" altLang="en-US" sz="1400" i="1" baseline="-25000" dirty="0"/>
                <a:t>i</a:t>
              </a:r>
            </a:p>
          </p:txBody>
        </p:sp>
        <p:sp>
          <p:nvSpPr>
            <p:cNvPr id="27" name="Text Box 20">
              <a:extLst>
                <a:ext uri="{FF2B5EF4-FFF2-40B4-BE49-F238E27FC236}">
                  <a16:creationId xmlns:a16="http://schemas.microsoft.com/office/drawing/2014/main" id="{37D76241-B5E1-F04F-A998-C9E7F55FFB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4483" y="3389788"/>
              <a:ext cx="4710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/>
                <a:t>A</a:t>
              </a:r>
              <a:r>
                <a:rPr lang="en-US" altLang="en-US" sz="1400" i="1" baseline="-25000" dirty="0"/>
                <a:t>i</a:t>
              </a:r>
            </a:p>
          </p:txBody>
        </p:sp>
        <p:sp>
          <p:nvSpPr>
            <p:cNvPr id="28" name="Text Box 21">
              <a:extLst>
                <a:ext uri="{FF2B5EF4-FFF2-40B4-BE49-F238E27FC236}">
                  <a16:creationId xmlns:a16="http://schemas.microsoft.com/office/drawing/2014/main" id="{62FDDB47-DAB5-1340-86E7-D4F261EF34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8384" y="2249261"/>
              <a:ext cx="29367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/>
                <a:t>B</a:t>
              </a:r>
              <a:endParaRPr lang="en-US" altLang="en-US" sz="1400" i="1" baseline="-25000" dirty="0"/>
            </a:p>
          </p:txBody>
        </p:sp>
        <p:sp>
          <p:nvSpPr>
            <p:cNvPr id="29" name="Text Box 22">
              <a:extLst>
                <a:ext uri="{FF2B5EF4-FFF2-40B4-BE49-F238E27FC236}">
                  <a16:creationId xmlns:a16="http://schemas.microsoft.com/office/drawing/2014/main" id="{35AF0EF0-67D3-4F4B-98D1-85EBD24D9D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8080" y="2901632"/>
              <a:ext cx="27443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>
                  <a:cs typeface="Times New Roman" panose="02020603050405020304" pitchFamily="18" charset="0"/>
                </a:rPr>
                <a:t>S</a:t>
              </a:r>
              <a:endParaRPr lang="en-US" altLang="en-US" sz="1400" i="1" baseline="-25000" dirty="0"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34D1166-F759-4B4F-20ED-8C02999FC6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32" y="3765063"/>
            <a:ext cx="48260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A9EB90F-584D-BB47-87BB-4CA23655A669}"/>
              </a:ext>
            </a:extLst>
          </p:cNvPr>
          <p:cNvSpPr txBox="1">
            <a:spLocks noChangeArrowheads="1"/>
          </p:cNvSpPr>
          <p:nvPr/>
        </p:nvSpPr>
        <p:spPr>
          <a:xfrm>
            <a:off x="856570" y="203427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Goodness of fit with Poisson data (2)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E24A2725-DFC9-5B43-B92B-712ECE888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441" y="906761"/>
            <a:ext cx="85084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LR numerator find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fitted parameters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655575D-D9CA-5247-9357-7A2E2FD47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3141888"/>
            <a:ext cx="49831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theorem:  in large-sample limit  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80614D1-C45B-DF43-81B6-DB50BAB4C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3683450"/>
            <a:ext cx="7956602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Exact in large sample limit; in practice good approximation for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surprisingly small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several).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before use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66B144-F14B-C347-A2E6-A57868C4C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73" y="1562621"/>
            <a:ext cx="7120878" cy="108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2EC95-6890-EE45-BCFA-8B582B9CB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659" y="3144382"/>
            <a:ext cx="1701800" cy="495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9E1259-AE5A-ED4D-BDC8-A3FED70E0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801" y="5431443"/>
            <a:ext cx="6912000" cy="8640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015F8DB-1A02-2B49-A523-5738F7420E58}"/>
              </a:ext>
            </a:extLst>
          </p:cNvPr>
          <p:cNvCxnSpPr/>
          <p:nvPr/>
        </p:nvCxnSpPr>
        <p:spPr>
          <a:xfrm flipH="1">
            <a:off x="5947267" y="5137755"/>
            <a:ext cx="332377" cy="348343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3EF5EF-44A9-E34E-9123-74562B383D2C}"/>
              </a:ext>
            </a:extLst>
          </p:cNvPr>
          <p:cNvSpPr txBox="1"/>
          <p:nvPr/>
        </p:nvSpPr>
        <p:spPr>
          <a:xfrm>
            <a:off x="6434542" y="4869690"/>
            <a:ext cx="2344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independent of </a:t>
            </a:r>
            <a:r>
              <a:rPr lang="el-GR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466120-EFD8-AC4E-B796-71D2B9B6B700}"/>
              </a:ext>
            </a:extLst>
          </p:cNvPr>
          <p:cNvSpPr txBox="1"/>
          <p:nvPr/>
        </p:nvSpPr>
        <p:spPr>
          <a:xfrm>
            <a:off x="6324599" y="2590801"/>
            <a:ext cx="242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skip log term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A65CD7B-4A3E-264E-B1FB-14A138CF2485}"/>
              </a:ext>
            </a:extLst>
          </p:cNvPr>
          <p:cNvCxnSpPr>
            <a:cxnSpLocks/>
          </p:cNvCxnSpPr>
          <p:nvPr/>
        </p:nvCxnSpPr>
        <p:spPr>
          <a:xfrm flipH="1" flipV="1">
            <a:off x="6110554" y="2448983"/>
            <a:ext cx="235817" cy="26156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29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B33A0E0-CCBD-B34C-828C-7871756E77C9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90513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Goodness of fit with multinomial data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D483DEA6-07BD-2944-802E-6F3238A7F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1101725"/>
            <a:ext cx="7778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 if data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multinomial distribution: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C8EE149-594D-1D4D-A7FB-0D9D435EA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1719263"/>
            <a:ext cx="56896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AAB0ACD4-9504-1345-AE25-A086F5628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2876550"/>
            <a:ext cx="4527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histogram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bins but fix: 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4D9106CD-EBB3-8A47-99AF-0DBD1AA62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2614613"/>
            <a:ext cx="195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4B74C3EA-2C64-4A4D-9748-E0F0AFBB9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4114800"/>
            <a:ext cx="20101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Log-likelihood: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436B380C-704A-E74D-826E-ACF6CEC7E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3841750"/>
            <a:ext cx="37719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A909B44E-BBBE-804F-A23C-CF7CEE1899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4108450"/>
            <a:ext cx="17399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6">
            <a:extLst>
              <a:ext uri="{FF2B5EF4-FFF2-40B4-BE49-F238E27FC236}">
                <a16:creationId xmlns:a16="http://schemas.microsoft.com/office/drawing/2014/main" id="{346587C9-1C06-AD42-87FA-0BDAF6E07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5354638"/>
            <a:ext cx="2062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estimators:</a:t>
            </a:r>
          </a:p>
        </p:txBody>
      </p:sp>
      <p:pic>
        <p:nvPicPr>
          <p:cNvPr id="15" name="Picture 17">
            <a:extLst>
              <a:ext uri="{FF2B5EF4-FFF2-40B4-BE49-F238E27FC236}">
                <a16:creationId xmlns:a16="http://schemas.microsoft.com/office/drawing/2014/main" id="{6611DEA6-79D7-A647-A750-24AB9058D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5403850"/>
            <a:ext cx="1016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1BA8C390-7F93-5140-ADFB-766D97549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263" y="5354638"/>
            <a:ext cx="37500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(Only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independent; one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tot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minus sum of rest.)</a:t>
            </a:r>
          </a:p>
        </p:txBody>
      </p:sp>
    </p:spTree>
    <p:extLst>
      <p:ext uri="{BB962C8B-B14F-4D97-AF65-F5344CB8AC3E}">
        <p14:creationId xmlns:p14="http://schemas.microsoft.com/office/powerpoint/2010/main" val="4633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C66276B-9B83-A44E-86A1-5C4FBAFEE9A5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90513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Goodness of fit with multinomial data (2)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A13CD5E-4E27-1F44-8721-70B081E20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281" y="1082448"/>
            <a:ext cx="4884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ratio statistics become: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8E949266-60B5-D64C-A763-6F0EE00EC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4605337"/>
            <a:ext cx="76961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less degree of freedom than in Poisson case because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effectively only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1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fitted in denominator of LR.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80944C-0570-1248-AB7C-3E60B01E7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27" y="1943555"/>
            <a:ext cx="5626100" cy="1054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BA2A19-F142-9D44-BF5F-F017DBAD74AF}"/>
              </a:ext>
            </a:extLst>
          </p:cNvPr>
          <p:cNvSpPr txBox="1"/>
          <p:nvPr/>
        </p:nvSpPr>
        <p:spPr>
          <a:xfrm>
            <a:off x="673100" y="3848100"/>
            <a:ext cx="359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Wilks:  in large sample limit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045E33-A0C8-0249-88AD-129B6ABA4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969" y="3848100"/>
            <a:ext cx="2044700" cy="546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FAB00C-971A-BA46-AAC8-600389EC934B}"/>
              </a:ext>
            </a:extLst>
          </p:cNvPr>
          <p:cNvSpPr txBox="1"/>
          <p:nvPr/>
        </p:nvSpPr>
        <p:spPr>
          <a:xfrm>
            <a:off x="6672942" y="3243943"/>
            <a:ext cx="2055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skip term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DA14A41-3007-D044-9655-E5C3F5922BBE}"/>
              </a:ext>
            </a:extLst>
          </p:cNvPr>
          <p:cNvCxnSpPr>
            <a:cxnSpLocks/>
          </p:cNvCxnSpPr>
          <p:nvPr/>
        </p:nvCxnSpPr>
        <p:spPr>
          <a:xfrm flipH="1" flipV="1">
            <a:off x="6339154" y="3036812"/>
            <a:ext cx="235817" cy="26156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83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2CDA1D9E-5752-4641-BE76-85397F8DA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1412877"/>
            <a:ext cx="5943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30216DD-77C1-D24C-94B9-3785085655F1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126825"/>
            <a:ext cx="7416800" cy="64734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Estimators and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g.o.f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 all at once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ACBA01AE-A2ED-C245-9779-DAD34B0B7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00" y="640821"/>
            <a:ext cx="76692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numerators with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(not its estimator); if any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0, omit the corresponding log terms: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9930F704-7145-634A-B775-B9F033B6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1075" y="1663702"/>
            <a:ext cx="134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Poisson)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1926EFC-00E5-A141-BA9D-F11DA77CD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4513" y="2903337"/>
            <a:ext cx="1928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Multinomial)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53BEB1B-C993-7A49-9EF1-96B9E2AAA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3693761"/>
            <a:ext cx="8046434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are equal to the corresponding 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2 ln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plus terms not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depending on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minimizing them gives the usual ML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estimators for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minimized value gives the statistic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we get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for free.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DA2D83C9-452E-DD4F-8806-0EA173FB7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5878513"/>
            <a:ext cx="8431213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27EF7309-C112-1145-985F-658F03824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557112"/>
            <a:ext cx="39751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76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5295B8-9958-8D4D-8587-B04676B09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84" y="1961927"/>
            <a:ext cx="5760000" cy="4320000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30216DD-77C1-D24C-94B9-3785085655F1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46038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Examples of ML/LS fits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03F00-CC83-9343-AEE6-9E08517ABCC3}"/>
              </a:ext>
            </a:extLst>
          </p:cNvPr>
          <p:cNvSpPr txBox="1"/>
          <p:nvPr/>
        </p:nvSpPr>
        <p:spPr>
          <a:xfrm>
            <a:off x="555172" y="773150"/>
            <a:ext cx="7625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Unbinned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maximum likelihood (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mlFit.py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minimize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negLogL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32B00D-D4E0-7E48-8CCE-23663BE1A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391" y="1313679"/>
            <a:ext cx="3062338" cy="90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FCCA240-DF28-0243-87DC-E5BA42F7A0A7}"/>
              </a:ext>
            </a:extLst>
          </p:cNvPr>
          <p:cNvSpPr txBox="1"/>
          <p:nvPr/>
        </p:nvSpPr>
        <p:spPr>
          <a:xfrm>
            <a:off x="6237514" y="3043942"/>
            <a:ext cx="25922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useful measure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goodness-of-fit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unbinned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ML.</a:t>
            </a:r>
          </a:p>
        </p:txBody>
      </p:sp>
    </p:spTree>
    <p:extLst>
      <p:ext uri="{BB962C8B-B14F-4D97-AF65-F5344CB8AC3E}">
        <p14:creationId xmlns:p14="http://schemas.microsoft.com/office/powerpoint/2010/main" val="45061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30216DD-77C1-D24C-94B9-3785085655F1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46038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Examples of ML/LS fits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03F00-CC83-9343-AEE6-9E08517ABCC3}"/>
              </a:ext>
            </a:extLst>
          </p:cNvPr>
          <p:cNvSpPr txBox="1"/>
          <p:nvPr/>
        </p:nvSpPr>
        <p:spPr>
          <a:xfrm>
            <a:off x="555172" y="773150"/>
            <a:ext cx="5742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Least Squares fit (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histFit.py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minimize chi2LS)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A04328-0C6F-3145-909E-144C4D5DC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31" y="2038129"/>
            <a:ext cx="5854700" cy="4394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285E95-0285-404C-AF4C-110C598541B8}"/>
              </a:ext>
            </a:extLst>
          </p:cNvPr>
          <p:cNvSpPr txBox="1"/>
          <p:nvPr/>
        </p:nvSpPr>
        <p:spPr>
          <a:xfrm>
            <a:off x="6776717" y="2657166"/>
            <a:ext cx="16417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32.7</a:t>
            </a:r>
          </a:p>
          <a:p>
            <a:pPr algn="l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38</a:t>
            </a:r>
          </a:p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0.71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01EC24-B34F-2643-AC0D-FFC0F732D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258" y="1409083"/>
            <a:ext cx="3384846" cy="97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3CB79C-904A-C346-BFB9-8B8A3C068F25}"/>
              </a:ext>
            </a:extLst>
          </p:cNvPr>
          <p:cNvSpPr txBox="1"/>
          <p:nvPr/>
        </p:nvSpPr>
        <p:spPr>
          <a:xfrm>
            <a:off x="6278031" y="4159027"/>
            <a:ext cx="3047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bins with few entries, LS not expected to be reliable.</a:t>
            </a:r>
          </a:p>
        </p:txBody>
      </p:sp>
    </p:spTree>
    <p:extLst>
      <p:ext uri="{BB962C8B-B14F-4D97-AF65-F5344CB8AC3E}">
        <p14:creationId xmlns:p14="http://schemas.microsoft.com/office/powerpoint/2010/main" val="35125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101BC3-821E-6E48-8373-6C103DC9D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65" y="2085975"/>
            <a:ext cx="5854700" cy="4394200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30216DD-77C1-D24C-94B9-3785085655F1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46038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Examples of ML/LS fits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03F00-CC83-9343-AEE6-9E08517ABCC3}"/>
              </a:ext>
            </a:extLst>
          </p:cNvPr>
          <p:cNvSpPr txBox="1"/>
          <p:nvPr/>
        </p:nvSpPr>
        <p:spPr>
          <a:xfrm>
            <a:off x="555172" y="773150"/>
            <a:ext cx="8462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Multinomial maximum likelihood fit (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histFit.py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minimize chi2M)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FBF7FB-6C30-9D4A-905A-E5CE283D0268}"/>
              </a:ext>
            </a:extLst>
          </p:cNvPr>
          <p:cNvSpPr txBox="1"/>
          <p:nvPr/>
        </p:nvSpPr>
        <p:spPr>
          <a:xfrm>
            <a:off x="6776717" y="2657166"/>
            <a:ext cx="1633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35.3</a:t>
            </a:r>
          </a:p>
          <a:p>
            <a:pPr algn="l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37</a:t>
            </a:r>
          </a:p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0.55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7B270638-A494-B245-A777-6516A7694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09" y="1319965"/>
            <a:ext cx="3572780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4EDA0-3D45-C548-893D-8D1AE472DDF1}"/>
              </a:ext>
            </a:extLst>
          </p:cNvPr>
          <p:cNvSpPr txBox="1"/>
          <p:nvPr/>
        </p:nvSpPr>
        <p:spPr>
          <a:xfrm>
            <a:off x="5981265" y="4208006"/>
            <a:ext cx="3007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Essentially same result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unbinned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ML.</a:t>
            </a:r>
          </a:p>
        </p:txBody>
      </p:sp>
    </p:spTree>
    <p:extLst>
      <p:ext uri="{BB962C8B-B14F-4D97-AF65-F5344CB8AC3E}">
        <p14:creationId xmlns:p14="http://schemas.microsoft.com/office/powerpoint/2010/main" val="125528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671B471-A456-134A-B9E9-17AD41DEF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22" y="80967"/>
            <a:ext cx="802775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statistics books, papers, etc.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FB88CF-4207-9E4B-91FC-F9175B651C10}"/>
              </a:ext>
            </a:extLst>
          </p:cNvPr>
          <p:cNvSpPr txBox="1"/>
          <p:nvPr/>
        </p:nvSpPr>
        <p:spPr>
          <a:xfrm>
            <a:off x="435429" y="766771"/>
            <a:ext cx="8574315" cy="571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G. Cowan,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Data Analysis</a:t>
            </a:r>
            <a:r>
              <a:rPr lang="en-US" altLang="en-US" sz="2400" dirty="0">
                <a:solidFill>
                  <a:srgbClr val="0070C0"/>
                </a:solidFill>
              </a:rPr>
              <a:t>, Clarendon, Oxford, 1998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R.J. Barlow, </a:t>
            </a:r>
            <a:r>
              <a:rPr lang="en-US" altLang="en-US" sz="2400" i="1" dirty="0">
                <a:solidFill>
                  <a:srgbClr val="0070C0"/>
                </a:solidFill>
              </a:rPr>
              <a:t>Statistics: A Guide to the Use of Statistical Methods in the Physical Sciences</a:t>
            </a:r>
            <a:r>
              <a:rPr lang="en-US" altLang="en-US" sz="2400" dirty="0">
                <a:solidFill>
                  <a:srgbClr val="0070C0"/>
                </a:solidFill>
              </a:rPr>
              <a:t>, Wiley, 1989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Ilya </a:t>
            </a:r>
            <a:r>
              <a:rPr lang="en-US" altLang="en-US" sz="2400" dirty="0" err="1">
                <a:solidFill>
                  <a:srgbClr val="0070C0"/>
                </a:solidFill>
              </a:rPr>
              <a:t>Narsky</a:t>
            </a:r>
            <a:r>
              <a:rPr lang="en-US" altLang="en-US" sz="2400" dirty="0">
                <a:solidFill>
                  <a:srgbClr val="0070C0"/>
                </a:solidFill>
              </a:rPr>
              <a:t> and Frank C. Porter,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Analysis Techniques in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Wiley, 2014.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Luca Lista,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Methods for Data Analysis in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Springer, 2017.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L. Lyons, </a:t>
            </a:r>
            <a:r>
              <a:rPr lang="en-US" altLang="en-US" sz="2400" i="1" dirty="0">
                <a:solidFill>
                  <a:srgbClr val="0070C0"/>
                </a:solidFill>
              </a:rPr>
              <a:t>Statistics for Nuclear and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CUP, 1986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F. James.,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and Computational Methods in Experimental Physics</a:t>
            </a:r>
            <a:r>
              <a:rPr lang="en-US" altLang="en-US" sz="2400" dirty="0">
                <a:solidFill>
                  <a:srgbClr val="0070C0"/>
                </a:solidFill>
              </a:rPr>
              <a:t>, 2nd ed., World Scientific, 2006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S. Brandt,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and Computational Methods in Data Analysis</a:t>
            </a:r>
            <a:r>
              <a:rPr lang="en-US" altLang="en-US" sz="2400" dirty="0">
                <a:solidFill>
                  <a:srgbClr val="0070C0"/>
                </a:solidFill>
              </a:rPr>
              <a:t>, Springer, New York, 1998.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R.L. Workman et al. (Particle Data Group), Prog. </a:t>
            </a:r>
            <a:r>
              <a:rPr lang="en-US" altLang="en-US" sz="2400" dirty="0" err="1">
                <a:solidFill>
                  <a:srgbClr val="0070C0"/>
                </a:solidFill>
              </a:rPr>
              <a:t>Theor</a:t>
            </a:r>
            <a:r>
              <a:rPr lang="en-US" altLang="en-US" sz="2400" dirty="0">
                <a:solidFill>
                  <a:srgbClr val="0070C0"/>
                </a:solidFill>
              </a:rPr>
              <a:t>. Exp. Phys. 083C01 (2022); </a:t>
            </a:r>
            <a:r>
              <a:rPr lang="en-US" altLang="en-US" sz="2000" b="1" dirty="0" err="1">
                <a:solidFill>
                  <a:srgbClr val="0070C0"/>
                </a:solidFill>
                <a:latin typeface="Courier New" panose="02070309020205020404" pitchFamily="49" charset="0"/>
              </a:rPr>
              <a:t>pdg.lbl.gov</a:t>
            </a:r>
            <a:r>
              <a:rPr lang="en-US" altLang="en-US" sz="2400" dirty="0">
                <a:solidFill>
                  <a:srgbClr val="0070C0"/>
                </a:solidFill>
              </a:rPr>
              <a:t> sections on probability, statistics, MC.</a:t>
            </a:r>
          </a:p>
        </p:txBody>
      </p:sp>
    </p:spTree>
    <p:extLst>
      <p:ext uri="{BB962C8B-B14F-4D97-AF65-F5344CB8AC3E}">
        <p14:creationId xmlns:p14="http://schemas.microsoft.com/office/powerpoint/2010/main" val="31478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95AF63-D6C2-454D-A509-19AB2F477DEC}"/>
              </a:ext>
            </a:extLst>
          </p:cNvPr>
          <p:cNvSpPr txBox="1">
            <a:spLocks noChangeArrowheads="1"/>
          </p:cNvSpPr>
          <p:nvPr/>
        </p:nvSpPr>
        <p:spPr>
          <a:xfrm>
            <a:off x="2475819" y="133020"/>
            <a:ext cx="3673475" cy="5032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Some distributions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CEAF2B54-7586-6F44-92A1-C5EAB3FAE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826859"/>
            <a:ext cx="749718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u="sng" dirty="0">
                <a:latin typeface="+mn-lt"/>
              </a:rPr>
              <a:t>Distribution/pdf	Example use in Particle Physics</a:t>
            </a:r>
            <a:endParaRPr lang="en-US" altLang="en-US" sz="2400" dirty="0">
              <a:latin typeface="+mn-lt"/>
            </a:endParaRP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Binomial			Branching ratio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Multinomial		Histogram with fixed </a:t>
            </a:r>
            <a:r>
              <a:rPr lang="en-US" altLang="en-US" sz="2400" i="1" dirty="0">
                <a:cs typeface="Times New Roman" panose="02020603050405020304" pitchFamily="18" charset="0"/>
              </a:rPr>
              <a:t>N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Poisson			Number of events found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Uniform			Monte Carlo method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Exponential		Decay time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Gaussian			Measurement error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Chi-square			Goodness-of-fit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Cauchy 			Mass of resonance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Landau				Ionization energy loss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Beta				Prior pdf for efficiency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Gamma			Sum of exponential variables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Student’s </a:t>
            </a:r>
            <a:r>
              <a:rPr lang="en-US" altLang="en-US" sz="2400" i="1" dirty="0">
                <a:cs typeface="Times New Roman" panose="02020603050405020304" pitchFamily="18" charset="0"/>
              </a:rPr>
              <a:t>t</a:t>
            </a:r>
            <a:r>
              <a:rPr lang="en-US" altLang="en-US" sz="2400" dirty="0">
                <a:latin typeface="+mn-lt"/>
              </a:rPr>
              <a:t>			Resolution function with adjustable tails</a:t>
            </a:r>
          </a:p>
        </p:txBody>
      </p:sp>
    </p:spTree>
    <p:extLst>
      <p:ext uri="{BB962C8B-B14F-4D97-AF65-F5344CB8AC3E}">
        <p14:creationId xmlns:p14="http://schemas.microsoft.com/office/powerpoint/2010/main" val="98276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977B167-894C-6443-AE30-A0DA60A70F24}"/>
              </a:ext>
            </a:extLst>
          </p:cNvPr>
          <p:cNvSpPr txBox="1">
            <a:spLocks noChangeArrowheads="1"/>
          </p:cNvSpPr>
          <p:nvPr/>
        </p:nvSpPr>
        <p:spPr>
          <a:xfrm>
            <a:off x="1894568" y="157163"/>
            <a:ext cx="5113338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Binomial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56CE0A44-772D-E140-9833-8E32F665C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1052513"/>
            <a:ext cx="70014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independent experiments (Bernoulli trials):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2D9DD10-61BF-AA49-B50A-18E83966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838" y="1525588"/>
            <a:ext cx="569258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outcome of each is ‘success’ or ‘failure’,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probability of success on any given trial is </a:t>
            </a:r>
            <a:r>
              <a:rPr lang="en-US" altLang="en-US" sz="2400" i="1" dirty="0"/>
              <a:t>p</a:t>
            </a:r>
            <a:r>
              <a:rPr lang="en-US" altLang="en-US" sz="2400" dirty="0"/>
              <a:t>.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F3ECFEF-96D1-8048-88F5-D01F0C258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2492375"/>
            <a:ext cx="7153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Define discrete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= number of successes (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0 ≤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≤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460F32A6-2442-FE4D-8D7C-889DF3485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3116263"/>
            <a:ext cx="7170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Probability of a specific outcome (in order), e.g. ‘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ssfsf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’ is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DEFF0AA5-EA80-6D4B-A9AC-A39150685C2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717925"/>
            <a:ext cx="5008562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75164E23-82BD-0145-B870-66CC1009E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4411663"/>
            <a:ext cx="44921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But order not important; there are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76DC20F0-8672-7143-83D6-5D0295C6882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4302125"/>
            <a:ext cx="15779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B2727B55-A34D-E842-916A-67FA594F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5197475"/>
            <a:ext cx="773160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ways (permutations) to get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successes in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trials, total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probability 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is sum of probabilities for each permutation.</a:t>
            </a:r>
          </a:p>
        </p:txBody>
      </p:sp>
    </p:spTree>
    <p:extLst>
      <p:ext uri="{BB962C8B-B14F-4D97-AF65-F5344CB8AC3E}">
        <p14:creationId xmlns:p14="http://schemas.microsoft.com/office/powerpoint/2010/main" val="64705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DCC8F16-A058-C540-A68B-99A070AB65F7}"/>
              </a:ext>
            </a:extLst>
          </p:cNvPr>
          <p:cNvSpPr txBox="1">
            <a:spLocks noChangeArrowheads="1"/>
          </p:cNvSpPr>
          <p:nvPr/>
        </p:nvSpPr>
        <p:spPr>
          <a:xfrm>
            <a:off x="252413" y="260350"/>
            <a:ext cx="7343775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Frequentist Statistics − general philosophy 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28FF8E0C-FFFF-2040-A98C-E9DFFEC74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68589"/>
            <a:ext cx="8632825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 frequentist statistics, probabilities are associated only with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data, i.e., outcomes of repeatable observations (shorthand: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).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Probability = limiting frequency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such 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	</a:t>
            </a:r>
            <a:r>
              <a:rPr lang="en-US" altLang="en-US" sz="2400" i="1" dirty="0">
                <a:latin typeface="+mn-lt"/>
              </a:rPr>
              <a:t>P</a:t>
            </a:r>
            <a:r>
              <a:rPr lang="en-US" altLang="en-US" sz="2400" dirty="0">
                <a:latin typeface="+mn-lt"/>
              </a:rPr>
              <a:t> (string theory is true), 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</a:t>
            </a:r>
            <a:r>
              <a:rPr lang="en-US" altLang="en-US" sz="2400" i="1" dirty="0">
                <a:latin typeface="+mn-lt"/>
              </a:rPr>
              <a:t>P</a:t>
            </a:r>
            <a:r>
              <a:rPr lang="en-US" altLang="en-US" sz="2400" dirty="0">
                <a:latin typeface="+mn-lt"/>
              </a:rPr>
              <a:t> (0.117 &lt; </a:t>
            </a:r>
            <a:r>
              <a:rPr lang="el-GR" altLang="en-US" sz="2400" i="1" dirty="0">
                <a:latin typeface="+mn-lt"/>
              </a:rPr>
              <a:t>α</a:t>
            </a:r>
            <a:r>
              <a:rPr lang="en-US" altLang="en-US" sz="2400" baseline="-25000" dirty="0">
                <a:latin typeface="+mn-lt"/>
              </a:rPr>
              <a:t>s</a:t>
            </a:r>
            <a:r>
              <a:rPr lang="en-US" altLang="en-US" sz="2400" dirty="0">
                <a:latin typeface="+mn-lt"/>
              </a:rPr>
              <a:t> &lt; 0.119), </a:t>
            </a:r>
          </a:p>
          <a:p>
            <a:pPr>
              <a:spcBef>
                <a:spcPct val="0"/>
              </a:spcBef>
              <a:spcAft>
                <a:spcPct val="40000"/>
              </a:spcAft>
              <a:buNone/>
            </a:pPr>
            <a:r>
              <a:rPr lang="en-US" altLang="en-US" sz="2400" i="1" dirty="0">
                <a:solidFill>
                  <a:prstClr val="black"/>
                </a:solidFill>
                <a:latin typeface="Calibri"/>
                <a:ea typeface="ＭＳ Ｐゴシック" charset="0"/>
              </a:rPr>
              <a:t>	P</a:t>
            </a:r>
            <a:r>
              <a:rPr lang="en-US" altLang="en-US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 (Biden wins in 2024),</a:t>
            </a:r>
            <a:endParaRPr lang="en-US" altLang="en-US" sz="2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etc. are either 0 or 1, but we don’t know which.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E7D9E16A-CDA8-ED45-9C92-8B81A971F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16" y="4460649"/>
            <a:ext cx="83534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tools of frequentist statistics tell us what to expect, under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assumption of certain probabilities, about hypothetical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repeated observations.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77D79701-DD9E-9B4C-B689-A342AF150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341" y="5613174"/>
            <a:ext cx="812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Preferred theories (models, hypotheses, ...) are those  that predict a high probability for data “like” the data observed.</a:t>
            </a:r>
          </a:p>
        </p:txBody>
      </p:sp>
    </p:spTree>
    <p:extLst>
      <p:ext uri="{BB962C8B-B14F-4D97-AF65-F5344CB8AC3E}">
        <p14:creationId xmlns:p14="http://schemas.microsoft.com/office/powerpoint/2010/main" val="379688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75A788B-3E0B-934E-877D-594507D18F20}"/>
              </a:ext>
            </a:extLst>
          </p:cNvPr>
          <p:cNvSpPr txBox="1">
            <a:spLocks noChangeArrowheads="1"/>
          </p:cNvSpPr>
          <p:nvPr/>
        </p:nvSpPr>
        <p:spPr>
          <a:xfrm>
            <a:off x="2015331" y="165101"/>
            <a:ext cx="5113338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Binomial distribution  (2)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79CC789A-A92A-E64D-B428-4FA07E3A9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1052513"/>
            <a:ext cx="4838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binomial distribution is therefore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F41FDDB7-C28C-8346-A718-1B0142C88D7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708150"/>
            <a:ext cx="5434012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7">
            <a:extLst>
              <a:ext uri="{FF2B5EF4-FFF2-40B4-BE49-F238E27FC236}">
                <a16:creationId xmlns:a16="http://schemas.microsoft.com/office/drawing/2014/main" id="{C3A7AB9F-7B94-9740-9645-5F98D12176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19250" y="2347913"/>
            <a:ext cx="288925" cy="576262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474CFAB8-3A82-6444-A070-39472FACE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38" y="2894013"/>
            <a:ext cx="11737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random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variable</a:t>
            </a:r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55B813BB-CDB5-6040-8303-73088E2A0B7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27313" y="2420938"/>
            <a:ext cx="360362" cy="5032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3D30ABD6-72B9-A547-B13C-1805E74C3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2873375"/>
            <a:ext cx="16156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parameters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23B62335-0A86-3742-A91A-621B82E0D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3933825"/>
            <a:ext cx="6094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the expectation value and variance we find: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7047EF0A-C751-274E-B837-BE6041424F6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4651375"/>
            <a:ext cx="354647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txp_fig">
            <a:extLst>
              <a:ext uri="{FF2B5EF4-FFF2-40B4-BE49-F238E27FC236}">
                <a16:creationId xmlns:a16="http://schemas.microsoft.com/office/drawing/2014/main" id="{32B62D72-9C88-464D-8424-3A8F0F665622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648325"/>
            <a:ext cx="44958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88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23AE0EF-BBA1-124C-B1AB-D63FEB8D8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738028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CE0602-5E76-8F48-B9AA-D4B98AC6A615}"/>
              </a:ext>
            </a:extLst>
          </p:cNvPr>
          <p:cNvSpPr txBox="1">
            <a:spLocks noChangeArrowheads="1"/>
          </p:cNvSpPr>
          <p:nvPr/>
        </p:nvSpPr>
        <p:spPr>
          <a:xfrm>
            <a:off x="1655082" y="61119"/>
            <a:ext cx="5113338" cy="61118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Binomial distribution  (3)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F931144B-6837-C34A-BF23-7A749374F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692150"/>
            <a:ext cx="73629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Binomial distribution for several values of the parameters: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E56C038A-E7C2-7445-8C4E-E97CD5D07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5516563"/>
            <a:ext cx="81123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observe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decays of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±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 the number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of which are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W→</a:t>
            </a:r>
            <a:r>
              <a:rPr lang="el-GR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μν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is a binomial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= branching ratio.</a:t>
            </a:r>
          </a:p>
        </p:txBody>
      </p:sp>
    </p:spTree>
    <p:extLst>
      <p:ext uri="{BB962C8B-B14F-4D97-AF65-F5344CB8AC3E}">
        <p14:creationId xmlns:p14="http://schemas.microsoft.com/office/powerpoint/2010/main" val="423715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5F81273-54BD-0349-BD70-9522B9BB3EB4}"/>
              </a:ext>
            </a:extLst>
          </p:cNvPr>
          <p:cNvSpPr txBox="1">
            <a:spLocks noChangeArrowheads="1"/>
          </p:cNvSpPr>
          <p:nvPr/>
        </p:nvSpPr>
        <p:spPr>
          <a:xfrm>
            <a:off x="1801926" y="224181"/>
            <a:ext cx="5113338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Multinomial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56CD0C1-9EB0-3449-869F-CCE314A5F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81075"/>
            <a:ext cx="85731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Like binomial but now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outcomes instead of two, probabilities are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1AD82A5-E2B7-1849-8A0E-9CEAC19DB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492375"/>
            <a:ext cx="5869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trials we want the probability to obtain:</a:t>
            </a:r>
          </a:p>
        </p:txBody>
      </p:sp>
      <p:pic>
        <p:nvPicPr>
          <p:cNvPr id="9" name="Picture 7" descr="txp_fig">
            <a:extLst>
              <a:ext uri="{FF2B5EF4-FFF2-40B4-BE49-F238E27FC236}">
                <a16:creationId xmlns:a16="http://schemas.microsoft.com/office/drawing/2014/main" id="{55BC9AB9-192A-B248-9419-1B33C69F040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530350"/>
            <a:ext cx="5403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BAA1C164-254B-E944-BE5B-D5E656912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738" y="3068638"/>
            <a:ext cx="23701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/>
              <a:t>n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of outcome </a:t>
            </a:r>
            <a:r>
              <a:rPr lang="en-US" altLang="en-US" sz="2400" dirty="0"/>
              <a:t>1,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/>
              <a:t>n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of outcome </a:t>
            </a:r>
            <a:r>
              <a:rPr lang="en-US" altLang="en-US" sz="2400" dirty="0"/>
              <a:t>2,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	</a:t>
            </a:r>
            <a:r>
              <a:rPr lang="en-US" altLang="en-US" sz="2400" dirty="0">
                <a:sym typeface="Symbol" pitchFamily="2" charset="2"/>
              </a:rPr>
              <a:t>⠇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ym typeface="Symbol" pitchFamily="2" charset="2"/>
              </a:rPr>
              <a:t>n</a:t>
            </a:r>
            <a:r>
              <a:rPr lang="en-US" altLang="en-US" sz="2400" i="1" baseline="-25000" dirty="0">
                <a:sym typeface="Symbol" pitchFamily="2" charset="2"/>
              </a:rPr>
              <a:t>m</a:t>
            </a:r>
            <a:r>
              <a:rPr lang="en-US" altLang="en-US" sz="2400" dirty="0">
                <a:sym typeface="Symbol" pitchFamily="2" charset="2"/>
              </a:rPr>
              <a:t> </a:t>
            </a:r>
            <a:r>
              <a:rPr lang="en-US" altLang="en-US" sz="2400" dirty="0">
                <a:latin typeface="+mn-lt"/>
                <a:sym typeface="Symbol" pitchFamily="2" charset="2"/>
              </a:rPr>
              <a:t>of outcome </a:t>
            </a:r>
            <a:r>
              <a:rPr lang="en-US" altLang="en-US" sz="2400" i="1" dirty="0">
                <a:sym typeface="Symbol" pitchFamily="2" charset="2"/>
              </a:rPr>
              <a:t>m</a:t>
            </a:r>
            <a:r>
              <a:rPr lang="en-US" altLang="en-US" sz="2400" dirty="0">
                <a:sym typeface="Symbol" pitchFamily="2" charset="2"/>
              </a:rPr>
              <a:t>.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18536684-8AB2-B348-8AAE-A5C355DB0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02175"/>
            <a:ext cx="4926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This is the multinomial distribution for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2061437D-561D-E44C-94BD-E5FA6E663D92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5" y="4777467"/>
            <a:ext cx="2443163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A6E67B12-D9A9-EB4E-8DCF-C35F1F240F0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5308600"/>
            <a:ext cx="58451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2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4154F65-D7B2-1A4E-9AF9-813ECDE32975}"/>
              </a:ext>
            </a:extLst>
          </p:cNvPr>
          <p:cNvSpPr txBox="1">
            <a:spLocks noChangeArrowheads="1"/>
          </p:cNvSpPr>
          <p:nvPr/>
        </p:nvSpPr>
        <p:spPr>
          <a:xfrm>
            <a:off x="698499" y="211932"/>
            <a:ext cx="7104063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Multinomial distribution (2)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6D083591-F076-2F4B-BB90-2AD7D77EC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81075"/>
            <a:ext cx="745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Now consider outcome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as ‘success’, all others as ‘failure’.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76272987-5B6C-C641-B0EF-D6E33B6F3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557338"/>
            <a:ext cx="652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</a:rPr>
              <a:t>→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all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n</a:t>
            </a:r>
            <a:r>
              <a:rPr lang="en-US" altLang="en-US" sz="2400" i="1" baseline="-25000" dirty="0" err="1"/>
              <a:t>i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individually binomial with parameters </a:t>
            </a:r>
            <a:r>
              <a:rPr lang="en-US" altLang="en-US" sz="2400" i="1" dirty="0"/>
              <a:t>N</a:t>
            </a:r>
            <a:r>
              <a:rPr lang="en-US" altLang="en-US" sz="2400" dirty="0"/>
              <a:t>, </a:t>
            </a:r>
            <a:r>
              <a:rPr lang="en-US" altLang="en-US" sz="2400" i="1" dirty="0"/>
              <a:t>p</a:t>
            </a:r>
            <a:r>
              <a:rPr lang="en-US" altLang="en-US" sz="2400" i="1" baseline="-25000" dirty="0"/>
              <a:t>i</a:t>
            </a:r>
          </a:p>
        </p:txBody>
      </p:sp>
      <p:pic>
        <p:nvPicPr>
          <p:cNvPr id="9" name="Picture 5" descr="txp_fig">
            <a:extLst>
              <a:ext uri="{FF2B5EF4-FFF2-40B4-BE49-F238E27FC236}">
                <a16:creationId xmlns:a16="http://schemas.microsoft.com/office/drawing/2014/main" id="{3A895801-F647-B34B-A16E-D975DB99CB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2278063"/>
            <a:ext cx="5176838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6BBC9317-769E-F945-9494-8BD5BAD6A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2205038"/>
            <a:ext cx="107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for all </a:t>
            </a:r>
            <a:r>
              <a:rPr lang="en-US" altLang="en-US" sz="2400" i="1" dirty="0" err="1"/>
              <a:t>i</a:t>
            </a:r>
            <a:endParaRPr lang="en-US" altLang="en-US" sz="2400" i="1" dirty="0"/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F8492B2B-2286-BD40-860B-E344BBBB2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3017838"/>
            <a:ext cx="4949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One can also find the covariance to be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7C6EB609-DEE1-9B40-BA76-0ECC1388C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384675"/>
            <a:ext cx="1501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</a:t>
            </a:r>
          </a:p>
        </p:txBody>
      </p:sp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79C497A2-ABD9-1946-9C4E-45CDF7BC701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4475842"/>
            <a:ext cx="2443162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>
            <a:extLst>
              <a:ext uri="{FF2B5EF4-FFF2-40B4-BE49-F238E27FC236}">
                <a16:creationId xmlns:a16="http://schemas.microsoft.com/office/drawing/2014/main" id="{DF3CF7D8-D799-7249-B67C-0161731D6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650" y="4365625"/>
            <a:ext cx="30511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represents a histogram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023B7C28-D137-5F4A-9BD5-611E6440C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4916488"/>
            <a:ext cx="66838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with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bins,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total entries, all entries independent.</a:t>
            </a:r>
          </a:p>
        </p:txBody>
      </p:sp>
      <p:pic>
        <p:nvPicPr>
          <p:cNvPr id="16" name="Picture 12" descr="txp_fig">
            <a:extLst>
              <a:ext uri="{FF2B5EF4-FFF2-40B4-BE49-F238E27FC236}">
                <a16:creationId xmlns:a16="http://schemas.microsoft.com/office/drawing/2014/main" id="{8DC62E99-AC95-E344-BBF3-68CB6429C01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3757613"/>
            <a:ext cx="27178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55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2F00255-7C3A-A64B-BDC9-0226D5701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1916113"/>
            <a:ext cx="364807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ABFE93-611A-1E4C-9111-7DD2D39620A2}"/>
              </a:ext>
            </a:extLst>
          </p:cNvPr>
          <p:cNvSpPr txBox="1">
            <a:spLocks noChangeArrowheads="1"/>
          </p:cNvSpPr>
          <p:nvPr/>
        </p:nvSpPr>
        <p:spPr>
          <a:xfrm>
            <a:off x="1868488" y="127000"/>
            <a:ext cx="5041900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Poisson distribution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E959E4C5-C45E-F644-8DBE-A4D58B00B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836613"/>
            <a:ext cx="4079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binomial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in the limit</a:t>
            </a:r>
          </a:p>
        </p:txBody>
      </p:sp>
      <p:pic>
        <p:nvPicPr>
          <p:cNvPr id="9" name="Picture 6" descr="txp_fig">
            <a:extLst>
              <a:ext uri="{FF2B5EF4-FFF2-40B4-BE49-F238E27FC236}">
                <a16:creationId xmlns:a16="http://schemas.microsoft.com/office/drawing/2014/main" id="{329C36E9-88D0-FB4B-81FF-B74121328FA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1484313"/>
            <a:ext cx="61468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46968827-FD4F-864D-8615-D9005129A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2133600"/>
            <a:ext cx="4745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CC3300"/>
                </a:solidFill>
              </a:rPr>
              <a:t>→</a:t>
            </a:r>
            <a:r>
              <a:rPr lang="en-US" altLang="en-US" sz="2400" i="1" dirty="0">
                <a:solidFill>
                  <a:schemeClr val="bg1"/>
                </a:solidFill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n</a:t>
            </a:r>
            <a:r>
              <a:rPr lang="en-US" altLang="en-US" sz="2400" dirty="0">
                <a:solidFill>
                  <a:srgbClr val="0070C0"/>
                </a:solidFill>
              </a:rPr>
              <a:t> follows the Poisson distribution: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E1ED6C06-3F9D-B64E-AEF6-7C03148AE37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781300"/>
            <a:ext cx="38100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DDAC9D8D-E525-B345-A6D9-176277F02B1C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3846513"/>
            <a:ext cx="3340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390338FB-99E4-E94E-A482-14DF2D315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652963"/>
            <a:ext cx="5205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number of scattering events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</a:rPr>
              <a:t>n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with cross section 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found for a fixed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integrated luminosity, with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27A86EF8-AAA7-E34C-B2FB-50F63192B110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5497513"/>
            <a:ext cx="179228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32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39396F9-B626-C146-A63C-A8614DF849DA}"/>
              </a:ext>
            </a:extLst>
          </p:cNvPr>
          <p:cNvSpPr txBox="1">
            <a:spLocks noChangeArrowheads="1"/>
          </p:cNvSpPr>
          <p:nvPr/>
        </p:nvSpPr>
        <p:spPr>
          <a:xfrm>
            <a:off x="1929380" y="147753"/>
            <a:ext cx="4856389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Uniform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A8939E8-030F-7E4A-A1A7-7B5A2434A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60439"/>
            <a:ext cx="7897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Consider a continuous r.v. </a:t>
            </a:r>
            <a:r>
              <a:rPr lang="en-US" altLang="en-US" sz="2400" i="1">
                <a:solidFill>
                  <a:schemeClr val="bg1"/>
                </a:solidFill>
              </a:rPr>
              <a:t>x</a:t>
            </a:r>
            <a:r>
              <a:rPr lang="en-US" altLang="en-US" sz="2400">
                <a:solidFill>
                  <a:schemeClr val="bg1"/>
                </a:solidFill>
              </a:rPr>
              <a:t> with </a:t>
            </a:r>
            <a:r>
              <a:rPr lang="en-US" altLang="en-US" sz="2400">
                <a:solidFill>
                  <a:schemeClr val="bg1"/>
                </a:solidFill>
                <a:latin typeface="Symbol" pitchFamily="2" charset="2"/>
              </a:rPr>
              <a:t>-</a:t>
            </a:r>
            <a:r>
              <a:rPr lang="en-US" altLang="en-US" sz="2400">
                <a:solidFill>
                  <a:schemeClr val="bg1"/>
                </a:solidFill>
              </a:rPr>
              <a:t>∞ &lt; </a:t>
            </a:r>
            <a:r>
              <a:rPr lang="en-US" altLang="en-US" sz="2400" i="1">
                <a:solidFill>
                  <a:schemeClr val="bg1"/>
                </a:solidFill>
              </a:rPr>
              <a:t>x</a:t>
            </a:r>
            <a:r>
              <a:rPr lang="en-US" altLang="en-US" sz="2400">
                <a:solidFill>
                  <a:schemeClr val="bg1"/>
                </a:solidFill>
              </a:rPr>
              <a:t> &lt; ∞ .  Uniform pdf is:</a:t>
            </a:r>
          </a:p>
        </p:txBody>
      </p:sp>
      <p:pic>
        <p:nvPicPr>
          <p:cNvPr id="8" name="Picture 6" descr="uniform_pdf">
            <a:extLst>
              <a:ext uri="{FF2B5EF4-FFF2-40B4-BE49-F238E27FC236}">
                <a16:creationId xmlns:a16="http://schemas.microsoft.com/office/drawing/2014/main" id="{7D2A09C7-6CEB-A24E-98D9-B94E2BD27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1152068"/>
            <a:ext cx="3494088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txp_fig">
            <a:extLst>
              <a:ext uri="{FF2B5EF4-FFF2-40B4-BE49-F238E27FC236}">
                <a16:creationId xmlns:a16="http://schemas.microsoft.com/office/drawing/2014/main" id="{7A70D0E7-DFB0-DC47-854B-A14296B8901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17143"/>
            <a:ext cx="39497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xp_fig">
            <a:extLst>
              <a:ext uri="{FF2B5EF4-FFF2-40B4-BE49-F238E27FC236}">
                <a16:creationId xmlns:a16="http://schemas.microsoft.com/office/drawing/2014/main" id="{69F304D5-E926-C246-A3DB-C332B75A17C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453364"/>
            <a:ext cx="22034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txp_fig">
            <a:extLst>
              <a:ext uri="{FF2B5EF4-FFF2-40B4-BE49-F238E27FC236}">
                <a16:creationId xmlns:a16="http://schemas.microsoft.com/office/drawing/2014/main" id="{F8AB42AB-1DC5-3D45-A953-F8336794552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74" y="3375702"/>
            <a:ext cx="246538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9A52A-4625-0C47-AD97-AE1DA5DE8797}"/>
              </a:ext>
            </a:extLst>
          </p:cNvPr>
          <p:cNvSpPr txBox="1"/>
          <p:nvPr/>
        </p:nvSpPr>
        <p:spPr>
          <a:xfrm>
            <a:off x="658581" y="4254342"/>
            <a:ext cx="763157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Notation:  	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follows a uniform distribution between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as:	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U[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3274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79C4D3C9-1BFA-D04A-A48A-BE9ED46E0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806" y="1077739"/>
            <a:ext cx="8167728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often used with  </a:t>
            </a:r>
            <a:r>
              <a:rPr lang="el-GR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0, </a:t>
            </a:r>
            <a:r>
              <a:rPr lang="el-GR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β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 (e.g., Monte Carlo method)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2400" dirty="0">
              <a:solidFill>
                <a:srgbClr val="0070C0"/>
              </a:solidFill>
              <a:latin typeface="+mn-lt"/>
            </a:endParaRP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any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with pdf </a:t>
            </a:r>
            <a:r>
              <a:rPr lang="en-US" altLang="en-US" sz="2400" i="1" dirty="0">
                <a:solidFill>
                  <a:srgbClr val="0070C0"/>
                </a:solidFill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cumulative distribution </a:t>
            </a:r>
            <a:r>
              <a:rPr lang="en-US" altLang="en-US" sz="2400" i="1" dirty="0">
                <a:solidFill>
                  <a:srgbClr val="0070C0"/>
                </a:solidFill>
              </a:rPr>
              <a:t>F</a:t>
            </a:r>
            <a:r>
              <a:rPr lang="en-US" altLang="en-US" sz="2400" dirty="0">
                <a:solidFill>
                  <a:srgbClr val="0070C0"/>
                </a:solidFill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),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function</a:t>
            </a:r>
            <a:r>
              <a:rPr lang="en-US" altLang="en-US" sz="2400" dirty="0">
                <a:solidFill>
                  <a:srgbClr val="0070C0"/>
                </a:solidFill>
              </a:rPr>
              <a:t>  </a:t>
            </a:r>
            <a:r>
              <a:rPr lang="en-US" altLang="en-US" sz="2400" i="1" dirty="0">
                <a:solidFill>
                  <a:srgbClr val="0070C0"/>
                </a:solidFill>
              </a:rPr>
              <a:t>y</a:t>
            </a:r>
            <a:r>
              <a:rPr lang="en-US" altLang="en-US" sz="2400" dirty="0">
                <a:solidFill>
                  <a:srgbClr val="0070C0"/>
                </a:solidFill>
              </a:rPr>
              <a:t> = </a:t>
            </a:r>
            <a:r>
              <a:rPr lang="en-US" altLang="en-US" sz="2400" i="1" dirty="0">
                <a:solidFill>
                  <a:srgbClr val="0070C0"/>
                </a:solidFill>
              </a:rPr>
              <a:t>F</a:t>
            </a:r>
            <a:r>
              <a:rPr lang="en-US" altLang="en-US" sz="2400" dirty="0">
                <a:solidFill>
                  <a:srgbClr val="0070C0"/>
                </a:solidFill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is uniform in </a:t>
            </a:r>
            <a:r>
              <a:rPr lang="en-US" altLang="en-US" sz="2400" dirty="0">
                <a:solidFill>
                  <a:srgbClr val="0070C0"/>
                </a:solidFill>
              </a:rPr>
              <a:t>[0,1]: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0EDB4F0-6BA1-8642-915C-6B811902A816}"/>
              </a:ext>
            </a:extLst>
          </p:cNvPr>
          <p:cNvSpPr txBox="1">
            <a:spLocks noChangeArrowheads="1"/>
          </p:cNvSpPr>
          <p:nvPr/>
        </p:nvSpPr>
        <p:spPr>
          <a:xfrm>
            <a:off x="1929380" y="267495"/>
            <a:ext cx="4856389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Uniform distribution</a:t>
            </a:r>
            <a:r>
              <a:rPr lang="el-GR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(2)</a:t>
            </a:r>
            <a:endParaRPr lang="en-GB" altLang="en-US" sz="36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E8EEE-867D-B94B-9BFB-45B192986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571" y="2869573"/>
            <a:ext cx="4013200" cy="927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4ACBA8-B4A0-8143-AAB2-EC809F536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702" y="4007885"/>
            <a:ext cx="5105400" cy="93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68FC40-E8A8-104F-B40B-A83D5EACC960}"/>
              </a:ext>
            </a:extLst>
          </p:cNvPr>
          <p:cNvSpPr txBox="1"/>
          <p:nvPr/>
        </p:nvSpPr>
        <p:spPr>
          <a:xfrm>
            <a:off x="3516086" y="5483044"/>
            <a:ext cx="3803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>
                <a:solidFill>
                  <a:srgbClr val="0070C0"/>
                </a:solidFill>
              </a:rPr>
              <a:t>because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/dx =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/dx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78453AE-2993-7A48-9F68-D12867DB51D5}"/>
              </a:ext>
            </a:extLst>
          </p:cNvPr>
          <p:cNvCxnSpPr>
            <a:cxnSpLocks/>
          </p:cNvCxnSpPr>
          <p:nvPr/>
        </p:nvCxnSpPr>
        <p:spPr>
          <a:xfrm flipH="1" flipV="1">
            <a:off x="3064328" y="4947685"/>
            <a:ext cx="321129" cy="488686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96E65D4-013F-6142-8A59-28B1BB23D669}"/>
              </a:ext>
            </a:extLst>
          </p:cNvPr>
          <p:cNvCxnSpPr>
            <a:cxnSpLocks/>
          </p:cNvCxnSpPr>
          <p:nvPr/>
        </p:nvCxnSpPr>
        <p:spPr>
          <a:xfrm flipV="1">
            <a:off x="3907972" y="4968418"/>
            <a:ext cx="141514" cy="425023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4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570485A1-8050-864B-B811-B8F2B368C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13" y="2722553"/>
            <a:ext cx="4287125" cy="374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68E5A90-A4CC-2D4A-BB26-5B1FAB35D795}"/>
              </a:ext>
            </a:extLst>
          </p:cNvPr>
          <p:cNvSpPr txBox="1">
            <a:spLocks noChangeArrowheads="1"/>
          </p:cNvSpPr>
          <p:nvPr/>
        </p:nvSpPr>
        <p:spPr>
          <a:xfrm>
            <a:off x="1481908" y="167198"/>
            <a:ext cx="5901418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Exponential distribution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A45E1EC2-1B1E-AF4F-A48F-40DD93002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887639"/>
            <a:ext cx="7354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exponential pdf for the continuous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is defined by:</a:t>
            </a:r>
          </a:p>
        </p:txBody>
      </p:sp>
      <p:pic>
        <p:nvPicPr>
          <p:cNvPr id="9" name="Picture 7" descr="txp_fig">
            <a:extLst>
              <a:ext uri="{FF2B5EF4-FFF2-40B4-BE49-F238E27FC236}">
                <a16:creationId xmlns:a16="http://schemas.microsoft.com/office/drawing/2014/main" id="{472E0D4D-859C-BC4B-92A3-7445D91A140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92" y="1609271"/>
            <a:ext cx="374173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9CAB0DB7-2610-5E44-A82E-0D5051889E9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2865098"/>
            <a:ext cx="11366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06F7CF31-C4F2-344D-B54E-DF6E758A69F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83" y="3777344"/>
            <a:ext cx="12890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73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33539897-B571-D342-8B86-C0A20A5A8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37" y="1088752"/>
            <a:ext cx="67758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proper decay time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of an unstable particle</a:t>
            </a: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F8BB1C84-4652-214D-BDCD-22EFD59F5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974" y="1696764"/>
            <a:ext cx="25942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(</a:t>
            </a:r>
            <a:r>
              <a:rPr lang="el-GR" altLang="en-US" sz="2400" i="1" dirty="0">
                <a:latin typeface="Symbol" pitchFamily="2" charset="2"/>
              </a:rPr>
              <a:t>τ</a:t>
            </a:r>
            <a:r>
              <a:rPr lang="en-US" altLang="en-US" sz="2400" dirty="0"/>
              <a:t> = </a:t>
            </a:r>
            <a:r>
              <a:rPr lang="en-US" altLang="en-US" sz="2400" dirty="0">
                <a:latin typeface="+mn-lt"/>
              </a:rPr>
              <a:t>mean lifetime</a:t>
            </a:r>
            <a:r>
              <a:rPr lang="en-US" altLang="en-US" sz="2400" dirty="0"/>
              <a:t>)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8F8070A9-0D3C-B548-AC1E-7024325C9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37" y="2443711"/>
            <a:ext cx="521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Lack of memory (unique to exponential):</a:t>
            </a:r>
          </a:p>
        </p:txBody>
      </p:sp>
      <p:pic>
        <p:nvPicPr>
          <p:cNvPr id="9" name="Picture 13" descr="txp_fig">
            <a:extLst>
              <a:ext uri="{FF2B5EF4-FFF2-40B4-BE49-F238E27FC236}">
                <a16:creationId xmlns:a16="http://schemas.microsoft.com/office/drawing/2014/main" id="{C72C5154-85D7-8E45-945E-4143187F18C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37" y="1684064"/>
            <a:ext cx="2133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txp_fig">
            <a:extLst>
              <a:ext uri="{FF2B5EF4-FFF2-40B4-BE49-F238E27FC236}">
                <a16:creationId xmlns:a16="http://schemas.microsoft.com/office/drawing/2014/main" id="{5D1BE8CF-7BB9-9249-A665-4404ECF5E06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050" y="2561186"/>
            <a:ext cx="2922587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F0D9D503-A013-3E4B-99C4-FEADE1462634}"/>
              </a:ext>
            </a:extLst>
          </p:cNvPr>
          <p:cNvSpPr txBox="1">
            <a:spLocks noChangeArrowheads="1"/>
          </p:cNvSpPr>
          <p:nvPr/>
        </p:nvSpPr>
        <p:spPr>
          <a:xfrm>
            <a:off x="1481908" y="167198"/>
            <a:ext cx="5901418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Exponential distribution (2)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5F9DFE-C75C-0E40-98AF-9B5AFFF1A9A9}"/>
              </a:ext>
            </a:extLst>
          </p:cNvPr>
          <p:cNvSpPr txBox="1"/>
          <p:nvPr/>
        </p:nvSpPr>
        <p:spPr>
          <a:xfrm>
            <a:off x="482038" y="3168542"/>
            <a:ext cx="831361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Question for discussion: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cosmic ray muon is created 30 km high in the atmosphere, travels to sea level and is stopped in a block of scintillator, giving a start signal at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 At a time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it decays to an electron giving a stop signal.  What is distribution of the difference between stop and start times, i.e., the pdf of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given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&gt;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7501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821C81C-6D41-6B43-851A-81BAB71D090E}"/>
              </a:ext>
            </a:extLst>
          </p:cNvPr>
          <p:cNvSpPr txBox="1">
            <a:spLocks noChangeArrowheads="1"/>
          </p:cNvSpPr>
          <p:nvPr/>
        </p:nvSpPr>
        <p:spPr>
          <a:xfrm>
            <a:off x="1852613" y="225540"/>
            <a:ext cx="6050416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Gaussian (normal)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2E8C27C-DBF8-A44E-A366-5737768AC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890588"/>
            <a:ext cx="7958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Gaussian (normal) pdf for a continuous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is defined by:</a:t>
            </a:r>
          </a:p>
        </p:txBody>
      </p:sp>
      <p:pic>
        <p:nvPicPr>
          <p:cNvPr id="8" name="Picture 7" descr="txp_fig">
            <a:extLst>
              <a:ext uri="{FF2B5EF4-FFF2-40B4-BE49-F238E27FC236}">
                <a16:creationId xmlns:a16="http://schemas.microsoft.com/office/drawing/2014/main" id="{9E8FE88C-BA27-C448-9021-13A9B8D6B92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28775"/>
            <a:ext cx="41148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">
            <a:extLst>
              <a:ext uri="{FF2B5EF4-FFF2-40B4-BE49-F238E27FC236}">
                <a16:creationId xmlns:a16="http://schemas.microsoft.com/office/drawing/2014/main" id="{B7973F0B-9EF2-4A47-9358-BADCF3382ED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652713"/>
            <a:ext cx="11922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xp_fig">
            <a:extLst>
              <a:ext uri="{FF2B5EF4-FFF2-40B4-BE49-F238E27FC236}">
                <a16:creationId xmlns:a16="http://schemas.microsoft.com/office/drawing/2014/main" id="{DF23310F-CDEA-F446-8B76-815417F14345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39433"/>
            <a:ext cx="13303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1">
            <a:extLst>
              <a:ext uri="{FF2B5EF4-FFF2-40B4-BE49-F238E27FC236}">
                <a16:creationId xmlns:a16="http://schemas.microsoft.com/office/drawing/2014/main" id="{6699E457-8C0E-F947-817A-C03F0D490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4267200"/>
            <a:ext cx="384923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N.B. often 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</a:rPr>
              <a:t>, 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sz="2400" baseline="30000" dirty="0">
                <a:solidFill>
                  <a:srgbClr val="0070C0"/>
                </a:solidFill>
              </a:rPr>
              <a:t>2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denote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mean, variance of any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not only Gaussian.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0D9A5901-8289-F44F-B587-F50E50EB6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40" y="2354365"/>
            <a:ext cx="4345440" cy="382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86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E60EEB8-13F5-FE48-A4CB-99636A125B8D}"/>
              </a:ext>
            </a:extLst>
          </p:cNvPr>
          <p:cNvSpPr txBox="1">
            <a:spLocks noChangeArrowheads="1"/>
          </p:cNvSpPr>
          <p:nvPr/>
        </p:nvSpPr>
        <p:spPr>
          <a:xfrm>
            <a:off x="180975" y="260350"/>
            <a:ext cx="7343775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Bayesian Statistics − general philosophy 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DBFF933C-5115-0F48-983C-EEFBA5088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955675"/>
            <a:ext cx="835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 Bayesian statistics, use subjective probability for hypotheses:</a:t>
            </a:r>
          </a:p>
        </p:txBody>
      </p:sp>
      <p:pic>
        <p:nvPicPr>
          <p:cNvPr id="14" name="Picture 11" descr="txp_fig">
            <a:extLst>
              <a:ext uri="{FF2B5EF4-FFF2-40B4-BE49-F238E27FC236}">
                <a16:creationId xmlns:a16="http://schemas.microsoft.com/office/drawing/2014/main" id="{989E99D7-9FB4-AF48-9DC7-5756282D1C8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2670175"/>
            <a:ext cx="41894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2">
            <a:extLst>
              <a:ext uri="{FF2B5EF4-FFF2-40B4-BE49-F238E27FC236}">
                <a16:creationId xmlns:a16="http://schemas.microsoft.com/office/drawing/2014/main" id="{689B629D-7D5D-CE45-87BA-CFC3F1483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500438"/>
            <a:ext cx="33938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posterior probability, i.e.,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after seeing the data</a:t>
            </a: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6C2B1EB7-FF08-B049-A414-DACFE334EA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2132013"/>
            <a:ext cx="287338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760FD9EA-12F3-D345-8ADC-299EB68C0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325" y="1844675"/>
            <a:ext cx="29876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prior probability, i.e.,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before seeing the data</a:t>
            </a:r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id="{F445E64A-7D1C-9D44-8EA2-2BB3A395EA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5150" y="3284538"/>
            <a:ext cx="215900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BEDE5E50-EF5C-3744-AA9F-1D9B6802E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1598613"/>
            <a:ext cx="42799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probability of the data assuming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hypothesis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i="1" dirty="0">
                <a:latin typeface="+mn-lt"/>
              </a:rPr>
              <a:t> </a:t>
            </a:r>
            <a:r>
              <a:rPr lang="en-US" altLang="en-US" sz="2400" dirty="0">
                <a:latin typeface="+mn-lt"/>
              </a:rPr>
              <a:t>(the likelihood)</a:t>
            </a:r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id="{F08CB589-6B28-234F-85B1-070011D50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3543300"/>
            <a:ext cx="36760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normalization involves sum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over all possible hypotheses</a:t>
            </a:r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id="{416F54E2-71CA-E84E-A3F2-D8F2D4DFC0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87900" y="3500438"/>
            <a:ext cx="144463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CE599F95-2D67-3E4F-9D95-44D709D707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0050" y="2276475"/>
            <a:ext cx="217488" cy="2159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21">
            <a:extLst>
              <a:ext uri="{FF2B5EF4-FFF2-40B4-BE49-F238E27FC236}">
                <a16:creationId xmlns:a16="http://schemas.microsoft.com/office/drawing/2014/main" id="{4642114A-FD61-8947-A14B-081CB24C7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581525"/>
            <a:ext cx="777081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Bayes’ theorem has an “if-then” character:  </a:t>
            </a: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If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your prior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were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), </a:t>
            </a: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then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it says how these probabilities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should change in the light of the data.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	No general prescription for priors (subjective!)</a:t>
            </a:r>
          </a:p>
        </p:txBody>
      </p:sp>
    </p:spTree>
    <p:extLst>
      <p:ext uri="{BB962C8B-B14F-4D97-AF65-F5344CB8AC3E}">
        <p14:creationId xmlns:p14="http://schemas.microsoft.com/office/powerpoint/2010/main" val="349919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EB20878-8C81-2F4D-A04F-BB445D7C6B54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225540"/>
            <a:ext cx="8189913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Standardized random variables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5B68C4-ED69-F245-8447-45DF6F4281B5}"/>
              </a:ext>
            </a:extLst>
          </p:cNvPr>
          <p:cNvSpPr txBox="1"/>
          <p:nvPr/>
        </p:nvSpPr>
        <p:spPr>
          <a:xfrm>
            <a:off x="515860" y="903514"/>
            <a:ext cx="81119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a random variable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pdf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mean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std. dev.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standardized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variable</a:t>
            </a:r>
            <a:endParaRPr lang="el-GR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5D814-8690-C246-9864-2D5971AFA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04" y="1944529"/>
            <a:ext cx="1562100" cy="71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5C955A-E21D-6345-AF35-567B0E429714}"/>
              </a:ext>
            </a:extLst>
          </p:cNvPr>
          <p:cNvSpPr txBox="1"/>
          <p:nvPr/>
        </p:nvSpPr>
        <p:spPr>
          <a:xfrm>
            <a:off x="528674" y="2791925"/>
            <a:ext cx="7757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mean of zero and standard deviation of 1.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6FF440-6BDF-8D46-A3BE-C8CE3E0DEF1B}"/>
              </a:ext>
            </a:extLst>
          </p:cNvPr>
          <p:cNvSpPr txBox="1"/>
          <p:nvPr/>
        </p:nvSpPr>
        <p:spPr>
          <a:xfrm>
            <a:off x="529879" y="3408540"/>
            <a:ext cx="8313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work with the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Gaussian distribution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0.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1)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notation:</a:t>
            </a:r>
          </a:p>
        </p:txBody>
      </p:sp>
      <p:pic>
        <p:nvPicPr>
          <p:cNvPr id="10" name="Picture 12" descr="txp_fig">
            <a:extLst>
              <a:ext uri="{FF2B5EF4-FFF2-40B4-BE49-F238E27FC236}">
                <a16:creationId xmlns:a16="http://schemas.microsoft.com/office/drawing/2014/main" id="{D7B22E59-EBBA-5E48-9BE3-6ACD3D9890A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606" y="4391342"/>
            <a:ext cx="59436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A81D27-64AB-544E-9B13-B7F8BC2D0147}"/>
              </a:ext>
            </a:extLst>
          </p:cNvPr>
          <p:cNvSpPr txBox="1"/>
          <p:nvPr/>
        </p:nvSpPr>
        <p:spPr>
          <a:xfrm>
            <a:off x="487054" y="5116669"/>
            <a:ext cx="3630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e.g.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41E6E5-6924-DF45-9A03-97443A262BBD}"/>
              </a:ext>
            </a:extLst>
          </p:cNvPr>
          <p:cNvSpPr txBox="1"/>
          <p:nvPr/>
        </p:nvSpPr>
        <p:spPr>
          <a:xfrm>
            <a:off x="2252215" y="2028679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the pdf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038CDF-EA38-8344-AB78-952A43A70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7052" y="1779429"/>
            <a:ext cx="4826000" cy="876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209B4A-DB14-3C46-A587-E2C7CC86B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6560" y="5639381"/>
            <a:ext cx="534528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617D602-E026-4042-B83E-FAB2D5DFC35C}"/>
              </a:ext>
            </a:extLst>
          </p:cNvPr>
          <p:cNvSpPr txBox="1">
            <a:spLocks noChangeArrowheads="1"/>
          </p:cNvSpPr>
          <p:nvPr/>
        </p:nvSpPr>
        <p:spPr>
          <a:xfrm>
            <a:off x="1392237" y="198438"/>
            <a:ext cx="6192838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Multivariate Gaussian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7FE2337-95D8-544E-BEB3-B7B6C2300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08050"/>
            <a:ext cx="5231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Multivariate Gaussian pdf for the vector 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0F9B07F8-573F-1341-961F-E9F324B817D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566" y="1018041"/>
            <a:ext cx="23828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0181CACF-A0CF-3A4D-B892-48DF6A976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288" y="2639560"/>
            <a:ext cx="27059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are column vectors, 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16E79468-7A6E-4D4F-A73E-31A56A8AC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3788" y="2618922"/>
            <a:ext cx="3746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are transpose (row) vectors, 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31A7251B-026F-394C-978A-16EAEF2F67C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91" y="3530147"/>
            <a:ext cx="42973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>
            <a:extLst>
              <a:ext uri="{FF2B5EF4-FFF2-40B4-BE49-F238E27FC236}">
                <a16:creationId xmlns:a16="http://schemas.microsoft.com/office/drawing/2014/main" id="{5250B548-EA2A-9D43-839C-147F1D0E58A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760210"/>
            <a:ext cx="5667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txp_fig">
            <a:extLst>
              <a:ext uri="{FF2B5EF4-FFF2-40B4-BE49-F238E27FC236}">
                <a16:creationId xmlns:a16="http://schemas.microsoft.com/office/drawing/2014/main" id="{14948979-DE93-854B-96A9-619ADDA35C10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2691947"/>
            <a:ext cx="912813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9AB88D2-36BD-7B4F-99EC-72208D58F8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28549"/>
            <a:ext cx="71485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621AF4-FF51-DC4F-AF38-68C1986EA1C1}"/>
              </a:ext>
            </a:extLst>
          </p:cNvPr>
          <p:cNvSpPr txBox="1"/>
          <p:nvPr/>
        </p:nvSpPr>
        <p:spPr>
          <a:xfrm>
            <a:off x="571500" y="4247173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pdf of each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Gaussian with mean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standard deviation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√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887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sz="120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Terascale Statistics 2024 / Lecture 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50CB92-8CBC-4941-B3B7-6629852D7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69" y="3110059"/>
            <a:ext cx="4055003" cy="306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D78A43-ECF0-D64C-9759-E9F7842237E1}"/>
              </a:ext>
            </a:extLst>
          </p:cNvPr>
          <p:cNvSpPr txBox="1"/>
          <p:nvPr/>
        </p:nvSpPr>
        <p:spPr>
          <a:xfrm>
            <a:off x="2300460" y="70047"/>
            <a:ext cx="6843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https://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en.wikipedia.org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/wiki/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Multivariate_normal_distribution</a:t>
            </a: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32615D-28A2-574D-B2E0-F611FD0B6E6F}"/>
              </a:ext>
            </a:extLst>
          </p:cNvPr>
          <p:cNvSpPr txBox="1"/>
          <p:nvPr/>
        </p:nvSpPr>
        <p:spPr>
          <a:xfrm>
            <a:off x="1295706" y="551795"/>
            <a:ext cx="6665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Two-dimensional Gaussian distribution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191739B6-68FC-C04D-90EC-A25661D3D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991" y="3259470"/>
            <a:ext cx="37563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where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ρ</a:t>
            </a:r>
            <a:r>
              <a:rPr lang="en-US" altLang="en-US" sz="2400" dirty="0">
                <a:solidFill>
                  <a:srgbClr val="0070C0"/>
                </a:solidFill>
              </a:rPr>
              <a:t> = </a:t>
            </a:r>
            <a:r>
              <a:rPr lang="en-US" altLang="en-US" sz="2400" dirty="0" err="1">
                <a:solidFill>
                  <a:srgbClr val="0070C0"/>
                </a:solidFill>
              </a:rPr>
              <a:t>cov</a:t>
            </a:r>
            <a:r>
              <a:rPr lang="en-US" altLang="en-US" sz="2400" dirty="0">
                <a:solidFill>
                  <a:srgbClr val="0070C0"/>
                </a:solidFill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baseline="-25000" dirty="0">
                <a:solidFill>
                  <a:srgbClr val="0070C0"/>
                </a:solidFill>
              </a:rPr>
              <a:t>1</a:t>
            </a:r>
            <a:r>
              <a:rPr lang="en-US" altLang="en-US" sz="2400" dirty="0">
                <a:solidFill>
                  <a:srgbClr val="0070C0"/>
                </a:solidFill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baseline="-25000" dirty="0">
                <a:solidFill>
                  <a:srgbClr val="0070C0"/>
                </a:solidFill>
              </a:rPr>
              <a:t>2</a:t>
            </a:r>
            <a:r>
              <a:rPr lang="en-US" altLang="en-US" sz="2400" dirty="0">
                <a:solidFill>
                  <a:srgbClr val="0070C0"/>
                </a:solidFill>
              </a:rPr>
              <a:t>]/(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sz="2400" baseline="-25000" dirty="0">
                <a:solidFill>
                  <a:srgbClr val="0070C0"/>
                </a:solidFill>
              </a:rPr>
              <a:t>1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sz="2400" baseline="-25000" dirty="0">
                <a:solidFill>
                  <a:srgbClr val="0070C0"/>
                </a:solidFill>
              </a:rPr>
              <a:t>2</a:t>
            </a:r>
            <a:r>
              <a:rPr lang="en-US" altLang="en-US" sz="2400" dirty="0">
                <a:solidFill>
                  <a:srgbClr val="0070C0"/>
                </a:solidFill>
              </a:rPr>
              <a:t>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is the correlation coefficient.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2A2E4AAF-E5F2-864D-A278-F27C3C665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59" y="1277498"/>
            <a:ext cx="83693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14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Date Placeholder 3">
            <a:extLst>
              <a:ext uri="{FF2B5EF4-FFF2-40B4-BE49-F238E27FC236}">
                <a16:creationId xmlns:a16="http://schemas.microsoft.com/office/drawing/2014/main" id="{52A510D1-1B19-E24F-92AD-5EBC7AE6776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514" name="Footer Placeholder 4">
            <a:extLst>
              <a:ext uri="{FF2B5EF4-FFF2-40B4-BE49-F238E27FC236}">
                <a16:creationId xmlns:a16="http://schemas.microsoft.com/office/drawing/2014/main" id="{F009BA0F-444D-C848-959C-C31F08380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Terascale Statistics 2024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515" name="Slide Number Placeholder 5">
            <a:extLst>
              <a:ext uri="{FF2B5EF4-FFF2-40B4-BE49-F238E27FC236}">
                <a16:creationId xmlns:a16="http://schemas.microsoft.com/office/drawing/2014/main" id="{6E4EF2CD-F53F-7E41-B7BF-44D037DD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1F1F9C-A898-F742-B83E-A373297F64AB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73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16A63228-2AF7-534F-A4DE-3999C9AC57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993" y="216635"/>
            <a:ext cx="4968875" cy="358775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Chi-square (</a:t>
            </a:r>
            <a:r>
              <a:rPr lang="el-GR" altLang="en-US" sz="3200" i="1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χ</a:t>
            </a:r>
            <a:r>
              <a:rPr lang="en-GB" altLang="en-US" sz="3200" baseline="300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 distribution</a:t>
            </a:r>
          </a:p>
        </p:txBody>
      </p:sp>
      <p:sp>
        <p:nvSpPr>
          <p:cNvPr id="64517" name="Text Box 5">
            <a:extLst>
              <a:ext uri="{FF2B5EF4-FFF2-40B4-BE49-F238E27FC236}">
                <a16:creationId xmlns:a16="http://schemas.microsoft.com/office/drawing/2014/main" id="{2D57219E-F6DD-5D46-B134-782B136C5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08050"/>
            <a:ext cx="8050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chi-square pdf for the continuous r.v. </a:t>
            </a:r>
            <a:r>
              <a:rPr lang="en-US" altLang="en-US" sz="24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</a:t>
            </a:r>
            <a:r>
              <a:rPr lang="en-US" altLang="en-US" sz="24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≥ 0) is defined by</a:t>
            </a:r>
          </a:p>
        </p:txBody>
      </p:sp>
      <p:pic>
        <p:nvPicPr>
          <p:cNvPr id="64518" name="Picture 6" descr="fig_2_7">
            <a:extLst>
              <a:ext uri="{FF2B5EF4-FFF2-40B4-BE49-F238E27FC236}">
                <a16:creationId xmlns:a16="http://schemas.microsoft.com/office/drawing/2014/main" id="{5F2B2146-57A1-AD41-9E5C-BB26F6C00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55750"/>
            <a:ext cx="327660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7" descr="txp_fig">
            <a:extLst>
              <a:ext uri="{FF2B5EF4-FFF2-40B4-BE49-F238E27FC236}">
                <a16:creationId xmlns:a16="http://schemas.microsoft.com/office/drawing/2014/main" id="{30BBF1A4-5FD1-2A4A-BAB1-8A58541235A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57350"/>
            <a:ext cx="451643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0" name="Text Box 8">
            <a:extLst>
              <a:ext uri="{FF2B5EF4-FFF2-40B4-BE49-F238E27FC236}">
                <a16:creationId xmlns:a16="http://schemas.microsoft.com/office/drawing/2014/main" id="{D27D9EC8-E83F-DD41-B0ED-9C98691E1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2565400"/>
            <a:ext cx="46410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1, 2, ... =  number of ‘degrees of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freedom’ (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dof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64521" name="Picture 9" descr="txp_fig">
            <a:extLst>
              <a:ext uri="{FF2B5EF4-FFF2-40B4-BE49-F238E27FC236}">
                <a16:creationId xmlns:a16="http://schemas.microsoft.com/office/drawing/2014/main" id="{B7AD9A82-F7E5-3249-A8B5-85FF423FDE0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3584575"/>
            <a:ext cx="3192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2" name="Text Box 10">
            <a:extLst>
              <a:ext uri="{FF2B5EF4-FFF2-40B4-BE49-F238E27FC236}">
                <a16:creationId xmlns:a16="http://schemas.microsoft.com/office/drawing/2014/main" id="{BCD4D26C-D807-774F-B980-BDAE11804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4306888"/>
            <a:ext cx="80694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independent Gaussian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1, ...,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means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ru-RU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i="1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64523" name="Picture 11" descr="txp_fig">
            <a:extLst>
              <a:ext uri="{FF2B5EF4-FFF2-40B4-BE49-F238E27FC236}">
                <a16:creationId xmlns:a16="http://schemas.microsoft.com/office/drawing/2014/main" id="{98326906-B98C-334C-9489-F258A4B29E8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886325"/>
            <a:ext cx="23780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4" name="Text Box 12">
            <a:extLst>
              <a:ext uri="{FF2B5EF4-FFF2-40B4-BE49-F238E27FC236}">
                <a16:creationId xmlns:a16="http://schemas.microsoft.com/office/drawing/2014/main" id="{7D7AC2FE-D383-7D44-8AD7-F13C869EC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3663" y="5027613"/>
            <a:ext cx="3362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pdf with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dof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4525" name="Text Box 13">
            <a:extLst>
              <a:ext uri="{FF2B5EF4-FFF2-40B4-BE49-F238E27FC236}">
                <a16:creationId xmlns:a16="http://schemas.microsoft.com/office/drawing/2014/main" id="{F5B40540-2160-4949-9BD6-797DFE25F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681663"/>
            <a:ext cx="81131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goodness-of-fit test variable especially in conjunction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method of least squares.</a:t>
            </a:r>
          </a:p>
        </p:txBody>
      </p:sp>
    </p:spTree>
    <p:extLst>
      <p:ext uri="{BB962C8B-B14F-4D97-AF65-F5344CB8AC3E}">
        <p14:creationId xmlns:p14="http://schemas.microsoft.com/office/powerpoint/2010/main" val="38833640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Date Placeholder 3">
            <a:extLst>
              <a:ext uri="{FF2B5EF4-FFF2-40B4-BE49-F238E27FC236}">
                <a16:creationId xmlns:a16="http://schemas.microsoft.com/office/drawing/2014/main" id="{B1CE304D-E1E8-AD42-BC68-A8C81B6D6DF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538" name="Footer Placeholder 4">
            <a:extLst>
              <a:ext uri="{FF2B5EF4-FFF2-40B4-BE49-F238E27FC236}">
                <a16:creationId xmlns:a16="http://schemas.microsoft.com/office/drawing/2014/main" id="{7CD7D577-6CCF-E84B-AB2F-67F39EA37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Terascale Statistics 2024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539" name="Slide Number Placeholder 5">
            <a:extLst>
              <a:ext uri="{FF2B5EF4-FFF2-40B4-BE49-F238E27FC236}">
                <a16:creationId xmlns:a16="http://schemas.microsoft.com/office/drawing/2014/main" id="{008360FB-96A3-0644-85FB-6676B5B30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DACFA0-AA3D-AE40-9CB4-FB1C0177872F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74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540" name="Rectangle 2">
            <a:extLst>
              <a:ext uri="{FF2B5EF4-FFF2-40B4-BE49-F238E27FC236}">
                <a16:creationId xmlns:a16="http://schemas.microsoft.com/office/drawing/2014/main" id="{64CCCE3B-F08A-0148-B86A-43C533E412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0531" y="225879"/>
            <a:ext cx="6264275" cy="358775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Cauchy (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Breit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-Wigner) distribution</a:t>
            </a:r>
          </a:p>
        </p:txBody>
      </p:sp>
      <p:sp>
        <p:nvSpPr>
          <p:cNvPr id="65541" name="Text Box 5">
            <a:extLst>
              <a:ext uri="{FF2B5EF4-FFF2-40B4-BE49-F238E27FC236}">
                <a16:creationId xmlns:a16="http://schemas.microsoft.com/office/drawing/2014/main" id="{B65435B2-A042-8B45-9C77-C7DB42707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08050"/>
            <a:ext cx="7473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Breit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-Wigner pdf for the continuous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defined by</a:t>
            </a:r>
          </a:p>
        </p:txBody>
      </p:sp>
      <p:pic>
        <p:nvPicPr>
          <p:cNvPr id="65542" name="Picture 6" descr="fig_2_8">
            <a:extLst>
              <a:ext uri="{FF2B5EF4-FFF2-40B4-BE49-F238E27FC236}">
                <a16:creationId xmlns:a16="http://schemas.microsoft.com/office/drawing/2014/main" id="{E4309269-F7D4-384E-BED2-8AECC1FDF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14" y="1895807"/>
            <a:ext cx="3646261" cy="320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7" descr="txp_fig">
            <a:extLst>
              <a:ext uri="{FF2B5EF4-FFF2-40B4-BE49-F238E27FC236}">
                <a16:creationId xmlns:a16="http://schemas.microsoft.com/office/drawing/2014/main" id="{0B4CF606-B16F-164E-89DE-985CF4E029C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31" y="1734492"/>
            <a:ext cx="43497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4" name="Text Box 8">
            <a:extLst>
              <a:ext uri="{FF2B5EF4-FFF2-40B4-BE49-F238E27FC236}">
                <a16:creationId xmlns:a16="http://schemas.microsoft.com/office/drawing/2014/main" id="{4EA998CC-D577-1749-814E-74414F2E4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3" y="2684463"/>
            <a:ext cx="41692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sz="2400" dirty="0">
                <a:cs typeface="Times New Roman" panose="02020603050405020304" pitchFamily="18" charset="0"/>
              </a:rPr>
              <a:t>Γ</a:t>
            </a:r>
            <a:r>
              <a:rPr lang="en-US" altLang="en-US" sz="2400" dirty="0">
                <a:cs typeface="Times New Roman" panose="02020603050405020304" pitchFamily="18" charset="0"/>
              </a:rPr>
              <a:t> = 2, </a:t>
            </a:r>
            <a:r>
              <a:rPr lang="en-US" altLang="en-US" sz="2400" i="1" dirty="0">
                <a:cs typeface="Times New Roman" panose="02020603050405020304" pitchFamily="18" charset="0"/>
              </a:rPr>
              <a:t>x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cs typeface="Times New Roman" panose="02020603050405020304" pitchFamily="18" charset="0"/>
              </a:rPr>
              <a:t> = 0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the Cauchy pdf.)</a:t>
            </a:r>
          </a:p>
        </p:txBody>
      </p:sp>
      <p:sp>
        <p:nvSpPr>
          <p:cNvPr id="65545" name="Text Box 9">
            <a:extLst>
              <a:ext uri="{FF2B5EF4-FFF2-40B4-BE49-F238E27FC236}">
                <a16:creationId xmlns:a16="http://schemas.microsoft.com/office/drawing/2014/main" id="{E6AB85CE-1394-7340-8706-1B2A67294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521075"/>
            <a:ext cx="43465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]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well defined, 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] →</a:t>
            </a:r>
            <a:r>
              <a:rPr lang="ru-RU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∞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 (most probable value)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Γ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full width at half maximum</a:t>
            </a:r>
          </a:p>
        </p:txBody>
      </p:sp>
      <p:sp>
        <p:nvSpPr>
          <p:cNvPr id="65546" name="Text Box 10">
            <a:extLst>
              <a:ext uri="{FF2B5EF4-FFF2-40B4-BE49-F238E27FC236}">
                <a16:creationId xmlns:a16="http://schemas.microsoft.com/office/drawing/2014/main" id="{075C39EE-180B-CD41-BDE6-094203C62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268913"/>
            <a:ext cx="6938962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Example:  mass of resonance particle, e.g. </a:t>
            </a:r>
            <a:r>
              <a:rPr lang="el-GR" altLang="en-US" sz="2400" dirty="0">
                <a:cs typeface="Times New Roman" panose="02020603050405020304" pitchFamily="18" charset="0"/>
              </a:rPr>
              <a:t>ρ</a:t>
            </a:r>
            <a:r>
              <a:rPr lang="en-US" altLang="en-US" sz="2400" dirty="0">
                <a:cs typeface="Times New Roman" panose="02020603050405020304" pitchFamily="18" charset="0"/>
              </a:rPr>
              <a:t>, K</a:t>
            </a:r>
            <a:r>
              <a:rPr lang="en-US" altLang="en-US" sz="2400" baseline="30000" dirty="0">
                <a:cs typeface="Times New Roman" panose="02020603050405020304" pitchFamily="18" charset="0"/>
              </a:rPr>
              <a:t>*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l-GR" altLang="en-US" sz="2400" dirty="0">
                <a:cs typeface="Times New Roman" panose="02020603050405020304" pitchFamily="18" charset="0"/>
              </a:rPr>
              <a:t>φ</a:t>
            </a:r>
            <a:r>
              <a:rPr lang="en-US" altLang="en-US" sz="2400" baseline="30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...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dirty="0">
                <a:cs typeface="Times New Roman" panose="02020603050405020304" pitchFamily="18" charset="0"/>
              </a:rPr>
              <a:t>Γ</a:t>
            </a:r>
            <a:r>
              <a:rPr lang="en-US" altLang="en-US" sz="2400" dirty="0">
                <a:cs typeface="Times New Roman" panose="02020603050405020304" pitchFamily="18" charset="0"/>
              </a:rPr>
              <a:t> =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decay rate (inverse of mean lifetime)</a:t>
            </a:r>
          </a:p>
        </p:txBody>
      </p:sp>
    </p:spTree>
    <p:extLst>
      <p:ext uri="{BB962C8B-B14F-4D97-AF65-F5344CB8AC3E}">
        <p14:creationId xmlns:p14="http://schemas.microsoft.com/office/powerpoint/2010/main" val="38889526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Date Placeholder 3">
            <a:extLst>
              <a:ext uri="{FF2B5EF4-FFF2-40B4-BE49-F238E27FC236}">
                <a16:creationId xmlns:a16="http://schemas.microsoft.com/office/drawing/2014/main" id="{2269C639-CC70-9E4C-870F-57DD5BA7A95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62" name="Footer Placeholder 4">
            <a:extLst>
              <a:ext uri="{FF2B5EF4-FFF2-40B4-BE49-F238E27FC236}">
                <a16:creationId xmlns:a16="http://schemas.microsoft.com/office/drawing/2014/main" id="{F1C58ACB-6C0A-D047-9F22-B26F27A7B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Terascale Statistics 2024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63" name="Slide Number Placeholder 5">
            <a:extLst>
              <a:ext uri="{FF2B5EF4-FFF2-40B4-BE49-F238E27FC236}">
                <a16:creationId xmlns:a16="http://schemas.microsoft.com/office/drawing/2014/main" id="{73C42A81-6362-8247-A8E7-5A5D13BE8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DD5B35-A52F-9647-879D-1E3687990C83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75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4099851F-4597-174C-BCA8-BC221A8C81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71699" y="212727"/>
            <a:ext cx="4800601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Landau distribution</a:t>
            </a:r>
          </a:p>
        </p:txBody>
      </p:sp>
      <p:sp>
        <p:nvSpPr>
          <p:cNvPr id="66565" name="Text Box 5">
            <a:extLst>
              <a:ext uri="{FF2B5EF4-FFF2-40B4-BE49-F238E27FC236}">
                <a16:creationId xmlns:a16="http://schemas.microsoft.com/office/drawing/2014/main" id="{49470094-D882-8141-9B0A-4A6E26207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01700"/>
            <a:ext cx="80708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charged particle with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β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/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traversing a layer of matter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thickness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d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energy loss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Δ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follows the Landau pdf:</a:t>
            </a:r>
          </a:p>
        </p:txBody>
      </p:sp>
      <p:pic>
        <p:nvPicPr>
          <p:cNvPr id="66566" name="Picture 6" descr="txp_fig">
            <a:extLst>
              <a:ext uri="{FF2B5EF4-FFF2-40B4-BE49-F238E27FC236}">
                <a16:creationId xmlns:a16="http://schemas.microsoft.com/office/drawing/2014/main" id="{DF15D8F8-A409-8F40-BC33-CE7AD675222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916113"/>
            <a:ext cx="242411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txp_fig">
            <a:extLst>
              <a:ext uri="{FF2B5EF4-FFF2-40B4-BE49-F238E27FC236}">
                <a16:creationId xmlns:a16="http://schemas.microsoft.com/office/drawing/2014/main" id="{32BE0062-5889-FF46-9532-4FA4F24FE77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87650"/>
            <a:ext cx="55133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8" descr="txp_fig">
            <a:extLst>
              <a:ext uri="{FF2B5EF4-FFF2-40B4-BE49-F238E27FC236}">
                <a16:creationId xmlns:a16="http://schemas.microsoft.com/office/drawing/2014/main" id="{D7265299-0F40-7046-80A2-ACB6D6A83AC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3651250"/>
            <a:ext cx="4252912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txp_fig">
            <a:extLst>
              <a:ext uri="{FF2B5EF4-FFF2-40B4-BE49-F238E27FC236}">
                <a16:creationId xmlns:a16="http://schemas.microsoft.com/office/drawing/2014/main" id="{23DCF266-27A7-E445-B858-B5C1A78B41D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4583113"/>
            <a:ext cx="31718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0" descr="txp_fig">
            <a:extLst>
              <a:ext uri="{FF2B5EF4-FFF2-40B4-BE49-F238E27FC236}">
                <a16:creationId xmlns:a16="http://schemas.microsoft.com/office/drawing/2014/main" id="{703B1BD3-B331-8040-9D58-D5E4B923C128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4578350"/>
            <a:ext cx="2286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1" name="Text Box 11">
            <a:extLst>
              <a:ext uri="{FF2B5EF4-FFF2-40B4-BE49-F238E27FC236}">
                <a16:creationId xmlns:a16="http://schemas.microsoft.com/office/drawing/2014/main" id="{84A5B184-B05C-DE4A-9047-6C3F0773C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5610225"/>
            <a:ext cx="79237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L. Landau, J. Phys. USSR </a:t>
            </a:r>
            <a:r>
              <a:rPr lang="en-US" altLang="en-US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(1944) 201; see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W. Allison and J. Cobb, Ann. Rev. Nucl. Part. Sci. </a:t>
            </a:r>
            <a:r>
              <a:rPr lang="en-US" altLang="en-US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(1980) 253.</a:t>
            </a:r>
          </a:p>
        </p:txBody>
      </p:sp>
      <p:sp>
        <p:nvSpPr>
          <p:cNvPr id="66572" name="Rectangle 12">
            <a:extLst>
              <a:ext uri="{FF2B5EF4-FFF2-40B4-BE49-F238E27FC236}">
                <a16:creationId xmlns:a16="http://schemas.microsoft.com/office/drawing/2014/main" id="{AE72BA36-E1E3-4C40-A5C8-D73EDCB1F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1388" y="1963738"/>
            <a:ext cx="576262" cy="1366837"/>
          </a:xfrm>
          <a:prstGeom prst="rect">
            <a:avLst/>
          </a:prstGeom>
          <a:solidFill>
            <a:schemeClr val="bg1">
              <a:lumMod val="75000"/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73" name="Line 13">
            <a:extLst>
              <a:ext uri="{FF2B5EF4-FFF2-40B4-BE49-F238E27FC236}">
                <a16:creationId xmlns:a16="http://schemas.microsoft.com/office/drawing/2014/main" id="{C064C12E-C42A-CB4D-9A61-9BCF32AB1F4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2613" y="2611438"/>
            <a:ext cx="12954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74" name="Text Box 14">
            <a:extLst>
              <a:ext uri="{FF2B5EF4-FFF2-40B4-BE49-F238E27FC236}">
                <a16:creationId xmlns:a16="http://schemas.microsoft.com/office/drawing/2014/main" id="{CAA09D8D-81D1-C14F-B400-4DE2CA845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988" y="2336800"/>
            <a:ext cx="6848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C3300"/>
                </a:solidFill>
                <a:cs typeface="Times New Roman" panose="02020603050405020304" pitchFamily="18" charset="0"/>
              </a:rPr>
              <a:t>+ - + - </a:t>
            </a:r>
          </a:p>
        </p:txBody>
      </p:sp>
      <p:sp>
        <p:nvSpPr>
          <p:cNvPr id="66575" name="Text Box 15">
            <a:extLst>
              <a:ext uri="{FF2B5EF4-FFF2-40B4-BE49-F238E27FC236}">
                <a16:creationId xmlns:a16="http://schemas.microsoft.com/office/drawing/2014/main" id="{D8D5BE16-1FF4-E84C-A905-8E6DDEB4E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988" y="2590800"/>
            <a:ext cx="6848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C3300"/>
                </a:solidFill>
                <a:cs typeface="Times New Roman" panose="02020603050405020304" pitchFamily="18" charset="0"/>
              </a:rPr>
              <a:t>- + - + </a:t>
            </a:r>
          </a:p>
        </p:txBody>
      </p:sp>
      <p:sp>
        <p:nvSpPr>
          <p:cNvPr id="66576" name="Text Box 16">
            <a:extLst>
              <a:ext uri="{FF2B5EF4-FFF2-40B4-BE49-F238E27FC236}">
                <a16:creationId xmlns:a16="http://schemas.microsoft.com/office/drawing/2014/main" id="{42473EA4-3833-A242-9B59-B464238C1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3825" y="2346325"/>
            <a:ext cx="3465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β</a:t>
            </a:r>
            <a:endParaRPr lang="en-US" altLang="en-US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66577" name="Line 17">
            <a:extLst>
              <a:ext uri="{FF2B5EF4-FFF2-40B4-BE49-F238E27FC236}">
                <a16:creationId xmlns:a16="http://schemas.microsoft.com/office/drawing/2014/main" id="{963BEAAA-3407-8E44-B0B7-C710708A1A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3403600"/>
            <a:ext cx="0" cy="292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78" name="Line 18">
            <a:extLst>
              <a:ext uri="{FF2B5EF4-FFF2-40B4-BE49-F238E27FC236}">
                <a16:creationId xmlns:a16="http://schemas.microsoft.com/office/drawing/2014/main" id="{DA8065C7-D5E3-B14B-BD47-9D3B30A6D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7861300" y="3403600"/>
            <a:ext cx="0" cy="292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79" name="Text Box 19">
            <a:extLst>
              <a:ext uri="{FF2B5EF4-FFF2-40B4-BE49-F238E27FC236}">
                <a16:creationId xmlns:a16="http://schemas.microsoft.com/office/drawing/2014/main" id="{00208C75-FA64-F14E-8189-3E71015A2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0925" y="3343275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6580" name="Line 20">
            <a:extLst>
              <a:ext uri="{FF2B5EF4-FFF2-40B4-BE49-F238E27FC236}">
                <a16:creationId xmlns:a16="http://schemas.microsoft.com/office/drawing/2014/main" id="{229583B0-EE9A-9046-BE1D-8C72262EB01E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5800" y="3556000"/>
            <a:ext cx="279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81" name="Line 21">
            <a:extLst>
              <a:ext uri="{FF2B5EF4-FFF2-40B4-BE49-F238E27FC236}">
                <a16:creationId xmlns:a16="http://schemas.microsoft.com/office/drawing/2014/main" id="{806EF08F-ABFF-3647-B8D1-A67F34F256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61300" y="3568700"/>
            <a:ext cx="279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82" name="Line 22">
            <a:extLst>
              <a:ext uri="{FF2B5EF4-FFF2-40B4-BE49-F238E27FC236}">
                <a16:creationId xmlns:a16="http://schemas.microsoft.com/office/drawing/2014/main" id="{A0863EE8-8E12-084F-BD43-3F73931EF0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21600" y="2095500"/>
            <a:ext cx="393700" cy="24130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83" name="Text Box 23">
            <a:extLst>
              <a:ext uri="{FF2B5EF4-FFF2-40B4-BE49-F238E27FC236}">
                <a16:creationId xmlns:a16="http://schemas.microsoft.com/office/drawing/2014/main" id="{56737907-2D4C-0945-8252-1A306E98D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1025" y="1711325"/>
            <a:ext cx="3658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Δ</a:t>
            </a:r>
            <a:endParaRPr lang="en-US" altLang="en-US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297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>
            <a:extLst>
              <a:ext uri="{FF2B5EF4-FFF2-40B4-BE49-F238E27FC236}">
                <a16:creationId xmlns:a16="http://schemas.microsoft.com/office/drawing/2014/main" id="{0E5EA451-44E1-B746-A714-3CBE2A47D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936625"/>
            <a:ext cx="4632325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Date Placeholder 3">
            <a:extLst>
              <a:ext uri="{FF2B5EF4-FFF2-40B4-BE49-F238E27FC236}">
                <a16:creationId xmlns:a16="http://schemas.microsoft.com/office/drawing/2014/main" id="{538DD0F5-BD59-7841-81CE-B5047D1E706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87" name="Footer Placeholder 4">
            <a:extLst>
              <a:ext uri="{FF2B5EF4-FFF2-40B4-BE49-F238E27FC236}">
                <a16:creationId xmlns:a16="http://schemas.microsoft.com/office/drawing/2014/main" id="{8761018E-50D2-D944-9FB1-848F799E5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Terascale Statistics 2024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88" name="Slide Number Placeholder 5">
            <a:extLst>
              <a:ext uri="{FF2B5EF4-FFF2-40B4-BE49-F238E27FC236}">
                <a16:creationId xmlns:a16="http://schemas.microsoft.com/office/drawing/2014/main" id="{D60DCCB7-C003-854E-8581-0BB4A61F7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EA0963-4C2B-9E42-AAC3-5FB6E112210F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76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89" name="Rectangle 2">
            <a:extLst>
              <a:ext uri="{FF2B5EF4-FFF2-40B4-BE49-F238E27FC236}">
                <a16:creationId xmlns:a16="http://schemas.microsoft.com/office/drawing/2014/main" id="{16F90E62-46E5-7240-B744-FB056493DA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5588" y="202747"/>
            <a:ext cx="4603750" cy="4826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Landau distribution  (2)</a:t>
            </a:r>
          </a:p>
        </p:txBody>
      </p:sp>
      <p:sp>
        <p:nvSpPr>
          <p:cNvPr id="67590" name="Text Box 6">
            <a:extLst>
              <a:ext uri="{FF2B5EF4-FFF2-40B4-BE49-F238E27FC236}">
                <a16:creationId xmlns:a16="http://schemas.microsoft.com/office/drawing/2014/main" id="{0689E74E-1175-554C-8000-64D03F707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1628775"/>
            <a:ext cx="2837636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‘Landau tail’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sz="2400" dirty="0"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all moments </a:t>
            </a:r>
            <a:r>
              <a:rPr lang="en-US" altLang="en-US" sz="2400" dirty="0">
                <a:cs typeface="Times New Roman" panose="02020603050405020304" pitchFamily="18" charset="0"/>
              </a:rPr>
              <a:t>∞</a:t>
            </a:r>
          </a:p>
        </p:txBody>
      </p:sp>
      <p:sp>
        <p:nvSpPr>
          <p:cNvPr id="67591" name="Text Box 7">
            <a:extLst>
              <a:ext uri="{FF2B5EF4-FFF2-40B4-BE49-F238E27FC236}">
                <a16:creationId xmlns:a16="http://schemas.microsoft.com/office/drawing/2014/main" id="{169A6DC4-5161-FA45-A78D-83B9657CE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3789363"/>
            <a:ext cx="2973506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 (most probable 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value) sensitive to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β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particle i.d.</a:t>
            </a:r>
          </a:p>
        </p:txBody>
      </p:sp>
    </p:spTree>
    <p:extLst>
      <p:ext uri="{BB962C8B-B14F-4D97-AF65-F5344CB8AC3E}">
        <p14:creationId xmlns:p14="http://schemas.microsoft.com/office/powerpoint/2010/main" val="33052947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Date Placeholder 3">
            <a:extLst>
              <a:ext uri="{FF2B5EF4-FFF2-40B4-BE49-F238E27FC236}">
                <a16:creationId xmlns:a16="http://schemas.microsoft.com/office/drawing/2014/main" id="{D124726D-8395-1A4A-995D-742F622EC04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10" name="Footer Placeholder 4">
            <a:extLst>
              <a:ext uri="{FF2B5EF4-FFF2-40B4-BE49-F238E27FC236}">
                <a16:creationId xmlns:a16="http://schemas.microsoft.com/office/drawing/2014/main" id="{88198828-F72F-6742-805C-427773B84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Terascale Statistics 2024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11" name="Slide Number Placeholder 5">
            <a:extLst>
              <a:ext uri="{FF2B5EF4-FFF2-40B4-BE49-F238E27FC236}">
                <a16:creationId xmlns:a16="http://schemas.microsoft.com/office/drawing/2014/main" id="{A3853759-1806-7043-96EA-F8919D5C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AA8933-23C0-694F-AD6A-212CFCE7345C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77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25055AD9-5714-1447-AB58-33A69FA06C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425450"/>
            <a:ext cx="3384550" cy="4826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Beta distribution</a:t>
            </a:r>
          </a:p>
        </p:txBody>
      </p:sp>
      <p:pic>
        <p:nvPicPr>
          <p:cNvPr id="68614" name="Picture 13" descr="txp_fig">
            <a:extLst>
              <a:ext uri="{FF2B5EF4-FFF2-40B4-BE49-F238E27FC236}">
                <a16:creationId xmlns:a16="http://schemas.microsoft.com/office/drawing/2014/main" id="{531D508D-E613-0F44-9B08-8D3D425FC0A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51117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5" descr="txp_fig">
            <a:extLst>
              <a:ext uri="{FF2B5EF4-FFF2-40B4-BE49-F238E27FC236}">
                <a16:creationId xmlns:a16="http://schemas.microsoft.com/office/drawing/2014/main" id="{A6622D35-34E7-C742-B4D3-117C73A9B6A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49500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17" descr="txp_fig">
            <a:extLst>
              <a:ext uri="{FF2B5EF4-FFF2-40B4-BE49-F238E27FC236}">
                <a16:creationId xmlns:a16="http://schemas.microsoft.com/office/drawing/2014/main" id="{79EEB51F-AAF3-AB4E-AB11-0F92E44105AA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40100"/>
            <a:ext cx="382270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7" name="Text Box 18">
            <a:extLst>
              <a:ext uri="{FF2B5EF4-FFF2-40B4-BE49-F238E27FC236}">
                <a16:creationId xmlns:a16="http://schemas.microsoft.com/office/drawing/2014/main" id="{0CEDA3AF-EB16-2A40-8006-5669F2E22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4618038"/>
            <a:ext cx="39916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used to represent pdf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continuous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nonzero only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finite limits, e.g.,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 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≤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≤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endParaRPr lang="en-US" alt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Picture 9" descr="betaDist">
            <a:extLst>
              <a:ext uri="{FF2B5EF4-FFF2-40B4-BE49-F238E27FC236}">
                <a16:creationId xmlns:a16="http://schemas.microsoft.com/office/drawing/2014/main" id="{E562CBEE-57BD-7540-BB41-248CFCEEB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16" y="2061485"/>
            <a:ext cx="410527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5455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Date Placeholder 3">
            <a:extLst>
              <a:ext uri="{FF2B5EF4-FFF2-40B4-BE49-F238E27FC236}">
                <a16:creationId xmlns:a16="http://schemas.microsoft.com/office/drawing/2014/main" id="{FB0C22F2-5EB4-B242-8BDE-D4D3953C669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634" name="Footer Placeholder 4">
            <a:extLst>
              <a:ext uri="{FF2B5EF4-FFF2-40B4-BE49-F238E27FC236}">
                <a16:creationId xmlns:a16="http://schemas.microsoft.com/office/drawing/2014/main" id="{8B719DBD-0683-B740-A994-E6AB99E88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Terascale Statistics 2024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635" name="Slide Number Placeholder 5">
            <a:extLst>
              <a:ext uri="{FF2B5EF4-FFF2-40B4-BE49-F238E27FC236}">
                <a16:creationId xmlns:a16="http://schemas.microsoft.com/office/drawing/2014/main" id="{08BEE031-6256-CA43-B967-DBAE2E7A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5EF1D5-5A27-F740-AFD1-9FA0FAFE4CAF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78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9C819D2B-ECC7-EB43-851A-387C7CAB0C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425450"/>
            <a:ext cx="3813175" cy="482600"/>
          </a:xfrm>
        </p:spPr>
        <p:txBody>
          <a:bodyPr/>
          <a:lstStyle/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Gamma distribution</a:t>
            </a:r>
          </a:p>
        </p:txBody>
      </p:sp>
      <p:sp>
        <p:nvSpPr>
          <p:cNvPr id="69637" name="Text Box 7">
            <a:extLst>
              <a:ext uri="{FF2B5EF4-FFF2-40B4-BE49-F238E27FC236}">
                <a16:creationId xmlns:a16="http://schemas.microsoft.com/office/drawing/2014/main" id="{F7B1F539-1D1E-BC4F-BEB8-3AD691BF5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644900"/>
            <a:ext cx="3991670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used to represent pdf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continuous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nonzero only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[0,∞]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e.g. sum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exponential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time until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 event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Poisson process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Gamma</a:t>
            </a:r>
          </a:p>
        </p:txBody>
      </p:sp>
      <p:pic>
        <p:nvPicPr>
          <p:cNvPr id="69638" name="Picture 9" descr="txp_fig">
            <a:extLst>
              <a:ext uri="{FF2B5EF4-FFF2-40B4-BE49-F238E27FC236}">
                <a16:creationId xmlns:a16="http://schemas.microsoft.com/office/drawing/2014/main" id="{D86ACF97-14B6-6440-B297-1FADC3D3639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975"/>
            <a:ext cx="41846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10" descr="txp_fig">
            <a:extLst>
              <a:ext uri="{FF2B5EF4-FFF2-40B4-BE49-F238E27FC236}">
                <a16:creationId xmlns:a16="http://schemas.microsoft.com/office/drawing/2014/main" id="{AAF0C1DE-E69B-1F45-9882-98F150E5109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14563"/>
            <a:ext cx="13716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11" descr="txp_fig">
            <a:extLst>
              <a:ext uri="{FF2B5EF4-FFF2-40B4-BE49-F238E27FC236}">
                <a16:creationId xmlns:a16="http://schemas.microsoft.com/office/drawing/2014/main" id="{006FD947-231B-0C4F-9EA4-9C9EC3906AA6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97200"/>
            <a:ext cx="1509713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Picture 13" descr="gammaDist">
            <a:extLst>
              <a:ext uri="{FF2B5EF4-FFF2-40B4-BE49-F238E27FC236}">
                <a16:creationId xmlns:a16="http://schemas.microsoft.com/office/drawing/2014/main" id="{527E2B45-B018-4547-AE47-20F0223FA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1881413"/>
            <a:ext cx="41719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3919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Date Placeholder 3">
            <a:extLst>
              <a:ext uri="{FF2B5EF4-FFF2-40B4-BE49-F238E27FC236}">
                <a16:creationId xmlns:a16="http://schemas.microsoft.com/office/drawing/2014/main" id="{3599427A-5FC0-E448-9A0A-E116ECE3F83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658" name="Footer Placeholder 4">
            <a:extLst>
              <a:ext uri="{FF2B5EF4-FFF2-40B4-BE49-F238E27FC236}">
                <a16:creationId xmlns:a16="http://schemas.microsoft.com/office/drawing/2014/main" id="{878DFA61-4338-4448-B208-F05791BDF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Terascale Statistics 2024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659" name="Slide Number Placeholder 5">
            <a:extLst>
              <a:ext uri="{FF2B5EF4-FFF2-40B4-BE49-F238E27FC236}">
                <a16:creationId xmlns:a16="http://schemas.microsoft.com/office/drawing/2014/main" id="{431B2923-68C4-C846-9C25-93B4377B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7CEB1A-E8D7-DD4B-B1C9-360893CAFEC8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79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AF0DF8BB-BF65-E440-85E8-F283DEF97E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333375"/>
            <a:ext cx="4460875" cy="4826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Student's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distribution</a:t>
            </a:r>
          </a:p>
        </p:txBody>
      </p:sp>
      <p:pic>
        <p:nvPicPr>
          <p:cNvPr id="70661" name="Picture 4" descr="student">
            <a:extLst>
              <a:ext uri="{FF2B5EF4-FFF2-40B4-BE49-F238E27FC236}">
                <a16:creationId xmlns:a16="http://schemas.microsoft.com/office/drawing/2014/main" id="{6161497C-FAFC-374F-A973-D6BD6B421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2492375"/>
            <a:ext cx="40767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11" descr="txp_fig">
            <a:extLst>
              <a:ext uri="{FF2B5EF4-FFF2-40B4-BE49-F238E27FC236}">
                <a16:creationId xmlns:a16="http://schemas.microsoft.com/office/drawing/2014/main" id="{6B891016-684F-3B45-929D-E21071129E2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052513"/>
            <a:ext cx="516890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15" descr="txp_fig">
            <a:extLst>
              <a:ext uri="{FF2B5EF4-FFF2-40B4-BE49-F238E27FC236}">
                <a16:creationId xmlns:a16="http://schemas.microsoft.com/office/drawing/2014/main" id="{0DFF89BC-AB81-0243-996C-9982D0642BE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3429000"/>
            <a:ext cx="30337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Text Box 16">
            <a:extLst>
              <a:ext uri="{FF2B5EF4-FFF2-40B4-BE49-F238E27FC236}">
                <a16:creationId xmlns:a16="http://schemas.microsoft.com/office/drawing/2014/main" id="{2838BAA6-ECA9-EB46-8395-079BA6688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321175"/>
            <a:ext cx="4461414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number of degrees of freedom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(not necessarily integer)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 1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gives Cauchy,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→ ∞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gives Gaussian.</a:t>
            </a:r>
          </a:p>
        </p:txBody>
      </p:sp>
      <p:pic>
        <p:nvPicPr>
          <p:cNvPr id="70665" name="Picture 17" descr="txp_fig">
            <a:extLst>
              <a:ext uri="{FF2B5EF4-FFF2-40B4-BE49-F238E27FC236}">
                <a16:creationId xmlns:a16="http://schemas.microsoft.com/office/drawing/2014/main" id="{361E3ECF-5E82-334A-93AD-B7B6429A677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2638425"/>
            <a:ext cx="249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547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5E4C865F-4251-094F-A48C-0AA2D2B37352}"/>
              </a:ext>
            </a:extLst>
          </p:cNvPr>
          <p:cNvSpPr txBox="1">
            <a:spLocks noChangeArrowheads="1"/>
          </p:cNvSpPr>
          <p:nvPr/>
        </p:nvSpPr>
        <p:spPr>
          <a:xfrm>
            <a:off x="2017940" y="119517"/>
            <a:ext cx="458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Hypothesis, likelihood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64508FDA-0BE9-2646-BB8F-2702CE514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39" y="785815"/>
            <a:ext cx="826135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entire result of an experiment (set of measurements) is a collection of numbers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(simple) hypothesis is a rule that assigns a probability to each possible data outcome: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FC10BBE7-73FD-E049-B6B4-67BCC8BE0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4647295"/>
            <a:ext cx="7732712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Note: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1)  For the likelihood we treat the data 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as fixed.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2)  The likelihood function </a:t>
            </a:r>
            <a:r>
              <a:rPr lang="en-US" altLang="en-US" sz="2400" i="1" dirty="0"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l-GR" altLang="en-US" sz="2400" dirty="0"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not a pdf for 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E83D765-028E-3B4E-ADCC-9B4E65C2B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518" y="2596697"/>
            <a:ext cx="1143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B3DDA0A0-8334-1F41-A639-DBF48C4B5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" y="3056620"/>
            <a:ext cx="76803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we deal with a family of hypotheses labeled by one 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undetermined parameters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(a composite hypothesis):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7090592E-2D65-E349-B025-8E551324F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4056745"/>
            <a:ext cx="215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id="{F0E0D172-6520-5D47-964D-DE8A16066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646" y="2563361"/>
            <a:ext cx="2919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 the likelihood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10EE57A8-9A51-314F-913E-8BE7EB0FD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938" y="4048808"/>
            <a:ext cx="3736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   the “likelihood function”</a:t>
            </a:r>
          </a:p>
        </p:txBody>
      </p:sp>
    </p:spTree>
    <p:extLst>
      <p:ext uri="{BB962C8B-B14F-4D97-AF65-F5344CB8AC3E}">
        <p14:creationId xmlns:p14="http://schemas.microsoft.com/office/powerpoint/2010/main" val="259214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Date Placeholder 3">
            <a:extLst>
              <a:ext uri="{FF2B5EF4-FFF2-40B4-BE49-F238E27FC236}">
                <a16:creationId xmlns:a16="http://schemas.microsoft.com/office/drawing/2014/main" id="{81EF175A-DF64-C843-8FB7-1B1A0D8F4C8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682" name="Footer Placeholder 4">
            <a:extLst>
              <a:ext uri="{FF2B5EF4-FFF2-40B4-BE49-F238E27FC236}">
                <a16:creationId xmlns:a16="http://schemas.microsoft.com/office/drawing/2014/main" id="{9A37611E-3C20-3945-A627-39A9F8B17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Terascale Statistics 2024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683" name="Slide Number Placeholder 5">
            <a:extLst>
              <a:ext uri="{FF2B5EF4-FFF2-40B4-BE49-F238E27FC236}">
                <a16:creationId xmlns:a16="http://schemas.microsoft.com/office/drawing/2014/main" id="{50D94166-1832-9F4D-9EF7-99A62812B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8732CF-F024-7344-922C-F2C1EF63C2AC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80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684" name="Rectangle 2">
            <a:extLst>
              <a:ext uri="{FF2B5EF4-FFF2-40B4-BE49-F238E27FC236}">
                <a16:creationId xmlns:a16="http://schemas.microsoft.com/office/drawing/2014/main" id="{AD720B61-67B1-504A-81B6-A8834A7BFC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5856287" cy="4826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Student's </a:t>
            </a:r>
            <a:r>
              <a:rPr lang="en-GB" altLang="en-US" sz="3200" i="1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distribution (2)</a:t>
            </a:r>
          </a:p>
        </p:txBody>
      </p:sp>
      <p:sp>
        <p:nvSpPr>
          <p:cNvPr id="71685" name="Text Box 8">
            <a:extLst>
              <a:ext uri="{FF2B5EF4-FFF2-40B4-BE49-F238E27FC236}">
                <a16:creationId xmlns:a16="http://schemas.microsoft.com/office/drawing/2014/main" id="{1FBBD797-8B99-E24C-93C6-31A3A2ACB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1042988"/>
            <a:ext cx="7941020" cy="474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~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Gaussian with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 0,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 1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en-US" sz="2400" i="1" dirty="0">
                <a:cs typeface="Times New Roman" panose="02020603050405020304" pitchFamily="18" charset="0"/>
              </a:rPr>
              <a:t>z</a:t>
            </a:r>
            <a:r>
              <a:rPr lang="en-US" altLang="en-US" sz="2400" dirty="0">
                <a:cs typeface="Times New Roman" panose="02020603050405020304" pitchFamily="18" charset="0"/>
              </a:rPr>
              <a:t> ~ </a:t>
            </a:r>
            <a:r>
              <a:rPr lang="el-GR" altLang="en-US" sz="2400" i="1" dirty="0">
                <a:cs typeface="Times New Roman" panose="02020603050405020304" pitchFamily="18" charset="0"/>
              </a:rPr>
              <a:t>χ</a:t>
            </a:r>
            <a:r>
              <a:rPr lang="en-US" altLang="en-US" sz="2400" baseline="30000" dirty="0"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altLang="en-US" sz="2400" i="1" dirty="0"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degrees of freedom, then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en-US" sz="2400" i="1" dirty="0">
                <a:cs typeface="Times New Roman" panose="02020603050405020304" pitchFamily="18" charset="0"/>
              </a:rPr>
              <a:t>t</a:t>
            </a:r>
            <a:r>
              <a:rPr lang="en-US" altLang="en-US" sz="2400" dirty="0">
                <a:cs typeface="Times New Roman" panose="02020603050405020304" pitchFamily="18" charset="0"/>
              </a:rPr>
              <a:t> = </a:t>
            </a:r>
            <a:r>
              <a:rPr lang="en-US" altLang="en-US" sz="2400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 / (</a:t>
            </a:r>
            <a:r>
              <a:rPr lang="en-US" altLang="en-US" sz="2400" i="1" dirty="0">
                <a:cs typeface="Times New Roman" panose="02020603050405020304" pitchFamily="18" charset="0"/>
              </a:rPr>
              <a:t>z</a:t>
            </a:r>
            <a:r>
              <a:rPr lang="en-US" altLang="en-US" sz="2400" dirty="0">
                <a:cs typeface="Times New Roman" panose="02020603050405020304" pitchFamily="18" charset="0"/>
              </a:rPr>
              <a:t>/</a:t>
            </a:r>
            <a:r>
              <a:rPr lang="en-US" altLang="en-US" sz="2400" i="1" dirty="0"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  <a:r>
              <a:rPr lang="en-US" altLang="en-US" sz="2400" baseline="30000" dirty="0">
                <a:cs typeface="Times New Roman" panose="02020603050405020304" pitchFamily="18" charset="0"/>
              </a:rPr>
              <a:t>1/2</a:t>
            </a:r>
            <a:r>
              <a:rPr lang="en-US" altLang="en-US" sz="2400" dirty="0">
                <a:cs typeface="Times New Roman" panose="02020603050405020304" pitchFamily="18" charset="0"/>
              </a:rPr>
              <a:t> 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follows Student's </a:t>
            </a:r>
            <a:r>
              <a:rPr lang="en-US" altLang="en-US" sz="2400" i="1" dirty="0">
                <a:cs typeface="Times New Roman" panose="02020603050405020304" pitchFamily="18" charset="0"/>
              </a:rPr>
              <a:t>t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el-GR" altLang="en-US" sz="2400" i="1" dirty="0"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cs typeface="Times New Roman" panose="02020603050405020304" pitchFamily="18" charset="0"/>
              </a:rPr>
              <a:t> = </a:t>
            </a:r>
            <a:r>
              <a:rPr lang="en-US" altLang="en-US" sz="2400" i="1" dirty="0"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arises in problems where one forms the ratio of a sample 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 to the sample standard deviation of Gaussian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Student's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provides a bell-shaped pdf with adjustable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tails, ranging from those of a Gaussian, which fall off very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quickly, 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 → ∞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but in fact already very Gauss-like for 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dozen),  to the very long-tailed Cauchy 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Developed in 1908 by William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Gosset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who worked under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pseudonym "Student" for the Guinness Brewery.</a:t>
            </a:r>
          </a:p>
        </p:txBody>
      </p:sp>
    </p:spTree>
    <p:extLst>
      <p:ext uri="{BB962C8B-B14F-4D97-AF65-F5344CB8AC3E}">
        <p14:creationId xmlns:p14="http://schemas.microsoft.com/office/powerpoint/2010/main" val="32999095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Terascale Statistics 2024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81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2575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Proof of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-Pearson Lemma</a:t>
            </a: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BE63564-A0F7-154F-B5BD-2995DF60F157}"/>
              </a:ext>
            </a:extLst>
          </p:cNvPr>
          <p:cNvSpPr/>
          <p:nvPr/>
        </p:nvSpPr>
        <p:spPr>
          <a:xfrm rot="19530833">
            <a:off x="6381478" y="1401848"/>
            <a:ext cx="1922066" cy="99378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A0D142-8182-9441-BA81-0A3578727513}"/>
              </a:ext>
            </a:extLst>
          </p:cNvPr>
          <p:cNvSpPr txBox="1"/>
          <p:nvPr/>
        </p:nvSpPr>
        <p:spPr>
          <a:xfrm>
            <a:off x="498514" y="721669"/>
            <a:ext cx="630505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suppose the LR satisfies the criterion of the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lemma:</a:t>
            </a:r>
          </a:p>
          <a:p>
            <a:pPr>
              <a:spcAft>
                <a:spcPts val="600"/>
              </a:spcAft>
            </a:pP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)/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≥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l-GR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)/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≤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l-GR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not in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C6B5CB-516A-AB46-B11E-D4CBDCB1EB6E}"/>
              </a:ext>
            </a:extLst>
          </p:cNvPr>
          <p:cNvSpPr txBox="1"/>
          <p:nvPr/>
        </p:nvSpPr>
        <p:spPr>
          <a:xfrm>
            <a:off x="6494314" y="3513009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21DBB-879D-904B-9871-611499316F01}"/>
              </a:ext>
            </a:extLst>
          </p:cNvPr>
          <p:cNvSpPr txBox="1"/>
          <p:nvPr/>
        </p:nvSpPr>
        <p:spPr>
          <a:xfrm>
            <a:off x="376874" y="2963568"/>
            <a:ext cx="5513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 to change this into a different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retaining the same size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85E2C4B-D735-8C45-9F7B-AF3CC6C3E561}"/>
              </a:ext>
            </a:extLst>
          </p:cNvPr>
          <p:cNvSpPr/>
          <p:nvPr/>
        </p:nvSpPr>
        <p:spPr>
          <a:xfrm rot="19530833">
            <a:off x="6381479" y="4340437"/>
            <a:ext cx="1922066" cy="99378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E69F095-E992-4844-931A-53B4F7D8F824}"/>
              </a:ext>
            </a:extLst>
          </p:cNvPr>
          <p:cNvSpPr/>
          <p:nvPr/>
        </p:nvSpPr>
        <p:spPr>
          <a:xfrm>
            <a:off x="6704843" y="4200567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EB0353D-739C-004C-97C8-DA61EE116258}"/>
              </a:ext>
            </a:extLst>
          </p:cNvPr>
          <p:cNvSpPr/>
          <p:nvPr/>
        </p:nvSpPr>
        <p:spPr>
          <a:xfrm>
            <a:off x="7253741" y="4913531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35EC651-CC41-5B41-B3F8-80213E7E5CD2}"/>
                  </a:ext>
                </a:extLst>
              </p14:cNvPr>
              <p14:cNvContentPartPr/>
              <p14:nvPr/>
            </p14:nvContentPartPr>
            <p14:xfrm>
              <a:off x="6696634" y="4220554"/>
              <a:ext cx="641880" cy="4932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35EC651-CC41-5B41-B3F8-80213E7E5CD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60994" y="4148554"/>
                <a:ext cx="713520" cy="6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FFC4547-92B5-6F45-BE8D-5EF176EF8B19}"/>
                  </a:ext>
                </a:extLst>
              </p14:cNvPr>
              <p14:cNvContentPartPr/>
              <p14:nvPr/>
            </p14:nvContentPartPr>
            <p14:xfrm>
              <a:off x="7456594" y="4209034"/>
              <a:ext cx="51120" cy="158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FFC4547-92B5-6F45-BE8D-5EF176EF8B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0594" y="4137034"/>
                <a:ext cx="12276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BD80222-F4CB-9345-BBFE-B3C6AEAD0557}"/>
                  </a:ext>
                </a:extLst>
              </p14:cNvPr>
              <p14:cNvContentPartPr/>
              <p14:nvPr/>
            </p14:nvContentPartPr>
            <p14:xfrm>
              <a:off x="7402954" y="4231354"/>
              <a:ext cx="64800" cy="32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BD80222-F4CB-9345-BBFE-B3C6AEAD05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66954" y="4159354"/>
                <a:ext cx="1364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D4DBC8A-38B8-1D4D-BA80-E0C827A42771}"/>
                  </a:ext>
                </a:extLst>
              </p14:cNvPr>
              <p14:cNvContentPartPr/>
              <p14:nvPr/>
            </p14:nvContentPartPr>
            <p14:xfrm>
              <a:off x="7347874" y="4161154"/>
              <a:ext cx="840600" cy="7740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D4DBC8A-38B8-1D4D-BA80-E0C827A427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11874" y="4089154"/>
                <a:ext cx="912240" cy="9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4D9E2CB-4957-B541-82EA-0820782A95B8}"/>
                  </a:ext>
                </a:extLst>
              </p14:cNvPr>
              <p14:cNvContentPartPr/>
              <p14:nvPr/>
            </p14:nvContentPartPr>
            <p14:xfrm>
              <a:off x="7918834" y="4941994"/>
              <a:ext cx="28080" cy="25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4D9E2CB-4957-B541-82EA-0820782A95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82834" y="4869994"/>
                <a:ext cx="997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76D5A7A-626A-2349-BAEF-8A9F9F6E3830}"/>
                  </a:ext>
                </a:extLst>
              </p14:cNvPr>
              <p14:cNvContentPartPr/>
              <p14:nvPr/>
            </p14:nvContentPartPr>
            <p14:xfrm>
              <a:off x="7596634" y="4922194"/>
              <a:ext cx="339480" cy="36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76D5A7A-626A-2349-BAEF-8A9F9F6E383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60634" y="4850554"/>
                <a:ext cx="4111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880A96E-D9C4-E843-9304-C57270040BD9}"/>
                  </a:ext>
                </a:extLst>
              </p14:cNvPr>
              <p14:cNvContentPartPr/>
              <p14:nvPr/>
            </p14:nvContentPartPr>
            <p14:xfrm>
              <a:off x="6518074" y="4963594"/>
              <a:ext cx="1036800" cy="5439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880A96E-D9C4-E843-9304-C57270040BD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82434" y="4891954"/>
                <a:ext cx="1108440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5B56C04-C395-504A-B4E1-F79E8CD59690}"/>
                  </a:ext>
                </a:extLst>
              </p14:cNvPr>
              <p14:cNvContentPartPr/>
              <p14:nvPr/>
            </p14:nvContentPartPr>
            <p14:xfrm>
              <a:off x="6520234" y="5322874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5B56C04-C395-504A-B4E1-F79E8CD5969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84594" y="525123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42D2AF5-F2B4-DF44-B7F0-B27F0FFA897C}"/>
                  </a:ext>
                </a:extLst>
              </p14:cNvPr>
              <p14:cNvContentPartPr/>
              <p14:nvPr/>
            </p14:nvContentPartPr>
            <p14:xfrm>
              <a:off x="6494314" y="4761274"/>
              <a:ext cx="247680" cy="5004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42D2AF5-F2B4-DF44-B7F0-B27F0FFA897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58314" y="4689274"/>
                <a:ext cx="319320" cy="644040"/>
              </a:xfrm>
              <a:prstGeom prst="rect">
                <a:avLst/>
              </a:prstGeom>
            </p:spPr>
          </p:pic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9C01A5B4-7B09-854D-BC2D-5C070848B09D}"/>
              </a:ext>
            </a:extLst>
          </p:cNvPr>
          <p:cNvSpPr txBox="1"/>
          <p:nvPr/>
        </p:nvSpPr>
        <p:spPr>
          <a:xfrm>
            <a:off x="7732585" y="5465361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3C875C2-9A91-F143-B2BF-BEDBA447CA3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855150" y="3974674"/>
            <a:ext cx="119403" cy="407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8590D08-608A-404F-A8D6-F679BBC9C323}"/>
              </a:ext>
            </a:extLst>
          </p:cNvPr>
          <p:cNvCxnSpPr>
            <a:cxnSpLocks/>
          </p:cNvCxnSpPr>
          <p:nvPr/>
        </p:nvCxnSpPr>
        <p:spPr>
          <a:xfrm flipH="1" flipV="1">
            <a:off x="7578634" y="5137474"/>
            <a:ext cx="187740" cy="37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D745734-5962-ED41-A29D-1A9B4D70D844}"/>
              </a:ext>
            </a:extLst>
          </p:cNvPr>
          <p:cNvSpPr txBox="1"/>
          <p:nvPr/>
        </p:nvSpPr>
        <p:spPr>
          <a:xfrm>
            <a:off x="8343212" y="4664001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0EA52DF-2AF6-6A47-802A-D86D881066D7}"/>
              </a:ext>
            </a:extLst>
          </p:cNvPr>
          <p:cNvSpPr txBox="1"/>
          <p:nvPr/>
        </p:nvSpPr>
        <p:spPr>
          <a:xfrm>
            <a:off x="7766374" y="2193727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71D3BC2-AE4A-794D-B0AF-934AAB5CE17D}"/>
              </a:ext>
            </a:extLst>
          </p:cNvPr>
          <p:cNvCxnSpPr>
            <a:cxnSpLocks/>
          </p:cNvCxnSpPr>
          <p:nvPr/>
        </p:nvCxnSpPr>
        <p:spPr>
          <a:xfrm flipH="1" flipV="1">
            <a:off x="7800412" y="4556797"/>
            <a:ext cx="522367" cy="2841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7A1C171-607F-7E45-ACC8-03090010784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2208" y="5266254"/>
            <a:ext cx="4216400" cy="48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ECCB56-CA73-964B-B87F-FDD07AF41E0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2208" y="5820442"/>
            <a:ext cx="4940300" cy="520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A487B-ADF1-8644-869F-814217D9C55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66283" y="3788914"/>
            <a:ext cx="5257800" cy="55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0532A0-78A6-D348-B15C-573493F37CFA}"/>
              </a:ext>
            </a:extLst>
          </p:cNvPr>
          <p:cNvSpPr txBox="1"/>
          <p:nvPr/>
        </p:nvSpPr>
        <p:spPr>
          <a:xfrm>
            <a:off x="369682" y="4381872"/>
            <a:ext cx="5498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do so add a part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but to keep the size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 need to remove a part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 </a:t>
            </a:r>
          </a:p>
        </p:txBody>
      </p:sp>
    </p:spTree>
    <p:extLst>
      <p:ext uri="{BB962C8B-B14F-4D97-AF65-F5344CB8AC3E}">
        <p14:creationId xmlns:p14="http://schemas.microsoft.com/office/powerpoint/2010/main" val="20788885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Terascale Statistics 2024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82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8018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Proof of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-Pearson Lemma (2)</a:t>
            </a: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C6B5CB-516A-AB46-B11E-D4CBDCB1EB6E}"/>
              </a:ext>
            </a:extLst>
          </p:cNvPr>
          <p:cNvSpPr txBox="1"/>
          <p:nvPr/>
        </p:nvSpPr>
        <p:spPr>
          <a:xfrm>
            <a:off x="6423212" y="859147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21DBB-879D-904B-9871-611499316F01}"/>
              </a:ext>
            </a:extLst>
          </p:cNvPr>
          <p:cNvSpPr txBox="1"/>
          <p:nvPr/>
        </p:nvSpPr>
        <p:spPr>
          <a:xfrm>
            <a:off x="577971" y="999099"/>
            <a:ext cx="5242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we are supposing the LR is higher for all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removed than for the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added, and therefore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85E2C4B-D735-8C45-9F7B-AF3CC6C3E561}"/>
              </a:ext>
            </a:extLst>
          </p:cNvPr>
          <p:cNvSpPr/>
          <p:nvPr/>
        </p:nvSpPr>
        <p:spPr>
          <a:xfrm rot="19530833">
            <a:off x="6310377" y="1686575"/>
            <a:ext cx="1922066" cy="99378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E69F095-E992-4844-931A-53B4F7D8F824}"/>
              </a:ext>
            </a:extLst>
          </p:cNvPr>
          <p:cNvSpPr/>
          <p:nvPr/>
        </p:nvSpPr>
        <p:spPr>
          <a:xfrm>
            <a:off x="6633741" y="1546705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EB0353D-739C-004C-97C8-DA61EE116258}"/>
              </a:ext>
            </a:extLst>
          </p:cNvPr>
          <p:cNvSpPr/>
          <p:nvPr/>
        </p:nvSpPr>
        <p:spPr>
          <a:xfrm>
            <a:off x="7182639" y="2259669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35EC651-CC41-5B41-B3F8-80213E7E5CD2}"/>
                  </a:ext>
                </a:extLst>
              </p14:cNvPr>
              <p14:cNvContentPartPr/>
              <p14:nvPr/>
            </p14:nvContentPartPr>
            <p14:xfrm>
              <a:off x="6625532" y="1566692"/>
              <a:ext cx="641880" cy="4932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35EC651-CC41-5B41-B3F8-80213E7E5CD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89892" y="1494692"/>
                <a:ext cx="713520" cy="6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FFC4547-92B5-6F45-BE8D-5EF176EF8B19}"/>
                  </a:ext>
                </a:extLst>
              </p14:cNvPr>
              <p14:cNvContentPartPr/>
              <p14:nvPr/>
            </p14:nvContentPartPr>
            <p14:xfrm>
              <a:off x="7385492" y="1555172"/>
              <a:ext cx="51120" cy="158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FFC4547-92B5-6F45-BE8D-5EF176EF8B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49492" y="1483172"/>
                <a:ext cx="12276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BD80222-F4CB-9345-BBFE-B3C6AEAD0557}"/>
                  </a:ext>
                </a:extLst>
              </p14:cNvPr>
              <p14:cNvContentPartPr/>
              <p14:nvPr/>
            </p14:nvContentPartPr>
            <p14:xfrm>
              <a:off x="7331852" y="1577492"/>
              <a:ext cx="64800" cy="32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BD80222-F4CB-9345-BBFE-B3C6AEAD05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95852" y="1505492"/>
                <a:ext cx="1364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D4DBC8A-38B8-1D4D-BA80-E0C827A42771}"/>
                  </a:ext>
                </a:extLst>
              </p14:cNvPr>
              <p14:cNvContentPartPr/>
              <p14:nvPr/>
            </p14:nvContentPartPr>
            <p14:xfrm>
              <a:off x="7276772" y="1507292"/>
              <a:ext cx="840600" cy="7740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D4DBC8A-38B8-1D4D-BA80-E0C827A427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40772" y="1435292"/>
                <a:ext cx="912240" cy="9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4D9E2CB-4957-B541-82EA-0820782A95B8}"/>
                  </a:ext>
                </a:extLst>
              </p14:cNvPr>
              <p14:cNvContentPartPr/>
              <p14:nvPr/>
            </p14:nvContentPartPr>
            <p14:xfrm>
              <a:off x="7847732" y="2288132"/>
              <a:ext cx="28080" cy="25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4D9E2CB-4957-B541-82EA-0820782A95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11732" y="2216132"/>
                <a:ext cx="997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76D5A7A-626A-2349-BAEF-8A9F9F6E3830}"/>
                  </a:ext>
                </a:extLst>
              </p14:cNvPr>
              <p14:cNvContentPartPr/>
              <p14:nvPr/>
            </p14:nvContentPartPr>
            <p14:xfrm>
              <a:off x="7525532" y="2268332"/>
              <a:ext cx="339480" cy="36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76D5A7A-626A-2349-BAEF-8A9F9F6E383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89532" y="2196692"/>
                <a:ext cx="4111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880A96E-D9C4-E843-9304-C57270040BD9}"/>
                  </a:ext>
                </a:extLst>
              </p14:cNvPr>
              <p14:cNvContentPartPr/>
              <p14:nvPr/>
            </p14:nvContentPartPr>
            <p14:xfrm>
              <a:off x="6446972" y="2309732"/>
              <a:ext cx="1036800" cy="5439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880A96E-D9C4-E843-9304-C57270040BD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11332" y="2238092"/>
                <a:ext cx="1108440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5B56C04-C395-504A-B4E1-F79E8CD59690}"/>
                  </a:ext>
                </a:extLst>
              </p14:cNvPr>
              <p14:cNvContentPartPr/>
              <p14:nvPr/>
            </p14:nvContentPartPr>
            <p14:xfrm>
              <a:off x="6449132" y="2669012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5B56C04-C395-504A-B4E1-F79E8CD5969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13492" y="2597372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42D2AF5-F2B4-DF44-B7F0-B27F0FFA897C}"/>
                  </a:ext>
                </a:extLst>
              </p14:cNvPr>
              <p14:cNvContentPartPr/>
              <p14:nvPr/>
            </p14:nvContentPartPr>
            <p14:xfrm>
              <a:off x="6423212" y="2107412"/>
              <a:ext cx="247680" cy="5004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42D2AF5-F2B4-DF44-B7F0-B27F0FFA897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87212" y="2035412"/>
                <a:ext cx="319320" cy="644040"/>
              </a:xfrm>
              <a:prstGeom prst="rect">
                <a:avLst/>
              </a:prstGeom>
            </p:spPr>
          </p:pic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9C01A5B4-7B09-854D-BC2D-5C070848B09D}"/>
              </a:ext>
            </a:extLst>
          </p:cNvPr>
          <p:cNvSpPr txBox="1"/>
          <p:nvPr/>
        </p:nvSpPr>
        <p:spPr>
          <a:xfrm>
            <a:off x="7661483" y="2811499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3C875C2-9A91-F143-B2BF-BEDBA447CA3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784048" y="1320812"/>
            <a:ext cx="119403" cy="407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8590D08-608A-404F-A8D6-F679BBC9C323}"/>
              </a:ext>
            </a:extLst>
          </p:cNvPr>
          <p:cNvCxnSpPr>
            <a:cxnSpLocks/>
          </p:cNvCxnSpPr>
          <p:nvPr/>
        </p:nvCxnSpPr>
        <p:spPr>
          <a:xfrm flipH="1" flipV="1">
            <a:off x="7507532" y="2483612"/>
            <a:ext cx="187740" cy="37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D745734-5962-ED41-A29D-1A9B4D70D844}"/>
              </a:ext>
            </a:extLst>
          </p:cNvPr>
          <p:cNvSpPr txBox="1"/>
          <p:nvPr/>
        </p:nvSpPr>
        <p:spPr>
          <a:xfrm>
            <a:off x="8272110" y="2010139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71D3BC2-AE4A-794D-B0AF-934AAB5CE17D}"/>
              </a:ext>
            </a:extLst>
          </p:cNvPr>
          <p:cNvCxnSpPr>
            <a:cxnSpLocks/>
          </p:cNvCxnSpPr>
          <p:nvPr/>
        </p:nvCxnSpPr>
        <p:spPr>
          <a:xfrm flipH="1" flipV="1">
            <a:off x="7729310" y="1902935"/>
            <a:ext cx="522367" cy="2841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2D70EAA-0684-5B46-A130-49A3ADAA85F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4828" y="2582077"/>
            <a:ext cx="5295900" cy="55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9C5BE4-9EAA-F043-A311-4F7A1676223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1950" y="3359667"/>
            <a:ext cx="5435600" cy="63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30D0BC-2805-F346-AC57-ACAF9C4ABDAF}"/>
              </a:ext>
            </a:extLst>
          </p:cNvPr>
          <p:cNvSpPr txBox="1"/>
          <p:nvPr/>
        </p:nvSpPr>
        <p:spPr>
          <a:xfrm>
            <a:off x="482269" y="4147751"/>
            <a:ext cx="5814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right-hand sides are equal and therefore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C07A48-E8E2-3D41-B8B5-60742865DCE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7335" y="4832513"/>
            <a:ext cx="49911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791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Terascale Statistics 2024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83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8018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Proof of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-Pearson Lemma (3)</a:t>
            </a: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9AF297-1BBF-8141-A9EE-F8D3D1569D86}"/>
              </a:ext>
            </a:extLst>
          </p:cNvPr>
          <p:cNvSpPr/>
          <p:nvPr/>
        </p:nvSpPr>
        <p:spPr>
          <a:xfrm>
            <a:off x="379625" y="2377990"/>
            <a:ext cx="46278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disjoint,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W′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disjoint, so by Kolmogorov’s 3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axiom,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E1B534-F5E8-5344-AB91-9FF64F8CB402}"/>
              </a:ext>
            </a:extLst>
          </p:cNvPr>
          <p:cNvSpPr txBox="1"/>
          <p:nvPr/>
        </p:nvSpPr>
        <p:spPr>
          <a:xfrm>
            <a:off x="457198" y="976361"/>
            <a:ext cx="1264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have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AB7C25-3EC4-1C4D-9868-0AFA00F58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32" y="3683302"/>
            <a:ext cx="6900706" cy="57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6A34F6-98A2-3042-80F7-8887DA16C85F}"/>
              </a:ext>
            </a:extLst>
          </p:cNvPr>
          <p:cNvSpPr txBox="1"/>
          <p:nvPr/>
        </p:nvSpPr>
        <p:spPr>
          <a:xfrm>
            <a:off x="378846" y="4322977"/>
            <a:ext cx="1412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1B88879-14E0-FD43-8199-1781D42B7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87" y="4904052"/>
            <a:ext cx="8345456" cy="540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74C3960-D4A5-0045-A439-3AC03769FA43}"/>
                  </a:ext>
                </a:extLst>
              </p14:cNvPr>
              <p14:cNvContentPartPr/>
              <p14:nvPr/>
            </p14:nvContentPartPr>
            <p14:xfrm>
              <a:off x="4536993" y="5261162"/>
              <a:ext cx="4180320" cy="358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74C3960-D4A5-0045-A439-3AC03769FA4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21873" y="5246042"/>
                <a:ext cx="4210920" cy="388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FF8163BB-B9AA-B647-954D-28FE893E8FE2}"/>
              </a:ext>
            </a:extLst>
          </p:cNvPr>
          <p:cNvGrpSpPr/>
          <p:nvPr/>
        </p:nvGrpSpPr>
        <p:grpSpPr>
          <a:xfrm>
            <a:off x="6567393" y="5788202"/>
            <a:ext cx="670320" cy="384120"/>
            <a:chOff x="6610937" y="5624914"/>
            <a:chExt cx="670320" cy="38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C6BF4E0-7D03-E245-8D5D-E77997831370}"/>
                    </a:ext>
                  </a:extLst>
                </p14:cNvPr>
                <p14:cNvContentPartPr/>
                <p14:nvPr/>
              </p14:nvContentPartPr>
              <p14:xfrm>
                <a:off x="6610937" y="5624914"/>
                <a:ext cx="286920" cy="2484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C6BF4E0-7D03-E245-8D5D-E7799783137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95817" y="5609434"/>
                  <a:ext cx="31752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35A5698-3549-6E42-A1C0-D472A857BAEA}"/>
                    </a:ext>
                  </a:extLst>
                </p14:cNvPr>
                <p14:cNvContentPartPr/>
                <p14:nvPr/>
              </p14:nvContentPartPr>
              <p14:xfrm>
                <a:off x="6635777" y="5941354"/>
                <a:ext cx="313920" cy="67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35A5698-3549-6E42-A1C0-D472A857BAE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620657" y="5925874"/>
                  <a:ext cx="34452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C790F5F-9B94-FF4D-AB19-602B53A93D35}"/>
                    </a:ext>
                  </a:extLst>
                </p14:cNvPr>
                <p14:cNvContentPartPr/>
                <p14:nvPr/>
              </p14:nvContentPartPr>
              <p14:xfrm>
                <a:off x="7060937" y="5628874"/>
                <a:ext cx="220320" cy="252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C790F5F-9B94-FF4D-AB19-602B53A93D3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45457" y="5613754"/>
                  <a:ext cx="250920" cy="282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ABF9423-4057-9A41-87B9-E1D2EAA378FB}"/>
              </a:ext>
            </a:extLst>
          </p:cNvPr>
          <p:cNvSpPr txBox="1"/>
          <p:nvPr/>
        </p:nvSpPr>
        <p:spPr>
          <a:xfrm>
            <a:off x="6423212" y="859147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ABE49C2-AFC7-D147-B44E-D3F35DDECCC7}"/>
              </a:ext>
            </a:extLst>
          </p:cNvPr>
          <p:cNvSpPr/>
          <p:nvPr/>
        </p:nvSpPr>
        <p:spPr>
          <a:xfrm rot="19530833">
            <a:off x="6310377" y="1686575"/>
            <a:ext cx="1922066" cy="99378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2E0EEAE-9ADF-0B48-908A-04C9D657B3E6}"/>
              </a:ext>
            </a:extLst>
          </p:cNvPr>
          <p:cNvSpPr/>
          <p:nvPr/>
        </p:nvSpPr>
        <p:spPr>
          <a:xfrm>
            <a:off x="6633741" y="1546705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B3467A08-BBB9-994E-A28F-B777EBC2A017}"/>
              </a:ext>
            </a:extLst>
          </p:cNvPr>
          <p:cNvSpPr/>
          <p:nvPr/>
        </p:nvSpPr>
        <p:spPr>
          <a:xfrm>
            <a:off x="7182639" y="2259669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65A712C-9B3A-6F4C-8B9C-C1DEFC119867}"/>
                  </a:ext>
                </a:extLst>
              </p14:cNvPr>
              <p14:cNvContentPartPr/>
              <p14:nvPr/>
            </p14:nvContentPartPr>
            <p14:xfrm>
              <a:off x="6625532" y="1566692"/>
              <a:ext cx="641880" cy="4932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65A712C-9B3A-6F4C-8B9C-C1DEFC11986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89892" y="1494692"/>
                <a:ext cx="713520" cy="6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B0EA235-2591-4D4C-A098-0FFF820AB100}"/>
                  </a:ext>
                </a:extLst>
              </p14:cNvPr>
              <p14:cNvContentPartPr/>
              <p14:nvPr/>
            </p14:nvContentPartPr>
            <p14:xfrm>
              <a:off x="7385492" y="1555172"/>
              <a:ext cx="51120" cy="158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B0EA235-2591-4D4C-A098-0FFF820AB10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49492" y="1483172"/>
                <a:ext cx="12276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3B84273-8CE0-4F45-80DF-23ABEF8A0C3F}"/>
                  </a:ext>
                </a:extLst>
              </p14:cNvPr>
              <p14:cNvContentPartPr/>
              <p14:nvPr/>
            </p14:nvContentPartPr>
            <p14:xfrm>
              <a:off x="7331852" y="1577492"/>
              <a:ext cx="64800" cy="32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3B84273-8CE0-4F45-80DF-23ABEF8A0C3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295852" y="1505492"/>
                <a:ext cx="1364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1B3B6FF-5B12-2644-837E-57721734576D}"/>
                  </a:ext>
                </a:extLst>
              </p14:cNvPr>
              <p14:cNvContentPartPr/>
              <p14:nvPr/>
            </p14:nvContentPartPr>
            <p14:xfrm>
              <a:off x="7276772" y="1507292"/>
              <a:ext cx="840600" cy="7740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1B3B6FF-5B12-2644-837E-57721734576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240772" y="1435292"/>
                <a:ext cx="912240" cy="9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B598777-B677-8247-939D-48C3DC3AAD32}"/>
                  </a:ext>
                </a:extLst>
              </p14:cNvPr>
              <p14:cNvContentPartPr/>
              <p14:nvPr/>
            </p14:nvContentPartPr>
            <p14:xfrm>
              <a:off x="7847732" y="2288132"/>
              <a:ext cx="28080" cy="25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B598777-B677-8247-939D-48C3DC3AAD3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811732" y="2216132"/>
                <a:ext cx="997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11F2B35-6D1A-2D4E-966D-31B93F5DCCE3}"/>
                  </a:ext>
                </a:extLst>
              </p14:cNvPr>
              <p14:cNvContentPartPr/>
              <p14:nvPr/>
            </p14:nvContentPartPr>
            <p14:xfrm>
              <a:off x="7525532" y="2268332"/>
              <a:ext cx="339480" cy="360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11F2B35-6D1A-2D4E-966D-31B93F5DCCE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489532" y="2196692"/>
                <a:ext cx="4111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0C8AEF1-99FF-0D45-A16B-27663E16219C}"/>
                  </a:ext>
                </a:extLst>
              </p14:cNvPr>
              <p14:cNvContentPartPr/>
              <p14:nvPr/>
            </p14:nvContentPartPr>
            <p14:xfrm>
              <a:off x="6446972" y="2309732"/>
              <a:ext cx="1036800" cy="5439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0C8AEF1-99FF-0D45-A16B-27663E16219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411332" y="2238092"/>
                <a:ext cx="1108440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3150A763-2401-E045-9D95-53FB1E87AB5E}"/>
                  </a:ext>
                </a:extLst>
              </p14:cNvPr>
              <p14:cNvContentPartPr/>
              <p14:nvPr/>
            </p14:nvContentPartPr>
            <p14:xfrm>
              <a:off x="6449132" y="2669012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3150A763-2401-E045-9D95-53FB1E87AB5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413492" y="2597372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1F4DCCE-B448-2345-810A-328B33400BEE}"/>
                  </a:ext>
                </a:extLst>
              </p14:cNvPr>
              <p14:cNvContentPartPr/>
              <p14:nvPr/>
            </p14:nvContentPartPr>
            <p14:xfrm>
              <a:off x="6423212" y="2107412"/>
              <a:ext cx="247680" cy="5004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1F4DCCE-B448-2345-810A-328B33400BE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387212" y="2035412"/>
                <a:ext cx="319320" cy="644040"/>
              </a:xfrm>
              <a:prstGeom prst="rect">
                <a:avLst/>
              </a:prstGeom>
            </p:spPr>
          </p:pic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36080601-F2E8-3544-B4F9-1102CA9B934F}"/>
              </a:ext>
            </a:extLst>
          </p:cNvPr>
          <p:cNvSpPr txBox="1"/>
          <p:nvPr/>
        </p:nvSpPr>
        <p:spPr>
          <a:xfrm>
            <a:off x="7661483" y="2811499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64D5F3D-76F3-5F41-B25C-F208B6A69B70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6784048" y="1320812"/>
            <a:ext cx="119403" cy="407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9380B3BF-B1D2-AE4F-8B6B-7A7790B6CCAE}"/>
              </a:ext>
            </a:extLst>
          </p:cNvPr>
          <p:cNvCxnSpPr>
            <a:cxnSpLocks/>
          </p:cNvCxnSpPr>
          <p:nvPr/>
        </p:nvCxnSpPr>
        <p:spPr>
          <a:xfrm flipH="1" flipV="1">
            <a:off x="7507532" y="2483612"/>
            <a:ext cx="187740" cy="37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39F0E918-62A0-ED4B-9248-0FD0782FE465}"/>
              </a:ext>
            </a:extLst>
          </p:cNvPr>
          <p:cNvSpPr txBox="1"/>
          <p:nvPr/>
        </p:nvSpPr>
        <p:spPr>
          <a:xfrm>
            <a:off x="8272110" y="2010139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7776D33-3338-D14F-B39E-8D450CD11F87}"/>
              </a:ext>
            </a:extLst>
          </p:cNvPr>
          <p:cNvCxnSpPr>
            <a:cxnSpLocks/>
          </p:cNvCxnSpPr>
          <p:nvPr/>
        </p:nvCxnSpPr>
        <p:spPr>
          <a:xfrm flipH="1" flipV="1">
            <a:off x="7729310" y="1902935"/>
            <a:ext cx="522367" cy="2841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72068D8-3EA8-7341-BAA8-4269227F7B9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17139" y="1583142"/>
            <a:ext cx="49403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951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Terascale Statistics 2024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84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8018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Proof of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-Pearson Lemma (4)</a:t>
            </a: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2256E8-EA79-4042-9B3B-EFC926035F59}"/>
              </a:ext>
            </a:extLst>
          </p:cNvPr>
          <p:cNvSpPr txBox="1"/>
          <p:nvPr/>
        </p:nvSpPr>
        <p:spPr>
          <a:xfrm>
            <a:off x="603479" y="1043992"/>
            <a:ext cx="2004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7001B2-6F78-3C4F-963C-A2A1DABFD423}"/>
              </a:ext>
            </a:extLst>
          </p:cNvPr>
          <p:cNvSpPr txBox="1"/>
          <p:nvPr/>
        </p:nvSpPr>
        <p:spPr>
          <a:xfrm>
            <a:off x="456051" y="3026994"/>
            <a:ext cx="8187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the deformed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cannot have higher power than the original one that satisfied the LR criterion of the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lemma.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AFD59D5-7F0E-5D4E-9D8F-3A9F85343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882" y="2066503"/>
            <a:ext cx="460928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94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Terascale Statistics 2024 / Lecture 1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D99B467-497A-9E4D-A75F-C163B86B0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18" y="674688"/>
            <a:ext cx="8618513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a measurement produces data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consider a hypothesis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test and alternative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specify probability for 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400" i="1" dirty="0"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|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cs typeface="Times New Roman" panose="02020603050405020304" pitchFamily="18" charset="0"/>
              </a:rPr>
              <a:t>), </a:t>
            </a:r>
            <a:r>
              <a:rPr lang="en-US" altLang="en-US" sz="2400" i="1" dirty="0"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|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test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defined by specifying a critical region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space such that there is no more than some (small) probability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assuming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correct,  to observe the data there, i.e.,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</a:t>
            </a:r>
            <a:r>
              <a:rPr lang="en-US" altLang="en-US" sz="2400" i="1" dirty="0"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Times New Roman" panose="02020603050405020304" pitchFamily="18" charset="0"/>
                <a:sym typeface="Symbol" pitchFamily="2" charset="2"/>
              </a:rPr>
              <a:t>∈ </a:t>
            </a:r>
            <a:r>
              <a:rPr lang="en-US" altLang="en-US" sz="2400" i="1" dirty="0">
                <a:cs typeface="Times New Roman" panose="02020603050405020304" pitchFamily="18" charset="0"/>
              </a:rPr>
              <a:t>w</a:t>
            </a:r>
            <a:r>
              <a:rPr lang="en-US" altLang="en-US" sz="2400" dirty="0">
                <a:cs typeface="Times New Roman" panose="02020603050405020304" pitchFamily="18" charset="0"/>
              </a:rPr>
              <a:t> |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cs typeface="Times New Roman" panose="02020603050405020304" pitchFamily="18" charset="0"/>
              </a:rPr>
              <a:t>) ≤ </a:t>
            </a:r>
            <a:r>
              <a:rPr lang="el-GR" altLang="en-US" sz="2400" i="1" dirty="0">
                <a:cs typeface="Times New Roman" panose="02020603050405020304" pitchFamily="18" charset="0"/>
              </a:rPr>
              <a:t>α</a:t>
            </a:r>
            <a:endParaRPr lang="el-GR" altLang="en-US" sz="24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inequality if data are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discrete.</a:t>
            </a:r>
            <a:endParaRPr lang="el-GR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called the size or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significance level of the test.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observed in the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region, reject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EFC7176-AC7D-0440-A48C-5D5FED07A0E0}"/>
              </a:ext>
            </a:extLst>
          </p:cNvPr>
          <p:cNvSpPr txBox="1">
            <a:spLocks noChangeArrowheads="1"/>
          </p:cNvSpPr>
          <p:nvPr/>
        </p:nvSpPr>
        <p:spPr>
          <a:xfrm>
            <a:off x="612775" y="117475"/>
            <a:ext cx="7704138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Frequentist hypothesis tests 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DE6049D-B186-AB48-872A-206E43160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3025" y="4117975"/>
            <a:ext cx="2879725" cy="1798638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B350A25B-A2E9-B841-B278-22DFD90C1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388" y="4981575"/>
            <a:ext cx="1079500" cy="5762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BD8B6067-5848-0D4F-A0AF-FF1AB9C66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7963" y="3468688"/>
            <a:ext cx="1817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space</a:t>
            </a:r>
            <a:r>
              <a:rPr lang="el-GR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Ω</a:t>
            </a:r>
            <a:endParaRPr lang="en-US" alt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D1BF2A39-087F-CC40-9AA9-AB45ED8BD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525" y="6134100"/>
            <a:ext cx="21641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region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</a:p>
        </p:txBody>
      </p:sp>
      <p:cxnSp>
        <p:nvCxnSpPr>
          <p:cNvPr id="12" name="Straight Arrow Connector 8">
            <a:extLst>
              <a:ext uri="{FF2B5EF4-FFF2-40B4-BE49-F238E27FC236}">
                <a16:creationId xmlns:a16="http://schemas.microsoft.com/office/drawing/2014/main" id="{EE00C38B-A570-CC43-9AB5-603FF902AA1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945188" y="5268913"/>
            <a:ext cx="360362" cy="936625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7">
            <a:extLst>
              <a:ext uri="{FF2B5EF4-FFF2-40B4-BE49-F238E27FC236}">
                <a16:creationId xmlns:a16="http://schemas.microsoft.com/office/drawing/2014/main" id="{BC367DAB-1DDA-6146-8EE8-F23C7D8CEFE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872163" y="3829050"/>
            <a:ext cx="576262" cy="576263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7630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P(H | \vec{x}) = \frac{ P (\vec{x} | H) \pi(H) }&#13;&#10;{ \int P(\vec{x} | H) \pi(H) \, dH 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6"/>
  <p:tag name="PICTUREFILESIZE" val="3783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"/>
  <p:tag name="PICTUREFILESIZE" val="18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_1, \ldots, x_n; \theta) = \prod_{i=1}^n f(x_i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1"/>
  <p:tag name="PICTUREFILESIZE" val="2774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 \vec{\theta}) = \prod_{i=1}^n f(x_i; \vec{\theta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9"/>
  <p:tag name="PICTUREFILESIZE" val="216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t; \tau) = \frac{1}{\tau} e^{- t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4"/>
  <p:tag name="PICTUREFILESIZE" val="133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t_1, \ldots, t_n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502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\tau) = \prod_{i=1}^n \frac{1}{\tau} e^{- t_i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1895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au) = &#13;&#10;\sum_{i=1}^n \ln f(t_i; \tau) = &#13;&#10;\sum_{i=1}^n \left( \ln \frac{1}{\tau} - &#13;&#10;\frac{t_i}{\tau} \right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9"/>
  <p:tag name="PICTUREFILESIZE" val="3839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frac{ \partial \ln L(\tau)}{ \partial \tau} = 0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8"/>
  <p:tag name="PICTUREFILESIZE" val="1519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1.06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7"/>
  <p:tag name="PICTUREFILESIZE" val="692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H | \vec{x}) = \frac{ P ( \vec{x} | H) \pi(H) }&#13;&#10;{\int P ( \vec{x} | H) \pi(H) \, dH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6"/>
  <p:tag name="PICTUREFILESIZE" val="3783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sigma}_{\hat{\tau}} = 0.15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7"/>
  <p:tag name="PICTUREFILESIZE" val="771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(b = E[\hat{\theta}] -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4"/>
  <p:tag name="PICTUREFILESIZE" val="1141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ge &#13;&#10;\left( 1 + \frac{ \partial b}{\partial \theta} \right)^2&#13;&#10;\left/ E \left[ -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3"/>
  <p:tag name="PICTUREFILESIZE" val="4263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= \ln L (\hat{\theta}) + &#13;&#10;\left[ \frac{ \partial \ln L }{\partial \theta} &#13;&#10;\right]_{\theta = \hat{\theta}}&#13;&#10; (\theta - \hat{\theta}) +&#13;&#10;{\small \frac{1}{2!}}&#13;&#10;\left[ \frac{ \partial^2 \ln L }{\partial \theta^2} &#13;&#10;\right]_{\theta = \hat{\theta}}&#13;&#10;(\theta - \hat{\theta})^2&#13;&#10;+ \ldots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19"/>
  <p:tag name="PICTUREFILESIZE" val="6793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\approx \ln L_{\rm max} -&#13;&#10;\frac{(\theta - \hat{\theta})^2}&#13;&#10;{2 \widehat{\sigma^2}_{\hat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67"/>
  <p:tag name="PICTUREFILESIZE" val="2869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hat{\theta} \pm \hat{\sigma}_{\hat{\theta}}) &#13;&#10;\approx \ln L_{\rm max} -&#13;&#10;{\small \frac{1}{2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48"/>
  <p:tag name="PICTUREFILESIZE" val="2098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 \hat{\sigma}_{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325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p\mbox{-value} &amp; = &amp; P(n \ge 5; b = 0.5, s = 0)&#13;&#10;\\*[0.3 cm]&#13;&#10;&amp; = &amp; 1.7 \times 10^{-4}&#13;&#10;\color{red}&#13;&#10;\; \ne P(s = 0)!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9"/>
  <p:tag name="PICTUREFILESIZE" val="4135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tau} &amp; = &amp; 1.062 \\*[0.5 cm]&#13;&#10;\Delta \hat{\tau}_- &amp; = &amp; 0.137 \\*[0.5 cm]&#13;&#10;\Delta \hat{\tau}_+ &amp; = &amp; 0.165 \\*[0.5 cm]&#13;&#10;\hat{\sigma}_{\hat{\tau}} &amp; \approx &amp;&#13;&#10;\Delta \hat{\tau}_- \approx&#13;&#10;\Delta \hat{\tau}_+ \approx 0.15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6"/>
  <p:tag name="PICTUREFILESIZE" val="5322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pp(1-p)p (1-p) = p^n (1-p)^{N-n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30"/>
  <p:tag name="PICTUREFILESIZE" val="2182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frac{N!}{n!(N-n)!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4"/>
  <p:tag name="PICTUREFILESIZE" val="1334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n; N, p) = \frac{N!}{n! (N-n)!} p^n (1-p)^{N-n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8"/>
  <p:tag name="PICTUREFILESIZE" val="3339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n] = \sum_{n=0}^N n f(n; N, p) = N p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0"/>
  <p:tag name="PICTUREFILESIZE" val="2799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n] = E[n^2] - (E[n])^2 = N p (1-p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5"/>
  <p:tag name="PICTUREFILESIZE" val="2809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vec{p} = (p_1, \ldots, p_m) \,, \quad \mbox{with }&#13;&#10;\sum_{i=1}^m p_i = 1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6"/>
  <p:tag name="PICTUREFILESIZE" val="2840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n} = (n_1, \ldots, n_m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1"/>
  <p:tag name="PICTUREFILESIZE" val="1010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\vec{n}; N, \vec{p}) = &#13;&#10;\frac{N!}{n_1! n_2! \cdots n_m!} \,&#13;&#10;p_1^{n_1} p_2^{n_2} \cdots p_m^{n_m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5"/>
  <p:tag name="PICTUREFILESIZE" val="3632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n_i] = N p_i, \quad V[n_i] = N p_i (1 - p_i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41"/>
  <p:tag name="PICTUREFILESIZE" val="253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 ; \theta) = \frac{1}{\theta} e^{-x / 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0"/>
  <p:tag name="PICTUREFILESIZE" val="1559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n} = (n_1, \ldots, n_m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1"/>
  <p:tag name="PICTUREFILESIZE" val="1010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_{ij} = N p_i (\delta_{ij} - p_j 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9"/>
  <p:tag name="PICTUREFILESIZE" val="1538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N \rightarrow \infty, \quad \quad&#13;&#10;p \rightarrow 0, \quad \quad&#13;&#10;E[n] = Np \rightarrow \nu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05"/>
  <p:tag name="PICTUREFILESIZE" val="2085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n;\nu) = \frac{\nu^n}{n!} e^{-\nu} \quad (n \ge 0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1"/>
  <p:tag name="PICTUREFILESIZE" val="2102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n] = \nu \,, \quad V[n] = \nu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0"/>
  <p:tag name="PICTUREFILESIZE" val="1383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$\nu = \sigma \int L \, dt \,. 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8"/>
  <p:tag name="PICTUREFILESIZE" val="825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alpha, \beta) = &#13;&#10;\left\{ \! \!&#13;&#10;\begin{array}{ll}&#13;&#10;\frac{1}{\beta - \alpha} &amp; \alpha \le x \le \beta &#13;&#10;\\*[0.4 cm]&#13;&#10;0 &amp; \mbox{\small otherwise}&#13;&#10;\end{array}&#13;&#10;\right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5"/>
  <p:tag name="PICTUREFILESIZE" val="3586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{\small \frac{1}{2}} (\alpha + \beta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9"/>
  <p:tag name="PICTUREFILESIZE" val="1529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{\small \frac{1}{12}} (\beta - \alpha)^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8"/>
  <p:tag name="PICTUREFILESIZE" val="1613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xi) = &#13;&#10;\left\{ \! \!&#13;&#10;\begin{array}{ll}&#13;&#10;\frac{1}{\xi} e^{-x/\xi} &amp; x \ge 0 &#13;&#10;\\*[0.4 cm]&#13;&#10;0 &amp; \mbox{\small otherwise}&#13;&#10;\end{array}&#13;&#10;\right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0"/>
  <p:tag name="PICTUREFILESIZE" val="332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 \theta } (\vec{x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9"/>
  <p:tag name="PICTUREFILESIZE" val="548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\xi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2"/>
  <p:tag name="PICTUREFILESIZE" val="691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\xi^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3"/>
  <p:tag name="PICTUREFILESIZE" val="840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t; \tau) = \frac{1}{\tau} e^{-t/\tau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4"/>
  <p:tag name="PICTUREFILESIZE" val="1331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t - t_0 | t \ge t_0) = f(t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11"/>
  <p:tag name="PICTUREFILESIZE" val="1505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mu, \sigma) = &#13;&#10;\frac{1}{\sqrt{ 2 \pi} \sigma}&#13;&#10;e^{-(x - \mu)^2 / 2 \sigma^2}&#13;&#10;%\exp \left( \frac{ - (x - \mu)^2}{2 \sigma^2} \right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97"/>
  <p:tag name="PICTUREFILESIZE" val="2651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\mu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6"/>
  <p:tag name="PICTUREFILESIZE" val="717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\sigma^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6"/>
  <p:tag name="PICTUREFILESIZE" val="811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varphi(x) = \frac{1}{\sqrt{2 \pi}} e^{-x^2/2} \;,&#13;&#10;\quad&#13;&#10;\Phi(x) = \int_{-\infty}^x \varphi(x') \, dx'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29"/>
  <p:tag name="PICTUREFILESIZE" val="3801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x} = (x_1, \ldots, x_n) \; :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2"/>
  <p:tag name="PICTUREFILESIZE" val="992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_i] = \mu_i, \,, \quad \mbox{cov}[x_i, x_j] = V_{ij}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1"/>
  <p:tag name="PICTUREFILESIZE" val="2173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b = E[\hat{\theta}] - 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6"/>
  <p:tag name="PICTUREFILESIZE" val="904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x}, \; \vec{\mu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1"/>
  <p:tag name="PICTUREFILESIZE" val="418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x}^T, \; \vec{\mu}^T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6"/>
  <p:tag name="PICTUREFILESIZE" val="632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z;n) = \frac{1}{2^{n/2} \Gamma(n/2) }&#13;&#10;z^{n/2 - 1} e^{-z/2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26"/>
  <p:tag name="PICTUREFILESIZE" val="299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z] = n \,, \quad V[z] = 2n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31"/>
  <p:tag name="PICTUREFILESIZE" val="1478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z = \sum_{i=1}^n \frac{ (x_i - \mu_i)^2 }{\sigma_i^2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2"/>
  <p:tag name="PICTUREFILESIZE" val="1953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Gamma, x_0) = \frac{1}{\pi} \frac{\Gamma/2}&#13;&#10;{\Gamma^2/4  + (x-x_0)^2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4"/>
  <p:tag name="PICTUREFILESIZE" val="2936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\Delta; \beta) = \frac{1}{\xi} \phi(\lambda) &#13;&#10;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5"/>
  <p:tag name="PICTUREFILESIZE" val="1841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phi(\lambda) = \frac{1}{\pi} \int_0^{\infty}&#13;&#10;\exp ( - u \ln u - \lambda u ) \sin \pi u \, du&#13;&#10;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98"/>
  <p:tag name="PICTUREFILESIZE" val="3535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lambda = \frac{1}{\xi} \left[&#13;&#10;\Delta - \xi &#13;&#10;\left( \ln \frac{ \xi }{ \epsilon' } &#13;&#10;+ 1 - \gamma_{\rm E}&#13;&#10;\right) \right]&#13;&#10;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07"/>
  <p:tag name="PICTUREFILESIZE" val="2956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xi = \frac{2 \pi N_{\rm A} e^4 z^2 \rho \sum Z }&#13;&#10;{m_{\rm e} c^2 \sum A } \frac{d}{\beta^2} &#13;&#10;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9"/>
  <p:tag name="PICTUREFILESIZE" val="3018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"/>
  <p:tag name="PICTUREFILESIZE" val="497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epsilon' = \frac{ I^2 \exp{\beta^2} }{ 2 m_{\rm e} c^2&#13;&#10;\beta^2 \gamma^2 }&#13;&#10;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5"/>
  <p:tag name="PICTUREFILESIZE" val="2255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alpha, \beta) = &#13;&#10;\frac{\Gamma(\alpha+\beta)}{\Gamma(\alpha) \Gamma(\beta)}&#13;&#10;\, x^{\alpha-1} (1-x)^{\beta-1}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69"/>
  <p:tag name="PICTUREFILESIZE" val="3829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\frac{\alpha}{\alpha + \beta}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0"/>
  <p:tag name="PICTUREFILESIZE" val="1268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\frac{\alpha \beta}{(\alpha + \beta)^2&#13;&#10;(\alpha + \beta + 1)}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6"/>
  <p:tag name="PICTUREFILESIZE" val="2729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alpha, \beta) = &#13;&#10;\frac{1}{\Gamma(\alpha) \beta^{\alpha}} \,&#13;&#10;x^{\alpha-1} \, e^{-x/\beta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02"/>
  <p:tag name="PICTUREFILESIZE" val="2740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\alpha \beta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9"/>
  <p:tag name="PICTUREFILESIZE" val="870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\alpha \beta^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9"/>
  <p:tag name="PICTUREFILESIZE" val="1008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nu) = &#13;&#10;\frac{\Gamma \left( \frac{\nu+1}{2} \right) }&#13;&#10;{ \sqrt{\nu \pi} \, \Gamma(\nu/2) }&#13;&#10;\left( 1 + \frac{x^2}{\nu} \right)^{ - \left(&#13;&#10;\frac{\nu+1}{2} \right) 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73"/>
  <p:tag name="PICTUREFILESIZE" val="4766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\frac{\nu}{\nu-2} \quad (\nu &gt; 2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19"/>
  <p:tag name="PICTUREFILESIZE" val="1640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0 \quad (\nu &gt; 1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121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g(\hat{\theta}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0"/>
  <p:tag name="PICTUREFILESIZE" val="683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32431</TotalTime>
  <Words>7006</Words>
  <Application>Microsoft Macintosh PowerPoint</Application>
  <PresentationFormat>On-screen Show (4:3)</PresentationFormat>
  <Paragraphs>887</Paragraphs>
  <Slides>84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3" baseType="lpstr">
      <vt:lpstr>ＭＳ Ｐゴシック</vt:lpstr>
      <vt:lpstr>Arial</vt:lpstr>
      <vt:lpstr>Calibri</vt:lpstr>
      <vt:lpstr>Courier New</vt:lpstr>
      <vt:lpstr>Lucida Grande</vt:lpstr>
      <vt:lpstr>Roboto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Definition of a test 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Chi-square (χ2) distribution</vt:lpstr>
      <vt:lpstr>Cauchy (Breit-Wigner) distribution</vt:lpstr>
      <vt:lpstr>Landau distribution</vt:lpstr>
      <vt:lpstr>Landau distribution  (2)</vt:lpstr>
      <vt:lpstr>Beta distribution</vt:lpstr>
      <vt:lpstr>Gamma distribution</vt:lpstr>
      <vt:lpstr>Student's t distribution</vt:lpstr>
      <vt:lpstr>Student's t distribution (2)</vt:lpstr>
      <vt:lpstr>Proof of Neyman-Pearson Lemma</vt:lpstr>
      <vt:lpstr>Proof of Neyman-Pearson Lemma (2)</vt:lpstr>
      <vt:lpstr>Proof of Neyman-Pearson Lemma (3)</vt:lpstr>
      <vt:lpstr>Proof of Neyman-Pearson Lemma (4)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733</cp:revision>
  <dcterms:created xsi:type="dcterms:W3CDTF">2020-05-18T17:44:39Z</dcterms:created>
  <dcterms:modified xsi:type="dcterms:W3CDTF">2024-04-02T13:28:15Z</dcterms:modified>
</cp:coreProperties>
</file>