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27" r:id="rId2"/>
    <p:sldId id="1584" r:id="rId3"/>
    <p:sldId id="1403" r:id="rId4"/>
    <p:sldId id="1436" r:id="rId5"/>
    <p:sldId id="1526" r:id="rId6"/>
    <p:sldId id="1447" r:id="rId7"/>
    <p:sldId id="1448" r:id="rId8"/>
    <p:sldId id="1449" r:id="rId9"/>
    <p:sldId id="1450" r:id="rId10"/>
    <p:sldId id="1451" r:id="rId11"/>
    <p:sldId id="1452" r:id="rId12"/>
    <p:sldId id="1453" r:id="rId13"/>
    <p:sldId id="1454" r:id="rId14"/>
    <p:sldId id="1455" r:id="rId15"/>
    <p:sldId id="1528" r:id="rId16"/>
    <p:sldId id="1495" r:id="rId17"/>
    <p:sldId id="1496" r:id="rId18"/>
    <p:sldId id="1586" r:id="rId19"/>
    <p:sldId id="1164" r:id="rId20"/>
    <p:sldId id="1165" r:id="rId21"/>
    <p:sldId id="1166" r:id="rId22"/>
    <p:sldId id="1167" r:id="rId23"/>
    <p:sldId id="1168" r:id="rId24"/>
    <p:sldId id="1169" r:id="rId25"/>
    <p:sldId id="1170" r:id="rId26"/>
    <p:sldId id="1171" r:id="rId27"/>
    <p:sldId id="1172" r:id="rId28"/>
    <p:sldId id="1173" r:id="rId29"/>
    <p:sldId id="1174" r:id="rId30"/>
    <p:sldId id="1175" r:id="rId31"/>
    <p:sldId id="1542" r:id="rId32"/>
    <p:sldId id="1440" r:id="rId33"/>
    <p:sldId id="1441" r:id="rId34"/>
    <p:sldId id="1442" r:id="rId35"/>
    <p:sldId id="1443" r:id="rId36"/>
    <p:sldId id="1444" r:id="rId37"/>
    <p:sldId id="1445" r:id="rId38"/>
    <p:sldId id="1119" r:id="rId39"/>
    <p:sldId id="1120" r:id="rId40"/>
    <p:sldId id="1121" r:id="rId41"/>
    <p:sldId id="1122" r:id="rId42"/>
    <p:sldId id="1123" r:id="rId43"/>
    <p:sldId id="1124" r:id="rId44"/>
    <p:sldId id="1125" r:id="rId45"/>
    <p:sldId id="1126" r:id="rId46"/>
    <p:sldId id="1127" r:id="rId47"/>
    <p:sldId id="1128" r:id="rId48"/>
    <p:sldId id="1129" r:id="rId49"/>
    <p:sldId id="1130" r:id="rId50"/>
    <p:sldId id="1131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2/25/25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2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192 130 9313,'0'-5'7567,"0"-29"-5271,0 20-1764,0-19 45,0 24 28,0 5-224,0 0 128,0-1-133,0 1-101,0 0 133,0 0-273,0 1 117,0 1 22,0 1-268,0-1 167,0 2-469,0-1 340,0 4-105,0 3 61,0 5 0,0 2-73,0 3 112,0 1-39,0 4 0,0 1 112,-2 4-162,0 1 50,-3 2 0,0 1-95,0 1 145,-2-1-50,2 1 0,0 1 95,0 0-156,1 2 61,-1 0 0,1 2-84,-1-2 145,1 1-61,-1 8 101,3-11-163,-1 6 62,3-13 0,-1-2-56,1 0 90,0 0-34,0-1 90,0 11-146,0-8 56,0 8 0,1-8-68,-1 2 141,1 1-73,-1 2 0,0 1 112,0-1-179,0 2 67,0-2 0,0 1-84,0-3 151,0-1-67,0 0 0,0-3 101,0 1-168,0-1 67,0 0 0,0 0-67,0 2 134,0-1-67,0 1 0,0 0 134,0 0-212,0-2 78,0 1 0,0-1-107,0 1 191,0 1-84,-1 12 101,0-9-196,-2 9 95,1-13 0,0 0-22,1 0 128,-1 0-89,1-1 100,0 14-150,1-10 33,0 11 0,0-10-67,0 1 179,0 2-112,0 2 0,-1 1 56,-1 18-56,1-12 0,-2 10-34,3-18 146,0-2-112,0-2 0,-1 1 34,-2 0-18,-1 1 35,-2 1-18,-1 15 68,1-12-78,0 9-23,2-15 0,2-2 72,1-1-60,1 0-12,0-1 56,0-2 61,0 1-78,0 8-33,0-6 0,0 7 78,0-8-84,0 1 16,0 0 119,0-1-135,0 1 0,0-1 0,0-1 33,0 6-33,0-9 0,0 6 152,0-13-186,0 0 34,0-3 0,0 0-34,0-3 118,-1 0-84,1 0 168,-3 7-173,2-5 5,-2 6 0,2-7-95,0-1 95,-1 1-90,0-2-554,-1 0-5478,-6 8-997,0-4 7119,-5 5 0,8-9 0,2-3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7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12 2756 7794,'2'2'700,"0"0"-705,-2-2-152,0 0 230,-3 14 246,0-9 119,-2 11-41,2-12-66,1-1 497,2-1 141,0-2-963,0 1 83,0-1 107,2 1 96,1 0 27,2-1 152,2 1-264,1-1-207,2 0-6,-1 1-503,2-1-74,-2 2 208,-1 0-12,-1-1 169,-1 0 95,1 0 33,-3-1 90,2 1 56,-3-1 302,1 0 113,-2 0-34,0 0 140,0 0-157,0 0-263,-1 0 1540,-1 0-1569,0 1-21,0 1-57,-2 1 17,-1 0-67,-1 0 0,-1-1-50,1 2 50,-1-2-50,1 0 10,-1 0-122,2 0 106,-2 0-134,3 1 61,-1-1 129,-1-1-123,2 1 123,-2-1 0,1 1 11,0 1 0,1-2-5,0 0 22,1-1 4789,1 0-4492,2 0-202,0-1 135,1 1 50,-1-2-247,2 0 253,-2 0-219,2 0-56,0 0 280,1 0-280,0-1 213,2 0 34,-2 1-202,2-2 18,1 1-102,-1 0 5,2 1 130,-2 0-57,0 0-56,0 0 40,0 0 95,0 2-163,4-3 6,-3 3 275,4-3-270,-3 2 208,1-2-39,2 1-62,0-1-90,3 1-22,6-5 67,-4 2 12,6-3-46,-7 3 40,0 0 61,-2 0-134,0 0 0,0-1 0,0-1 118,2-1-84,-1 0 66,3-2 152,5-6-100,-5 4-152,3-5 0,-7 6 184,0-1-150,-1 0 168,7-10-107,-5 5 6,4-7-101,-5 8 5,-1-2 34,0 2 90,-1-2-129,-2 1 90,1-2 28,1-2-140,0-2 22,3-1 33,8-16 34,-4 9-16,8-10 55,-6 13 29,0-2-74,0 1-61,8-14 79,-7 11-40,7-10 39,-11 14 45,2-1-44,-2 1-46,2-2-33,-1 1 0,0-1 152,-1 0-85,0-1 22,-1-1 29,8-14-101,-7 11-17,5-10 0,-8 14 129,1-2-57,-1 0-4,0-1-68,2-2 0,9-18 0,-4 11-3392,7-12 3308,-9 18 212,0 2-128,-1 1 0,-1 1 34,-1 0-79,1-1 45,0 1 3387,8-16-3281,-7 12-106,6-11 0,-10 17 6,2 0-102,-1-1 96,3-1 0,-2-2 45,11-19-45,-6 13 0,4-14 0,-8 20-67,-3 1 73,-2 2-6,-1 2 0,1 1 112,-1 1-124,2 0 12,7-11-84,-4 8 79,7-9 5,-6 13 0,1-2 78,2 1-128,1 0 50,0 2-11,5-5 22,-7 9-11,-1-2 0,-7 10 73,-3 1-146,2 0 73,0 0 0,0 0-84,1 2 117,0 0-33,7-3 56,-4 4-140,6-3 84,-5 6 0,-1 0-106,1 1 145,1 2-39,0 1-33,7 2-51,-5 0 78,2 1-11,-7 0-95,-3 0 112,2 0 0,-1 0-5,-1 3 55,3-1-89,-1 5 39,11 2-51,-3 0 107,9 2-56,-7-2 0,0 0 0,-1 1-84,-1 0 34,-3 1 33,-1 0-134,-3 1 246,-1-1-95,-2 2 0,3-1 56,-3 1-145,2 0 72,-1 1 17,1 1-79,-1 1 163,1 1-84,-1 0 0,0 1 84,-1-1-184,0 2 100,1 0 0,-1 1-73,1 1 196,0 1-123,1-1 78,5 11-173,-4-9 95,5 9 0,-5-10-56,-2-1 112,1 0-56,-1 0 0,0 0 84,-1 1-173,1 1 89,5 15-79,-4-9 197,5 12-118,-5-10 33,0 1 135,1 1-274,0 1 106,0-1 0,1 2-67,-2-2 168,7 14-101,-5-10 117,4 8-212,-4-13 95,-1-2 0,1 0-22,0-1 128,2 0-95,8 12 124,-5-9-186,6 9 51,-7-11 0,0 0-67,2 0 157,-1 0-90,0 1 0,0-2 145,1 2-223,10 15 78,-6-11-51,10 12 152,-8-15-101,1 1 0,3-1 118,-1 0-202,1-2 84,0 1 0,-2 0-34,1 0 113,-2-1-79,1 1 0,1 0 89,-1-2-156,0 1 67,0-3 0,0 1-67,-2-2 179,1-1-112,-2 0 0,1-1 73,-2-2-191,1-3 118,-2-1 0,0-2-6,-1 0 130,2-2-124,8 6 11,-7-5-56,5 4 45,-9-7 0,-2 1-34,0-1 152,0 1-118,2 0 0,-2 0 34,2 0-130,9 7 96,-7-5 0,8 5 107,-10-7-107,-3 0 0,2-1 5,-3-1-77,-1-1 77,6 2-5,-5-3 90,4 1-90,-8-4 0,0 0 61,-1-1-139,0 0 173,-1 0-95,-1-2 0,0 1 23,2 0-23,-3 0 0,2 0-56,-4-2 89,-1-1-33,1 1 0,0 0 101,2 1-79,6 1-22,-2 0-33,4 0 94,-6-2-61,-1 2 0,0-2 84,-2 1-162,-1-1 78,0 1 0,1 0 0,4 0 0,-4 1 0,2-1 84,-3-1-140,-2-1 56,-1 1 0,1-2-78,-2 2 162,3-1-84,-4 2 100,3-2-189,-2 0 89,1 0 0,1-1-67,2 1 167,0 0-100,2-1 0,1 2 40,7-1-40,-4 2 0,4-2-34,-5 0 84,-1 0-50,-1-1 0,-2 2 96,-1-2-175,2 2 79,-4-2-73,3 1 146,-6-1-73,0 0 0,-1 0 95,0 1-179,-1 0 84,1 0 0,0-1-95,2 0 179,-1 0-84,4 0 135,-2 0-242,1 1 107,-2-1 0,-1 1-101,0-1 185,0 0-84,1 0 107,1 0-208,-1 0 101,1 1 0,-1-1-67,0 1 134,0-1-67,2 0 0,-2 0 179,2 0-313,-1 0 134,0 0 0,1 0-95,-1 0 195,0 0-100,0 0 0,0 0 101,0 0-202,-1 0 101,1 0 0,0 0-84,1 0 213,2 0-129,-1 0 0,0 0 67,0 0-162,-1 0 95,-2 0 0,0 0-89,-2 0 195,0 0-106,1 0 129,-1 0-264,0 0 135,-1 0 0,-1 0-100,1 0 234,0 0-134,-1 0 50,3 0-111,0 0 61,0 0 0,2 0-118,-2 0 219,2 0-101,-1 0 0,0 0 129,0 0-275,-1 0 146,1 0-89,-1 0 206,1 0-117,0 0 0,-1 0 90,1 0-180,-1 0 90,2 0-84,-2 0 174,1 0-90,-3 0 0,0 0 61,0 0-178,-1 0 117,2 0 0,-1 0-6,2 0 73,-1 0-67,1 0 45,-1 0-123,1 0 55,-2 0 23,1 0 0,0 0 118,2 0-124,-2 0 6,1 0 0,1 0-78,-2 0 78,2 0 0,-2 0-39,0 0 123,0 0-90,1 0 6,0 0 0,-1 0-61,2 1 44,-2-1 17,1 1 0,1 0 89,0-1-122,1 2 33,-1-1 0,0 0-73,0 0 107,-2-1-34,4 2 84,-4-2-73,4 1-11,-4-1 0,1 0-84,-1 0 106,-1 0-22,0 1 0,-1-1-50,1 1 95,0-1-45,-1 0 50,1 0-50,0 1-129,0-1 224,1 1-95,0-1 0,-2 0 51,1 0-135,0 0 56,-1 0-1451,1 0-50,-1 1-1490,-8 0-3215,-5 0 6234,-8-1 0,8 0 0,3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8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251 0 9688,'0'2'3601,"0"-2"-2705,1 0-554,0 0-264,1 0 225,-1 0-197,1 0 107,-1 0 106,0 0-245,-1 1 301,1 0 84,-1 0 6425,1-1-6884,-5 0 17,-2 0-118,-5 0 95,-2 0-123,-1 0 62,-1 0-123,-2 0 5,0 0 101,-2 0-190,0 1 274,-1 3-140,1 1 123,2 3-96,2-1 147,4 0-34,2-1 0,5-1 11,-1 0-90,4-1 57,-1 1 22,2-1-118,-1 1 208,1-1-90,0 0 84,0 5-39,2-3-45,2 3 0,4-2 129,5-1-67,1 0 61,10 1-39,-5 0-117,5 1 33,-9-3 0,-1 1 28,-2-2 72,-1 2-94,-2-1-6,-1 0 50,-1 0-139,1 1 89,-3-1-45,2 2 123,-5-3-78,3 1 0,-3 0 6,1 0-56,0 1 50,0-1 0,-2 0 84,2-1-84,-2-1 0,0 1 5,-1 1-22,0 1 51,0 1-34,0 0 39,0 2 135,-6 0-141,-1 0-33,-7-1 79,0-3-12,-4-3-67,0-1 0,-3-1 84,0 0-101,-1-2 17,1-1-50,-7-3 106,10 2-56,-3-2 0,12 4-34,3-3-83,2 3-651,2-2-1814,1-3 2582,3-8 0,-1 7 0,1-3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9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7 18 8780,'5'0'2134,"-1"0"-1411,-4 0 1506,0 0-1635,0-2-135,0 0 168,0-1-167,0 1-1,0 0 336,0 1-229,0-1 123,0 2 6,0-2-404,0 1 2162,0 0-2308,0 3-88,0 2-51,0 1-1,0 2 169,0-1-107,0 2 34,0 0 39,0 2-73,0 0 124,0 2-158,0 1-33,0 2 196,0-2-129,0 3-11,0-2 73,0 1-73,0 2 56,0-1-106,0 3 27,0-1 242,0 2-270,0 1 371,0 11-343,0-8 107,0 9-140,0-11 0,0 0 101,0-1 33,0 7-122,0-6 72,0 6-135,0-7 51,0 1 0,0 1 135,0 0-135,0 2 201,0 0-201,0 1 84,0-3-134,0 1 50,0 7 11,-1-8 90,1 6-79,-2-11-22,1-1 6,0-1-40,0-1 40,1 0 11,0 6 83,0-6-49,-1 4-51,0-5 5,0-1-38,0 0 123,1 0-90,-2 0 0,2 1 50,-1 0-50,0 5 0,1-6 28,-1 3 23,1-5-51,0-2 0,0 1 78,0-1-89,0 2 11,0 8 6,0-2 111,0 5-117,0-6 0,0-1 79,0 0-74,0-1-5,0-1 0,0-1-73,0 0 180,0 4-107,0-5 117,0 5-173,0-6 56,0 1 0,0-1-28,0 0 140,0 0-112,0 6 68,0-4-147,0 5 79,0-6 0,0 1-50,0-1 134,0-1-84,0 1 0,0-2 117,0 2-217,0 3 100,0-3-68,0 3 169,0-5-101,0 1 0,1-2 101,-1-1-202,2 1 101,-1 4-39,0-3 106,1 4-67,-1-4 0,1-1 90,-1 0-180,0 0 90,1 0 0,-2 0-95,2-1 190,-1 3-95,0-3 101,-1 1-196,1-1 95,-1-1 0,1 2-118,0-1 230,-1 1-112,1 1 107,0-1-197,-1 0 90,2-3 0,-1-2-84,1 2 174,-2-2-90,1 1 0,-1 1 95,0 0-179,0 3 84,0-1-101,0-1 202,0-1-101,0-2 0,0 0 101,0-2-197,0 1 96,0-1-100,0 2 228,0-2-128,0 1 0,0-2 135,0 1-230,0 0 95,0-1 50,0 1-50,0 0 67,0 0-173,0 2 106,0 0 0,0-1-45,0 0 163,0 0-118,0 0 0,0 0 44,0 0-128,0-1 84,0 1 0,0-2-487,0 1-2084,0-12-7260,-5-5 9069,-2-15 1,0 14-1,1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0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425 0 11766,'2'4'4072,"0"-1"-3305,-2-3 2174,0 0-1788,1 0-363,0 0 712,0 0-489,0 0-845,-1 0 107,1-1-242,-1 1-106,0-1-212,-6 1 111,-7 0 107,-8 0-17,-10 1 84,-2 4 0,-1 1-34,1 4-33,5-2 17,3 2 50,6-3-67,4-1 117,2 2-50,6-3-118,2 0 118,4-1-285,1 0 195,0 2 57,0 1 49,4 1-60,3 2 44,4 1-84,9 5 22,-5-3 62,3 2 0,-5-6 56,-2-1-56,-1-3 0,1 2 0,-1-3-17,4 3 17,-4-3 0,1 2-28,-5-3 23,-2 1 5,-1-2-17,-2 2-50,0-2-62,-1 0 123,0 1 6,-3 5-17,-5 0 17,-7 4 0,-8-1-22,-7 0 56,-3-1-68,-3-1-229,-1-2-2426,-9 3-492,13-4 3181,-7 4 0,27-6 0,1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1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11 16 11799,'-6'-6'4873,"1"1"-3820,5 5 1742,0 0-2134,0-2-342,0 1-61,0-1 398,0 2-656,0 4 207,0 1-201,0 5 302,0-1-191,0 1-117,0-1 174,0 0-169,1 0 57,1 0-45,2-3 67,0 2-17,0-1-39,0-3-22,-1 0 16,0-1-16,-1-1-6,0-1 16,1 0 80,0-1-158,0 0 62,3 0-207,2 0-45,1-1-409,3-4 212,2-3-301,4-9 649,-6 4-22,1-2 123,-8 7-34,-1 1 141,-1 2 94,0-1-83,-1 2 184,1 0-162,-3 3 95,1 1-363,0 0 77,0 0 51,2 0 0,0 2 168,0 1-128,2 4 55,0-1-11,1 2 34,2-1-236,-1-1 18,1 1-1156,-1-1-1964,-2 1 3220,1 0 0,-4-3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2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20 11340,'0'-11'3288,"0"2"-2823,0 9 1478,0 0-1556,0 2-152,1 3-201,1 3 173,0 3-157,-1 5 141,1 3 122,-2 2-178,1 1 302,0 1-291,0-1-107,1-4 146,-2 0-180,2-5 102,-1-1-46,1-4 40,0-2-101,0-3 0,-2-1-33,1-2-107,-1 0-370,1 0-846,-1 0-229,1 0-543,-1-6-1423,0-1 3551,0-5 0,0 6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3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 79 9727,'0'-2'3848,"0"0"-1210,0 2-1775,0-7-259,0 4 169,0-6 23,0 7-421,1-3 34,4 1-179,2-2 27,5 0 96,1 0-347,0 0 156,1 1-72,1 0-29,-2 1-89,2 1 28,-3 0 0,0 2-67,-2 1 0,-3 0 67,0 0 0,-2 0-51,1 0 1,-1 1-12,-1 3 40,1 1-51,-2 2 146,0 1-67,-2-1 5,1 2 112,-2-3-129,1 0 6,-1-2 0,0 2-100,-6-1-466,-6 3-1098,-10 0-1393,-13 1 3057,-17 0 0,23-4 0,-4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 3 7156,'-5'-1'-82,"1"0"1,4 1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1652 0 7576,'-3'3'1955,"1"-2"-1591,2-1 941,0 0-991,-32 43 134,15-20-247,-26 35 74,-1 10-152,15-20-1763,-2 7 0,-1 2 1786,-3 10-566,10-20 1,-1 0 425,-15 28 69,18-36 1,0 1-76,-2 1 0,0-1 70,-1 2 0,-1 1 58,-2-1 1,0 1-51,-1 1 1,0-1 19,-2 2 0,-1 0-243,2 0 0,-1 0 145,1 0 0,-1 1 67,-11 16 1,1-1 4,11-16 1,1-1 5,-8 11 1,2-3-79,-8 12 163,5-8-124,4-5 45,4-5 2895,2-4-2873,-7 12-106,7-15 62,-5 11-107,7-16 45,0 1 0,-1-3 1369,-3 8-1341,10-13 481,0 2-504,12-15 7,1-2-7,2 0-5,0 0 129,-1 3-62,-2 2 258,-3 4-235,-3 1-84,-3 3 83,-10 9-89,8-9 6,-5 3 56,16-16 16,3-4 241,3-5 331,2-2 817,1-1-1400,3-4-67,2-1-61,4-5-729,3-1-1865,6-12-4195,2-1 6850,7-14 0,-13 19 0,-2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1106 0 10102,'-25'52'504,"0"-1"0,0 1 0,1-2-370,3-10 1,1-1-397,-2 5 0,-1 1 265,-2 2 0,-1 0-330,-1 3 1,-1 1 536,-1 1 1,-1-1 85,-1 2 1,0-1 19,1 0 1,1-1-96,0-1 1,0-1-102,2-2 0,1-1 23,2-3 0,1-1 103,-18 32 167,6-9-145,4-10-217,3-6 95,2-5-96,0-3 1,-1 1 22,-2-4-73,-2 3 0,0-4 44,-1 0-4,3-1 349,0-4-389,4-2 713,3-5-763,3-1 171,10-13-250,2-1-835,19-20 964,22-25 0,-14 17 0,11-15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3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58 14622,'10'-11'1367,"-1"1"-947,-5 10 62,0-2-197,2 1 79,0-3-78,1 2-202,1-2 263,0 0-240,0 1-57,-1 0 0,-2 2 1,0 0-51,-3 1 0,3 0 67,-3 0-123,2 0 56,-1 0 0,0 0 11,4 0 68,0 0 83,7 0-151,-2 0 281,5 0-202,-3 0-79,1 0 146,0 0-73,8 0-62,-6 0 79,8 0-185,-8 0 84,1 0 0,1 0-11,0 0 95,4 0-84,0 0 0,1 0 61,13 0-61,-9 0 0,9 0 73,-13 0-28,0 0 45,-1 0-40,1 0 90,-3 0-207,10-1 67,-7 0 11,8-1 56,-9 0-28,1 1 17,2 0 96,0-1-220,2 2 68,0-1 0,0 1 68,8 0-57,-10 0-11,5 0 117,-11 0-217,-2 0 100,-1 0-17,-1 0-118,-1 0 242,1 0-107,-2 0 129,16 3-129,-3-3 0,13 4 0,-5-3 78,5 1 6,-2-1-73,3 1-11,-5 1 17,13 2-17,-14 0 0,9 2-84,-15-3 185,-1-1-101,-1 1 0,-1-2 134,0-1-229,-2 1 95,-1-2 11,8 1 45,-8-1-56,6 0 0,-9 0 101,-1 1-118,3-1 17,1 1 0,2-1 45,13 0-6,-9 0-39,10 0 67,-12 1-151,0 1 84,0 1 0,-1 0 6,1 2 67,-1-1-73,0 0 33,12 2-72,-10-2 39,10 1 0,-13-1 17,2-2 72,-2 1-38,0 0-51,0-1 11,10 0 45,-9 0-56,8-1 62,-10 0 5,-1-1 28,3 0-67,0 0-22,2 0 78,1 0-17,0 0-67,15 0 61,-10 1-66,11 2 5,-16-1 0,-2 1-67,-2-1 50,-1 2 17,-4-2 0,0 2 73,-2-1-113,0 0 40,-1 0 0,0-1-44,1 2 105,0-2-61,1 0 0,-1-1 107,0 0-91,1 0-16,0-1 0,1 1 112,2-1-39,-2 0-73,1 0 0,-1 1 84,-2 0-157,-1 0 73,-2 1-67,10 1 140,-6-1-73,7 1 0,-7-1 134,2-1-145,-1-1 11,3 0 0,-2 0-39,2 0 129,0 0-40,12 0 63,-6 0-192,9 0 79,-11 0 0,2 0-16,-1 0 111,2 0-95,0 0 101,13-1-230,-10-1 129,10 1 0,-14 0-51,-1 1 163,1 0-112,-1 0 17,0 0 151,0-1-218,1 0 50,2-1 0,1 0 89,15-2-77,-10 1-12,8-1 134,-16 2-218,-1 1 84,-4 1-62,10 0 146,-10 0-84,7 0 62,-9-1 106,-1 0-179,2 1 11,0 0 0,1 0-107,0 0 214,-1 0-107,0-1 0,0 1 151,-1-1-263,0 1 112,-1 0 0,-1 0-73,1 0 163,-1 0-90,0-1 134,11 1-207,-8-1 73,8 1 0,-9 0-44,0 0 156,1 0-56,2-1-56,2 1 128,3-2-178,-1 1 50,16-2-95,-13 1 190,12 1-95,-16 0 0,1 0 67,-2 1-117,1-1 50,-4 1 0,-1 0-45,-3 0 107,3 0-62,-8 0 5,0 0-61,-9 0 90,-3 0-34,-1 0 89,0 0-89,0 0 404,-1 0-399,1 0 146,0 0-100,1 0-51,-2 0 11,1 0 73,-1 0-78,2 0-6,2 0 0,1 0-17,4 0 17,-2 0 0,4 0 112,-4 0-118,1 0 6,1 0 0,-1 0-50,0 0 55,-2 0-5,-1 0 79,-2 0-90,0 0 11,-1 0 0,-1 0-40,-1 0 124,0 0-2330,-1 0-1703,0-6-4457,1-3 8406,4-11 0,-3 9 0,2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3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885 1 14001,'-20'56'591,"0"0"1,-2 2 0,0-1-418,1-9 0,-1 0-972,-8 13 1,-3 3 959,-5 9 1,-2 2-79,12-25 0,0 0 0,-1-1 117,-10 19 1,0-3-149,7-12 0,1-3 76,5-9 0,2-3 584,-16 30-657,-1 0 39,0 5-95,1 1-51,2-2 46,5-10-224,3-7-118,5-12 622,4-7-2437,6-13-3875,5-7 6037,6-9 0,2-4 0,2-3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684 12 13015,'11'-7'2458,"-2"3"-2367,-9 4 928,0 0-666,-2 23-174,-3-2 45,-6 23 134,-5-2-27,-8 8 150,-8 11-10,-9 12-857,15-29 0,-1 1 761,-2 1 0,-2 2-162,-1 5 0,-2 1-335,1-2 0,-1 0 228,3-2 1,1 0-85,-1 0 1,1 0-40,3-5 0,2-1 17,1-2 0,1 0-745,-16 30-1087,10-16-5646,9-13 7478,9-18 0,5-12 0,5-9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5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377 0 14359,'12'9'3097,"-3"-2"-2811,-9-7 492,0 0-178,4 43-45,-12-13-214,-5 41 152,-16-18-252,-10 7 28,-5 7-633,21-32 1,-1 1 391,0 1 0,0-1-84,-22 34-386,5-5-1344,7-9-2013,8-13-4428,10-11 8227,9-17 0,4-6 0,3-9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147 0 12825,'1'7'1792,"0"-1"-868,-1-6 1837,0 0-2122,-19 65 67,5-32-474,0 10 1,-1 1-228,-2-5-5,1-1-577,2 3-7218,0-6 7795,0-5 0,7-14 0,2-7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2016 10315,'4'8'3674,"-1"-1"-2654,-3-7 1231,0 0-1623,6-13 49,-5 10-256,5-10 189,-6 12-89,0-1-67,0 2-6,0-2-252,0 1 184,0-1 12,0-1-324,0-1 162,0-1-213,0-1 22,0-1-56,1-2 84,0-2-67,1-1 0,-1-2 118,1 0-174,3-10 56,0 6-95,4-10 95,1 5 0,10-16 50,-2 7-106,9-13 56,-6 10 0,2 1-33,-1-3 72,0 1-39,-1 1 0,0-1 95,0 1-162,11-20 67,-3 12-84,10-15 117,-8 16-33,2-1 0,-2 0 40,0 1-113,-4 2 73,6-13-112,-9 12 157,7-10-45,-8 16 0,4-1-62,1-1-12,3-2 63,2 0-95,0-1-12,2 1 107,14-14 11,-13 15 6,10-9-74,-18 19 68,0 1-5,-2 1-107,3 0 162,0 1-50,21-13 79,-11 9-141,13-8 62,-16 14 0,-4 4-67,-3 1 117,-6 4-50,-2 2 0,-3 1 84,0 0-123,1 1 39,4-1-28,17-8 106,-4 3-78,15-9 0,-9 6 124,2-1-197,-2 1 73,7-5-67,-20 11 67,-1-1 0,-20 11 0,-5 2-728,-2 1 101,-6 2 50,-7 6-734,-10 5-493,-9 7 1804,-13 3 0,21-11 0,-2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361 14 15743,'7'-8'1125,"-2"2"-856,-5 6 409,0 0-701,-1 0 23,-3 3 185,-2 3-174,-6 5 118,-2 3-34,-3 4-11,-4 2-89,-2 4 5,-7 1 0,0 3-67,-5 0 67,0 2 0,1-4-6,1-1 34,7-4-34,3-4 6,9-4 0,5-7 51,4 0-46,4-5-5,1 0-3030,0-1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 10366,'-1'0'3752,"0"0"-604,1 0-2454,0-1 242,0 1-213,0-2-57,0 1-246,0 0-78,0 0-152,0 0-224,0 3-50,0 3 68,0 2 16,0 4-6,1 3 73,0 0-100,2 1 33,-1 1 0,0-2-51,1 0 96,-2-1-45,1 0 0,-2-1 73,1 0-107,-1 0 34,0-2 0,0 0-33,0-2 77,0 2-44,1-3 0,-1-1 68,1 0-63,-1-2-5,1-1 0,0 1-33,0-2 83,-1 0-50,0 1 0,1 0 90,-1 0-124,1-1 34,-1 0 0,1 0-56,-1 1 106,1-1-50,-1 1 0,0-1 101,0 1-151,0 0 50,0-1 0,0-1 56,0 0 45,0 0-73,0-1 11,0 1-90,0 0 102,1 0-51,-1 2 0,2-1 78,0 0-128,-1 0 50,1 0 0,-2 0-79,1-1 147,-1 0-68,1-1 0,-1 2 67,2-1-123,-1 3 56,1 0-62,-2 1 124,1 0-62,0-1 0,-1-1 67,2 1-129,-2-1 62,2 0 0,-1-1-50,1 0 95,-1 2-45,0-1 73,1 0-124,-2 1 51,1-2 0,-1 0-67,0-1 134,0 0-67,0 0 51,0 0-119,0 1 68,0 0 0,0-1 17,0 0 62,0 0 285,0-1-353,1 0 57,0 0-35,0 0 40,0 0-73,-1 0-701,1 0-5499,-1-5 6200,0-3 0,0 1 0,0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323 20 10690,'5'0'3876,"-1"0"-2913,-4 0 931,0 0-1530,12-6 207,-8 4 102,9-6-281,-11 8 207,0-2-168,-2 2 728,1-1-1422,-3 1 263,-4 0-39,-3 0-112,-5 0 145,-3 0-117,0 0 22,0 2 0,2 0-5,-2 2 5,2 0 68,-1-1-225,1 1 258,-1 1-129,0 0 124,0 0-79,-3 3 84,6-2 0,-2 2 16,7-2-83,-1 0 67,1 0-101,-6 7 146,3-3-45,-4 5 0,3-4 56,2 2-123,1-1 67,2 0-84,3-2 0,1 0 151,2-3-56,1 5 90,0-4-146,0 4 45,0-3 0,0 1 28,0-1 45,0 0-73,0 1 101,1 2-146,1-2 45,0 1 0,1-4-17,0 0 79,1 1-62,-1-1 22,3 0 74,0-1-29,0-1-67,1 0 0,0-2 173,0 0-167,1-1 100,-1 1-89,1-2 56,0 1-56,0-2-17,1 1 0,3-1 67,-2 0-50,3 0-17,-4 0 56,0 0-129,-2 0 73,1 0 0,-3 0-39,0 0 134,1 0-95,-2 0 0,2 0-39,0 0 39,-2-1 0,3 0-17,-4-1 106,2-1-89,0 1 34,6-2-101,-1 0 67,4-1 0,-2 1 0,-2-1 39,-1 1-45,-2 0 6,-2 2 0,-1 1-100,-2 0 100,0 1 0,-1-1 78,0 1-78,1 0 0,-1 0 0,0 0-67,0 0 67,-1 0-325,1 0 325,-1-1-50,0 1-1535,0-1 688,1 1-828,1-1-3069,3 0 4794,0-2 0,-2 1 0,-1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106 25 9722,'-8'-4'3439,"1"1"-2493,7 3 1586,0 0-1972,-2-4 129,1 2-174,-1-4-61,2 6 196,0-1-320,0 0 180,0 1 565,0-1-857,0 0-22,0 1 606,0-1-802,-1 7-62,0 2 107,-2 7-45,-1 2 0,0 1 50,-1 1-117,1 1 67,-2 0 0,1-1-5,0 1 83,0-1-50,1 0-28,-1-1 0,1 2-84,-1-4 84,1 2 0,0-3 0,0-1 95,2-1-89,-2-2-6,2-1 0,1-2-79,-1-1 91,1-2-12,0-1 0,1-1 84,0-2-96,0 1 12,0-2-39,0 2 39,0-2 0,0 2 39,0-2-459,0 1 286,0 0 89,0 0-196,0 1 207,0-2-123,0 1-403,0 0 202,0 0 324,0 1-117,0 0 151,0 1 0,0-2-78,0 1 44,0-2-22,0 1-67,0 0 45,0-1 285,0 1-28,3-1-146,0 0 57,3 0 11,-2-1-12,0 1 23,-1-1-112,-1 1 34,1-1 72,-2 1-44,1-1-23,-2 1 28,2 0 73,0-1-106,2 1-6,1-1-22,2 0 139,2-1-72,2 0-56,2-1-17,1 1 101,-1-2-157,0 3 56,4-1 0,-5 2 95,3-1-78,-6 0 11,-3 1 61,1-1-128,-3 1 39,1 0-50,0 0 134,1 0-84,0 0 56,1 0 56,-2 0-72,1 0-40,1 0 0,-2 0-6,2-1 90,1 1-84,1-1 106,-2 1-162,0 0 56,-4 0 0,-1 0-50,0 0 106,1 0-56,-1 0 0,0 0 78,2 0-156,-1 0 78,1 0-73,0 0 163,-1 0-90,0 0 17,-1 0 78,0 0-129,-1 0 34,1 0-61,-1 0 161,1 0-100,-2 0 79,2 0-46,-2 0 147,1 0-136,0 0-44,-1 0-762,1 0-3797,-8 1 4559,-2-1 0,0 1 0,1-1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1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42 10293,'-8'0'3293,"1"0"-2425,7 0 7641,0 0-8448,1 0-10,1 0-79,1 0 28,2 0 0,-1 0-40,1 0 91,2 0-18,-1 0-33,3 0 51,2 0-96,-1 0 45,3 0 0,-3 0 28,7 0-28,-5 0 0,7 0 56,-3 0-90,4 0 34,2 0 0,4-1 0,0-2 45,6-3-45,-12 1-145,1-1 105,-16 5-296,-1 0-218,-4 1-40,0 0-425,0-2-3384,0 0-1472,-4-2 5875,-1-1 0,0 2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74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 1 7666,'9'9'-257,"-2"-1"1,-7-8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2.8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41 8326,'-3'3'3188,"1"0"-2897,2-3 773,0 0-571,1 0-174,-1 0 583,1 0-493,0 0 140,1 0-140,-1 0 33,1 0 85,0 0-292,1 0 11,-1 0-173,1 0-62,-2 0 208,1 0-141,0 0 309,-1 0 133,2 0-205,-1 0 127,2 0-251,1 0-113,2 0 196,-1-1-167,2-1 111,1-2 62,-1 2-246,2-1 145,-2 1-179,2 0 0,-2 1 73,1-2-23,-1 2-39,-1 0-11,-2-1 39,0 2-44,-3 0 5,3 0 0,-1 0 0,3 0 39,0-1 11,2 0 62,1-2-78,-4 2 78,2-1-112,-2 1-28,-1 0 90,-1 1-46,-1 0-16,0-1 79,0 1-113,1-2 34,2 2-50,1 0 89,-1 0-39,2 0 0,-2 0 78,0 0-128,-1 0 50,1 0 0,-2 0-62,1 0 107,-3 0-45,2 0 0,-2 0 56,-1 0-112,0 0 56,-1 0 0,2 0-33,-1 0 89,1 0-56,-2 0 78,1 0-28,1 0-16,-2 0 50,2 0 196,-2 0-5186,2 0-4678,-4-1 9584,0-2 0,0 1 0,0-2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3.9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24 12040,'0'-13'3411,"0"2"-2890,0 11 3109,0 0-3669,0 7-135,0 1 174,0 9 95,0 1-83,0 6 301,0 1-94,0 3-135,0-1-34,-3 0-50,2-3 6,-2-1 10,2-5-10,1 0-6,0-4 0,0-2 67,0-3-72,0 1 5,0-2 0,1 3 117,0-2-44,1 1 274,0 0 269,-2 1-465,2-1 118,-2-1-163,0-1 147,0-2-247,0-2 218,0-1-28,0-2-2874,0-1-3248,0-2 5926,0-4 0,0 2 0,0-2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8:55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10 8948,'-7'3'3064,"1"0"-2156,6-3 1315,0 0-1567,-8 0-107,6 0-129,-6 0 112,8 0 2957,0 0-3321,0 1-11,4-1 196,0 2-197,5-1 24,0 1-57,1-2-56,2 1-45,-3 1-22,3-2 0,-5 2-5,1-2 44,-2 2-39,0-1 34,-1-1 67,1 1-34,2-1 51,3 0-34,3 0 129,4 0-174,3 0 23,1 0-23,-1 0 50,-4 0-122,-3 0 33,-3-1-79,-5 1 124,0-1-45,-6 1 0,1 0 62,0 0-129,0 0-718,0 0-665,-1-5-3743,0 0 5193,0-5 0,0 6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9:00.6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337 8 15737,'5'-5'1355,"0"2"-957,-5 3 1204,0 0-1602,0 1 129,-2 3-129,-1 4 123,-4 2-123,0 3 6,-1 0 44,-2 0-5,2 0 6,-1-1 111,0-1-123,1 0 62,-2-2-101,3 1 0,-2-2-45,5 0 96,-1-2-51,1-1 16,1-1 52,-2 2 27,0 0-67,-1 1-23,-2 1 63,1-1-18,1-1-50,-2-1 67,3-1-72,-4 0 10,1 0-5,-2 0 73,-2 1-6,-5 3-67,5-4 45,-2 1-79,9-3 34,0-1 0,2 0 40,0-1 32,-1 0-60,1 0-12,-2 0-34,-1 0-56,1 0-55,-1 0 139,4 0-201,-1-1 157,2-2-236,-2-1-252,3-1 213,-1 0-230,0-1 68,-1 1 34,-1 0-236,-1 0 140,-3 0-264,1-2 242,-2 2-17,1-1 202,2 1 240,2-1 141,2 1 5,1 0 56,0 0 117,0 1 135,0-1 319,4 1-139,-1 0-192,3 0 131,-1 1 172,2 1-386,-3 0-107,2 1 107,-3 1-196,2 0 39,-2 0-40,2 0 35,-3 0-57,2 0 6,0 0 0,0 0 39,1 0 269,3 0-95,-2 0-168,3 0 313,-1 0-206,1 0-52,0 0 147,6 3-146,-3-3-62,3 3 40,-5-2-79,-1-1 0,-1 1-34,-2 0-6,-2 0-4,0 1 44,-2-1 39,0 3-39,-1-1 5,2 1-5,-1-1 203,2 0 21,0 1-34,1 0-83,1-1 21,1 4-128,0-3 34,1 4 0,-1-4 5,-1 1-39,-1-2 0,0 0 73,-1 0-79,0 0 6,1-1 0,-1 1 129,2-1 11,1 2 308,2 0 89,0 1-464,1 0 5,-1 1-78,-1 0 0,-2-2 17,0 2 39,-1-2 118,2 4-113,-1-2 12,1 1-73,0-2 6,-3-1-6,2 0 56,-3-1-56,1-1 28,-2 0 73,0 0-96,0-1-5,-1 2 140,2-1-140,0 0 180,-2-1 106,0 0-219,0-1 174,0 2-493,0-2-1636,1 0-5360,2-4 7248,3-4 0,-3 3 0,-1-2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4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2 97 13082,'-1'-2'3445,"0"0"-2521,1 2 1165,0 0-1534,0-5-85,5 4 124,3-5-270,4 6 18,2-2-39,-1 0-163,1 0 157,-1-1-297,0 0 0,-2-3 73,0 1 5,-1-3-78,2 0 0,-1-1 90,0-1-146,-1 2 56,-1 1 0,-3 3-79,-2 2 12,-2 1 17,-1 1 44,-1 0-100,1 4 111,1 5-5,3 8 241,-1 4-235,3 4 151,-2 3 44,2 18-66,-3-8-35,1 13-100,-2-14 230,-1-1-191,-1-1 90,1-2-28,-1-2 39,1-3-123,-1 0-17,-1 6-6,0-8 107,0 5-45,0-11 61,0-2 29,0 0-135,0-2-11,0 1 0,0 4 73,0-5-39,0 5-23,0-8 123,0 1-212,0-1 78,-1-1 0,-1 0 45,0-1 11,0 0 28,0-1-40,0 0 124,0 0-168,2-4 0,-1 0 68,1-5 32,0 0-66,0-1 196,-1 0-168,1 0 89,-1 0-112,0 0 62,0-4-101,-2-4-185,0-8 0,0-5-157,-2-5-27,0-2 217,0-4-402,0-2 397,1-1 112,2-1-291,-1 1 236,2-1-175,1 2-50,0 0 157,0 1-387,0 1 214,1 1 27,3 2-67,-2 2 286,4 2-185,-4 2 151,1 3 51,0 2 134,-2 1-56,1 3 174,-1 0 61,4-6-11,0 6-62,3-6 180,0 9-225,0 0 197,2 1 84,5 0-123,-2 2-275,2 0 0,-4 5-17,-2-1 123,2 1-106,0 1 0,0-1 51,0 1-152,-1 0 78,6 2-38,-6-1 173,4 1-95,-5 0-17,0 3 72,0 1-156,-1 2 84,1 2 0,-2-1-22,0 1 112,-1-1-51,0 1-39,-2-1 50,0 1-83,-2 2 38,-1 1-5,-1 2 67,-6 2 12,-7 4-12,-8 1-67,-10 3 39,-3-2-72,-2 1 33,0-5-6,2 0-280,4-6-1019,6-3-773,7-4 2078,6-5 0,6 0 0,3-2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5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122 5 12780,'4'-2'4374,"-1"0"-3416,-3 2 1294,0 0-2224,-1 0 168,-1 0-185,-4 2 414,-1 2-61,-3 4-185,0 3 247,0 0-342,0 2 270,1-1 138,1 2-441,-1 1 167,2 1-218,-1 1 34,2 4 386,1 1-370,0 3 169,1 0-35,0-1-83,1 1-67,1-2-34,1-1 0,0-2 0,1-4 84,0 0-168,0-4-51,4-1-1130,3-2-1564,8-3-3231,3-1 6060,2-3 0,-9-1 0,-3-1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6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178 7 12466,'7'-4'2548,"-2"1"-1819,-5 3 1404,0 0-1354,-53 5-118,36-3 73,-38 3-57,50-4-268,2-1 34,2 0-270,1 0-173,0 1 79,5 1-23,2 2-56,4 0 11,5 3 62,-1-2-40,1 4 6,0-1 46,-2-1-34,-1 1 10,-3-2-61,-3 0 0,-3 0-50,-2 1 100,-2 2 6,-1 2 11,-8 3-16,-7 2-102,-9 1-201,-3-2-532,0-2-594,-1-7-2839,6-3 4217,4-8 0,10 3 0,4-4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7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37 1 19148,'-4'35'1540,"0"-2"-1165,1-4 320,-1 2-336,2 3 50,-2 2-6,3-1-364,-1 0 241,1-1-280,-1-2 39,-2-3 62,2-3-22,0-6-96,1-4 17,1-5-1283,0-4-1629,0-4-2113,0-2 5025,5-3 0,-4 1 0,4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8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18 0 10130,'-10'0'5080,"2"0"-3926,8 0 1294,0 0-2134,2 1-224,1 3 44,1 4 185,1 4-128,-1 5 341,0 1 11,0 3-252,-1 2 78,1-2-301,-2 0 38,2-3-5,-2-5-45,-1-2 61,0-6-15,-1-1-96,0-3-1049,0-1 80,1-5-274,0-3 211,3-6 298,0-1 420,2 1 308,1 0 62,1 3 128,-1 2 168,0 2 130,0 1 195,1 1 90,0 1 34,2-1-7,1 2-178,2 0 56,-1 2-190,2 0-231,-3 1 102,0 0-247,-1 1-107,-1 4 247,0 2-117,2 12 44,-3-5-146,1 8 231,-5-8-264,0-1 5,-2-2 40,-1-2 22,-1-3-134,0 1-17,0-2-694,0 2 122,0 1-834,-1-1-1227,-1 2 1,0-1-695,0-3 3411,2-1 0,0-3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7:27:01.299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0 5 12315,'5'-2'5158,"-1"0"-3533,-4 2 732,0 0-1970,41 23 241,-21-2-169,31 24-123,-33-3 392,-3 4-364,-3 6 112,-3 2-73,-2-1-397,-4-1 196,-1-5-202,-2-5 0,0-7-101,0-6-157,-1-8-672,-5-5-1669,-8-6-3551,-5-4 6150,-5-3 0,12-2 0,3-1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2/25/25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Terascale Statistics 2025 / Lecture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B55227-64D8-B648-9164-48F145E10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388805-F080-234A-A951-63D974138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Terascale Statistics 2025 / Lecture 2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C05FB6-2CFA-A844-8032-7F098057B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7912-FF0F-714F-AEB3-88899AB313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888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Terascale Statistics 2025 /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customXml" Target="../ink/ink9.xml"/><Relationship Id="rId42" Type="http://schemas.openxmlformats.org/officeDocument/2006/relationships/image" Target="../media/image34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47.png"/><Relationship Id="rId7" Type="http://schemas.openxmlformats.org/officeDocument/2006/relationships/customXml" Target="../ink/ink2.xml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25.png"/><Relationship Id="rId32" Type="http://schemas.openxmlformats.org/officeDocument/2006/relationships/image" Target="../media/image29.png"/><Relationship Id="rId37" Type="http://schemas.openxmlformats.org/officeDocument/2006/relationships/customXml" Target="../ink/ink17.xml"/><Relationship Id="rId40" Type="http://schemas.openxmlformats.org/officeDocument/2006/relationships/image" Target="../media/image33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42.png"/><Relationship Id="rId66" Type="http://schemas.openxmlformats.org/officeDocument/2006/relationships/image" Target="../media/image46.png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customXml" Target="../ink/ink12.xml"/><Relationship Id="rId30" Type="http://schemas.openxmlformats.org/officeDocument/2006/relationships/image" Target="../media/image28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37.png"/><Relationship Id="rId56" Type="http://schemas.openxmlformats.org/officeDocument/2006/relationships/image" Target="../media/image41.png"/><Relationship Id="rId64" Type="http://schemas.openxmlformats.org/officeDocument/2006/relationships/image" Target="../media/image45.png"/><Relationship Id="rId69" Type="http://schemas.openxmlformats.org/officeDocument/2006/relationships/customXml" Target="../ink/ink33.xml"/><Relationship Id="rId8" Type="http://schemas.openxmlformats.org/officeDocument/2006/relationships/image" Target="../media/image17.png"/><Relationship Id="rId51" Type="http://schemas.openxmlformats.org/officeDocument/2006/relationships/customXml" Target="../ink/ink24.xml"/><Relationship Id="rId3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32.png"/><Relationship Id="rId46" Type="http://schemas.openxmlformats.org/officeDocument/2006/relationships/image" Target="../media/image36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23.png"/><Relationship Id="rId41" Type="http://schemas.openxmlformats.org/officeDocument/2006/relationships/customXml" Target="../ink/ink19.xml"/><Relationship Id="rId54" Type="http://schemas.openxmlformats.org/officeDocument/2006/relationships/image" Target="../media/image40.png"/><Relationship Id="rId62" Type="http://schemas.openxmlformats.org/officeDocument/2006/relationships/image" Target="../media/image44.png"/><Relationship Id="rId7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7.png"/><Relationship Id="rId36" Type="http://schemas.openxmlformats.org/officeDocument/2006/relationships/image" Target="../media/image31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18.png"/><Relationship Id="rId31" Type="http://schemas.openxmlformats.org/officeDocument/2006/relationships/customXml" Target="../ink/ink14.xml"/><Relationship Id="rId44" Type="http://schemas.openxmlformats.org/officeDocument/2006/relationships/image" Target="../media/image35.png"/><Relationship Id="rId52" Type="http://schemas.openxmlformats.org/officeDocument/2006/relationships/image" Target="../media/image39.png"/><Relationship Id="rId60" Type="http://schemas.openxmlformats.org/officeDocument/2006/relationships/image" Target="../media/image43.png"/><Relationship Id="rId65" Type="http://schemas.openxmlformats.org/officeDocument/2006/relationships/customXml" Target="../ink/ink31.xml"/><Relationship Id="rId4" Type="http://schemas.openxmlformats.org/officeDocument/2006/relationships/image" Target="../media/image16.pn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22.png"/><Relationship Id="rId39" Type="http://schemas.openxmlformats.org/officeDocument/2006/relationships/customXml" Target="../ink/ink18.xml"/><Relationship Id="rId34" Type="http://schemas.openxmlformats.org/officeDocument/2006/relationships/image" Target="../media/image30.png"/><Relationship Id="rId50" Type="http://schemas.openxmlformats.org/officeDocument/2006/relationships/image" Target="../media/image38.png"/><Relationship Id="rId55" Type="http://schemas.openxmlformats.org/officeDocument/2006/relationships/customXml" Target="../ink/ink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iff"/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tiff"/><Relationship Id="rId4" Type="http://schemas.openxmlformats.org/officeDocument/2006/relationships/image" Target="../media/image60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5" y="48611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460" y="3007135"/>
            <a:ext cx="2803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DESY, Hamburg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24-28 Feb 2025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981904" y="2230490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/event/46667/</a:t>
            </a:r>
          </a:p>
        </p:txBody>
      </p:sp>
      <p:pic>
        <p:nvPicPr>
          <p:cNvPr id="1026" name="Picture 2" descr="2018 DESY-Logo-cyan-RGB (1) – Lightsources.org">
            <a:extLst>
              <a:ext uri="{FF2B5EF4-FFF2-40B4-BE49-F238E27FC236}">
                <a16:creationId xmlns:a16="http://schemas.microsoft.com/office/drawing/2014/main" id="{D7815F52-47F1-070D-D604-32264897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04" y="2768878"/>
            <a:ext cx="1774252" cy="16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2892B-5683-371F-9076-89C25BAAC968}"/>
              </a:ext>
            </a:extLst>
          </p:cNvPr>
          <p:cNvSpPr txBox="1"/>
          <p:nvPr/>
        </p:nvSpPr>
        <p:spPr>
          <a:xfrm>
            <a:off x="3981904" y="1792095"/>
            <a:ext cx="4734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Terascale</a:t>
            </a:r>
            <a:r>
              <a:rPr lang="en-GB" sz="2800" b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Statistics School</a:t>
            </a:r>
            <a:endParaRPr lang="en-GB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35E02179-5803-FB9D-BF3B-DA5D78A9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0" y="15530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82F10B-D9C1-284B-A183-1E0E6611B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455613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Bayesian approach to limits</a:t>
            </a:r>
            <a:endParaRPr lang="en-GB" altLang="en-US" sz="32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D9D7280-DA22-3448-8841-E203887F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808048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need to start with ‘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 degree of belief about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0672533-BD07-C74F-957A-6D3751A3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59200"/>
            <a:ext cx="812641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 posterior pdf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interval with any desired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content.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e.g.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95% CL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2713845F-DAC7-6145-BC80-5F50B76B437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59413"/>
            <a:ext cx="2771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0773B4-7FF8-6BF0-71B5-5F131A2C5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480" y="2795105"/>
            <a:ext cx="4509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4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91CDDB-101E-3E4D-B41C-207304EB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45" y="300831"/>
            <a:ext cx="6480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prior for Poisson parameter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C68AFF-EB4D-E94E-9815-C892B0A9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61" y="981075"/>
            <a:ext cx="80994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knowledge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setting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try to reflect ‘prior ignorance’ with e.g.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B980D5E-F7A7-9C4F-B93C-34FDB23627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87563"/>
            <a:ext cx="2679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F822D32-876B-1845-A891-255D8A0FA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1" y="2939764"/>
            <a:ext cx="8714902" cy="33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normalized; can be OK provided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dies off quickly for large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invariant under change of parameter — if we had used instead a flat prior for a nonlinear function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this would imply a non-flat prior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really reflect a reasonable degree of belief, but often used as a point of reference; or viewed as a recipe for producing an interval whose frequentist properties can be studied (e.g., coverage probability, which will depend on true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2164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042134-3547-8A43-979E-195970DC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65125"/>
            <a:ext cx="764698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upper limit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917B85B-F306-5C48-8191-93B9BDF5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727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Poisson likelihood and flat prior into Bayes’ theorem: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91A45A5-88A8-2F49-9116-5A29C308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628900"/>
            <a:ext cx="304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 to unit area: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D396CBC-30AA-2A42-A4DC-EFF5087B4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217708"/>
            <a:ext cx="3594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505C5AD9-F81A-F941-BF08-58FE90DF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557713"/>
            <a:ext cx="389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determined by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3DEC9DDC-681E-9942-82F9-342E9BDF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713008"/>
            <a:ext cx="2405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incomplete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function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DB2A9287-3D51-024C-A5D4-C28DD7D91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5169247"/>
            <a:ext cx="3187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94483-C456-9653-ACCE-561FC7F62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375" y="1631203"/>
            <a:ext cx="6688553" cy="8640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DB2C11-31F6-ED92-C2F8-033CC333191F}"/>
              </a:ext>
            </a:extLst>
          </p:cNvPr>
          <p:cNvCxnSpPr>
            <a:cxnSpLocks/>
          </p:cNvCxnSpPr>
          <p:nvPr/>
        </p:nvCxnSpPr>
        <p:spPr>
          <a:xfrm flipH="1" flipV="1">
            <a:off x="5262563" y="3935712"/>
            <a:ext cx="985837" cy="21600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48" name="Group 6147">
            <a:extLst>
              <a:ext uri="{FF2B5EF4-FFF2-40B4-BE49-F238E27FC236}">
                <a16:creationId xmlns:a16="http://schemas.microsoft.com/office/drawing/2014/main" id="{C2F0B9F9-817B-A9B2-23E8-99E7143BCBE3}"/>
              </a:ext>
            </a:extLst>
          </p:cNvPr>
          <p:cNvGrpSpPr/>
          <p:nvPr/>
        </p:nvGrpSpPr>
        <p:grpSpPr>
          <a:xfrm>
            <a:off x="5153715" y="4706254"/>
            <a:ext cx="3171626" cy="1732726"/>
            <a:chOff x="5153715" y="4706254"/>
            <a:chExt cx="3171626" cy="17327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AFD0ACB-3A12-1F09-CC7D-9B3D5DAABE22}"/>
                    </a:ext>
                  </a:extLst>
                </p14:cNvPr>
                <p14:cNvContentPartPr/>
                <p14:nvPr/>
              </p14:nvContentPartPr>
              <p14:xfrm>
                <a:off x="5437133" y="5001654"/>
                <a:ext cx="69364" cy="1190143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AFD0ACB-3A12-1F09-CC7D-9B3D5DAABE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29586" y="4994094"/>
                  <a:ext cx="84459" cy="1205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FAB0EB-660C-E7D8-FDBC-16ED9C09F523}"/>
                    </a:ext>
                  </a:extLst>
                </p14:cNvPr>
                <p14:cNvContentPartPr/>
                <p14:nvPr/>
              </p14:nvContentPartPr>
              <p14:xfrm>
                <a:off x="5464753" y="6168604"/>
                <a:ext cx="2014369" cy="61033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FAB0EB-660C-E7D8-FDBC-16ED9C09F5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57192" y="6161065"/>
                  <a:ext cx="2029490" cy="76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6E359EF-8EB8-CFEF-F16A-458C8DDD9FBC}"/>
                    </a:ext>
                  </a:extLst>
                </p14:cNvPr>
                <p14:cNvContentPartPr/>
                <p14:nvPr/>
              </p14:nvContentPartPr>
              <p14:xfrm>
                <a:off x="5233122" y="4886301"/>
                <a:ext cx="5963" cy="6714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6E359EF-8EB8-CFEF-F16A-458C8DDD9FB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25756" y="4878880"/>
                  <a:ext cx="20695" cy="2120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310121-A99B-106E-CD59-564550DD2678}"/>
                </a:ext>
              </a:extLst>
            </p:cNvPr>
            <p:cNvGrpSpPr/>
            <p:nvPr/>
          </p:nvGrpSpPr>
          <p:grpSpPr>
            <a:xfrm>
              <a:off x="5153715" y="4741043"/>
              <a:ext cx="823889" cy="358874"/>
              <a:chOff x="2245301" y="931579"/>
              <a:chExt cx="945000" cy="423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F4B2DE2-2901-1A61-DFD3-E86CAAC3373B}"/>
                      </a:ext>
                    </a:extLst>
                  </p14:cNvPr>
                  <p14:cNvContentPartPr/>
                  <p14:nvPr/>
                </p14:nvContentPartPr>
                <p14:xfrm>
                  <a:off x="2245301" y="999619"/>
                  <a:ext cx="203400" cy="3553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F4B2DE2-2901-1A61-DFD3-E86CAAC3373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236637" y="990704"/>
                    <a:ext cx="220728" cy="373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B4D4054-EAB9-BB12-4869-952C1FDF1F3E}"/>
                      </a:ext>
                    </a:extLst>
                  </p14:cNvPr>
                  <p14:cNvContentPartPr/>
                  <p14:nvPr/>
                </p14:nvContentPartPr>
                <p14:xfrm>
                  <a:off x="2564621" y="931579"/>
                  <a:ext cx="53280" cy="173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B4D4054-EAB9-BB12-4869-952C1FDF1F3E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556014" y="922670"/>
                    <a:ext cx="70084" cy="1913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8A1EA28A-4D38-B508-6996-E3A27BBFAAD0}"/>
                      </a:ext>
                    </a:extLst>
                  </p14:cNvPr>
                  <p14:cNvContentPartPr/>
                  <p14:nvPr/>
                </p14:nvContentPartPr>
                <p14:xfrm>
                  <a:off x="2674781" y="1014739"/>
                  <a:ext cx="79560" cy="8424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8A1EA28A-4D38-B508-6996-E3A27BBFAAD0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666124" y="1005804"/>
                    <a:ext cx="96874" cy="1021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3767F69-BA4C-7F52-2EC5-3E184A1C00EE}"/>
                      </a:ext>
                    </a:extLst>
                  </p14:cNvPr>
                  <p14:cNvContentPartPr/>
                  <p14:nvPr/>
                </p14:nvContentPartPr>
                <p14:xfrm>
                  <a:off x="2867381" y="934459"/>
                  <a:ext cx="15120" cy="1904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3767F69-BA4C-7F52-2EC5-3E184A1C00EE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858799" y="925532"/>
                    <a:ext cx="32283" cy="20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2958CBAD-C060-790C-9461-CF618FFAB06B}"/>
                      </a:ext>
                    </a:extLst>
                  </p14:cNvPr>
                  <p14:cNvContentPartPr/>
                  <p14:nvPr/>
                </p14:nvContentPartPr>
                <p14:xfrm>
                  <a:off x="2965301" y="1032379"/>
                  <a:ext cx="107640" cy="10836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2958CBAD-C060-790C-9461-CF618FFAB06B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956640" y="1023455"/>
                    <a:ext cx="124549" cy="1262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31948FC1-1704-3552-EE31-C47A8E88F6A9}"/>
                      </a:ext>
                    </a:extLst>
                  </p14:cNvPr>
                  <p14:cNvContentPartPr/>
                  <p14:nvPr/>
                </p14:nvContentPartPr>
                <p14:xfrm>
                  <a:off x="3112541" y="947419"/>
                  <a:ext cx="77760" cy="2545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31948FC1-1704-3552-EE31-C47A8E88F6A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103855" y="938511"/>
                    <a:ext cx="95132" cy="27233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5614F1C-32FF-CD1C-C1C9-72A1DF7B0B0F}"/>
                </a:ext>
              </a:extLst>
            </p:cNvPr>
            <p:cNvGrpSpPr/>
            <p:nvPr/>
          </p:nvGrpSpPr>
          <p:grpSpPr>
            <a:xfrm>
              <a:off x="5442782" y="5152405"/>
              <a:ext cx="2094718" cy="1286575"/>
              <a:chOff x="2576861" y="1416859"/>
              <a:chExt cx="2402640" cy="1517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2F1B879-DF50-1AAE-540D-E35F5EACA7ED}"/>
                      </a:ext>
                    </a:extLst>
                  </p14:cNvPr>
                  <p14:cNvContentPartPr/>
                  <p14:nvPr/>
                </p14:nvContentPartPr>
                <p14:xfrm>
                  <a:off x="2576861" y="1416859"/>
                  <a:ext cx="2333880" cy="12150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2F1B879-DF50-1AAE-540D-E35F5EACA7E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568189" y="1407941"/>
                    <a:ext cx="2351223" cy="12328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3963898-1365-4D26-90A2-F7FDE13C9722}"/>
                      </a:ext>
                    </a:extLst>
                  </p14:cNvPr>
                  <p14:cNvContentPartPr/>
                  <p14:nvPr/>
                </p14:nvContentPartPr>
                <p14:xfrm>
                  <a:off x="4871141" y="2802139"/>
                  <a:ext cx="108360" cy="1324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3963898-1365-4D26-90A2-F7FDE13C972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862489" y="2793222"/>
                    <a:ext cx="125665" cy="150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886A07C9-1773-72EB-9DC8-923E27A26771}"/>
                      </a:ext>
                    </a:extLst>
                  </p14:cNvPr>
                  <p14:cNvContentPartPr/>
                  <p14:nvPr/>
                </p14:nvContentPartPr>
                <p14:xfrm>
                  <a:off x="4389461" y="1896739"/>
                  <a:ext cx="12600" cy="7855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886A07C9-1773-72EB-9DC8-923E27A26771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380641" y="1887822"/>
                    <a:ext cx="30240" cy="803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EA38179-DCD4-D25A-1DE5-9C91C5ED642A}"/>
                      </a:ext>
                    </a:extLst>
                  </p14:cNvPr>
                  <p14:cNvContentPartPr/>
                  <p14:nvPr/>
                </p14:nvContentPartPr>
                <p14:xfrm>
                  <a:off x="4185341" y="1511179"/>
                  <a:ext cx="179280" cy="1494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EA38179-DCD4-D25A-1DE5-9C91C5ED642A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176666" y="1502266"/>
                    <a:ext cx="196630" cy="167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82323F1-FE1E-2BDA-5851-82CA91266367}"/>
                      </a:ext>
                    </a:extLst>
                  </p14:cNvPr>
                  <p14:cNvContentPartPr/>
                  <p14:nvPr/>
                </p14:nvContentPartPr>
                <p14:xfrm>
                  <a:off x="4404581" y="1635019"/>
                  <a:ext cx="92520" cy="468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82323F1-FE1E-2BDA-5851-82CA91266367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4395907" y="1626165"/>
                    <a:ext cx="109868" cy="64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35206F6-D9FA-CA96-B036-1D3FF68AFD8C}"/>
                      </a:ext>
                    </a:extLst>
                  </p14:cNvPr>
                  <p14:cNvContentPartPr/>
                  <p14:nvPr/>
                </p14:nvContentPartPr>
                <p14:xfrm>
                  <a:off x="4568381" y="1652659"/>
                  <a:ext cx="10440" cy="972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35206F6-D9FA-CA96-B036-1D3FF68AFD8C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4559949" y="1643745"/>
                    <a:ext cx="27305" cy="1150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C5DA9A0D-A984-C4BC-EC31-006924AB2E4F}"/>
                      </a:ext>
                    </a:extLst>
                  </p14:cNvPr>
                  <p14:cNvContentPartPr/>
                  <p14:nvPr/>
                </p14:nvContentPartPr>
                <p14:xfrm>
                  <a:off x="4576661" y="1625659"/>
                  <a:ext cx="79560" cy="478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C5DA9A0D-A984-C4BC-EC31-006924AB2E4F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4568004" y="1616761"/>
                    <a:ext cx="96874" cy="6567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0BF1A7A-14EB-2F8D-9BDE-9184DCE27D3D}"/>
                    </a:ext>
                  </a:extLst>
                </p14:cNvPr>
                <p14:cNvContentPartPr/>
                <p14:nvPr/>
              </p14:nvContentPartPr>
              <p14:xfrm>
                <a:off x="6298685" y="5265316"/>
                <a:ext cx="3452" cy="1221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0BF1A7A-14EB-2F8D-9BDE-9184DCE27D3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91436" y="5256769"/>
                  <a:ext cx="17950" cy="1831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3F19C4B-65F2-7353-4761-2D71B7E39FAF}"/>
                </a:ext>
              </a:extLst>
            </p:cNvPr>
            <p:cNvGrpSpPr/>
            <p:nvPr/>
          </p:nvGrpSpPr>
          <p:grpSpPr>
            <a:xfrm>
              <a:off x="5708310" y="5240292"/>
              <a:ext cx="1238187" cy="964321"/>
              <a:chOff x="2881421" y="1520539"/>
              <a:chExt cx="1420200" cy="113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8658B902-9C70-30EF-F29E-F5F3FE7223C4}"/>
                      </a:ext>
                    </a:extLst>
                  </p14:cNvPr>
                  <p14:cNvContentPartPr/>
                  <p14:nvPr/>
                </p14:nvContentPartPr>
                <p14:xfrm>
                  <a:off x="2881421" y="1520539"/>
                  <a:ext cx="682200" cy="104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8658B902-9C70-30EF-F29E-F5F3FE7223C4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872749" y="1511624"/>
                    <a:ext cx="699544" cy="10621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DBC0F992-9379-7071-98FD-914C14E80C3C}"/>
                      </a:ext>
                    </a:extLst>
                  </p14:cNvPr>
                  <p14:cNvContentPartPr/>
                  <p14:nvPr/>
                </p14:nvContentPartPr>
                <p14:xfrm>
                  <a:off x="3157181" y="1689019"/>
                  <a:ext cx="456840" cy="784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DBC0F992-9379-7071-98FD-914C14E80C3C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3148507" y="1680101"/>
                    <a:ext cx="474188" cy="802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FEFBE83-78D6-D584-23AD-AD96D560AEE8}"/>
                      </a:ext>
                    </a:extLst>
                  </p14:cNvPr>
                  <p14:cNvContentPartPr/>
                  <p14:nvPr/>
                </p14:nvContentPartPr>
                <p14:xfrm>
                  <a:off x="3362021" y="1873339"/>
                  <a:ext cx="365400" cy="7056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FEFBE83-78D6-D584-23AD-AD96D560AEE8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353350" y="1864418"/>
                    <a:ext cx="382741" cy="723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49844278-96BE-44EA-A358-2DF2EDE2A765}"/>
                      </a:ext>
                    </a:extLst>
                  </p14:cNvPr>
                  <p14:cNvContentPartPr/>
                  <p14:nvPr/>
                </p14:nvContentPartPr>
                <p14:xfrm>
                  <a:off x="3577301" y="2108059"/>
                  <a:ext cx="290880" cy="5500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49844278-96BE-44EA-A358-2DF2EDE2A765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3568636" y="2099139"/>
                    <a:ext cx="308209" cy="56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BD61091E-7DFE-A3FF-FBBC-9A48F4C7F7CA}"/>
                      </a:ext>
                    </a:extLst>
                  </p14:cNvPr>
                  <p14:cNvContentPartPr/>
                  <p14:nvPr/>
                </p14:nvContentPartPr>
                <p14:xfrm>
                  <a:off x="3890141" y="2321539"/>
                  <a:ext cx="165960" cy="329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BD61091E-7DFE-A3FF-FBBC-9A48F4C7F7CA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3881471" y="2312623"/>
                    <a:ext cx="183299" cy="3468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6C4ED28-37A6-5570-49B6-1D7E7D01B697}"/>
                      </a:ext>
                    </a:extLst>
                  </p14:cNvPr>
                  <p14:cNvContentPartPr/>
                  <p14:nvPr/>
                </p14:nvContentPartPr>
                <p14:xfrm>
                  <a:off x="4239701" y="2479939"/>
                  <a:ext cx="61920" cy="1728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6C4ED28-37A6-5570-49B6-1D7E7D01B697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231032" y="2471023"/>
                    <a:ext cx="79258" cy="19063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AE5D1F0-DA65-FEF6-15FC-4132F1274061}"/>
                </a:ext>
              </a:extLst>
            </p:cNvPr>
            <p:cNvGrpSpPr/>
            <p:nvPr/>
          </p:nvGrpSpPr>
          <p:grpSpPr>
            <a:xfrm>
              <a:off x="6259766" y="4811536"/>
              <a:ext cx="688300" cy="758945"/>
              <a:chOff x="3513941" y="1014739"/>
              <a:chExt cx="789480" cy="895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CD07C5B-A55F-4674-A08B-7437193F6F6E}"/>
                      </a:ext>
                    </a:extLst>
                  </p14:cNvPr>
                  <p14:cNvContentPartPr/>
                  <p14:nvPr/>
                </p14:nvContentPartPr>
                <p14:xfrm>
                  <a:off x="3548501" y="1014739"/>
                  <a:ext cx="754920" cy="86292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CD07C5B-A55F-4674-A08B-7437193F6F6E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3539829" y="1005821"/>
                    <a:ext cx="772265" cy="8807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D2E1D893-6B8F-B847-5D1E-632560CA4087}"/>
                      </a:ext>
                    </a:extLst>
                  </p14:cNvPr>
                  <p14:cNvContentPartPr/>
                  <p14:nvPr/>
                </p14:nvContentPartPr>
                <p14:xfrm>
                  <a:off x="3513941" y="1747699"/>
                  <a:ext cx="154080" cy="1371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D2E1D893-6B8F-B847-5D1E-632560CA408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3505266" y="1738781"/>
                    <a:ext cx="171429" cy="1549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066D4D2-4753-2A67-68C5-A514BEBBB2B4}"/>
                      </a:ext>
                    </a:extLst>
                  </p14:cNvPr>
                  <p14:cNvContentPartPr/>
                  <p14:nvPr/>
                </p14:nvContentPartPr>
                <p14:xfrm>
                  <a:off x="3523301" y="1752379"/>
                  <a:ext cx="24480" cy="1576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066D4D2-4753-2A67-68C5-A514BEBBB2B4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3514733" y="1743478"/>
                    <a:ext cx="41208" cy="17548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702A301-D3EE-9518-12DA-D37F6FA41E1D}"/>
                </a:ext>
              </a:extLst>
            </p:cNvPr>
            <p:cNvGrpSpPr/>
            <p:nvPr/>
          </p:nvGrpSpPr>
          <p:grpSpPr>
            <a:xfrm>
              <a:off x="7096209" y="4706254"/>
              <a:ext cx="334891" cy="140986"/>
              <a:chOff x="4473341" y="890539"/>
              <a:chExt cx="384120" cy="16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025892B-E62F-1164-1E5E-5F926B7F2302}"/>
                      </a:ext>
                    </a:extLst>
                  </p14:cNvPr>
                  <p14:cNvContentPartPr/>
                  <p14:nvPr/>
                </p14:nvContentPartPr>
                <p14:xfrm>
                  <a:off x="4473341" y="899899"/>
                  <a:ext cx="151200" cy="1558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025892B-E62F-1164-1E5E-5F926B7F2302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4464666" y="890979"/>
                    <a:ext cx="168551" cy="173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B6CD35D8-2214-767B-5E07-A74FD9D1A4F7}"/>
                      </a:ext>
                    </a:extLst>
                  </p14:cNvPr>
                  <p14:cNvContentPartPr/>
                  <p14:nvPr/>
                </p14:nvContentPartPr>
                <p14:xfrm>
                  <a:off x="4719221" y="890539"/>
                  <a:ext cx="138240" cy="1663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B6CD35D8-2214-767B-5E07-A74FD9D1A4F7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4710555" y="881606"/>
                    <a:ext cx="155572" cy="18418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3B13F9-F6D7-D732-AC95-943AEC6E6035}"/>
                    </a:ext>
                  </a:extLst>
                </p14:cNvPr>
                <p14:cNvContentPartPr/>
                <p14:nvPr/>
              </p14:nvContentPartPr>
              <p14:xfrm>
                <a:off x="7559261" y="4737321"/>
                <a:ext cx="117720" cy="15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3B13F9-F6D7-D732-AC95-943AEC6E603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51701" y="4729761"/>
                  <a:ext cx="132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9F0A709-64AC-73B5-B7EC-49AFB001571B}"/>
                    </a:ext>
                  </a:extLst>
                </p14:cNvPr>
                <p14:cNvContentPartPr/>
                <p14:nvPr/>
              </p14:nvContentPartPr>
              <p14:xfrm>
                <a:off x="7579781" y="4803561"/>
                <a:ext cx="113040" cy="17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9F0A709-64AC-73B5-B7EC-49AFB001571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72221" y="4796001"/>
                  <a:ext cx="128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298290-FF27-C3E5-F1FC-B625EFAB1377}"/>
                    </a:ext>
                  </a:extLst>
                </p14:cNvPr>
                <p14:cNvContentPartPr/>
                <p14:nvPr/>
              </p14:nvContentPartPr>
              <p14:xfrm>
                <a:off x="7847981" y="4710321"/>
                <a:ext cx="3240" cy="147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298290-FF27-C3E5-F1FC-B625EFAB137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40421" y="4702761"/>
                  <a:ext cx="18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A3C14AE-3050-8A22-8C5E-64C4CFDA238B}"/>
                    </a:ext>
                  </a:extLst>
                </p14:cNvPr>
                <p14:cNvContentPartPr/>
                <p14:nvPr/>
              </p14:nvContentPartPr>
              <p14:xfrm>
                <a:off x="7975781" y="4787721"/>
                <a:ext cx="101160" cy="11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A3C14AE-3050-8A22-8C5E-64C4CFDA238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68221" y="4780161"/>
                  <a:ext cx="115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146" name="Ink 6145">
                  <a:extLst>
                    <a:ext uri="{FF2B5EF4-FFF2-40B4-BE49-F238E27FC236}">
                      <a16:creationId xmlns:a16="http://schemas.microsoft.com/office/drawing/2014/main" id="{A402AE55-0F8E-4BE0-CAEA-B547932B8618}"/>
                    </a:ext>
                  </a:extLst>
                </p14:cNvPr>
                <p14:cNvContentPartPr/>
                <p14:nvPr/>
              </p14:nvContentPartPr>
              <p14:xfrm>
                <a:off x="8162981" y="4727241"/>
                <a:ext cx="162360" cy="114120"/>
              </p14:xfrm>
            </p:contentPart>
          </mc:Choice>
          <mc:Fallback xmlns="">
            <p:pic>
              <p:nvPicPr>
                <p:cNvPr id="6146" name="Ink 6145">
                  <a:extLst>
                    <a:ext uri="{FF2B5EF4-FFF2-40B4-BE49-F238E27FC236}">
                      <a16:creationId xmlns:a16="http://schemas.microsoft.com/office/drawing/2014/main" id="{A402AE55-0F8E-4BE0-CAEA-B547932B86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55421" y="4719681"/>
                  <a:ext cx="177480" cy="12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45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87AB6E-EC83-F846-B182-035C0F91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2" y="418306"/>
            <a:ext cx="64547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i="1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49CAA0F-DCC7-5841-85A9-0ACC3DD1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292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to find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723F5F5-73F1-4B44-81E2-2FDA2FAA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7063"/>
            <a:ext cx="8114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special case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Bayesian upper limit with flat prior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same as one-sided frequentist case (‘coincidence’).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E2CF861-A1D6-9B42-9A36-4EEFAA4D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70075"/>
            <a:ext cx="414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07AC7F33-8AD6-1049-9060-6267BE3DF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895600"/>
            <a:ext cx="104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ABC8457-BBD5-E142-BA8D-42CB816E8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03600"/>
            <a:ext cx="4940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A545C2-EC5E-7E40-929F-A7704245D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47" y="1250495"/>
            <a:ext cx="50165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0ED322A-581E-8747-B695-2969D0C8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64563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5CE4030-B025-5345-B095-67CA4A4E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8" y="1197620"/>
            <a:ext cx="293143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limit is everywhere greater than the (one sided) frequentist upper limit.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Bayesian and frequentist upper limits come out equal.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goes negative.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depend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11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23902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F27D3-E8B6-51B0-B384-FD1B2A1F7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79CCC96-7D48-237C-F1AB-75C3D22D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47CF-0335-B3A5-CFDA-89D6B598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9BE20-CB99-21FD-E0AB-FD818994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B87BA26-DE16-8595-6B38-23DE2A633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CB1FC-135A-A0F4-E627-2D77B82B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036" y="3329734"/>
            <a:ext cx="4680000" cy="79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841650-1695-433A-2A00-B6E35AF74E8C}"/>
              </a:ext>
            </a:extLst>
          </p:cNvPr>
          <p:cNvSpPr txBox="1"/>
          <p:nvPr/>
        </p:nvSpPr>
        <p:spPr>
          <a:xfrm>
            <a:off x="440986" y="4315203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6CBB95-ECF9-F498-4A64-B57E5FE16ECC}"/>
              </a:ext>
            </a:extLst>
          </p:cNvPr>
          <p:cNvSpPr txBox="1"/>
          <p:nvPr/>
        </p:nvSpPr>
        <p:spPr>
          <a:xfrm>
            <a:off x="506187" y="801619"/>
            <a:ext cx="704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(here means observed value)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0CB3DF-3174-4F24-FA4D-74F055529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6" y="1387611"/>
            <a:ext cx="2134080" cy="68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F0AE97-74CC-ACE0-15A6-7DC4D6976918}"/>
              </a:ext>
            </a:extLst>
          </p:cNvPr>
          <p:cNvSpPr txBox="1"/>
          <p:nvPr/>
        </p:nvSpPr>
        <p:spPr>
          <a:xfrm>
            <a:off x="3096254" y="1479216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is also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0E9D66-2513-37E7-9A1F-559B0E5B3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136" y="1387611"/>
            <a:ext cx="2362200" cy="787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710092-194A-5382-93A4-BD8A1365D5DE}"/>
              </a:ext>
            </a:extLst>
          </p:cNvPr>
          <p:cNvSpPr txBox="1"/>
          <p:nvPr/>
        </p:nvSpPr>
        <p:spPr>
          <a:xfrm>
            <a:off x="506187" y="2287543"/>
            <a:ext cx="8091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Equate and solve for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27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6A17989A-717E-AE46-9DBC-BDE8636831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93EA2F52-F684-434F-A13E-05A18D4E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E04491DA-A9DB-6A44-B6AC-830FD16B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E0800-1373-4448-B6EE-149A21DA514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60073443-4659-544C-9E4D-5AE0F3F0D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9845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search analysis 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93066B19-B51E-B24C-AFAD-60B45900A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90600"/>
            <a:ext cx="79644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signal in a region of phase space; result is histogram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some variable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giving numbers: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pic>
        <p:nvPicPr>
          <p:cNvPr id="35846" name="Picture 10">
            <a:extLst>
              <a:ext uri="{FF2B5EF4-FFF2-40B4-BE49-F238E27FC236}">
                <a16:creationId xmlns:a16="http://schemas.microsoft.com/office/drawing/2014/main" id="{2ED93FF0-5522-1B40-B644-F2541F15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282950"/>
            <a:ext cx="2257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12">
            <a:extLst>
              <a:ext uri="{FF2B5EF4-FFF2-40B4-BE49-F238E27FC236}">
                <a16:creationId xmlns:a16="http://schemas.microsoft.com/office/drawing/2014/main" id="{B55ED767-B5E0-1D47-B86E-0390B208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630863"/>
            <a:ext cx="919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pic>
        <p:nvPicPr>
          <p:cNvPr id="35848" name="Picture 12">
            <a:extLst>
              <a:ext uri="{FF2B5EF4-FFF2-40B4-BE49-F238E27FC236}">
                <a16:creationId xmlns:a16="http://schemas.microsoft.com/office/drawing/2014/main" id="{9054B7C7-EAF0-5C47-B1BD-CA204473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545013"/>
            <a:ext cx="3743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>
            <a:extLst>
              <a:ext uri="{FF2B5EF4-FFF2-40B4-BE49-F238E27FC236}">
                <a16:creationId xmlns:a16="http://schemas.microsoft.com/office/drawing/2014/main" id="{68CC34C6-3041-6B48-9989-1E7AD1FA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586288"/>
            <a:ext cx="3686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5">
            <a:extLst>
              <a:ext uri="{FF2B5EF4-FFF2-40B4-BE49-F238E27FC236}">
                <a16:creationId xmlns:a16="http://schemas.microsoft.com/office/drawing/2014/main" id="{A79DCC00-9B84-F443-A627-C6C90D69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4138613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cxnSp>
        <p:nvCxnSpPr>
          <p:cNvPr id="35851" name="Straight Arrow Connector 17">
            <a:extLst>
              <a:ext uri="{FF2B5EF4-FFF2-40B4-BE49-F238E27FC236}">
                <a16:creationId xmlns:a16="http://schemas.microsoft.com/office/drawing/2014/main" id="{4985484A-CE1C-2542-B13F-C2B61A1B425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436688" y="5314950"/>
            <a:ext cx="519112" cy="4365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TextBox 19">
            <a:extLst>
              <a:ext uri="{FF2B5EF4-FFF2-40B4-BE49-F238E27FC236}">
                <a16:creationId xmlns:a16="http://schemas.microsoft.com/office/drawing/2014/main" id="{42E1C737-5056-694E-90D3-D425EF4E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629275"/>
            <a:ext cx="165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35853" name="TextBox 21">
            <a:extLst>
              <a:ext uri="{FF2B5EF4-FFF2-40B4-BE49-F238E27FC236}">
                <a16:creationId xmlns:a16="http://schemas.microsoft.com/office/drawing/2014/main" id="{C64B1A37-93DC-BB40-B2A0-841F4504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917950"/>
            <a:ext cx="2612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 parameter</a:t>
            </a:r>
          </a:p>
        </p:txBody>
      </p:sp>
      <p:cxnSp>
        <p:nvCxnSpPr>
          <p:cNvPr id="35854" name="Straight Arrow Connector 22">
            <a:extLst>
              <a:ext uri="{FF2B5EF4-FFF2-40B4-BE49-F238E27FC236}">
                <a16:creationId xmlns:a16="http://schemas.microsoft.com/office/drawing/2014/main" id="{9761BF82-C223-5741-957A-7FDCE602321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96582" y="3823494"/>
            <a:ext cx="366712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855" name="Picture 2">
            <a:extLst>
              <a:ext uri="{FF2B5EF4-FFF2-40B4-BE49-F238E27FC236}">
                <a16:creationId xmlns:a16="http://schemas.microsoft.com/office/drawing/2014/main" id="{1CCB2147-38A0-0C40-B73F-F1538533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2638"/>
            <a:ext cx="235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56" name="Straight Arrow Connector 27">
            <a:extLst>
              <a:ext uri="{FF2B5EF4-FFF2-40B4-BE49-F238E27FC236}">
                <a16:creationId xmlns:a16="http://schemas.microsoft.com/office/drawing/2014/main" id="{03D578C5-6163-9348-AA6D-AA62028FA73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472113" y="5373688"/>
            <a:ext cx="520700" cy="43497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6168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76942" y="219757"/>
            <a:ext cx="7772400" cy="637120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643740"/>
            <a:ext cx="6837256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Monday 15:30		Hypothesis testing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Monday 16:30		Hypothesis testing tutorial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Tuesday 10:30		Parameter estimation tutorial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 14:00		Setting limits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Wednesday 9:00	Bayesian parameter estimation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Wednesday 11:00	Errors on errors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BE039-F005-1873-F2F9-FD325BD5EBAE}"/>
              </a:ext>
            </a:extLst>
          </p:cNvPr>
          <p:cNvSpPr txBox="1"/>
          <p:nvPr/>
        </p:nvSpPr>
        <p:spPr>
          <a:xfrm>
            <a:off x="1016276" y="1019476"/>
            <a:ext cx="3623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Lectures/tutorials from me:</a:t>
            </a:r>
          </a:p>
        </p:txBody>
      </p:sp>
    </p:spTree>
    <p:extLst>
      <p:ext uri="{BB962C8B-B14F-4D97-AF65-F5344CB8AC3E}">
        <p14:creationId xmlns:p14="http://schemas.microsoft.com/office/powerpoint/2010/main" val="34607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1">
            <a:extLst>
              <a:ext uri="{FF2B5EF4-FFF2-40B4-BE49-F238E27FC236}">
                <a16:creationId xmlns:a16="http://schemas.microsoft.com/office/drawing/2014/main" id="{35E988FF-7364-C34D-816E-E6594A7FDB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85FEC02-0AEB-AD4E-A5D0-DE645165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7F29B9C3-B220-D948-9883-C164AB2F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B47C7-AC63-BF4D-B099-D6DECD4FEFC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5A8DA48B-A8ED-9C4A-94F3-6DC0F94F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38138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analysis (II)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B8F5F4BE-AD2C-724F-86B4-2B25CD61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06475"/>
            <a:ext cx="816447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also have a subsidiary measurement that constrains 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background and/or shape parameters: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sp>
        <p:nvSpPr>
          <p:cNvPr id="36870" name="TextBox 21">
            <a:extLst>
              <a:ext uri="{FF2B5EF4-FFF2-40B4-BE49-F238E27FC236}">
                <a16:creationId xmlns:a16="http://schemas.microsoft.com/office/drawing/2014/main" id="{1266479F-22D9-5740-8E32-72643E7A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4086225"/>
            <a:ext cx="421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6871" name="Straight Arrow Connector 22">
            <a:extLst>
              <a:ext uri="{FF2B5EF4-FFF2-40B4-BE49-F238E27FC236}">
                <a16:creationId xmlns:a16="http://schemas.microsoft.com/office/drawing/2014/main" id="{B7A7CB20-CE3E-9146-B3AA-CC5B7DB7E34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10793" y="4012407"/>
            <a:ext cx="366713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2" name="Picture 14">
            <a:extLst>
              <a:ext uri="{FF2B5EF4-FFF2-40B4-BE49-F238E27FC236}">
                <a16:creationId xmlns:a16="http://schemas.microsoft.com/office/drawing/2014/main" id="{B7FEBF5E-6E39-0948-A07F-BF797B24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467100"/>
            <a:ext cx="1971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27">
            <a:extLst>
              <a:ext uri="{FF2B5EF4-FFF2-40B4-BE49-F238E27FC236}">
                <a16:creationId xmlns:a16="http://schemas.microsoft.com/office/drawing/2014/main" id="{8CA70A6C-133D-1140-B0E3-117E86EF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573588"/>
            <a:ext cx="291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</a:t>
            </a:r>
          </a:p>
        </p:txBody>
      </p:sp>
      <p:pic>
        <p:nvPicPr>
          <p:cNvPr id="36874" name="Picture 15">
            <a:extLst>
              <a:ext uri="{FF2B5EF4-FFF2-40B4-BE49-F238E27FC236}">
                <a16:creationId xmlns:a16="http://schemas.microsoft.com/office/drawing/2014/main" id="{A84F20EE-A0E5-3E4D-9107-8ACE04B7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060575"/>
            <a:ext cx="2686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6">
            <a:extLst>
              <a:ext uri="{FF2B5EF4-FFF2-40B4-BE49-F238E27FC236}">
                <a16:creationId xmlns:a16="http://schemas.microsoft.com/office/drawing/2014/main" id="{B2304E4A-EB48-554D-A084-F3D19A87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5216525"/>
            <a:ext cx="7019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07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CC0F22C8-3385-4542-B573-61EBECF30A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D175808C-F3D0-9F45-AB26-F1189492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3EF3B304-2A98-E54B-ABE8-E71A2D6C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E3CB4-7B40-4943-9372-953644EDD80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F8F42AFC-CE92-964B-9FB2-CB1A5B7B6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92113"/>
            <a:ext cx="4725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ratio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BCC39FCB-65C2-3748-A7DA-45167642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662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significance test on the profile likelihood ratio:</a:t>
            </a:r>
          </a:p>
        </p:txBody>
      </p:sp>
      <p:pic>
        <p:nvPicPr>
          <p:cNvPr id="37894" name="Picture 7">
            <a:extLst>
              <a:ext uri="{FF2B5EF4-FFF2-40B4-BE49-F238E27FC236}">
                <a16:creationId xmlns:a16="http://schemas.microsoft.com/office/drawing/2014/main" id="{E030E135-0FCE-554A-9B08-380CB3DE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4241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5" name="Straight Arrow Connector 7">
            <a:extLst>
              <a:ext uri="{FF2B5EF4-FFF2-40B4-BE49-F238E27FC236}">
                <a16:creationId xmlns:a16="http://schemas.microsoft.com/office/drawing/2014/main" id="{8EE8468C-4F70-D44F-83A4-D78468E9E60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362450" y="2076450"/>
            <a:ext cx="6096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TextBox 12">
            <a:extLst>
              <a:ext uri="{FF2B5EF4-FFF2-40B4-BE49-F238E27FC236}">
                <a16:creationId xmlns:a16="http://schemas.microsoft.com/office/drawing/2014/main" id="{4DD43EF3-26AA-144C-BC9C-6A617344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1809750"/>
            <a:ext cx="2149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7897" name="Straight Arrow Connector 13">
            <a:extLst>
              <a:ext uri="{FF2B5EF4-FFF2-40B4-BE49-F238E27FC236}">
                <a16:creationId xmlns:a16="http://schemas.microsoft.com/office/drawing/2014/main" id="{9A78B1A0-530A-F845-98C2-8A2B7CCA073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67150" y="3467100"/>
            <a:ext cx="800100" cy="3238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8" name="TextBox 14">
            <a:extLst>
              <a:ext uri="{FF2B5EF4-FFF2-40B4-BE49-F238E27FC236}">
                <a16:creationId xmlns:a16="http://schemas.microsoft.com/office/drawing/2014/main" id="{B6B28A6E-137E-0144-8B6B-06BD5342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3524250"/>
            <a:ext cx="1603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37899" name="Straight Arrow Connector 17">
            <a:extLst>
              <a:ext uri="{FF2B5EF4-FFF2-40B4-BE49-F238E27FC236}">
                <a16:creationId xmlns:a16="http://schemas.microsoft.com/office/drawing/2014/main" id="{D9456028-2683-BF4B-B401-CD1D213DBDB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210050" y="3448050"/>
            <a:ext cx="4572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TextBox 21">
            <a:extLst>
              <a:ext uri="{FF2B5EF4-FFF2-40B4-BE49-F238E27FC236}">
                <a16:creationId xmlns:a16="http://schemas.microsoft.com/office/drawing/2014/main" id="{C4B3253C-A35A-3C4A-923E-73E0A3EC8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035425"/>
            <a:ext cx="819785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critical region of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region of data space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gives the lowest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advantage of profile LR is that its distribution becomes independent of nuisance parameters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2678094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>
            <a:extLst>
              <a:ext uri="{FF2B5EF4-FFF2-40B4-BE49-F238E27FC236}">
                <a16:creationId xmlns:a16="http://schemas.microsoft.com/office/drawing/2014/main" id="{7182A28E-D576-6C48-A4AE-E28145BB99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id="{8DF88FCD-0133-AC43-8477-A669692C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894C1B0F-92EB-024F-BC6E-2E9EE0CF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125B1-6DF7-9D4B-96EE-FB66296E11D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7764820F-611F-C046-B53C-4D73750AA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44463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discovery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0FEE3523-E80E-EB44-8B03-EF9BC3B1E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760413"/>
            <a:ext cx="81581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relevant alternative to background-only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take critical region for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high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0 (data characteristic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to test background-only hypothesis define statistic</a:t>
            </a:r>
          </a:p>
        </p:txBody>
      </p:sp>
      <p:pic>
        <p:nvPicPr>
          <p:cNvPr id="38918" name="Picture 7">
            <a:extLst>
              <a:ext uri="{FF2B5EF4-FFF2-40B4-BE49-F238E27FC236}">
                <a16:creationId xmlns:a16="http://schemas.microsoft.com/office/drawing/2014/main" id="{E6008B6C-A2A8-7E40-82B3-716C2F0D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640013"/>
            <a:ext cx="3924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4">
            <a:extLst>
              <a:ext uri="{FF2B5EF4-FFF2-40B4-BE49-F238E27FC236}">
                <a16:creationId xmlns:a16="http://schemas.microsoft.com/office/drawing/2014/main" id="{4E1658A2-3BC0-B94A-ABAA-71759F30C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983038"/>
            <a:ext cx="82105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only large (positive) observed signal strength is evidence  against the background-only hypothesis.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even though here physically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allow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negative.  In large sample limit its distribution becomes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Gaussian, and this will allow us to write down simple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expressions for distributions of our test statistics.</a:t>
            </a:r>
          </a:p>
        </p:txBody>
      </p:sp>
      <p:graphicFrame>
        <p:nvGraphicFramePr>
          <p:cNvPr id="38920" name="Object 2">
            <a:extLst>
              <a:ext uri="{FF2B5EF4-FFF2-40B4-BE49-F238E27FC236}">
                <a16:creationId xmlns:a16="http://schemas.microsoft.com/office/drawing/2014/main" id="{FCADC008-B88B-1649-B8D1-EBF6A69ED9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0788" y="1709738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300" imgH="368300" progId="Equation.3">
                  <p:embed/>
                </p:oleObj>
              </mc:Choice>
              <mc:Fallback>
                <p:oleObj name="Equation" r:id="rId3" imgW="241300" imgH="368300" progId="Equation.3">
                  <p:embed/>
                  <p:pic>
                    <p:nvPicPr>
                      <p:cNvPr id="38920" name="Object 2">
                        <a:extLst>
                          <a:ext uri="{FF2B5EF4-FFF2-40B4-BE49-F238E27FC236}">
                            <a16:creationId xmlns:a16="http://schemas.microsoft.com/office/drawing/2014/main" id="{FCADC008-B88B-1649-B8D1-EBF6A69ED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709738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2">
            <a:extLst>
              <a:ext uri="{FF2B5EF4-FFF2-40B4-BE49-F238E27FC236}">
                <a16:creationId xmlns:a16="http://schemas.microsoft.com/office/drawing/2014/main" id="{4F2A68DB-4576-C046-98E3-71AF0CBB05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8050" y="4945063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300" imgH="368300" progId="Equation.3">
                  <p:embed/>
                </p:oleObj>
              </mc:Choice>
              <mc:Fallback>
                <p:oleObj name="Equation" r:id="rId5" imgW="241300" imgH="368300" progId="Equation.3">
                  <p:embed/>
                  <p:pic>
                    <p:nvPicPr>
                      <p:cNvPr id="38921" name="Object 2">
                        <a:extLst>
                          <a:ext uri="{FF2B5EF4-FFF2-40B4-BE49-F238E27FC236}">
                            <a16:creationId xmlns:a16="http://schemas.microsoft.com/office/drawing/2014/main" id="{4F2A68DB-4576-C046-98E3-71AF0CBB0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0" y="4945063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4532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98A35CB1-858F-8841-91B4-9206310936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ABA71D3-5FD9-084C-B31A-8DE75033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3F2E7164-BD85-7F40-A8A1-89283D9F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F215A-F3DF-4A40-8817-9F2832F67F4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6C192049-CAF5-624D-B31A-DCC6488FA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5613"/>
            <a:ext cx="85693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large-sample limit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98240DD8-212E-AE4E-B5D8-08668854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192213"/>
            <a:ext cx="8167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approximations valid in the large sample (asymptotic)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limit, we can write down the full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sp>
        <p:nvSpPr>
          <p:cNvPr id="39942" name="TextBox 7">
            <a:extLst>
              <a:ext uri="{FF2B5EF4-FFF2-40B4-BE49-F238E27FC236}">
                <a16:creationId xmlns:a16="http://schemas.microsoft.com/office/drawing/2014/main" id="{699DC126-3B80-A345-B8A6-B3D5E4DDE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394075"/>
            <a:ext cx="726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“half chi-square” distribution: </a:t>
            </a:r>
          </a:p>
        </p:txBody>
      </p:sp>
      <p:pic>
        <p:nvPicPr>
          <p:cNvPr id="39943" name="Picture 10">
            <a:extLst>
              <a:ext uri="{FF2B5EF4-FFF2-40B4-BE49-F238E27FC236}">
                <a16:creationId xmlns:a16="http://schemas.microsoft.com/office/drawing/2014/main" id="{D1C6943A-BAB8-A544-B51E-5BE73D22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0500"/>
            <a:ext cx="49688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1">
            <a:extLst>
              <a:ext uri="{FF2B5EF4-FFF2-40B4-BE49-F238E27FC236}">
                <a16:creationId xmlns:a16="http://schemas.microsoft.com/office/drawing/2014/main" id="{49CCE8A2-F04E-C94F-B8A2-66BCB0F9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3300"/>
            <a:ext cx="8099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">
            <a:extLst>
              <a:ext uri="{FF2B5EF4-FFF2-40B4-BE49-F238E27FC236}">
                <a16:creationId xmlns:a16="http://schemas.microsoft.com/office/drawing/2014/main" id="{C64FE57B-C47B-3C46-B1A1-4390B5E2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80000"/>
            <a:ext cx="8447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 sample limit,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of nuisance parameters;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nuisance parameters through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946" name="TextBox 19">
            <a:extLst>
              <a:ext uri="{FF2B5EF4-FFF2-40B4-BE49-F238E27FC236}">
                <a16:creationId xmlns:a16="http://schemas.microsoft.com/office/drawing/2014/main" id="{917AA63A-FB5F-B649-BE54-81086E36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173375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>
            <a:extLst>
              <a:ext uri="{FF2B5EF4-FFF2-40B4-BE49-F238E27FC236}">
                <a16:creationId xmlns:a16="http://schemas.microsoft.com/office/drawing/2014/main" id="{5B671B95-A90E-514C-A315-1727A67852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0962" name="Footer Placeholder 2">
            <a:extLst>
              <a:ext uri="{FF2B5EF4-FFF2-40B4-BE49-F238E27FC236}">
                <a16:creationId xmlns:a16="http://schemas.microsoft.com/office/drawing/2014/main" id="{360A20EC-7312-0144-9A56-1EA817A3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9356C26-2760-5147-97A0-0C011D05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F6B10-1889-D444-B91F-3CDE610B25A4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17B7BBDA-0696-E04F-997B-19AEF748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31750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discovery</a:t>
            </a:r>
            <a:endParaRPr lang="en-GB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TextBox 8">
            <a:extLst>
              <a:ext uri="{FF2B5EF4-FFF2-40B4-BE49-F238E27FC236}">
                <a16:creationId xmlns:a16="http://schemas.microsoft.com/office/drawing/2014/main" id="{7B425EF4-2BA9-E649-8AA1-D027B756D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28688"/>
            <a:ext cx="7593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increasing incompatibility between the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hypothesis, therefore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an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0,obs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0966" name="Picture 8">
            <a:extLst>
              <a:ext uri="{FF2B5EF4-FFF2-40B4-BE49-F238E27FC236}">
                <a16:creationId xmlns:a16="http://schemas.microsoft.com/office/drawing/2014/main" id="{68B94142-F9E7-2A4E-81F2-A3507960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795463"/>
            <a:ext cx="31337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0">
            <a:extLst>
              <a:ext uri="{FF2B5EF4-FFF2-40B4-BE49-F238E27FC236}">
                <a16:creationId xmlns:a16="http://schemas.microsoft.com/office/drawing/2014/main" id="{86E36728-0A7E-3045-9592-551F10E79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2795588"/>
            <a:ext cx="363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e.g. asymptotic formula</a:t>
            </a:r>
          </a:p>
        </p:txBody>
      </p:sp>
      <p:cxnSp>
        <p:nvCxnSpPr>
          <p:cNvPr id="40968" name="Straight Arrow Connector 11">
            <a:extLst>
              <a:ext uri="{FF2B5EF4-FFF2-40B4-BE49-F238E27FC236}">
                <a16:creationId xmlns:a16="http://schemas.microsoft.com/office/drawing/2014/main" id="{65860F49-D09C-A240-B01B-F02AABF4B05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610100" y="2662238"/>
            <a:ext cx="285750" cy="2857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69" name="Picture 2">
            <a:extLst>
              <a:ext uri="{FF2B5EF4-FFF2-40B4-BE49-F238E27FC236}">
                <a16:creationId xmlns:a16="http://schemas.microsoft.com/office/drawing/2014/main" id="{E7439262-E8AA-8349-9C8F-77154440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86125"/>
            <a:ext cx="41433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13">
            <a:extLst>
              <a:ext uri="{FF2B5EF4-FFF2-40B4-BE49-F238E27FC236}">
                <a16:creationId xmlns:a16="http://schemas.microsoft.com/office/drawing/2014/main" id="{3ADA6584-9235-6D47-8D0F-75B5C0D00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071938"/>
            <a:ext cx="3101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get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significance,</a:t>
            </a:r>
          </a:p>
        </p:txBody>
      </p:sp>
      <p:pic>
        <p:nvPicPr>
          <p:cNvPr id="40971" name="Picture 3">
            <a:extLst>
              <a:ext uri="{FF2B5EF4-FFF2-40B4-BE49-F238E27FC236}">
                <a16:creationId xmlns:a16="http://schemas.microsoft.com/office/drawing/2014/main" id="{E6236959-BD4C-8947-B530-968E2BCF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00625"/>
            <a:ext cx="21653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152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29CF80B1-4DC2-9249-85AE-013EE80A98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52358C63-D498-7847-A35E-A11019DF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624852E-1948-1944-A083-FF664537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13095-8CE0-F94C-A948-65C04C2F68E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8B39849-4DAC-ED45-9582-38934C28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90525"/>
            <a:ext cx="7480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significance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925459D9-1C1A-FC40-8B80-70FD190CF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781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pdf, the cumulative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found to be </a:t>
            </a:r>
          </a:p>
        </p:txBody>
      </p:sp>
      <p:pic>
        <p:nvPicPr>
          <p:cNvPr id="41990" name="Picture 2">
            <a:extLst>
              <a:ext uri="{FF2B5EF4-FFF2-40B4-BE49-F238E27FC236}">
                <a16:creationId xmlns:a16="http://schemas.microsoft.com/office/drawing/2014/main" id="{4B80F21B-A7BF-4B40-A9FE-16F6CCF3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71625"/>
            <a:ext cx="339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10">
            <a:extLst>
              <a:ext uri="{FF2B5EF4-FFF2-40B4-BE49-F238E27FC236}">
                <a16:creationId xmlns:a16="http://schemas.microsoft.com/office/drawing/2014/main" id="{C8EFB778-B5A8-014D-91DD-7C9A22FB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552700"/>
            <a:ext cx="3348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′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</a:p>
        </p:txBody>
      </p:sp>
      <p:pic>
        <p:nvPicPr>
          <p:cNvPr id="41992" name="Picture 3">
            <a:extLst>
              <a:ext uri="{FF2B5EF4-FFF2-40B4-BE49-F238E27FC236}">
                <a16:creationId xmlns:a16="http://schemas.microsoft.com/office/drawing/2014/main" id="{0AB8B446-7708-EF49-87E8-8B53436D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114675"/>
            <a:ext cx="2390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12">
            <a:extLst>
              <a:ext uri="{FF2B5EF4-FFF2-40B4-BE49-F238E27FC236}">
                <a16:creationId xmlns:a16="http://schemas.microsoft.com/office/drawing/2014/main" id="{4F867357-2C37-8D46-B7CB-4D5E82A2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848100"/>
            <a:ext cx="486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is</a:t>
            </a:r>
          </a:p>
        </p:txBody>
      </p:sp>
      <p:pic>
        <p:nvPicPr>
          <p:cNvPr id="41994" name="Picture 4">
            <a:extLst>
              <a:ext uri="{FF2B5EF4-FFF2-40B4-BE49-F238E27FC236}">
                <a16:creationId xmlns:a16="http://schemas.microsoft.com/office/drawing/2014/main" id="{06E66921-F283-0649-BBE5-E9C26842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46246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Box 14">
            <a:extLst>
              <a:ext uri="{FF2B5EF4-FFF2-40B4-BE49-F238E27FC236}">
                <a16:creationId xmlns:a16="http://schemas.microsoft.com/office/drawing/2014/main" id="{2DA41D10-071D-5F4F-8939-3696B138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086350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 the discovery significance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simply</a:t>
            </a:r>
          </a:p>
        </p:txBody>
      </p:sp>
      <p:pic>
        <p:nvPicPr>
          <p:cNvPr id="41996" name="Picture 5">
            <a:extLst>
              <a:ext uri="{FF2B5EF4-FFF2-40B4-BE49-F238E27FC236}">
                <a16:creationId xmlns:a16="http://schemas.microsoft.com/office/drawing/2014/main" id="{1EAD4B85-382A-054B-A834-BEB70B98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5748338"/>
            <a:ext cx="3124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Rectangle 13">
            <a:extLst>
              <a:ext uri="{FF2B5EF4-FFF2-40B4-BE49-F238E27FC236}">
                <a16:creationId xmlns:a16="http://schemas.microsoft.com/office/drawing/2014/main" id="{6192F40B-DC76-AF42-B0E5-D180AC9C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3829050" cy="685800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98" name="TextBox 19">
            <a:extLst>
              <a:ext uri="{FF2B5EF4-FFF2-40B4-BE49-F238E27FC236}">
                <a16:creationId xmlns:a16="http://schemas.microsoft.com/office/drawing/2014/main" id="{5833BAE1-0C67-6743-A6FF-C74F60205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1292227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>
            <a:extLst>
              <a:ext uri="{FF2B5EF4-FFF2-40B4-BE49-F238E27FC236}">
                <a16:creationId xmlns:a16="http://schemas.microsoft.com/office/drawing/2014/main" id="{A6EB7D14-9622-D84F-BC75-5A194015E8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3010" name="Footer Placeholder 2">
            <a:extLst>
              <a:ext uri="{FF2B5EF4-FFF2-40B4-BE49-F238E27FC236}">
                <a16:creationId xmlns:a16="http://schemas.microsoft.com/office/drawing/2014/main" id="{C61A2F9A-E89B-A444-A72F-F7928E13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EF489866-F2BC-EB40-82F7-4BF401CB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ACC65-6996-AD47-97B8-78C19F69FC66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EAE3A194-5E17-BE4C-9FD6-F264210A6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3" name="Picture 9">
            <a:extLst>
              <a:ext uri="{FF2B5EF4-FFF2-40B4-BE49-F238E27FC236}">
                <a16:creationId xmlns:a16="http://schemas.microsoft.com/office/drawing/2014/main" id="{6555E983-50F5-4545-9AA6-458107D5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38263"/>
            <a:ext cx="3181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>
            <a:extLst>
              <a:ext uri="{FF2B5EF4-FFF2-40B4-BE49-F238E27FC236}">
                <a16:creationId xmlns:a16="http://schemas.microsoft.com/office/drawing/2014/main" id="{2F2ACF8D-7AFC-BC4C-84FB-F132BF3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8775"/>
            <a:ext cx="43243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8">
            <a:extLst>
              <a:ext uri="{FF2B5EF4-FFF2-40B4-BE49-F238E27FC236}">
                <a16:creationId xmlns:a16="http://schemas.microsoft.com/office/drawing/2014/main" id="{DD8B1FEF-9246-834D-8CAC-4840BAACD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57450"/>
            <a:ext cx="33321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param. of interest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take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6" name="TextBox 9">
            <a:extLst>
              <a:ext uri="{FF2B5EF4-FFF2-40B4-BE49-F238E27FC236}">
                <a16:creationId xmlns:a16="http://schemas.microsoft.com/office/drawing/2014/main" id="{170C4624-BB16-4C4A-84D2-B4C77585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21163"/>
            <a:ext cx="3503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formula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approximation to 5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en-US" altLang="en-US" sz="24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25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already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20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7" name="TextBox 19">
            <a:extLst>
              <a:ext uri="{FF2B5EF4-FFF2-40B4-BE49-F238E27FC236}">
                <a16:creationId xmlns:a16="http://schemas.microsoft.com/office/drawing/2014/main" id="{36DB189E-0670-394E-9219-C0E01069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2041113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1">
            <a:extLst>
              <a:ext uri="{FF2B5EF4-FFF2-40B4-BE49-F238E27FC236}">
                <a16:creationId xmlns:a16="http://schemas.microsoft.com/office/drawing/2014/main" id="{A099994B-B581-574B-8C73-92584D288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5275263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Date Placeholder 1">
            <a:extLst>
              <a:ext uri="{FF2B5EF4-FFF2-40B4-BE49-F238E27FC236}">
                <a16:creationId xmlns:a16="http://schemas.microsoft.com/office/drawing/2014/main" id="{5ED256CE-E792-9348-8991-0C8F382201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4035" name="Footer Placeholder 2">
            <a:extLst>
              <a:ext uri="{FF2B5EF4-FFF2-40B4-BE49-F238E27FC236}">
                <a16:creationId xmlns:a16="http://schemas.microsoft.com/office/drawing/2014/main" id="{0882CD17-E3FD-7D41-B59E-7E4DFAC8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2C59D08-F7BC-A14C-A15A-2917D60E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C74E5B-BEAF-6B4C-A325-BFD133C4325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E0EA9BA-5484-1046-81CC-954C6B60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</a:t>
            </a:r>
            <a:r>
              <a:rPr lang="en-GB" sz="32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</a:t>
            </a:r>
            <a:r>
              <a:rPr lang="en-GB" sz="3200" kern="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0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plot</a:t>
            </a:r>
          </a:p>
        </p:txBody>
      </p:sp>
      <p:sp>
        <p:nvSpPr>
          <p:cNvPr id="44038" name="TextBox 5">
            <a:extLst>
              <a:ext uri="{FF2B5EF4-FFF2-40B4-BE49-F238E27FC236}">
                <a16:creationId xmlns:a16="http://schemas.microsoft.com/office/drawing/2014/main" id="{39F519F6-3BDF-CB47-B9AE-F2C89B71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46113"/>
            <a:ext cx="80645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“local”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obtained from the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each individual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without any correct for the Look-Elsewhere Effect.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“Expected” (dashed) curve gives the median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the SM Higgs (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 at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039" name="TextBox 16">
            <a:extLst>
              <a:ext uri="{FF2B5EF4-FFF2-40B4-BE49-F238E27FC236}">
                <a16:creationId xmlns:a16="http://schemas.microsoft.com/office/drawing/2014/main" id="{1FF0536D-7BB2-4441-86CA-92DFB21DD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2841625"/>
            <a:ext cx="3392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  <p:sp>
        <p:nvSpPr>
          <p:cNvPr id="44040" name="TextBox 1">
            <a:extLst>
              <a:ext uri="{FF2B5EF4-FFF2-40B4-BE49-F238E27FC236}">
                <a16:creationId xmlns:a16="http://schemas.microsoft.com/office/drawing/2014/main" id="{3E6262B7-F590-5E4A-AD43-2A9DCA26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3109913"/>
            <a:ext cx="32658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blue band gives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the distribution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(±1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of significances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assumption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 Higgs.</a:t>
            </a:r>
          </a:p>
        </p:txBody>
      </p:sp>
    </p:spTree>
    <p:extLst>
      <p:ext uri="{BB962C8B-B14F-4D97-AF65-F5344CB8AC3E}">
        <p14:creationId xmlns:p14="http://schemas.microsoft.com/office/powerpoint/2010/main" val="3520895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7">
            <a:extLst>
              <a:ext uri="{FF2B5EF4-FFF2-40B4-BE49-F238E27FC236}">
                <a16:creationId xmlns:a16="http://schemas.microsoft.com/office/drawing/2014/main" id="{296E3D26-5E3C-9A4D-B0D7-E7DC321C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93" y="2895600"/>
            <a:ext cx="8607741" cy="348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when setting an upper limit, an upwards fluctuation of the data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taken to mean incompatibility with the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-value:</a:t>
            </a:r>
          </a:p>
          <a:p>
            <a:pPr>
              <a:spcBef>
                <a:spcPts val="1400"/>
              </a:spcBef>
              <a:spcAft>
                <a:spcPts val="18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sample approximation: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= 1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5058" name="Picture 12">
            <a:extLst>
              <a:ext uri="{FF2B5EF4-FFF2-40B4-BE49-F238E27FC236}">
                <a16:creationId xmlns:a16="http://schemas.microsoft.com/office/drawing/2014/main" id="{6F9A4FAE-A5A7-4345-A650-08DB8AD69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4914900"/>
            <a:ext cx="1612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Date Placeholder 1">
            <a:extLst>
              <a:ext uri="{FF2B5EF4-FFF2-40B4-BE49-F238E27FC236}">
                <a16:creationId xmlns:a16="http://schemas.microsoft.com/office/drawing/2014/main" id="{E7E0CE02-71BA-B44A-B57C-F79FC30410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5060" name="Footer Placeholder 2">
            <a:extLst>
              <a:ext uri="{FF2B5EF4-FFF2-40B4-BE49-F238E27FC236}">
                <a16:creationId xmlns:a16="http://schemas.microsoft.com/office/drawing/2014/main" id="{B2BB7AA8-469E-0148-92B8-7750BF84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1" name="Slide Number Placeholder 3">
            <a:extLst>
              <a:ext uri="{FF2B5EF4-FFF2-40B4-BE49-F238E27FC236}">
                <a16:creationId xmlns:a16="http://schemas.microsoft.com/office/drawing/2014/main" id="{FE3EDA45-3114-8147-A762-34E739DB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5890E-54F6-FB45-BDBD-F47F84BB5F8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4E3F2D38-2BE2-6C49-A6BA-2C9293327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381000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upper limits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3" name="Text Box 3">
            <a:extLst>
              <a:ext uri="{FF2B5EF4-FFF2-40B4-BE49-F238E27FC236}">
                <a16:creationId xmlns:a16="http://schemas.microsoft.com/office/drawing/2014/main" id="{B4FAA955-C172-B246-9A1C-A5C9155A9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8" y="1028700"/>
            <a:ext cx="6007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purposes of setting an upper limit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</a:t>
            </a:r>
          </a:p>
        </p:txBody>
      </p:sp>
      <p:pic>
        <p:nvPicPr>
          <p:cNvPr id="45064" name="Picture 7">
            <a:extLst>
              <a:ext uri="{FF2B5EF4-FFF2-40B4-BE49-F238E27FC236}">
                <a16:creationId xmlns:a16="http://schemas.microsoft.com/office/drawing/2014/main" id="{622D7D53-4B03-FD43-BCEC-A88E54716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1" y="1617663"/>
            <a:ext cx="365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>
            <a:extLst>
              <a:ext uri="{FF2B5EF4-FFF2-40B4-BE49-F238E27FC236}">
                <a16:creationId xmlns:a16="http://schemas.microsoft.com/office/drawing/2014/main" id="{F8A7EE24-0A29-E142-AFFB-1D6E8353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31" y="16748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Box 11">
            <a:extLst>
              <a:ext uri="{FF2B5EF4-FFF2-40B4-BE49-F238E27FC236}">
                <a16:creationId xmlns:a16="http://schemas.microsoft.com/office/drawing/2014/main" id="{BAEDCD9A-C715-DC48-9A2B-208617D1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943" y="1962150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45067" name="Picture 11">
            <a:extLst>
              <a:ext uri="{FF2B5EF4-FFF2-40B4-BE49-F238E27FC236}">
                <a16:creationId xmlns:a16="http://schemas.microsoft.com/office/drawing/2014/main" id="{D59BC07F-2422-CE4F-8E5D-37FAFD8F5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56" y="3865563"/>
            <a:ext cx="2962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1">
            <a:extLst>
              <a:ext uri="{FF2B5EF4-FFF2-40B4-BE49-F238E27FC236}">
                <a16:creationId xmlns:a16="http://schemas.microsoft.com/office/drawing/2014/main" id="{866A53C5-B494-844D-AB61-493CD343D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68" y="5003800"/>
            <a:ext cx="77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Rectangle 13">
            <a:extLst>
              <a:ext uri="{FF2B5EF4-FFF2-40B4-BE49-F238E27FC236}">
                <a16:creationId xmlns:a16="http://schemas.microsoft.com/office/drawing/2014/main" id="{CFE5372E-16D2-5F4F-89C0-B1CDA6B93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718" y="4803775"/>
            <a:ext cx="2595563" cy="790575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70" name="TextBox 19">
            <a:extLst>
              <a:ext uri="{FF2B5EF4-FFF2-40B4-BE49-F238E27FC236}">
                <a16:creationId xmlns:a16="http://schemas.microsoft.com/office/drawing/2014/main" id="{07241441-AE3C-0247-A9E3-E33D70F03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1142412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D73F88B7-9810-7040-858B-4E8F43FB7C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3B862BD6-6E3B-9D49-B192-761DC18F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EABE4D02-4450-DE44-B918-272836FA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8501A8-F833-484A-87CF-3279DEDDF36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A50F3F5A-4D05-AC41-B40F-31241466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formulae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D6CBA4A6-7C45-4448-9062-880D50E2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86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6">
            <a:extLst>
              <a:ext uri="{FF2B5EF4-FFF2-40B4-BE49-F238E27FC236}">
                <a16:creationId xmlns:a16="http://schemas.microsoft.com/office/drawing/2014/main" id="{5E6DD9FE-591B-0B4D-827D-83F743BCB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095375"/>
            <a:ext cx="675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values.</a:t>
            </a:r>
          </a:p>
        </p:txBody>
      </p:sp>
      <p:sp>
        <p:nvSpPr>
          <p:cNvPr id="46087" name="TextBox 7">
            <a:extLst>
              <a:ext uri="{FF2B5EF4-FFF2-40B4-BE49-F238E27FC236}">
                <a16:creationId xmlns:a16="http://schemas.microsoft.com/office/drawing/2014/main" id="{28CF4981-381D-B549-9B21-82435401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71700"/>
            <a:ext cx="4669971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|1)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interested in 95% CL, i.e.,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threshold = 0.05,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2.69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 1.64.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|0]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“exclusion sensitivity”.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asymptotic formulae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6,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9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6088" name="TextBox 19">
            <a:extLst>
              <a:ext uri="{FF2B5EF4-FFF2-40B4-BE49-F238E27FC236}">
                <a16:creationId xmlns:a16="http://schemas.microsoft.com/office/drawing/2014/main" id="{913C03A1-4ADA-A54F-B514-586CC1FA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81912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41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>
            <a:extLst>
              <a:ext uri="{FF2B5EF4-FFF2-40B4-BE49-F238E27FC236}">
                <a16:creationId xmlns:a16="http://schemas.microsoft.com/office/drawing/2014/main" id="{93ABD081-09ED-4846-8641-8CD69A3E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016250"/>
            <a:ext cx="6027424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Date Placeholder 1">
            <a:extLst>
              <a:ext uri="{FF2B5EF4-FFF2-40B4-BE49-F238E27FC236}">
                <a16:creationId xmlns:a16="http://schemas.microsoft.com/office/drawing/2014/main" id="{08E9D0D4-6236-374F-BAB3-318FB91611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1600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7107" name="Footer Placeholder 2">
            <a:extLst>
              <a:ext uri="{FF2B5EF4-FFF2-40B4-BE49-F238E27FC236}">
                <a16:creationId xmlns:a16="http://schemas.microsoft.com/office/drawing/2014/main" id="{43DF773A-0206-144A-8273-75DE4363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9919" y="6480175"/>
            <a:ext cx="62516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53EB90E3-1675-F44C-8335-ADBB293E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4513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0E0E1-BAF7-504B-BBC1-A38E414662D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8A1AC5A-2D88-9249-A45C-5EE180A1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15888"/>
            <a:ext cx="75599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green and yellow limit plots</a:t>
            </a:r>
          </a:p>
        </p:txBody>
      </p:sp>
      <p:sp>
        <p:nvSpPr>
          <p:cNvPr id="47110" name="TextBox 4">
            <a:extLst>
              <a:ext uri="{FF2B5EF4-FFF2-40B4-BE49-F238E27FC236}">
                <a16:creationId xmlns:a16="http://schemas.microsoft.com/office/drawing/2014/main" id="{0A7CB4FA-2CF1-EA45-A296-16A6EA7E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620713"/>
            <a:ext cx="878972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every value of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the upper limit on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for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determine the distribution of upper limits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would obtain under the hypothesis of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dashed curve is the median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 green (yellow) bands give the ± 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regions of this distribution.</a:t>
            </a:r>
          </a:p>
        </p:txBody>
      </p:sp>
      <p:sp>
        <p:nvSpPr>
          <p:cNvPr id="47111" name="TextBox 16">
            <a:extLst>
              <a:ext uri="{FF2B5EF4-FFF2-40B4-BE49-F238E27FC236}">
                <a16:creationId xmlns:a16="http://schemas.microsoft.com/office/drawing/2014/main" id="{A53F9DEF-CAA6-EE44-8779-29F88443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49" y="2859088"/>
            <a:ext cx="342045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</p:spTree>
    <p:extLst>
      <p:ext uri="{BB962C8B-B14F-4D97-AF65-F5344CB8AC3E}">
        <p14:creationId xmlns:p14="http://schemas.microsoft.com/office/powerpoint/2010/main" val="217986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7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45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0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</p:spTree>
    <p:extLst>
      <p:ext uri="{BB962C8B-B14F-4D97-AF65-F5344CB8AC3E}">
        <p14:creationId xmlns:p14="http://schemas.microsoft.com/office/powerpoint/2010/main" val="18771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07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>
            <a:extLst>
              <a:ext uri="{FF2B5EF4-FFF2-40B4-BE49-F238E27FC236}">
                <a16:creationId xmlns:a16="http://schemas.microsoft.com/office/drawing/2014/main" id="{327EF2F6-9BCE-2B43-A067-1A0AD5707F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4578" name="Footer Placeholder 2">
            <a:extLst>
              <a:ext uri="{FF2B5EF4-FFF2-40B4-BE49-F238E27FC236}">
                <a16:creationId xmlns:a16="http://schemas.microsoft.com/office/drawing/2014/main" id="{6F915EA5-B06C-FC41-823F-5BDD8994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A91F510A-22E4-3440-B90A-A490F541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1EA6E-3016-0C4A-B2D8-D8D090A6B80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70E3D3F1-AD9A-054E-BF73-C988107E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B342238D-4E9A-2440-AA29-906904D1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21331"/>
            <a:ext cx="7164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significance (sensitivity)</a:t>
            </a:r>
          </a:p>
        </p:txBody>
      </p:sp>
      <p:sp>
        <p:nvSpPr>
          <p:cNvPr id="24582" name="Text Box 3">
            <a:extLst>
              <a:ext uri="{FF2B5EF4-FFF2-40B4-BE49-F238E27FC236}">
                <a16:creationId xmlns:a16="http://schemas.microsoft.com/office/drawing/2014/main" id="{E0DA55FB-1D99-7F41-AFE8-374FE79B7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316264"/>
            <a:ext cx="807945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observed value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Prob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),:</a:t>
            </a:r>
          </a:p>
        </p:txBody>
      </p:sp>
      <p:pic>
        <p:nvPicPr>
          <p:cNvPr id="24583" name="Picture 3">
            <a:extLst>
              <a:ext uri="{FF2B5EF4-FFF2-40B4-BE49-F238E27FC236}">
                <a16:creationId xmlns:a16="http://schemas.microsoft.com/office/drawing/2014/main" id="{D3A078C3-4BCF-D94F-BE50-B7914783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873379"/>
            <a:ext cx="29876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8">
            <a:extLst>
              <a:ext uri="{FF2B5EF4-FFF2-40B4-BE49-F238E27FC236}">
                <a16:creationId xmlns:a16="http://schemas.microsoft.com/office/drawing/2014/main" id="{B5E44277-7BA3-E145-960E-CAAC27D8B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678464"/>
            <a:ext cx="540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for rejecting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therefore</a:t>
            </a:r>
          </a:p>
        </p:txBody>
      </p:sp>
      <p:pic>
        <p:nvPicPr>
          <p:cNvPr id="24585" name="Picture 4">
            <a:extLst>
              <a:ext uri="{FF2B5EF4-FFF2-40B4-BE49-F238E27FC236}">
                <a16:creationId xmlns:a16="http://schemas.microsoft.com/office/drawing/2014/main" id="{EFEC07DB-971C-F946-A317-1FC41FFD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286477"/>
            <a:ext cx="3776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0">
            <a:extLst>
              <a:ext uri="{FF2B5EF4-FFF2-40B4-BE49-F238E27FC236}">
                <a16:creationId xmlns:a16="http://schemas.microsoft.com/office/drawing/2014/main" id="{C66E3B24-A74F-334A-90A2-84769523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5118327"/>
            <a:ext cx="714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(median) significance assuming signal rate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4587" name="Picture 5">
            <a:extLst>
              <a:ext uri="{FF2B5EF4-FFF2-40B4-BE49-F238E27FC236}">
                <a16:creationId xmlns:a16="http://schemas.microsoft.com/office/drawing/2014/main" id="{D0EC7013-2656-CF4C-8283-B717BCED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5739039"/>
            <a:ext cx="3060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9F61744B-A7ED-6613-9B98-93006D43F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97" y="862580"/>
            <a:ext cx="7686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characterize sensitivity to discovery, give expected (mean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median)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a given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487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>
            <a:extLst>
              <a:ext uri="{FF2B5EF4-FFF2-40B4-BE49-F238E27FC236}">
                <a16:creationId xmlns:a16="http://schemas.microsoft.com/office/drawing/2014/main" id="{3A4F5F64-27F5-D747-836A-DDE92508E4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5602" name="Footer Placeholder 2">
            <a:extLst>
              <a:ext uri="{FF2B5EF4-FFF2-40B4-BE49-F238E27FC236}">
                <a16:creationId xmlns:a16="http://schemas.microsoft.com/office/drawing/2014/main" id="{7356AB16-C748-BF40-ACB5-2F9A66B3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8806DDA-6652-6946-A24A-1A3D449A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E1FFF3-0B71-2944-8E23-8A607DB09DF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0D9AB588-3E8E-514A-B3B0-A533B37AC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approximation for significance</a:t>
            </a:r>
          </a:p>
        </p:txBody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3348412B-CB0C-3D4A-9E2F-8D65A1BD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095375"/>
            <a:ext cx="468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likelihood for parameter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5606" name="Picture 15">
            <a:extLst>
              <a:ext uri="{FF2B5EF4-FFF2-40B4-BE49-F238E27FC236}">
                <a16:creationId xmlns:a16="http://schemas.microsoft.com/office/drawing/2014/main" id="{4C01C9AD-C376-D348-9CEC-762A9397F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2971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3">
            <a:extLst>
              <a:ext uri="{FF2B5EF4-FFF2-40B4-BE49-F238E27FC236}">
                <a16:creationId xmlns:a16="http://schemas.microsoft.com/office/drawing/2014/main" id="{047D5BBC-AF55-9849-979F-9A011B8B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623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likelihood ratio statistic for testing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pic>
        <p:nvPicPr>
          <p:cNvPr id="25608" name="Picture 2">
            <a:extLst>
              <a:ext uri="{FF2B5EF4-FFF2-40B4-BE49-F238E27FC236}">
                <a16:creationId xmlns:a16="http://schemas.microsoft.com/office/drawing/2014/main" id="{B5FA1833-D728-054D-B41B-F8629652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199063"/>
            <a:ext cx="7877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>
            <a:extLst>
              <a:ext uri="{FF2B5EF4-FFF2-40B4-BE49-F238E27FC236}">
                <a16:creationId xmlns:a16="http://schemas.microsoft.com/office/drawing/2014/main" id="{07FEEF43-5851-7D4D-8791-7AF488715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27400"/>
            <a:ext cx="3771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19">
            <a:extLst>
              <a:ext uri="{FF2B5EF4-FFF2-40B4-BE49-F238E27FC236}">
                <a16:creationId xmlns:a16="http://schemas.microsoft.com/office/drawing/2014/main" id="{35BFA570-567A-E240-A30C-767977E70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708275"/>
            <a:ext cx="6154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use profile likelihood ratio:</a:t>
            </a:r>
          </a:p>
        </p:txBody>
      </p:sp>
      <p:pic>
        <p:nvPicPr>
          <p:cNvPr id="25611" name="Picture 20">
            <a:extLst>
              <a:ext uri="{FF2B5EF4-FFF2-40B4-BE49-F238E27FC236}">
                <a16:creationId xmlns:a16="http://schemas.microsoft.com/office/drawing/2014/main" id="{52CC3C9D-1E1E-1F40-9D94-BE9727110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84563"/>
            <a:ext cx="226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21">
            <a:extLst>
              <a:ext uri="{FF2B5EF4-FFF2-40B4-BE49-F238E27FC236}">
                <a16:creationId xmlns:a16="http://schemas.microsoft.com/office/drawing/2014/main" id="{EE58A2C9-5327-F346-8EFA-A5E76ACB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797050"/>
            <a:ext cx="1754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nuisance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params.</a:t>
            </a:r>
          </a:p>
        </p:txBody>
      </p:sp>
      <p:cxnSp>
        <p:nvCxnSpPr>
          <p:cNvPr id="25613" name="Straight Arrow Connector 22">
            <a:extLst>
              <a:ext uri="{FF2B5EF4-FFF2-40B4-BE49-F238E27FC236}">
                <a16:creationId xmlns:a16="http://schemas.microsoft.com/office/drawing/2014/main" id="{E172B0AE-FAF1-7741-8E37-7C2D2B6D72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4750" y="3068638"/>
            <a:ext cx="142875" cy="360362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0118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>
            <a:extLst>
              <a:ext uri="{FF2B5EF4-FFF2-40B4-BE49-F238E27FC236}">
                <a16:creationId xmlns:a16="http://schemas.microsoft.com/office/drawing/2014/main" id="{330D6B7E-4B64-FD43-9822-A298AD5191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6626" name="Footer Placeholder 2">
            <a:extLst>
              <a:ext uri="{FF2B5EF4-FFF2-40B4-BE49-F238E27FC236}">
                <a16:creationId xmlns:a16="http://schemas.microsoft.com/office/drawing/2014/main" id="{115520DA-5EEF-B94B-8EDC-ABD7AFF4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B74EC1BF-7936-354C-8A70-19B9BCE1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16EF3-8F6D-3D49-A58A-F038D5E3F01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E619828-F664-3F44-9ED8-234551CA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Poisson significance (continued)</a:t>
            </a:r>
          </a:p>
        </p:txBody>
      </p:sp>
      <p:sp>
        <p:nvSpPr>
          <p:cNvPr id="26629" name="TextBox 15">
            <a:extLst>
              <a:ext uri="{FF2B5EF4-FFF2-40B4-BE49-F238E27FC236}">
                <a16:creationId xmlns:a16="http://schemas.microsoft.com/office/drawing/2014/main" id="{5DDD078E-166D-414C-BC8D-2B81CFC3A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68413"/>
            <a:ext cx="632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sufficiently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(use Wilks’ theorem), </a:t>
            </a:r>
          </a:p>
        </p:txBody>
      </p:sp>
      <p:sp>
        <p:nvSpPr>
          <p:cNvPr id="26630" name="TextBox 9">
            <a:extLst>
              <a:ext uri="{FF2B5EF4-FFF2-40B4-BE49-F238E27FC236}">
                <a16:creationId xmlns:a16="http://schemas.microsoft.com/office/drawing/2014/main" id="{0CA2F214-1637-5F40-B15D-AFC59BEEC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25800"/>
            <a:ext cx="768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 the Asimov data set):</a:t>
            </a:r>
          </a:p>
        </p:txBody>
      </p:sp>
      <p:sp>
        <p:nvSpPr>
          <p:cNvPr id="26631" name="TextBox 11">
            <a:extLst>
              <a:ext uri="{FF2B5EF4-FFF2-40B4-BE49-F238E27FC236}">
                <a16:creationId xmlns:a16="http://schemas.microsoft.com/office/drawing/2014/main" id="{8B62BBEC-CA62-7645-8FD6-42B13EE3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53006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reduces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&lt;&lt;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6632" name="Picture 8">
            <a:extLst>
              <a:ext uri="{FF2B5EF4-FFF2-40B4-BE49-F238E27FC236}">
                <a16:creationId xmlns:a16="http://schemas.microsoft.com/office/drawing/2014/main" id="{62B24EB3-4E15-8A40-ABC2-5E2FB43A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19563"/>
            <a:ext cx="4483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>
            <a:extLst>
              <a:ext uri="{FF2B5EF4-FFF2-40B4-BE49-F238E27FC236}">
                <a16:creationId xmlns:a16="http://schemas.microsoft.com/office/drawing/2014/main" id="{7B5AD43E-332E-AC40-95AC-4D2F32A36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92300"/>
            <a:ext cx="3454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>
            <a:extLst>
              <a:ext uri="{FF2B5EF4-FFF2-40B4-BE49-F238E27FC236}">
                <a16:creationId xmlns:a16="http://schemas.microsoft.com/office/drawing/2014/main" id="{24850D9E-91D8-8E41-BA38-4DC22F18F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43138"/>
            <a:ext cx="386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355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1">
            <a:extLst>
              <a:ext uri="{FF2B5EF4-FFF2-40B4-BE49-F238E27FC236}">
                <a16:creationId xmlns:a16="http://schemas.microsoft.com/office/drawing/2014/main" id="{365F9399-BADF-BA44-890B-10910E76DF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0" name="Footer Placeholder 2">
            <a:extLst>
              <a:ext uri="{FF2B5EF4-FFF2-40B4-BE49-F238E27FC236}">
                <a16:creationId xmlns:a16="http://schemas.microsoft.com/office/drawing/2014/main" id="{7F0D6224-833D-FE4D-A6FE-4EE955B1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9EB78B4-E80C-7545-BF56-54E930F1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018003-31B8-BB47-942E-EC2274EA478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B60104BE-F9E6-5042-AA66-1A06D755F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2463"/>
            <a:ext cx="50577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>
            <a:extLst>
              <a:ext uri="{FF2B5EF4-FFF2-40B4-BE49-F238E27FC236}">
                <a16:creationId xmlns:a16="http://schemas.microsoft.com/office/drawing/2014/main" id="{B833B378-B2BC-6543-BF0F-CB1D03FD0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1463"/>
            <a:ext cx="81121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significance,</a:t>
            </a:r>
            <a:b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of the hypothesis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7654" name="TextBox 15">
            <a:extLst>
              <a:ext uri="{FF2B5EF4-FFF2-40B4-BE49-F238E27FC236}">
                <a16:creationId xmlns:a16="http://schemas.microsoft.com/office/drawing/2014/main" id="{ABCD211A-5FAA-984F-AFED-0597F76CF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2179638"/>
            <a:ext cx="35480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“Exact” values from MC,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jumps due to discrete data.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broad range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only good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≪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655" name="TextBox 16">
            <a:extLst>
              <a:ext uri="{FF2B5EF4-FFF2-40B4-BE49-F238E27FC236}">
                <a16:creationId xmlns:a16="http://schemas.microsoft.com/office/drawing/2014/main" id="{295CAED4-2B08-734C-97FC-950B623C7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74788"/>
            <a:ext cx="4314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CCGV, EPJC 71 (2011) 1554, arXiv:1007.1727</a:t>
            </a:r>
          </a:p>
        </p:txBody>
      </p:sp>
    </p:spTree>
    <p:extLst>
      <p:ext uri="{BB962C8B-B14F-4D97-AF65-F5344CB8AC3E}">
        <p14:creationId xmlns:p14="http://schemas.microsoft.com/office/powerpoint/2010/main" val="809233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>
            <a:extLst>
              <a:ext uri="{FF2B5EF4-FFF2-40B4-BE49-F238E27FC236}">
                <a16:creationId xmlns:a16="http://schemas.microsoft.com/office/drawing/2014/main" id="{3FB65E4B-AEE6-1641-897F-D048CCA675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8674" name="Footer Placeholder 2">
            <a:extLst>
              <a:ext uri="{FF2B5EF4-FFF2-40B4-BE49-F238E27FC236}">
                <a16:creationId xmlns:a16="http://schemas.microsoft.com/office/drawing/2014/main" id="{8CC1D525-9355-AF4F-9734-582D4674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EA733B27-A5BD-9143-BA5F-E67DD399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E17C4F-8EDC-644A-870A-291C9B3DE9B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D9DB1010-EBE6-4D47-B664-FE5AE2E3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3225"/>
            <a:ext cx="79200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case where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0CA88C78-83C0-2846-AD50-6B256193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918178"/>
            <a:ext cx="2717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2">
            <a:extLst>
              <a:ext uri="{FF2B5EF4-FFF2-40B4-BE49-F238E27FC236}">
                <a16:creationId xmlns:a16="http://schemas.microsoft.com/office/drawing/2014/main" id="{4D822B45-CBB5-1D47-B2EF-874DE4213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85850"/>
            <a:ext cx="792505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intuitive explanation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that it compares the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the standard deviation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assuming no signal,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uncertain, characterized by a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reasonable guess is to replace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quadratic sum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8679" name="TextBox 3">
            <a:extLst>
              <a:ext uri="{FF2B5EF4-FFF2-40B4-BE49-F238E27FC236}">
                <a16:creationId xmlns:a16="http://schemas.microsoft.com/office/drawing/2014/main" id="{EE1B06F0-5F8B-084D-A59F-7AE305E0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84763"/>
            <a:ext cx="736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has been used to optimize some analyses e.g. where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cannot be neglected.</a:t>
            </a:r>
          </a:p>
        </p:txBody>
      </p:sp>
    </p:spTree>
    <p:extLst>
      <p:ext uri="{BB962C8B-B14F-4D97-AF65-F5344CB8AC3E}">
        <p14:creationId xmlns:p14="http://schemas.microsoft.com/office/powerpoint/2010/main" val="3444461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1">
            <a:extLst>
              <a:ext uri="{FF2B5EF4-FFF2-40B4-BE49-F238E27FC236}">
                <a16:creationId xmlns:a16="http://schemas.microsoft.com/office/drawing/2014/main" id="{EB30AF7A-B919-7940-8B73-3DFC82E1AF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698" name="Footer Placeholder 2">
            <a:extLst>
              <a:ext uri="{FF2B5EF4-FFF2-40B4-BE49-F238E27FC236}">
                <a16:creationId xmlns:a16="http://schemas.microsoft.com/office/drawing/2014/main" id="{BE8C27DA-BA98-8740-990C-90B53D09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2431A33C-C368-A645-9B83-6678594D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7E8B0-087B-BF4F-A6A3-E7F80AD09452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7C3DC1A-DF26-D143-913D-978A4FE2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with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sp>
        <p:nvSpPr>
          <p:cNvPr id="29701" name="TextBox 1">
            <a:extLst>
              <a:ext uri="{FF2B5EF4-FFF2-40B4-BE49-F238E27FC236}">
                <a16:creationId xmlns:a16="http://schemas.microsoft.com/office/drawing/2014/main" id="{C2E0A590-D466-3142-8E57-D418C47F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1014413"/>
            <a:ext cx="778610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well studied “on/off” problem:  Cranmer 2005;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Cousins,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Linnemann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Tucker 2008; Li and Ma 1983,...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two Poisson distributed values: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        (primary or “search” measurement)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	(control measurement,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known)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29702" name="Picture 3">
            <a:extLst>
              <a:ext uri="{FF2B5EF4-FFF2-40B4-BE49-F238E27FC236}">
                <a16:creationId xmlns:a16="http://schemas.microsoft.com/office/drawing/2014/main" id="{0ACC2643-054C-7E4B-BA01-E366F02A6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4060825"/>
            <a:ext cx="4584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4">
            <a:extLst>
              <a:ext uri="{FF2B5EF4-FFF2-40B4-BE49-F238E27FC236}">
                <a16:creationId xmlns:a16="http://schemas.microsoft.com/office/drawing/2014/main" id="{5D62D4C6-DB3B-104D-892F-856B4D3E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941888"/>
            <a:ext cx="7339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to construct profile likelihood ratio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nuisance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parameter):</a:t>
            </a:r>
          </a:p>
        </p:txBody>
      </p:sp>
      <p:pic>
        <p:nvPicPr>
          <p:cNvPr id="29704" name="Picture 1">
            <a:extLst>
              <a:ext uri="{FF2B5EF4-FFF2-40B4-BE49-F238E27FC236}">
                <a16:creationId xmlns:a16="http://schemas.microsoft.com/office/drawing/2014/main" id="{2B060390-BFA8-2741-A062-EF3B1E907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45125"/>
            <a:ext cx="2197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87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1">
            <a:extLst>
              <a:ext uri="{FF2B5EF4-FFF2-40B4-BE49-F238E27FC236}">
                <a16:creationId xmlns:a16="http://schemas.microsoft.com/office/drawing/2014/main" id="{06F67D82-8E22-8441-BA38-F15D80FA9F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0722" name="Footer Placeholder 2">
            <a:extLst>
              <a:ext uri="{FF2B5EF4-FFF2-40B4-BE49-F238E27FC236}">
                <a16:creationId xmlns:a16="http://schemas.microsoft.com/office/drawing/2014/main" id="{BC4A1102-5B39-0F4A-838B-695974B9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62738AB1-28FB-C34E-BB7A-659AACC0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B10731-DB33-DC4C-94C8-C15EC265E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615BD140-9B91-2B45-B6D8-CBAE13394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Ingredients for profile likelihood ratio</a:t>
            </a:r>
          </a:p>
        </p:txBody>
      </p:sp>
      <p:sp>
        <p:nvSpPr>
          <p:cNvPr id="30725" name="TextBox 1">
            <a:extLst>
              <a:ext uri="{FF2B5EF4-FFF2-40B4-BE49-F238E27FC236}">
                <a16:creationId xmlns:a16="http://schemas.microsoft.com/office/drawing/2014/main" id="{C91B5865-72EE-6D4B-B774-BE5AF836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1149350"/>
            <a:ext cx="794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construct profile likelihood ratio from this need estimators:</a:t>
            </a: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id="{8145CEBA-70E6-3E40-9D45-3A048302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827213"/>
            <a:ext cx="866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3">
            <a:extLst>
              <a:ext uri="{FF2B5EF4-FFF2-40B4-BE49-F238E27FC236}">
                <a16:creationId xmlns:a16="http://schemas.microsoft.com/office/drawing/2014/main" id="{04CE3A85-FE02-F941-ACB1-2CEF4AE65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987800"/>
            <a:ext cx="576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 particular to test for discovery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</p:txBody>
      </p:sp>
      <p:pic>
        <p:nvPicPr>
          <p:cNvPr id="30728" name="Picture 4">
            <a:extLst>
              <a:ext uri="{FF2B5EF4-FFF2-40B4-BE49-F238E27FC236}">
                <a16:creationId xmlns:a16="http://schemas.microsoft.com/office/drawing/2014/main" id="{57AAEFA6-2E72-894C-A3BF-2379EF4A2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78375"/>
            <a:ext cx="1866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56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>
            <a:extLst>
              <a:ext uri="{FF2B5EF4-FFF2-40B4-BE49-F238E27FC236}">
                <a16:creationId xmlns:a16="http://schemas.microsoft.com/office/drawing/2014/main" id="{6CAA4E7A-E6EE-C348-AF46-FB869513E7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1746" name="Footer Placeholder 2">
            <a:extLst>
              <a:ext uri="{FF2B5EF4-FFF2-40B4-BE49-F238E27FC236}">
                <a16:creationId xmlns:a16="http://schemas.microsoft.com/office/drawing/2014/main" id="{E2BFAA3C-5358-AC40-B7C5-EE55C84B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65730830-F106-C440-9841-C9C20A28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0D0402-23B7-CF4E-8AC3-70FB483D7D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2E0DACAD-7221-D740-913E-E5A2017E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significance</a:t>
            </a:r>
          </a:p>
        </p:txBody>
      </p:sp>
      <p:sp>
        <p:nvSpPr>
          <p:cNvPr id="31749" name="TextBox 1">
            <a:extLst>
              <a:ext uri="{FF2B5EF4-FFF2-40B4-BE49-F238E27FC236}">
                <a16:creationId xmlns:a16="http://schemas.microsoft.com/office/drawing/2014/main" id="{6AD41F83-F42F-054A-BD06-34662C76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052513"/>
            <a:ext cx="8353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profile likelihood ratio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then from this get discovery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using asymptotic approximation (Wilks’ theorem):</a:t>
            </a:r>
          </a:p>
        </p:txBody>
      </p:sp>
      <p:pic>
        <p:nvPicPr>
          <p:cNvPr id="31750" name="Picture 1">
            <a:extLst>
              <a:ext uri="{FF2B5EF4-FFF2-40B4-BE49-F238E27FC236}">
                <a16:creationId xmlns:a16="http://schemas.microsoft.com/office/drawing/2014/main" id="{F832A756-355C-4E47-8CEA-009FBDF9A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222500"/>
            <a:ext cx="1206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>
            <a:extLst>
              <a:ext uri="{FF2B5EF4-FFF2-40B4-BE49-F238E27FC236}">
                <a16:creationId xmlns:a16="http://schemas.microsoft.com/office/drawing/2014/main" id="{08C273A2-DDD8-2841-933F-96AFEB231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01938"/>
            <a:ext cx="6032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>
            <a:extLst>
              <a:ext uri="{FF2B5EF4-FFF2-40B4-BE49-F238E27FC236}">
                <a16:creationId xmlns:a16="http://schemas.microsoft.com/office/drawing/2014/main" id="{6FB85621-CE20-D342-8EFF-EA1389686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60800"/>
            <a:ext cx="4229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4">
            <a:extLst>
              <a:ext uri="{FF2B5EF4-FFF2-40B4-BE49-F238E27FC236}">
                <a16:creationId xmlns:a16="http://schemas.microsoft.com/office/drawing/2014/main" id="{9B020019-A3D4-914E-A7D7-C9B15491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81525"/>
            <a:ext cx="297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Essentially same as in:</a:t>
            </a:r>
          </a:p>
        </p:txBody>
      </p:sp>
      <p:pic>
        <p:nvPicPr>
          <p:cNvPr id="31754" name="Picture 7">
            <a:extLst>
              <a:ext uri="{FF2B5EF4-FFF2-40B4-BE49-F238E27FC236}">
                <a16:creationId xmlns:a16="http://schemas.microsoft.com/office/drawing/2014/main" id="{ED051820-49D7-5045-9AFF-4DB7BED0F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862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8">
            <a:extLst>
              <a:ext uri="{FF2B5EF4-FFF2-40B4-BE49-F238E27FC236}">
                <a16:creationId xmlns:a16="http://schemas.microsoft.com/office/drawing/2014/main" id="{0476B617-D600-3347-B8EB-B062D588D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732463"/>
            <a:ext cx="6896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7676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>
            <a:extLst>
              <a:ext uri="{FF2B5EF4-FFF2-40B4-BE49-F238E27FC236}">
                <a16:creationId xmlns:a16="http://schemas.microsoft.com/office/drawing/2014/main" id="{1D3DFC92-8C06-E64E-9BB1-317CCDE1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4221163"/>
            <a:ext cx="415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use the variance of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</a:p>
        </p:txBody>
      </p:sp>
      <p:sp>
        <p:nvSpPr>
          <p:cNvPr id="32770" name="Date Placeholder 1">
            <a:extLst>
              <a:ext uri="{FF2B5EF4-FFF2-40B4-BE49-F238E27FC236}">
                <a16:creationId xmlns:a16="http://schemas.microsoft.com/office/drawing/2014/main" id="{311E63A6-48EE-9B49-82BF-E00870B03E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2771" name="Footer Placeholder 2">
            <a:extLst>
              <a:ext uri="{FF2B5EF4-FFF2-40B4-BE49-F238E27FC236}">
                <a16:creationId xmlns:a16="http://schemas.microsoft.com/office/drawing/2014/main" id="{3DF2CAC0-ABB6-9E4C-A90E-30E3EC17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50F7E17-1308-3A4D-B0A0-3290DE39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1B3245-DADD-9841-A6B1-2B5961935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F709BCD6-8231-D64E-AF5E-F7CFE526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1788"/>
            <a:ext cx="86407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approximation for median significance</a:t>
            </a:r>
          </a:p>
        </p:txBody>
      </p:sp>
      <p:sp>
        <p:nvSpPr>
          <p:cNvPr id="32774" name="TextBox 1">
            <a:extLst>
              <a:ext uri="{FF2B5EF4-FFF2-40B4-BE49-F238E27FC236}">
                <a16:creationId xmlns:a16="http://schemas.microsoft.com/office/drawing/2014/main" id="{28098900-14C8-E145-8E5D-59F8C61C6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42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median discovery significance, replace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their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values assuming background-plus-signal model: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244D9FEE-BB2A-7D49-9029-E34EF279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870200"/>
            <a:ext cx="8267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>
            <a:extLst>
              <a:ext uri="{FF2B5EF4-FFF2-40B4-BE49-F238E27FC236}">
                <a16:creationId xmlns:a16="http://schemas.microsoft.com/office/drawing/2014/main" id="{33816445-60AE-F545-BEDF-F9702E431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30663"/>
            <a:ext cx="1943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9">
            <a:extLst>
              <a:ext uri="{FF2B5EF4-FFF2-40B4-BE49-F238E27FC236}">
                <a16:creationId xmlns:a16="http://schemas.microsoft.com/office/drawing/2014/main" id="{0D3C01ED-2606-944C-9C73-660516424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4221163"/>
            <a:ext cx="222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 to eliminate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2778" name="TextBox 5">
            <a:extLst>
              <a:ext uri="{FF2B5EF4-FFF2-40B4-BE49-F238E27FC236}">
                <a16:creationId xmlns:a16="http://schemas.microsoft.com/office/drawing/2014/main" id="{3CAF5C80-2995-3742-B7C1-DD5634AA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4119563"/>
            <a:ext cx="30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ˆ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779" name="Picture 6">
            <a:extLst>
              <a:ext uri="{FF2B5EF4-FFF2-40B4-BE49-F238E27FC236}">
                <a16:creationId xmlns:a16="http://schemas.microsoft.com/office/drawing/2014/main" id="{A37A36AD-FB22-234B-AA9F-987D9DEC7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79988"/>
            <a:ext cx="8420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Rectangle 12">
            <a:extLst>
              <a:ext uri="{FF2B5EF4-FFF2-40B4-BE49-F238E27FC236}">
                <a16:creationId xmlns:a16="http://schemas.microsoft.com/office/drawing/2014/main" id="{6D54CA1A-8427-2A48-B551-22F9E0DCD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68863"/>
            <a:ext cx="8640763" cy="1296987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024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>
            <a:extLst>
              <a:ext uri="{FF2B5EF4-FFF2-40B4-BE49-F238E27FC236}">
                <a16:creationId xmlns:a16="http://schemas.microsoft.com/office/drawing/2014/main" id="{1B90F2D8-5D19-3C4C-B414-152C49A3BF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3794" name="Footer Placeholder 2">
            <a:extLst>
              <a:ext uri="{FF2B5EF4-FFF2-40B4-BE49-F238E27FC236}">
                <a16:creationId xmlns:a16="http://schemas.microsoft.com/office/drawing/2014/main" id="{DE9BC939-2615-1349-8F06-5E83ADF4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36C179D-AC2D-9A4A-B366-FD09DFDC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24A2C0-A9E8-D24D-BC68-A601D92C4B7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7280522-8760-2F43-BC6A-CF31FE3A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Limiting cases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C47A1EED-644F-6B4A-A2D3-2DE2B1F00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154238"/>
            <a:ext cx="51435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>
            <a:extLst>
              <a:ext uri="{FF2B5EF4-FFF2-40B4-BE49-F238E27FC236}">
                <a16:creationId xmlns:a16="http://schemas.microsoft.com/office/drawing/2014/main" id="{37A6F236-76B4-8341-A291-91C0D5C53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25538"/>
            <a:ext cx="6635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 the Asimov formula in powers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(= 1/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</a:p>
        </p:txBody>
      </p:sp>
      <p:sp>
        <p:nvSpPr>
          <p:cNvPr id="33799" name="TextBox 2">
            <a:extLst>
              <a:ext uri="{FF2B5EF4-FFF2-40B4-BE49-F238E27FC236}">
                <a16:creationId xmlns:a16="http://schemas.microsoft.com/office/drawing/2014/main" id="{6CDFC586-5A00-254B-8B63-F85ED24E8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52813"/>
            <a:ext cx="8333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“intuitive” formula can be justified as a limiting case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significance from the profile likelihood ratio test evaluated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Asimov data set.</a:t>
            </a:r>
          </a:p>
        </p:txBody>
      </p:sp>
    </p:spTree>
    <p:extLst>
      <p:ext uri="{BB962C8B-B14F-4D97-AF65-F5344CB8AC3E}">
        <p14:creationId xmlns:p14="http://schemas.microsoft.com/office/powerpoint/2010/main" val="634214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medsig_s5_rel.gif">
            <a:extLst>
              <a:ext uri="{FF2B5EF4-FFF2-40B4-BE49-F238E27FC236}">
                <a16:creationId xmlns:a16="http://schemas.microsoft.com/office/drawing/2014/main" id="{C3313FA6-66A4-CA47-A493-C5D354E9B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77888"/>
            <a:ext cx="62992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Date Placeholder 1">
            <a:extLst>
              <a:ext uri="{FF2B5EF4-FFF2-40B4-BE49-F238E27FC236}">
                <a16:creationId xmlns:a16="http://schemas.microsoft.com/office/drawing/2014/main" id="{170E9E27-AE9E-F549-8453-39DBE18CA1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4819" name="Footer Placeholder 2">
            <a:extLst>
              <a:ext uri="{FF2B5EF4-FFF2-40B4-BE49-F238E27FC236}">
                <a16:creationId xmlns:a16="http://schemas.microsoft.com/office/drawing/2014/main" id="{9167A38D-526D-514B-B2D7-3C8DFEA7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8F03DFE-0800-604C-8B17-E579BA50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9E4B69-1574-A545-86E7-69FCCF5AB13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C9E032F5-F3EA-4342-AA25-21434608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524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the formulae: 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30557654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EC165DB2-FC2E-DB4D-8D16-DEE2B6F2F3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E87E2AAA-7233-6F4C-92AB-D7788BB9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DC42B987-4A92-9149-879F-899F359D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27EFAD-46C3-354D-9C02-68B743BF2CA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9107030A-197B-404F-A7CD-9520AEEAC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207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sensitivity to optimize a cut</a:t>
            </a:r>
            <a:endParaRPr lang="en-GB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845" name="Picture 3">
            <a:extLst>
              <a:ext uri="{FF2B5EF4-FFF2-40B4-BE49-F238E27FC236}">
                <a16:creationId xmlns:a16="http://schemas.microsoft.com/office/drawing/2014/main" id="{727E3DE8-FB0F-374A-BF5D-3FAE44955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0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3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1">
            <a:extLst>
              <a:ext uri="{FF2B5EF4-FFF2-40B4-BE49-F238E27FC236}">
                <a16:creationId xmlns:a16="http://schemas.microsoft.com/office/drawing/2014/main" id="{416D5EAF-C454-8242-B861-29AAA6A775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7AF44E2-897D-4B4C-82F7-0650F30A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2025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40062DEF-0FAB-FB4C-8624-9E510209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5A90C6-8070-6E47-A687-2FA91A62A11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91B1D177-C07C-3F4C-96E8-41D2E4C94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88913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on discovery sensitivity</a:t>
            </a:r>
          </a:p>
        </p:txBody>
      </p:sp>
      <p:sp>
        <p:nvSpPr>
          <p:cNvPr id="36869" name="TextBox 4">
            <a:extLst>
              <a:ext uri="{FF2B5EF4-FFF2-40B4-BE49-F238E27FC236}">
                <a16:creationId xmlns:a16="http://schemas.microsoft.com/office/drawing/2014/main" id="{099E41D8-F566-0A40-8960-A64FB8E63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154363"/>
            <a:ext cx="8342312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formulae OK.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small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l-GR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overestimate the significance.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Could be important in optimization of searches with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low background.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 maybe also OK if model is not simple on/off experiment,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several background control measurements (check this).</a:t>
            </a:r>
          </a:p>
        </p:txBody>
      </p:sp>
      <p:sp>
        <p:nvSpPr>
          <p:cNvPr id="36870" name="TextBox 5">
            <a:extLst>
              <a:ext uri="{FF2B5EF4-FFF2-40B4-BE49-F238E27FC236}">
                <a16:creationId xmlns:a16="http://schemas.microsoft.com/office/drawing/2014/main" id="{AE8AD3F0-9171-C449-8EFE-CE53FDB2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25500"/>
            <a:ext cx="7713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formula for expected discovery significance based 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test and Asimov approximation:</a:t>
            </a:r>
          </a:p>
        </p:txBody>
      </p:sp>
      <p:pic>
        <p:nvPicPr>
          <p:cNvPr id="36871" name="Picture 14">
            <a:extLst>
              <a:ext uri="{FF2B5EF4-FFF2-40B4-BE49-F238E27FC236}">
                <a16:creationId xmlns:a16="http://schemas.microsoft.com/office/drawing/2014/main" id="{68B610A4-D4C0-1145-8EB4-9E4DEF193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814513"/>
            <a:ext cx="8420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18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Terascale Statistics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Terascale Statistics 2025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0.95 = \int_{-\infty}^{s_{\rm up}} p(s| n) \, d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02"/>
  <p:tag name="PICTUREFILESIZE" val="215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(s) = &#13;&#10;\left\{ \! \! \begin{array}{ll}&#13;&#10;1 &amp; s \ge 0 \\*[0.3 cm]&#13;&#10;0 &amp; \mbox{otherwise}&#13;&#10;\end{array}&#13;&#10;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60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30410</TotalTime>
  <Words>4175</Words>
  <Application>Microsoft Macintosh PowerPoint</Application>
  <PresentationFormat>On-screen Show (4:3)</PresentationFormat>
  <Paragraphs>501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ＭＳ Ｐゴシック</vt:lpstr>
      <vt:lpstr>Arial</vt:lpstr>
      <vt:lpstr>Calibri</vt:lpstr>
      <vt:lpstr>Courier New</vt:lpstr>
      <vt:lpstr>Roboto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743</cp:revision>
  <dcterms:created xsi:type="dcterms:W3CDTF">2020-05-18T17:44:39Z</dcterms:created>
  <dcterms:modified xsi:type="dcterms:W3CDTF">2025-02-25T11:06:44Z</dcterms:modified>
</cp:coreProperties>
</file>