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7" r:id="rId2"/>
    <p:sldId id="1577" r:id="rId3"/>
    <p:sldId id="1473" r:id="rId4"/>
    <p:sldId id="1354" r:id="rId5"/>
    <p:sldId id="1383" r:id="rId6"/>
    <p:sldId id="1484" r:id="rId7"/>
    <p:sldId id="1486" r:id="rId8"/>
    <p:sldId id="1470" r:id="rId9"/>
    <p:sldId id="1471" r:id="rId10"/>
    <p:sldId id="1472" r:id="rId11"/>
    <p:sldId id="1474" r:id="rId12"/>
    <p:sldId id="1500" r:id="rId13"/>
    <p:sldId id="1475" r:id="rId14"/>
    <p:sldId id="1476" r:id="rId15"/>
    <p:sldId id="1477" r:id="rId16"/>
    <p:sldId id="1478" r:id="rId17"/>
    <p:sldId id="1479" r:id="rId18"/>
    <p:sldId id="1489" r:id="rId19"/>
    <p:sldId id="1598" r:id="rId20"/>
    <p:sldId id="1599" r:id="rId21"/>
    <p:sldId id="1600" r:id="rId22"/>
    <p:sldId id="1626" r:id="rId23"/>
    <p:sldId id="1627" r:id="rId24"/>
    <p:sldId id="1639" r:id="rId25"/>
    <p:sldId id="1640" r:id="rId26"/>
    <p:sldId id="1641" r:id="rId27"/>
    <p:sldId id="1601" r:id="rId28"/>
    <p:sldId id="1602" r:id="rId29"/>
    <p:sldId id="1603" r:id="rId30"/>
    <p:sldId id="1635" r:id="rId31"/>
    <p:sldId id="1606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2/25/25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23.3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245 0 9128,'-10'14'9152,"8"2"-8884,-14 11-262,13-12-6,-2 15 213,4-24-117,0 1-96,1-2 0,0 0 106,0 0-22,0 0-84,0 0 0,0-1 235,0 5-235,0-1 0,0 3 73,0-2-11,0-1-62,0 0 5,0 0 135,0-1-72,0 5-68,0-3 33,0 2-38,0-3 5,0-1 0,0 0 95,0 0-45,0 1-50,0-2 28,2 3-33,0-4 5,0 1 0,-1-1 56,0 1 5,0-2-61,-1 1 0,1-1-22,-1 1-29,1 0 51,-1 1 0,2 0 45,-2 0 39,2 0-84,-2 0 0,1 1 6,0 0 11,-1 0-17,1 0 44,-1 0 85,1-1-62,-1 0-67,1 0 0,-1 0 0,0 1-16,0 0 16,0 0 0,0 1 78,0-2 17,0 0-95,1 0 6,-1 0-68,1 0 62,-1 1 0,1-1 62,-1 0 50,1 1-112,-1 1 0,0 0 5,0 3 18,1 0-18,-1 7 102,2-3-7,-2 4-100,1-6 0,0 1 0,-1-1 23,2 7-23,-2-5 56,2 3 28,-2-7-84,1 0 0,-1 0 5,0 0-38,0 1 38,0 1-5,0 1 84,0 0 6,0 0-90,0 5 0,0-3-56,0 2 62,0-5-6,0-1 72,0 1 7,0 0-79,0 1 0,0 7-17,0-4 51,0 6-34,0-7 117,0 0-27,0-2-90,0-1 0,0-1-62,0 4 73,0-2-11,0 2 56,0-4 62,0 0-118,0 0 0,0 1 0,0 1-11,0 1 44,0 1 35,0 8 44,0-4-112,0 5 0,0-9 0,0-2 33,0-1 18,0-2-35,0 0 1,1-1 118,0 1-141,1 6 6,0-4 28,-1 5 39,0-5-67,-1 1 0,0-2 119,0 2-164,0 0 45,0 9 33,0-5 18,0 7-51,0-10 0,0 0 151,0-1-157,0 1 6,0-1 0,0 8 45,0-6-45,0 6 0,0-8 90,0 0-141,0 0 51,-1 0 0,0 0 12,-1 1 44,0 1-56,-2 10 145,1-6-139,-1 5-6,1-9 0,1-1 28,1-2 22,-1 1-50,1-1 0,0 3 23,-1-2-29,2 9 6,-2-6 22,2 6 29,-2-7-51,1 0 0,-1 1 33,1-1-100,0 0 67,0 0 0,0 1 129,-1 1-73,0 2-56,-1 2 0,0 1 34,0 0-40,1 1 6,0 1 0,0 1 140,1 1-50,0 1-90,-1-2 0,0 1 33,-1 14-33,1-9 0,-2 9 67,2-11-16,-1-2-51,1 0-11,0 7-29,0-8 40,0 7 0,0-12 68,-1 1-12,1-2-56,-1 1 0,1 0 11,0-1-17,0 1 6,-2 7 28,2-6 28,-2 6-56,2-10 0,1-1-17,-1-1-33,1 0 50,-1-1 0,0 0 56,-1 1 11,0 10-67,-1-6 0,1 7-5,0-8 5,0 1 0,1 0 84,-1 0-34,1-1-50,-1 9-22,1-7-29,0 6 51,0-9 0,1-3 62,-1 0 11,0 0-73,1-1-40,0 9-4,-1-5 77,2 7-33,0-9 112,0 0-39,0-1-73,0 0 0,0 0 11,0 1-61,-1 1 55,0 9 85,-1-5 39,0 7-129,0-5 0,0 1 0,0 2-34,1 0 45,-1 1 79,0 13-6,1-10-84,0 11 0,1-13-6,-1 1-50,0-2 56,0 2 0,1-2 62,-2 0 11,2-1-73,-1 10-23,1-11-55,0 6 89,0-14-11,0-2 51,0-1 38,0-2-100,0 1 11,0-1-17,0 1-50,-1 8 67,0-6 73,-1 7 11,1-7-84,-1 0 0,2 0-17,-2 0-50,2 0 78,-2 1-11,1 0 134,-1 6-134,0-3 0,1 3-11,-1-7-39,2 0 55,-1 0-5,0-1 34,1 0 56,-3 5-90,3-5 0,-3 4-101,3-7 106,-2 0-5,1 1 51,-1-1 61,0 1-118,0 0 6,1 1-67,-1 5 112,2-7-45,-1 3 5,1-8 96,0 0-106,0-1 5,0-2 0,0 0-23,0-1 23,0-1 0,0-1 101,0 0-163,0 2 62,0 1 0,0 2-56,-1 3 140,1 3-84,-2 4 135,0 8-141,0-5 6,-1 7 0,1-9 0,1-1 45,-1-3-45,2-3 0,-1-3 50,1-4-50,0-1 51,0-2-606,0 1-973,0-5-4242,3-16-3024,4-8 8794,6-16 0,-4 21 0,-1 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53.5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244 30 12662,'2'1'4218,"0"0"-1266,-2-1-2420,0-13-146,0 9-11,0-10-168,0 13 62,0 1-269,-2 0 196,-1 5 78,-3 3 147,-3 8-163,-3 5-68,-3 5 157,-4 4-195,-2 3 100,-4 2 5,1 1-257,0-1 101,2-4-101,3-4 0,3-5 28,4-6-28,3-3-6,3-7-173,4-2-465,0-3-353,2-1-1820,0-3-1804,5-9-2095,1-4 6716,5-9 0,-4 12 0,-2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54.1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7 210 10136,'-4'-3'3881,"2"0"-3041,2 3 1037,0 0-1216,0-1 151,0 0 908,0-1-1323,0 1 29,0 1-40,5-2 40,5 1 50,9-2-218,6 0-11,3 0 27,4-1-268,0 1 83,-2-1-89,-1 1 6,-4-1 72,-3 2-78,-5-2 51,-1 1 33,-3-1-34,-1 0-50,-3-1 0,-1 1 0,-4-1 56,-1 0-56,-2 0-34,-2-2 34,-7-2-235,-19-7 101,-3 3-40,-15-6 107,10 7-449,-12-5 158,15 6-454,-5-1-504,20 6-1390,6 3-1993,5 1 4699,4 2 0,2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54.8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19 11850,'-14'-10'4430,"4"2"-3517,10 8 1306,0 0-1816,4 0 56,5 2 258,9 6-141,6 7 2,4 9 10,4 7-347,0 6 11,-3 7-140,-3 7-79,-9 2 152,-8 3-179,-6-3 39,-6-2-1,-7-4-44,-6-4 0,-6-5-280,0-5-700,1-5-952,2-4-3888,3-6 5820,4-3 0,6-8 0,2-2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58.1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84 9806,'14'11'4508,"-4"-2"-3247,-10-9 2290,0 0-2627,0-18-213,0 12-106,0-12-157,0 17 365,0 1-825,0 7 12,-3 2 51,-3 10 61,-4 6 45,-2 5-157,0 5 84,0 4-40,1 2-44,2-1 56,2 1-50,3-4 56,2-2-6,2-3-51,0-3 79,2-3-50,5-3-34,4-3 73,4-3 22,1-3-28,1-4 34,3-3 184,11-4-212,-5-1-39,8-2 78,-10-5-112,-1-2 117,0-6-117,-3-2 0,-2-2 28,5-14 51,-7 8-79,4-12-23,-9 10 23,-2-1 0,-3-1-56,-3-2 51,-1-1-29,-2-12 34,0 10-22,-2-8 16,-2 16-39,-4 1 1,-2 3 38,-3 0-33,1 2 39,-2 0-6,-1 3-95,-7-4 40,4 7-23,-6-2 17,6 7 44,1 2 23,0 1 0,1 1-17,1 2-61,-6 0 28,7 1 10,-5 1 40,7 3 0,2 2 0,0 4-5,2 2 5,1 1-45,0 2 28,0 1 12,2 3 10,-2 0-5,1 10 6,0-8-12,2 8 6,2-10-11,1-1 11,1-2 0,0-2 6,0-3 55,0 1-61,0-5-5,0 0 5,0-3 22,1 0-16,1 0 72,3 1 79,2 0-118,6 3-39,-2-2 0,5 2 11,-6-3-5,2-1 44,-1 1 85,1-3-91,1 0-4,-1-1-29,-1-1 118,6 0-40,-5 0-38,5 0 77,-7 0-122,1 0 95,0 0-23,0 0-27,0-1 89,0 0-12,1 0 147,2-1-207,-2 1 49,3-1-22,-5 0-89,1-1 89,0 0-89,0 1 95,1 0-6,1-1-45,-3 0 1,1 1-46,-6 0 62,0-1-16,-1 0-46,-1 1 46,0 0-90,-2 2-836,0-1-15,-1 0-796,0 1-3002,0-4-4189,0-2 8877,1-3 0,-1 4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59.8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11749,'16'5'3854,"-4"-1"-2947,-12-4 588,0 0-1080,1-4 33,-1 3-67,1-3-22,-1 4 2144,0 0-2503,2 1-6,-1 4 12,2 2-6,-2 6 73,1 2-67,-2 1-12,1 0-39,-1 1-616,0 1-913,0 1-2649,2 4-2330,0-1 6553,2 0 0,-1-10 0,-2-4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00.1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 17451,'1'12'1574,"0"2"-1417,-1-6 84,0 3-236,0 1 74,-1 3-79,1 1-90,-2 3-1277,1 0-1512,-1 4-2195,1-2 5074,0 1 0,1-11 0,0-3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00.5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10220,'7'16'3400,"-2"-4"-2431,-5-12 1411,0 0-1853,0 7-12,0-3 39,0 6 265,0-4-422,0 3-190,0 2-67,0 1-134,0 3 106,0 1-112,0 1 0,0 1-532,0 1-930,0 1-442,0-1-1659,3 0-1875,1-3 5438,4-3 0,-5-5 0,1-5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00.8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11900,'2'0'4470,"0"0"-1216,-2 0-2884,0 4-90,0-1 45,0 3-163,0 0-50,0 3 22,0 3-134,0 4 62,0 2-62,0 4-106,0 1-353,1 4-208,1 1-1506,1 2-622,1 5 504,0-2 2291,-1 1 0,-1-16 0,-1-5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01.2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13917,'4'8'4295,"-1"-2"-3062,-3-6 111,0 0-969,0 4-123,0-1-50,0 5-85,0-1-16,0 2-67,0 0-34,0 2 0,0 0-79,0 0-374,0 2-387,0 0-1154,0 1-896,0 2-1681,0-1 4571,0 1 0,0-8 0,0-2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01.5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0 10954,'9'7'4200,"-2"-2"-2900,-7-5 3993,0 0-5030,-1 4-111,-1 2-147,-1 5 147,-1 2-147,0 1 29,0 0-34,0 2-712,2-2-503,0 1-2812,2 3-3210,0-1 7237,0 2 0,0-9 0,0-3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26.1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29 225 11340,'-16'-14'1776,"4"4"-897,12 10 2834,0 0-2940,3 0-352,2 0 245,5 0-285,3 0-246,3 0 340,3 0-335,3 0 45,4-3 118,2-1-203,2-2-38,0 1-62,0 0 78,-3 2-55,-1 1-18,-2 1-5,-1 1 73,-2 0 39,6 0-112,-5 0 56,5 0 213,-7 0-269,1 0 106,2 0 91,1 0-62,1 0-135,13 1 0,-10 0 28,8 1-23,-14 0-5,-2 0 51,-2 0 55,-1 0-106,-3 0 6,7 0-1,-4-1 62,6 0-67,-5-1 118,0 0 22,0 0-140,-1 0 0,-1 0 0,0 1-17,0-1 101,8 2-33,-4-1 89,8 1-140,-3 0 0,2-1 112,5 1-163,2 0 102,3-1 21,18 0 29,-12 0-151,12 0 50,-19-1 0,-4 1-34,-5 0 68,-4 1-34,-6 0 78,-1 0-111,-5-1 33,0 0 0,-2-1 50,2 0 40,0 0-90,2 0 0,0 0 117,3-1-122,4-1 5,15-4-45,-5 1 123,10-2-78,-9 4 0,0 0 39,5 1-72,1 0 33,2 0 0,0 1-17,-2 0 112,10 1-95,-12 0 101,10 0-151,-14-1 50,1 0 0,-3 0 72,-1-1 7,-4 1-79,16-2 56,-9 0-62,12 0 6,-9 0 0,-2 2 34,2 0 39,-2 0-73,5 1 0,2-2 0,2 1-40,17-1 40,-15 0 68,11 1-18,-21 0-50,-1 0 0,-5 1-28,-2-1-17,-5 1 45,-3 0 0,-5 0 84,-1 0-84,-2-1 0,2 1-17,0-2-39,4 1 56,5-1 0,8-1 40,8 1 10,31-5-50,-12 4-39,20-5-17,-23 4 56,-3-1 0,-2 1 67,-3 1-28,-6 0-39,-4 1 0,-6 1-101,0-1 101,-10 2 0,2-1 34,-8 0 50,3 0-84,5-2 0,4 0-34,8-2-38,23-2 72,-10 1 56,14-1-6,-16 4-50,0-1 0,2 2-34,0-2-44,-1 2 78,-2-1 0,-2 2 179,13 0-235,-12 1 56,12 0-50,-15 0-34,2 0 84,0 0 0,2 2 67,-2-1-17,1 0-50,-2-1-28,12 0-56,-14 0 90,9 0-6,-16 0 50,0 1 12,2 0-68,1 1 6,0 0-100,20 0 100,-11 0 0,14-1 22,-15 0 79,2-1-135,0 0 34,2 0-17,2 0-39,24 0 56,-16 0 40,18 0 21,-25 1-66,-1-1 5,-3 2-45,-3-2-39,-3 2 89,-1-1-5,-3 0 51,0 1 78,-2-2-129,17 2-84,-12-1-17,11-1 112,-14 0-11,-1 0 67,1 0-28,16 0-39,-13 0 0,12 0-72,-15 0 77,1 0-5,1 0 51,2 0 55,2 0-117,0 1 11,-1 0-107,17 1 107,-15 0 0,13 1 34,-19-1 72,1 0-111,-2 1 5,2 0 0,0 0-67,1 0 139,1-1-21,18 0 78,-14-1-129,12 0 0,-20-1 0,-2 0 0,-2 0 39,-4 0-39,-4 0 11,-1 0 95,-2 0-139,14 0 33,-7 0-56,11 0 123,-11 0-67,1 0 0,0 0 90,-2 0-141,1 0 51,11-1-39,-8 1 112,10-2-73,-11 2 0,2-2 33,1 2-72,1-2 39,-1 1 0,3-1 0,1 0 51,20-1-51,-14 0 89,12 1-122,-22 2 33,-3 0 0,-4 0 112,5-1-112,-11 0 0,2 1 33,-13 0-94,-3 0 61,-2 0 33,-2 0-33,0-1-420,0-1-1165,0-2-3702,1-9 5287,4-12 0,-3 11 0,2-6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08.4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197 0 11883,'4'9'4582,"0"-2"-3479,-4-7 920,0 0-1234,0-4-246,0 2-50,0-3-134,0 4-6,0 1 241,0-1-113,-1 0-481,-1 1 0,-2 0 28,-1 0-89,-3 5 61,-3 2 0,-1 6 5,-3 4 1,0 3 56,-1 3-46,1 2 18,0 3-17,1 3 22,1 2-33,1 3 100,0 1-44,1 3 22,2 0 22,1 0-106,5-3 62,0-3-62,3-4 44,3-3 80,4-4-57,6-3-6,5-2 107,14 2-61,-6-7-6,11 0-29,-10-9 74,2-3-140,2-1 94,-1-3-100,2-5 34,11-14-34,-10 2 0,5-7 50,-15 7-50,-3-1 0,-3 1 0,-3 0-5,-2-1-1,-3 0 6,-2-1-89,-1-10 89,-4 6 33,1-6-33,-3 8 0,0 1-11,-3 0 11,-2 3-73,-4 0 28,-9-3 45,3 7-5,-6-3-74,3 8 79,-1 2-33,1 2-6,-1 3 33,2 0-33,-8 3 39,7 0 5,-5 5-5,7 1 0,0 5 0,-1 2 0,1 2-39,1 0 39,1-1 0,2 0-33,-1 3 33,5-4-28,-1 3 22,4-5 12,2 1 10,0-1-16,1 0 0,1-1-5,0 1-6,1-3 11,0 3 0,0-6 0,0 1 33,0 0-33,0-1 0,0 1-5,0 0 5,0-2-12,0 1-55,0-2 62,0 0 5,2 0 22,0 1 28,3 0-10,0 0 60,0 1 1,3 0-45,-3 0-50,2-1 33,-3-1-33,0 0 27,-2 0-22,1 0-11,-1 0 40,-1-1-7,1 0-33,-1 0 73,1-1-28,2 0 72,0 1-27,1 0 11,-1-1-23,2 0-72,2 0 112,1 0-112,-1 0 201,5 0-202,-3 0 46,4 0-46,-4 0-5,0 0 90,-1 0-84,0 0 22,-1 0 5,0 0-38,-2-1 5,2 0 0,-4-1-12,2 1 18,-2 0-6,2 0 11,0 1 23,0 0-68,2-1 34,2 0 67,-2 0-67,1-1 90,-3 1-90,-1 0-11,0 0 5,-2 1-27,-1 0 33,1 0 5,-2 0 23,2 0-5,-1 0-12,0 0-22,0 0 11,1 0 0,0 0 33,2-1-33,-1 1 84,0-1 0,0 0-22,0 1-96,-1-1 34,0 0-45,-2 1 45,0-2-285,-1 2-1435,0-5-100,-1-1-2740,-7-14-3393,-1 0 7953,-6-12 0,8 16 0,0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09.2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13 148 9890,'-7'-6'2923,"2"2"-2217,5 4 1747,0 0-1657,10 7-108,-5-4 108,7 5-45,-6-7-169,-1 0-145,0 0 11,0-1 0,-1 2 5,0-1-61,0 0 113,1 0-62,0-1-91,2 0 141,1 0-112,3 0-79,2-2-61,4-4-118,2-5-27,1-6-7,3-2-89,0-3 28,1 0-28,-3 3 0,-3 2 0,-4 5-33,-4 4 33,-4 3 0,-1 3-51,-3 1 40,2 1-45,-1 0-6,2 0 23,1 1-45,1 3 6,1 2 22,0 4-73,-1 3 129,1 2 0,-1 4 6,0 1 128,-2 4-128,0 0 72,-1 1 0,2 7-78,-2-8-431,3 4-526,-1-13-898,6-4-5247,1-4 7102,5-4 0,-8-2 0,-2-1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10.2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39 8394,'-9'-15'4862,"2"4"-3339,7 11 1306,0 0-2113,-4-6 164,3 5-163,-4-5-252,5 6 1456,0 0-1842,0 3 94,0 3 197,0 6-96,-1 5 96,1 4 11,-1 2-174,1 2 6,0 2-101,0-2 0,0 0 28,0-3-95,0-2 11,0-5 33,0-5-89,0-5-11,0-2-174,1-3-341,-1 0-253,2-5-447,0-4-320,0-8-4873,3-16 3585,-4 4 2834,2-16 0,-3 27 0,0-2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11.1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0 168 8287,'8'2'3630,"-2"0"-2588,-6-2 4631,0 0-5078,-6-33-136,4 24-185,-4-23 18,6 31 2133,0 1-1949,0-1-358,0 0-113,2-3 57,1 0-57,4-3 23,2-1-11,2-1 17,2-1-34,0 0 33,0 0-33,0 1 96,-1 2-46,0 1-50,-2 1 0,0 2 0,0 1-6,-2 1 6,1 1-84,0 0 45,-1 0-56,-1 1 5,-1 4-61,-2 2 34,-2 5 111,-1 2 12,-5 11 50,-3-4-23,-5 7-33,-4-10 0,1-1-101,1-3 96,2-4-57,2-2-16,-1-2-34,4-2 33,1-1-5,3-1-72,2-2-80,0 1 236,4-1 6,3 0 117,5 0-89,1 0-34,3 0 101,0 0-90,2 0 39,0 0 90,0 2-61,0 0-23,0 3 0,-3 0-51,0 2-5,-4 1-5,0 1 5,-3 2 72,-1 0-16,-1 0 96,-2 1-119,-1-1 102,-1 2 66,-1-1-122,-5 7 10,-2-3-78,-8 4 40,0-5 22,-5-1-68,1 0-5,-2-2-179,2-3-431,-1-2-399,8-4-682,1-1-3435,9-6 5126,9-9 0,-5 6 0,6-6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12.1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168 0 10769,'3'8'4083,"0"-2"-3103,-3-6 5742,0 0-6717,-2-1 96,0 1-101,-3-1 0,1 1 34,-2 0 22,1 0 50,-1 0-72,0 0 11,-1 0-34,-1 0-11,-1 0 0,0 0 28,-1 1-23,1 1 1,0 2 33,1 0-5,0 2-51,0-1 17,-2 4-6,2-1 40,1 1-17,1-2 39,2 1-23,-1-1 18,1 1-51,0-1 39,1 3-39,2-2 84,0 1 67,1-2-117,0-1 111,0 0 7,0 0-119,0 1 208,5 2-90,1-1 107,4-1-247,2-4 73,0-1-84,2-2-6,1 0 6,-1 0-72,1 0 4,-2-2-167,5-8 50,-6-1-39,3-6 6,-6 2 151,-2 2-51,-1 0 107,-3 4 11,-1 2-235,-2 3 162,0 3 79,0 1 122,0 7 108,0 1-231,0 7 113,2-1-118,1-1 5,4-1-10,1-2-230,4-2-45,1-2-633,4-4-706,2-1-2011,6-1-1887,-1-1 5517,3-3 0,-13 1 0,-4-1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12.5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24 9744,'-1'-5'3439,"0"0"-2201,1 5 1982,0 0-2486,-1-6-78,1 4-158,-1-4-123,1 6 258,0 0 17,3 4 100,1 3-234,3 4-135,1 3-236,1 1-139,-1 0 33,2 1-39,-1-3-89,1 0-331,-1-4-158,2-3-139,0-3-419,1-2-848,0-1-822,0 0-1187,1-6-1485,-2-2 5478,0-5 0,-5 5 0,-3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12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230 0 10920,'9'11'4744,"-2"-2"-3708,-7-9 2437,0 0-2868,-1 4-23,-3 3-139,-3 7 134,-4 5-34,-1 7-190,-3 6 84,-2 7 61,-2 6-117,-2 5-45,0 2-140,-2 3-106,3-3 22,1-3-107,4-7 80,1-6-85,3-8 0,3-9-6,3-6-319,3-6-420,2-4-173,1-2-5188,22-25-2318,-2 1 8424,17-21 0,-21 24 0,-5 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13.8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79 117 8842,'-16'-1'1003,"2"0"-286,14 1 1131,0 0-1030,-9 0-40,7 0 29,-7 0-28,9 0 4474,0 0-4951,3 0 118,1 0 79,3 0-84,2 0-180,1 0 62,1 0-129,0 0-106,0 0 55,-1 0-78,2 0 23,-2-3-23,1-2-33,-1-4-12,-2-4-95,-1 0-16,-3-2-51,-2 2-151,-1 0 44,-1 3 62,-1 3-39,-3 1 145,-3 3-16,-4 0 78,1 2 40,-2 0-74,2 1 79,0 0 0,0 0-50,1 0 50,1 3-45,-1 1 45,2 3 101,0 1-23,2 1 113,0 0 0,2 0-90,-1 1 50,1 0-73,-1 1-5,0 1 140,0 1-84,0 1 55,0 0 80,-1 9-96,2-7-62,-1 6 12,3-8 111,0-2-22,1 0 51,0-3 106,0 1-207,1-2 61,3 1-4,5 2-7,0-2-106,4 1 83,-2-5 18,1-1-196,1-3 72,2 0-78,0-1-50,8-1-46,-5-3-172,5 0-136,-7-4-408,-1 1-146,-3 1-566,-3-1-1080,-2 1-7227,-3-5 8966,-2 3 0,-1-1 0,-1 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14.8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28 8494,'-15'-11'2549,"3"2"-1714,12 9 1226,0 0-1428,6 0 67,-5 0 23,5 0-124,-4 0-28,0 0-44,0 0 268,0 0 51,2 0-314,0 0-39,1 0-68,-2-1-55,2 1-90,-3-1 0,0 1 17,-1 0 471,-1 0-695,0-1-17,0 0 39,0-1-95,-3 1-28,-2 1-6,-4-1 12,-2 1-12,-2 0 29,2 0-1,-1 2 6,2 2 0,-1 2-17,2 2 17,0 1 0,2-1 0,0 1 0,2 1-61,1-2 55,2 1 6,1-2 50,1 0 107,0-2-62,3 1-39,4-1 28,11 3-72,-2-2 38,7 0-11,-6-3-33,2 0 67,1-1-40,0 0 85,0 0-113,6 3 46,-8-1-51,4 2-11,-11 0-29,-1 0 29,-3 0 11,-1 1 6,-2 1 39,-1 1-6,-2-2 146,0 2-23,-1-2-56,-3 1 23,-4 2-45,-6 1-84,-5 1-50,-4 0-230,0-2-1053,-7-1-264,7-3-2687,-4-1-2869,9-4 7153,5-1 0,5 0 0,3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26.9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13 5874,'-3'-7'5,"0"2"1,3 5-57,0 0 1,0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37.7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2107 9738,'6'1'1977,"0"0"-1590,-6-1 140,0 0-427,3-3 35,-2 2-130,3-4 275,-3 5 8614,0-1-8753,-1-1 22,1 0-124,2-3-39,2-2 0,-1 0 11,2-3 73,-1 1-84,1-1 6,0 0 61,0 0-6,0 0-61,-1 1 0,1 2 0,-2 0 12,2 0-7,-2 0-5,2 0 84,-1-1-33,1 1 5,0-1-6,2-5 12,-1 4-62,1-4 44,-1 3 24,1-2-29,-2 0-39,5-4 0,-2 2 45,4-4-40,-2 4 29,0-2-6,0 1 11,1-2-39,-1 0 0,2 1 6,0 0-1,7-9-5,-3 6 45,5-8-11,-5 8-34,0-1 0,2 2 0,-1-1 0,-1 1 5,0 1 34,-2 1 17,6-5-61,-5 6 5,5-4 0,-5 6-11,0 1 11,0 0 0,2 0 0,-1 0 33,4 0-38,-1 0 5,12-3-12,-7 4 12,10-4 0,-10 6 0,2 0 12,-1 1-18,-1 0 6,1 0-6,14-3 18,-9 2 55,12-1-67,-13 2-39,-2 2 39,-2 1 0,-3 1 0,-1 0 61,-3 1-61,0 0 0,9 0 62,-4 0-79,8-1 51,-5 1-34,1-1 22,2 1 23,-1 0-40,1-1-5,1 2 0,1-1 68,13 1-68,-10 0 61,9 1-55,-12-1 50,-1 1-56,1-1 0,2 0 17,-2 0-12,0 0 40,-1 0 39,0 0-34,-3 0-50,12-2 0,-12 1-11,9-2 22,-13 2 29,1-1 4,-1 1-27,11-3-17,-9 1 0,8 0 73,-11 0-67,1 0 44,2 0 23,11-5-73,-5 2 0,9-5 17,-10 4-1,1-2-10,-1 1 56,3-2-46,1 1-10,2-1-12,1-1-5,19-7 6,-14 5 10,13-5 46,-20 8-51,-2-1 28,-2 1-28,-3 0 0,-3 1 5,-3 0 6,-3 1 62,3-2 73,-9 3-141,4-2 23,-8 4-28,0 0 0,1-1 79,1-1-79,2-2 33,9-6-21,-4 2-12,8-4 0,-7 4 0,1 0 5,0 0 1,0 2-6,-1-1 0,0 2 39,-1-1-39,5-6 0,-6 6-6,4-6 6,-8 8 0,0-2 28,1 2-22,0-2-6,-1 1 0,5-4-62,-4 4 124,2-2-62,-5 3 22,0 0-10,0-1-12,-1 1 0,2-1 0,-1-1-6,2 1 12,-1-1-6,-1 1 28,6-5-40,-6 3-21,5-3 33,-3 3 22,1 0-16,1-1 11,12-10-12,-6 6-5,9-8 0,-7 9 0,-2 1-28,0 0 39,0 2-11,-2 1 0,-1 1-28,0 2 28,-3 2 0,0 1 23,5-3-18,-2 2-5,5-2 0,-5 4-11,-1 0 11,0 2-56,14-3 51,-4 3-29,14-4 34,-6 3 11,2-1-11,1 1 0,0 1 0,-1-1 0,0 2 11,-1-1-5,-1 2-6,-3 0-45,8 2 45,-12 0 0,6 1 0,-14 0 0,-1 0 0,1 0 34,9 1-23,-7 2-17,8 2 6,-8 1 0,1 1-5,2 2 10,1 0-5,1 2 0,2 1 12,1 0-35,14 8 23,-10-7-3330,35 19 3330,-34-16 5,18 11 7,-17-6-1,10 8 22,-8-5-33,3 3 0,-20-13 3404,0 0-3404,1 1 0,0-1 11,-1 1 17,9 7-28,-7-5 0,7 7-6,-7-4 12,2 1-6,1 2 17,2 1 16,1 0-66,0-1 16,0 1 101,15 11-84,-11-8 0,11 9 45,-14-12 22,-1 1-67,-2-1 0,-1 0 0,-2-1 56,13 11 12,-10-8-1,10 7-34,-11-10 12,1 1-45,2 1 6,1 1 83,0 1-83,0 0 50,1-1 28,9 10-84,-8-10 0,7 9 6,-11-13 50,-2 0-51,1-1 34,-2-1-39,0 0 0,6 5 0,-9-6 0,7 4 62,-12-8-56,1 0-6,0-1 0,0 1 33,-1-2-33,2 1 0,-1-2 101,10 7-101,-6-5 6,6 5 50,-10-6-51,1 1-10,0 2-7,1 0 12,1 0 73,-1 2-73,2-2 11,0 2 17,1-1 12,11 9-40,-8-7 0,9 6 50,-10-9-44,1 1 27,0-1 6,7 5-39,-9-6 0,4 4 0,-10-7-33,0-1 38,-1 1-5,2-2 56,-2 2-50,0-2 0,0 0-6,8 3 0,-4-3 44,5 3 7,-5-4 33,-1-2-84,1 1 67,-2-2-67,2-2 0,-1 1 50,1-2-50,0 0 6,0 1 22,-1-2-22,1 2-6,1-1 0,0 1-12,11 2 46,-9-1-23,6 1-11,-14-2 0,-2 0 0,-2-1 0,-1 0 0,-1 0 0,-2 0 6,1 0 27,3 2-33,0-1 0,5 2 0,-1-2 0,2 1 0,3-1 6,1 1 39,0 0-6,1-1-28,0 1 12,14 1-23,-8-2 28,11 2-23,-10-1-5,1 0 56,0 0-50,15 3-6,-10-3 0,11 2 11,-16-3-11,-1 1 45,-3-1-40,-3 0-5,-1 0 6,4 2-12,-8-2 6,3 1 0,-8-1 6,-1 0 0,1 0-6,-2 0 0,0 0-17,-2 0 17,0-1 28,2 2-28,-3-3 0,1 2 5,-4-2-5,-1 0 0,-1-1 0,1 1 45,-1-1-45,8 1 0,-2 1 6,8-1 5,-5 2-11,0-2 0,-3 1 17,-1-1-17,-2-1 0,-2 1-6,0-2 12,-2 1-45,1 0 44,0 0 29,-1 0-29,1 1-5,-1-1 0,1 0 6,-1 1-12,1-2 12,-2 1-6,1 0 17,-2-1-17,0 1 0,0-1-56,-2 0-3165,1 0-727,-1-7 3948,0-11 0,0 7 0,0-5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27.5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5734,'0'0'0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30.2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11 970 10293,'-2'-5'3534,"0"0"-2655,2 5 7394,0 0-8172,0-3-56,0 0-39,0-5 5,0-2-11,-2-3-56,1-5 50,-1-4 12,1-5-6,1-7 0,1-2-6,6-4 1,6-4-40,10-1 39,8-5 1,9-5 10,11-4 51,8-6-33,6-2-318,2 0 295,-5 2 0,-9 5 0,-10 10 0,-13 9 11,-10 10 23,-8 10-34,-6 8-392,-2 5-247,-3 5-879,0 1-4931,6 22 646,0 2 5803,5 20 0,-7-20 0,0-4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32.6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265 21 9016,'6'4'3153,"-2"0"-2195,-4-4 6010,0 0-6627,1-1-100,-1-1-174,1-2 34,-1-2-39,1 1-57,0 1 1,0 1-1,0 1 29,-1 1 565,0 0-599,0 7 0,-4 2-5,-2 9 5,-5 4 0,-3 4 0,-2 2 5,-1 1-5,-1 0 0,1-3 62,3-4-62,1-4 0,4-4 0,3-5 33,2-3-27,3-2 67,0-2 348,1 0-473,0-5-144,0-1-123,0-3 101,0 2-57,0 0-268,0 2 140,0-1-17,0 0-241,0 1-331,0-1 320,-1 1 17,-3 0-336,-1 1 206,-4 1 136,0 1 94,-2 1 326,-1 0 167,1 0 34,1 0 28,1 0 146,3 0-62,1 0 78,2 0-83,1-1 296,1-2-375,-1 0 134,2-1-83,-1 0 156,0 2 11,1-1-16,-1 3 5,0-1-22,1 0 23,-2 1-80,1-1 63,-1 0-18,0 0-133,0 0 150,-2-1-61,2 0 78,-1 0-95,2 2 6,0 0 44,1 0-50,-2 0 11,2 0 51,-2 0 123,2 0 4430,-1 0-4760,3-1 22,2 0 11,4 1 0,3 0 33,3 0-22,2 3 12,1 2 44,0 2-56,-1 1 6,-2-2-17,0 0 0,-3 0-6,-1-3 12,-2 2-6,-2-3 34,-1 1-29,-2-2-5,-1 1 0,0-2-39,-2 2-23,1-2 62,-1 1-5,0 0-79,0-1 78,0 2 1,0-1 5,0 1 11,1 0 56,-1 0-67,2-1 45,-2 1-51,2 0 6,-1 0-17,1 2 17,-1-1 0,1 0 0,-1 1 45,1-1-45,0 0-5,0 0 10,0-1-10,-2-1 27,0 1-22,0-1 0,0 1 0,1 0 0,0 0 0,0 0-2420,-1-2-3153,0-3-2005,-3-6 7578,-1-7 0,0 6 0,0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34.1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17 9128,'14'12'3277,"-4"-2"-2174,-10-10 1317,0 0-1754,0-15 56,-1 11-145,0-11-39,1 13-73,0 0 1126,0 2-1591,0 3 78,0 5 140,0 7-72,1 6 33,2 4-11,1 2-56,1 3 84,-1 2-123,-1 0-67,1-2 44,-2-1-39,2-6 56,-2-4-33,1-5 22,-1-5 45,-1-3 73,1-4 5,-1-1-128,2-5-51,0-7-168,1-8-63,1-8-116,1-3 196,1-2-56,1 1 44,1 1 163,0 2-67,1 4 67,0 4 0,-1 4-33,-1 4 27,-1 3-5,1 4-12,-1 1 18,1 3 10,2 0 259,5 6-124,0 4-23,3 6 90,-5 4-106,0 2 50,-3 3 18,-1 12-23,-4-8-141,0 6 40,-4-13-45,0-5 0,-1-4 51,0-4 33,0-4 246,0-2-330,1-8-146,1-5-5,2-9-106,1-8 21,3-1 28,0-1 158,3 4 50,-1 5-67,-1 7 61,0 5-78,-4 4-39,6 3 134,-3 1 73,4 1 51,1 3-63,-1 4 40,1 4 62,-1 5 34,-1 2-1,3 11-156,-6-8 16,1 7-62,-6-11-10,1-3-281,-1-2-504,1-4-268,2-4-903,2-2-2850,11-10 4811,13-16 0,-13 11 0,4-9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34.6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25 12096,'1'2'3479,"0"0"-746,-1-2-2189,0 2 55,0 1-235,0 2-79,0 1-27,-2 2-90,1 0 39,-2 4-22,1 0-112,1 3 39,0-1-12,1 1 7,3-4 44,4 0-11,6-3 112,3-3-62,1-2-105,1-2 16,0-1-23,-1 0-78,-2-1 101,-3-3-90,-2-1 57,-1-5-29,-3 0-39,0-3 0,-3-1-101,-1-2-67,-1-1 84,-1 0-152,-10-5 135,-2 6-16,-12 0 61,-1 12-23,-4 2 12,0 2-84,1 0-314,4 2-2336,5 4-1119,10-2 3920,11 2 0,1-5 0,6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35.4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216 462 10898,'-12'-8'2873,"2"2"-1994,10 6 499,0 0-958,-38-13-16,22 10-119,-30-9-33,30 12 196,2 7 34,0 3-96,1 6 203,3 3-169,0 2-22,3 2-208,2 2-16,2-1-57,2-2 1,1-3 55,2-3 62,2-5 68,4-4 55,3-5-100,3-1-112,2-4-90,1-8-11,3-8-45,0-12-393,10-33 91,-9 8-90,6-27 106,-11 20-262,-3-21 430,-7 27 118,-1-8 0,-5 34 258,0 7-141,-2 7 157,-1 3-27,-2 5-180,1 2-28,-1 4-39,-1 1 0,0 4 84,-7 19 73,3 2 89,-7 22-5,7-2 85,0 7-91,4 4 17,2 2-84,2-4-157,2 14-11,5-22-341,2 6-707,6-25-974,3-5-3579,8-8 5601,14-4 0,-16-6 0,4-2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36.4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132 136 11850,'0'4'3495,"0"0"-2873,0-4 1433,0 0-1417,2-1 18,3 1-101,3-1-169,2 1-61,1-1-219,1-3-22,-1-2-50,1-4-1328,3-26 392,-8 17-436,0-22 1074,-14 31-32,-6-1 150,-5 9 62,-3 1 22,0 1 62,-1 5 124,0 3 486,-7 14-268,8-2 251,-3 8-16,10-5 129,4 1 0,4 2-252,3 0 72,3 2 443,15 8-633,-1-10-78,17 4-34,-3-15 22,5-6-122,4-4-46,3-4-78,2-1-700,20-10-1003,-13 0-3584,22-17-4544,-20 5 9256,5-8 0,-26 15 1,-9 2-1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32 12617,'0'-3'7349,"5"-10"-6123,-4 10-963,4-8 213,-5 11-195,0-1 492,0 1-851,0 2 139,0 3-61,0 2 0,0 3 39,0 1-78,0 0 39,0 2 0,0 0 34,0 0 5,0 2-39,0-2 0,0 2 50,0-2-55,0 2 5,0 0 0,0 0-28,0 1 106,0 2-61,0-1 33,0 2-44,0-1 16,0 0-22,0 0 0,0 0 101,0 7-95,0-5 5,0 5 62,0-7-73,0 0 0,0 1 17,0 6 61,0-6-56,0 4 62,0-8-33,0 1 50,0-1-101,0 0 33,0 0 23,0 0 6,0 0 5,0 6 17,0-4-28,0 5-56,0-7 0,0 1 84,0-1-22,0 1-12,0 0 40,1 0-34,0 1 11,1-1-67,-1-1 0,1 0 11,-2 0 39,1-1-16,0-1-34,-1 0 101,1-1-112,-1 1 11,1-1 0,-1 1 50,0 0 0,0 0-33,0 2 45,0 1 11,0 0-23,0 1-50,0 0 0,0-2 50,0 2 62,-2 3-95,0-3 84,0 2-95,1-5-6,1-1 5,0 1-22,0 0 68,-1 1-51,1 1 0,-1-2 40,1 9-40,0-5 0,0 4-35,-1-5 103,1 0-68,-2 2 28,1 2 90,-1 2-152,-2 12 34,1-8 0,-1 8 56,3-11-56,-1 0 45,0-1 73,1 0-113,-1-1-5,1-1 0,-1 1-22,-1 9 22,0-6 5,-3 7 113,2-10-157,0-2 39,1 0-51,-1 6 107,0-7-56,1 5 0,-1-10 68,0 18-119,0-14 113,0 13-62,2-17 5,0 0 91,0 2-96,0-1 0,-2 2 5,2 0-89,-2 1 185,2 0-101,-1 0 0,1 0 50,-2-2-94,2 5 44,0-6-34,0 3 40,1-6-6,-1-1 0,2 0 134,-1 1-140,0 0 6,1 1-39,-1 0-11,0 5 50,1-5 0,-1 4 117,1-5-117,0 0 0,0 1 0,0 0-78,0 2 89,0 5-11,-1-3 73,1 3-73,-1-7 0,0-1 6,1-1-79,-1-1 123,0 1-50,1-1 0,-1 0 67,0 3-67,0-3 0,-1 3-33,2-5 100,-2-1-67,2 0 6,-2 0 106,2-1-157,-1 4 45,1-2-23,0 2 79,0-3-56,0 2 34,0-1 95,0 1-163,0 0 34,-1 1 0,1 0 107,-1 3-96,0-4 6,0 4 106,0-6-129,-1 1 6,1 0 0,-1-2-61,2 0 105,-1-2-44,0 0 168,1 0-168,-1 0 0,1-2 51,0-1-286,0-1-1025,0-2-1978,0-9-6593,3-2 9570,1-11 1,-1 13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61 8886,'-7'3'2376,"1"0"-1777,6-3 544,0 0-695,-1 0 95,-1 0 174,1 0-174,0 0-78,1 0-73,-1 0-252,0 0 62,-1 0-118,0 0-73,0 0 174,0 0-95,1 0 145,0 0 263,-1 0-151,1 0-173,-1 0-107,0 0 84,1 0-145,-1 0 285,2 0 1939,-1 0-2130,3 0 136,1 0-236,1 0 5,2 0 197,1 0-118,2 0 84,1 0 22,1 0-190,1 0 168,-1 0-168,0 0 6,0 0 140,1 0-140,0 0 447,10 0-447,-4 0 302,8 0-258,-5 0 12,1 0 61,1 0-89,0 0-17,-2-1-17,-2 1 78,-3-1-56,0 1-22,-2 0-89,5 0 162,-6 0-73,4 0 16,-6 0 80,2 0-96,0 0 0,11 0 22,-6 1 73,8 0-89,-7 1 106,0 0-45,1 0 34,0 0-45,2-2-56,1 1 190,0-1-179,2 0 90,0 0 34,11 0-141,-9 0 6,6 0 0,-13 0-50,-2 0 83,-4 0-33,4 0 67,-5-1-72,1 1 5,-3-1 0,0 1 5,2-1-5,2 1 196,31-3-196,-21 3-5,32-2 10,-36 1-5,6 0 68,-11 1 77,-1-1-190,0 1 45,7 0-22,-5 0 56,6 0-34,-7 0 0,1 0 89,0 0-89,0 0 0,0 0 6,2 0-73,-3 0 100,0 0-33,-3 0 79,5 0-91,-4 0 12,4 0 0,-6 0 0,1 0 6,1 0-6,0 0 34,2 0 89,8 0-123,-6 0 0,8 0-34,-10 0 68,1 0-34,-4 0 0,0 0 129,-2 0-197,0 0 68,0 0 0,1 0-44,0 0 88,3 0-44,-1 0 6,3 0 78,0 0-90,0 0 6,3 0 0,-1 0 28,8 0-28,-6 0 0,6 0 34,-9 0-40,2 0 6,-1 0 0,2 0 23,0 0-12,0 0-11,-1 0 17,5 0-17,-9 0 0,3 0 0,-9 0-34,-2 0 40,1 0-6,-1 0 0,1 0 22,8 0-22,-2 0 0,4 0 28,-3 0-22,-1 0-6,2 0 0,-1 0 45,1 0-45,2 0 0,-2 0-28,9 0 39,-7 1-11,7-1 0,-7 1 73,-1 0-96,0 1 23,-2 0 0,1-1 17,4 2-17,-5-2 17,4 1 67,-6-1-78,0-1-6,1 1 6,1-1-23,0 0 50,3 0-33,1 0 96,13 0-96,-8 0 0,6 0 22,-11 0-106,-3 0 90,1 0-6,-4 0 0,1 0 84,6 0-84,-4 0 0,4 0-34,-6 0 34,1 0 0,0 0 95,10 0-89,-5 0-6,6 0 11,-9 0 11,-1 0-16,-1 0-6,1 0 0,-2 0 22,0 0-22,0 0 0,0 0 51,-1 0-57,5 0 6,-6 0-17,4 0 62,-6 0-39,1 0 33,1 0-33,0 0 16,0 0 17,1 0-39,0 0 79,11 0-63,-4 0-16,9 0 51,-8 0-46,0 0-5,2 0 0,-2 0 34,0 0 33,0 0-67,-2 0 28,9 0-89,-8 0 66,4 0-5,-9 0 0,-2 0 51,-1 0-51,0 0 0,-1 0 84,7 0-84,-5 0 0,4 0-34,-6 0 90,0 0-56,1 0 17,2 0 112,-1 0-157,1 0 28,0 0 0,-1 0-68,-1 0 186,0 0-118,-1 0 0,1 0 112,0 0-157,0 0 45,0 0 0,0 0-50,-1 0 61,1 0-11,-1 0 0,0 0 90,-1 0-96,1 0 6,0 0 0,2 0-84,0 0 190,2-1-106,-1 0 51,11 0-51,-6-1 0,7 0 0,-8 1-73,-2 0 107,2 1-34,-2 0 0,1-1 22,9 1-22,-5-1 0,5 1 0,-7-1 45,-2 1-45,-1-1 22,-1 1 45,1-1-123,-2 1 56,0-1-61,4 1 122,-4-2-61,4 1 0,-5-1 90,0 1-96,0 0 6,0 1 0,0-1 23,6 1 5,-5-1-28,5 1 33,-6 0-38,-2 0 5,-1 0 0,-1 0-67,-1 0 67,-2 0 0,2 0 78,4 0-140,-2 0 62,4 0 0,-2 0-50,1 0 145,3 0-95,-2 0 0,3 0 56,-4 0-89,-1 0 33,-2 0 0,-3 0-68,0 0 68,-3 0 0,0 0 28,-1 0 12,0 0-40,2 0 0,-1 0 0,3 0-101,1 0 196,1 0-95,2 0 0,1 0 34,-1 0-40,-1 0 6,-1 0-6,-1 0-33,0 0 39,-2 0 34,0 0 16,-4 0-100,-1 0 50,-1 0 0,1 0-95,-2 0-1552,1 0-56,-4 0-3181,-4-9-4947,-4-1 9722,-3-9 0,5 9 0,3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23 157 7212,'-6'3'2028,"1"-1"-1614,5-2 1440,0 0-1216,0-5-273,-1 2 100,0-3 834,1 3-1058,0 2 308,0-1-544,0 2 1480,0 0-1485,0 0-51,-1 0 51,-1 0 0,0 0-11,1 0-50,-1 0 66,2 0 3782,-1 0-3720,4 0 39,0 0-16,3-1-12,0 0-28,1 0 74,0-1-57,-1 0 151,2-1-218,-3 1 84,2 0 0,-2 0-33,1 0 27,0 0-78,1 0 0,0-1 123,3 1-117,-1-1 50,2-1 11,0 1 0,1 0-16,0-1-1,9-1 118,-5 0-157,5-1 34,-6 2-17,1 0 45,-2 1-73,1 0 0,-2 1-39,4-3 72,-7 3-33,4-1 0,-5 1 79,0 0-79,0 0 0,1 0 6,0 0-57,0 1 56,1-1-5,5-2 85,-2 1-85,3-1 0,-4 1 0,1-1 17,0 2 45,1-1-62,0-1 89,7 0-72,-6 0-17,3 0 6,-9 3-29,0-1 23,-4 2 0,2-1 0,-1 1 67,1 0-67,0 0 0,1 0 0,-1 0 45,8 0-45,-3 0 84,7 0-17,-6 0-27,2 0 10,1 0 23,10 0-68,-5 0-5,6 0 40,-9 0 16,0 0-40,-2 0-16,-2 0 6,-1 0-34,-3 0 28,0 2 0,-2 0-6,0 2 57,4 1-51,-3 0 5,3 1 29,-3 0-34,1-1 0,0 2 34,7 3-23,-4-1-11,6 1 5,-6-1 57,0 0-56,0 0-6,1-1 72,-1 1-27,0 0 11,1 1-5,0 0 16,0 1-45,6 5-22,-6-4 73,5 4-23,-7-6 18,-1-1-52,0-1 96,2 4-112,-2-3 0,-1 1 68,-3-2-1,-1-3-11,0 2-6,2-1 17,-1 1 17,2 0-84,-1 0 107,6 4-40,-3-3-17,4 3-27,-5-3 61,-1-1-118,1 2 34,-1-1 0,0-1-17,-2 2 101,1-2-67,3 4 56,-3-2-140,4 3 67,-6-4 0,2 2 0,-1-1 84,1 1-84,0-1 11,-1 2 90,1-1-84,-1 0-17,1 0 0,-1 1 39,1-2 28,-1 2-33,1-2-18,0 1 80,0 0-108,-1-1 12,1 0 0,0 1-16,-1-1 111,2 2-95,0-1 17,-1 2 83,2-1-144,-1 0 44,0 1 0,-1 0-6,0 0 56,4 6-50,-4-4 107,4 4-158,-5-4 51,1 0 0,-2 0 12,2 0 72,-1 1-51,3 4 69,-1-5-74,1 4-28,-3-7 0,-1 0-34,0-1 118,0 1-84,0-1 84,3 5-129,-1-4 45,1 4 0,-1-4-50,-2 0 100,2 0-50,-2 1 11,1 0 90,0 1-146,1-1 45,3 8-22,-3-5 89,3 5-67,-4-6 23,0-1 89,0 1-112,-1-1 0,1 0 11,2 5 22,-2-6-21,1 5-12,-2-8 100,0 1-150,-1 0 50,1 0 0,0 0-45,1-1 112,-1 1-67,1-1 0,0 1 101,0 0-140,0 0 39,0-1 0,0 1-50,0-2 89,-1 1-39,1 0 117,3 4-117,-1-3 0,2 4 0,-3-5-56,1 0 129,-1 0-56,-1 0-17,2 0 67,-3-1-117,1 0 50,4 5-34,-4-5 96,3 3-62,-4-3 17,-1-2 83,1 2-133,-1-3 33,1 2 0,-2-2-51,1 1 102,4 2-12,-3 0 79,4 1-124,-3 0 6,1-2 0,1 1-50,0 1 106,-1-2-56,0 1 0,1 0 78,2 3-78,-1-2 0,2 3-17,-2-5 84,-1 2-67,2-1 146,5 4-180,-5-3 34,6 3 0,-6-4 0,0 0 51,1-2-51,-2 1 22,1-2 73,0 1-106,-2 0 11,-1 0 0,0-1-50,-2 0 83,1-1-33,-2 0 0,1 1 84,-1-2-123,1 1 39,0 0 0,0 0-33,1 2 66,-1-2-33,1 1 0,1 0 73,0 0-107,0 1 34,2-2 0,-2 2-72,1-2 122,-1 1-50,0 0 0,-2-1 67,5 2-67,-5-2 0,4 2-84,-5-3 118,0 0-34,1-1 17,-1 2 72,2-2-94,1 2 5,-1-2-96,1 2 102,-4-1-6,1 0 11,-1-1 73,1 1-89,-1-1 5,1 0 0,0 0 5,4 2-5,-3-2 0,1 0 67,-3 0-100,-2-1 33,2 1 0,-3-1-56,1 0 89,3 1-33,-1 0 90,3 0-140,-2 1 50,1-1 0,0 1-51,1-1 85,1 0-34,-1 0 0,0 1 17,3 0-17,-5-1 0,4 0-56,-6 0 95,0 0-39,2 1 0,-1-1 61,3 0-94,-2 0 33,4 1 0,-3-1-45,2 1 56,-1-1-11,-1 1 0,1-1 56,-3 0-61,3 0 5,-3-1 0,3 2-62,-3-1 107,3 2-45,-3-2 0,3 0 22,-2 1-27,1-1 5,0 1 0,-1-1-51,-1-1 62,2 1-11,-1-1 68,0 2-74,-1-2 6,0 1 0,1-1-62,-1 0 68,0 1-6,0 0 0,0-1 67,1 1-72,-1-1 5,4 1-68,-2 0 80,2 1-12,-3-1 0,1-1 67,-2 1-67,4-1 0,-2 1-51,3 0 51,-2-1 0,-1 1 0,0 0 56,2 0-56,-2 0 0,2-1 0,-1 1 0,-1 0 0,2 0-33,2 0 111,-2 0-83,2-1 5,-3 0 0,-1-1-51,1 2 51,2-1 0,-2 1 51,2-1-51,-4 1 0,1-2 5,0 1-55,1 0 50,0 1 0,1 0 0,0-1 61,2 1-61,0-2 0,0 2 40,1-1-108,8 0 68,-5 0 12,7 0 38,-7-1-50,6 1 34,-4 0-118,2 1 84,-6-1 0,-2 0 0,0 0 72,-1-1-72,-1 1 0,0-1 6,0 0-56,3 1 50,-3-1-6,2 1 62,-3-1-56,-1 0 0,1 0 50,0 0-134,0 0 84,0 1 0,0-1 62,2 0-62,-1 0 0,0 1 34,-2-1-102,-2 2 68,1-2 0,-1 1-50,2 0 106,-1-1-56,2 1 62,3 0-124,-2-1 62,1 2 0,-2-2-56,-2 1 129,-1 0-73,1 0 0,-3 0-17,6 1 17,-3-1 0,4 1-56,-3-1 129,2 0-73,0 1 0,-1-2 61,0 1-122,-2 0 61,0-1 0,-3 1-84,0-1 162,1 2-78,-2-2 0,1 1 67,0 0-134,2-1 67,-1 2 0,2-2-50,0 2 100,1-2-50,1 1 0,1 0 73,0 0-140,0 1 67,1-1 0,-1 0-56,-1 1 106,5 0-50,-4 0 84,5 0-162,-4 0 78,1 0 0,0 0-56,0 0 112,0-1-56,0 1 0,-2 0 28,3 1-28,-4-1 0,3 1-45,-4-2 79,1 0-34,0 1 16,2-2 52,-1 1-102,8 0 34,-3-1-50,3 1 55,-5-1-5,-2 0 0,0 0 84,-2 0-134,-2 0 50,1 0 0,-1 0-23,3 0 23,-1 0 0,2 0 84,-3 0-117,-2 0 33,1 0 0,-3 0-79,1 0 130,-2 0-51,2 0 84,-1 0-135,0 0 51,0 0 0,0 0-67,0 0 118,-1 0-51,0 0 0,-1 0 117,1 0-190,-2 0 29,1 0 44,0 0 0,-1 0 84,2 0-90,-2 0 6,2 0 0,-1 0-73,1 0 129,0 0-56,-1 0 11,0 0 113,1 0-192,2 0 68,1 0 0,1 0-72,1 0 122,2 0-50,2 0 0,0 0 90,2 0-130,0 0 40,-1 0 0,0 0-28,-2 0 28,-1 0 0,-4 0 129,0 0-196,-4 1 67,2-1 0,-3 1-95,2-1 156,-1 0-61,0 0 0,0 0 68,0 0-102,1 0 34,0 0-50,-1 0 83,1 0-33,-2 0 0,1 0 73,0 0-123,-1 0 27,1 0 107,-1 0-117,1 0-2000,0 0-2936,-2-3 4969,-8-7 0,6 5 0,-5-5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39.9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1 255 9302,'14'1'1237,"-2"0"-705,-12-1 1838,0 0-1642,1 1-252,1-1-224,0 1-84,2-1 61,-2 0-22,1 0 29,-1 0-40,-1 0-33,1 0 55,0 0 68,1 0-51,1 0 6,1 0-146,1 0 45,2 0 0,2 0-107,2-1 74,1 0-23,0-1-17,1 0 219,5 1-68,-4-1 40,3 2-130,-5-2-32,1 1-18,1-1 7,-1 0 150,3 0-28,-1 1 68,3 0 100,11-1-185,-6 0-67,8 0 17,-10 1-5,0 0-74,0 0-5,1 0 39,-1-1 34,8-1-45,-8 1 17,5-1 28,-10 3-6,-1-2-22,0 2-28,-2-2 5,2 1 124,5-2-62,-4-1-34,4 0-27,-7 1 44,-1 1-44,-1 0-46,-1 0 7,1 1 21,-1-1-5,2 1 23,7-2-18,-2 2-27,6-2-29,-6 3 130,0-2-85,0 2 40,-1-1-6,-1 1-51,-1 0 29,-3 0-51,3-1 118,-4 1-79,2-1 1,-5 1 27,1-1-72,0 1 39,3-1-45,0 1 39,9 0-39,-6 0 11,6 0 39,-10 0-50,0 0-5,-1 0-1,0 0 6,-1 0 6,0 0-1,-2 0 96,5 0-95,-2 0-6,3 0 11,0 0 23,0 0-12,0-1-16,1 0 38,0-1-27,5-1-17,-5 1 6,3-1-6,-4 1 5,-2 0 1,1 0 28,-2 0-1,0 1-33,2-2 0,-5 3 0,4-3 0,-3 2 0,0-1 0,2 0 17,0 0 17,1 0-46,0 0 12,-1 0-28,2 1 34,-1-1-6,1 2 6,-3-1 44,-1 0-33,0 0-17,1-1 0,0 0 78,8-1-44,-5 1-29,6-2 29,-5 2-34,0-1 0,0 2 0,1 0 67,-1-1-61,1 0-6,0 0 89,8-2-89,-6 1 0,7-1 40,-7 2-29,0-1 28,0 0-28,0 2 28,-1-1-39,-1 2 0,-4-1-33,0 1 33,-2-1 56,5 1-56,-1-1 45,4 1-45,-2 0-28,-2 0 28,0 0 11,-1 0-6,-2 0 119,2 0-12,-3 0-73,4 0 22,-5 0-10,1 0-46,0 0 51,1 0-50,1 0 44,5 0-50,-4 0 6,2 0 0,-5 0-1,0 0 57,-1 0-57,0 0-5,0 0 45,1 0-39,2 0-6,4 0-291,-2 0-617,2-2-1192,2-10 2100,7-15 0,-9 11 0,2-5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0 135 6803,'0'-5'2398,"0"1"-2051,0 4-168,0 0-72,6-15 21,-3 9 80,7-15-208,-7 15 207,2-2 11,-3 4-5,1 0-140,-1 1 89,0 0-111,-1-1-46,2 0 6,-1 0-5,2-2-6,-1 2 0,0-1-17,0 0-39,0-1 56,0 1-11,-1 0 11,0 2 0,-1 0 0,-1 2-106,4 1 106,-3 0 0,3 0-34,-1 0 17,-1 0-50,-1 0 28,1 0-84,-2 0 375,1 0-202,-1 0-50,0 1-39,0 0 33,0 1 1,1-1 5,0 1 0,1 0-264,-1 0 175,0 2-68,0 0-28,-1 1 129,0-1-123,0 2 45,0-3-118,0 3-528,0 1 780,0 4 0,0-4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0 8035,'-4'0'1457,"1"0"-897,3 0 157,0 0-269,-34 7-286,23-6 23,-25 6-129,32-7-106,2 0 5,1 0-534,1 0 0,0 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8035,'-1'0'739,"0"0"-486,1 0-534,0 2-94,0-2-1495,2 2 1870,1-2 0,-1 0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0 9178,'-2'2'1888,"0"0"-1446,2-2 1222,0 0-819,-8 7-38,6-6-146,-6 6-263,7-7 16,1 0 34,-1 0-95,0 0 498,1 0 158,-2 0-701,2 0 3271,-1 0-3579,3 1 0,0 2 0,2 3-39,2 1 106,0 2-33,2 2 5,-1 1-39,3 1 78,-1 2-78,1-1 0,1 0-45,0-2 124,0-1-79,-1-1 0,1-2-11,-2 1-23,1-2-761,-3 0-1160,1-3-2375,-3-1 4330,1-2 0,-3-1 0,-2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19 9906,'0'-5'2947,"0"1"-2214,0 4 1278,0 0-1484,0-3-79,0 3 128,0-3-49,0 3 307,0-1-21,0 1-264,0-1 179,0 1-264,0-1 1307,0 1-1771,-2 2 0,-1 4 0,-3 2 56,-2 6-6,-1 0-50,-3 3 0,0 0 95,-1 0-100,0-1 5,-1-1 0,2-1 0,1-3 33,1 0-33,2-2 23,-1-1 72,2 1-78,-1-1-12,0 0 1,0 0 117,-2 0-72,1-1-18,0-1 1,1-1 78,3 0-123,1-2 11,3-2 67,0 0-5428,1-1 5361,3-1 0,-3 0 0,3-1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20302,'1'0'845,"0"0"-671,0 0-40,-1 0 629,1 0-960,-1 1 191,0 2 6,0 1 0,1 3-16,0 0 21,0 1-5,1 2 0,0 0-1008,0 2-1552,0 2 2560,-1 6 0,0-9 0,-1 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10511,'-1'3'3445,"0"0"-2924,1-3 436,0 0-811,0 15-90,0-9-44,0 14-12,0-11-73,0 2 5,0 0-1164,0 0-2347,0 0 3579,0-3 0,0-2 0,0-4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10556,'0'4'3411,"0"0"-2761,0-4 274,0 0-913,0 31 62,0-18-73,0 25-1087,0-25-3248,-1-1 4335,1-1 0,-1-6 0,1-1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0 477 17697,'33'-18'257,"-1"-1"1,-1 2 0,-4 2-252,-9 0 66,4-1-72,-1-3 101,1-1-140,0-2 39,-1-1 0,2-3 0,-1 1 0,0-2 0,0 0 6,-1 0 50,-1 0-62,-2 2 6,-2 3 0,-3 1 6,-3 5 66,-2 2 64,-3 3 289,-1 2-212,-2 3 291,0 2-106,-2 1-79,1 1 28,-1 1-342,0 1-5,0 5 112,0 0-72,0 7 77,0-1-44,0 3-67,0 0 184,0 0-179,0 0 40,0-1-29,0-2 90,0 1-112,2-5 6,1 0 212,3-5-100,6-1-118,1-1-448,6-4 117,-3 0-117,-1-6-39,0 1 364,-2-2-34,-2 2 157,-2-1 0,0 2 11,-3 1-11,0 2 0,-2 1 68,0 0 184,-1 1-163,1 1 197,-2 2 16,0 0-173,1 0 173,0 0-123,1 0-33,0 0 152,1 4-192,0 2 56,1 4 90,4 8-39,-1-4-213,4 5 67,-1-7-67,1-1 0,2-2-649,1-3-1329,6 0 1978,9-1 0,-13-3 0,2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7890,'-1'1'0,"0"-1"0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49.5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33 180 13362,'-18'5'2241,"4"-2"-1384,14-3 1086,0 0-946,12 17-280,0-10-185,12 14 22,-1-17-156,2-1-79,0-2-83,1-1-202,0-4 22,0-3-56,-1-6 0,-2-3 78,-5 0-78,-3 2 56,-5 3-45,-4 3-5,-2 3-12,-3 3-94,0 1-204,-1 1 198,0 8 106,-1 7 56,-2 15-6,-2 11 40,-1 13-5,1 13 10,1 8 45,3 8-106,0 0-1,1-1-16,2-7 28,1-6-56,2-12 11,1-7 0,-1-11 0,0-7 28,-2-5 89,0-12-66,-2-4 156,0-9-168,-1-5 6,1-9-62,0-10 17,0-15-62,0-11 6,1-13-145,0-19 117,0-5-121,0 18 1,1-2-68,3-23 300,-1 31 1,0 2-29,7-6-57,8-17 46,-5 27-28,6-8 39,-7 32-6,1 6-55,0 7 55,3 5-22,0 6-84,1 4 62,2 3 153,9 17-115,-7-2 24,5 17-18,-12-4 6,-3 0-22,-3 2-40,-3-2 112,-4 2 46,-1 11-46,-10-9 6,-5 8-56,-10-14 11,-6-2 28,-3-3-39,-3-4-123,1-3-515,-1-5-2348,2-4 2986,-4-3 0,17-2 0,1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48 9044,'-1'-6'1422,"0"1"-918,1 5 841,0 0-875,-3-6-83,1 3 173,-2-4-174,3 5-61,0-1 11,-1 1-291,0-1 61,0 1-22,0-1 6,0 2-17,1 0 50,-1 1 22,0-1 192,0 1-191,0-1 66,0 1-27,1-1-179,0 1 117,0 0-123,-1 0 0,0 0-73,0 0 84,0 0-11,0 0 40,1 0 32,0 0 892,1 0-925,3 0 118,1 0-157,3 0 5,2 0 6,-1 0 1,1 0-12,4 2 72,-4 0-105,5 2 33,-6-1 0,1-2 28,2-1 5,2 0-33,1 0 0,1 0 40,-2 0-91,3 0 51,-6 0-67,1 0 61,-5 0 6,-2 0 0,1 1 96,3 0-96,0-1 0,4 0-28,-1 0 33,0 0-5,0 0 0,-2 0 17,1 0-51,-5 0 34,1 0 0,-3 0-67,-2 0 56,2 0 11,-2 0 62,3 1-62,-1 0 0,1 0 0,1 0-51,0 0 62,1-1-11,2 1 51,-3-1-57,3 0 6,-4 0 0,2 0-50,-3 0 27,3 0 23,-2 0 0,1 0-44,0 0 44,0 0 0,2 0-12,0 0-44,0 0 12,0 0-29,1 0 67,-2-1-229,0 1 123,-1-2-258,-1 2 365,-1-1-174,2 1 179,-3 0-45,2 0 28,0 0 11,0 0-22,2 0-123,0 0 106,1 0-156,1 0 195,-1 0-83,1 0 83,-2 0 6,0 0-123,0 0 117,0 0-207,-1 0-78,1 0 61,-2 0 174,0 0 6,-2 0-51,-1 0 62,0 0-12,0 0 51,-1 0-11,1 0 56,0 0-45,0 0 56,0 0-118,-1 0 96,-2 1-85,-3 2 51,-4 1 0,-3 1 0,-2 1 51,-2 1 10,1 0 29,-2 0-79,1 0 84,0 0-95,-1 0 0,0 0 17,0 1 67,2-2-67,0 1 134,3-2-100,1-1 184,4-1-139,1-1 156,-2 1-247,1 0 169,-3 0 22,0 2-79,-1 0 191,-1 0-263,0 0 6,1-1 173,4-3-124,2 0-256,4-1-1082,1-6 1238,12-7 0,-8 3 0,7-1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10444,'0'6'2560,"0"-1"-1894,0-5 1143,0 0-1344,0 12-39,0-6-56,0 10-270,0-10-60,0 1 27,0 0-17,-1 1-16,0 1-34,0 1-963,0 3 963,2 2 0,-1-6 0,1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9128,'0'2'3926,"0"0"-3041,0-2 796,0 0-1306,0 18 84,0-10-117,0 16-219,0-13 84,0 0-201,0-1 94,0 0-100,0-1-89,0 0-846,0 1-1737,0 0 2672,0 0 0,0-5 0,0-1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9335,'0'8'2783,"0"-1"-2149,0-7 189,0 0-773,-2 20 79,1-10-101,-1 16-28,1-15 0,0-1-453,1 1-993,-1 2-3902,1-2 5348,0 2 0,0-7 0,0-1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37 11878,'0'-3'1462,"0"1"-1283,0 1 56,0-1-162,0 0-67,0-2 257,0 1-84,0 1 95,0-1 6,1 1-280,-1 1 213,1-1-168,-1 2-45,0-1 185,0 0-174,0-1 84,0 0 96,0 0-185,0 1 128,0 0 432,0 1-561,1 2 354,1 0-270,1 2 79,1-2-56,2 2-16,-2-1-85,1 0-11,-2 0 0,2 0-39,-3 0 95,1 0-56,1-1 0,-1 2 78,0-1-123,1 0 45,0 0 0,0 1-28,-1-1 73,1 0-45,-1-1 78,0 1-111,-1-1 33,1 1 0,-1-2-45,0 1 90,0 0-45,0 1 84,1-1 112,4 1-84,-3-1-112,2 0 218,-1 0-212,-1-2 50,1 2 17,0-2 16,0 1-94,1-1 5,-1 1-96,1 0 141,-2-1-45,0 2 0,-1-1 67,0 1-72,0-1 5,0 1 0,1-2 11,3 1-11,-1 0 0,3 0 90,-4-1-96,1 1 6,-2-1 0,0 0-56,-1 0 90,0 0-34,-2 0 28,2 0-34,-2 0 6,2 1 0,-2-1-73,1 1 107,0 0-34,0-1-17,0 2-17,1-2-117,-1 1-286,1 0 101,1-1 84,0 1-117,1-1-298,0 0 12,2 0-404,4 0-2542,-2 0 3601,3 0 0,-6 0 0,-1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6803,'4'7'0,"0"-1"0,-4-6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39 12158,'-3'7'1876,"-1"-1"-1338,3-6-264,0 0 29,0 0 5443,1 0-5678,0-1 167,1 0-207,3-2 5,4-1 141,6 1-140,5-2 16,6 0-33,5 0 100,8-1-161,3 1 44,3 1 0,2 0-56,-1 1 61,-2 1-5,-3 2 0,-3 0 84,-6 0-123,-5 0 39,-5 0-34,-5 0-44,-5 0-28,-3 0-29,-2 0-240,-2 0-454,1 0-207,-2 0 1036,-1 0 0,-1 1 0,-1-1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14919,'0'-5'1423,"0"1"-852,1 4-117,1 0-73,3 0 151,0 0-252,4 0 79,2 1-29,2 3-100,2 3 246,1 4-123,2 0-129,0 2 106,-1-2-297,-2-1-21,-2-1 44,-2-3 22,-4 0-56,-2-4-22,-2 0-39,-2-2-6,0 1-638,-1-1 683,0-9 0,0 7 0,0-7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0 16096,'-10'13'1758,"-4"2"-1349,-5 3 145,-4 4-295,-3 0-80,-1 1 118,4-3-292,1-1 51,5-3-56,2-3-308,2-4-2784,4-4 3092,-1-3 0,6-2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24 7845,'-1'-1'1759,"0"0"-269,1 1-1233,0-4 90,0 3-184,0-3 156,0 4 96,0-1 5,0 1 28,0-2-353,0 1 62,0 0 45,0 0-169,0-1 12,0 2-174,0-1 146,-1 1-17,0 0 0,-3 0 73,2 0-73,-1 0 0,0 0 0,1 0-67,1 0 134,-1 0-62,2 0 1782,-1 0-1462,3 0-134,0 0-51,1-1 145,2 1-229,0-1 95,0 0-39,1 1-78,0-1 44,0 1-78,1 0 0,-2 0-61,0 0 66,0 0-5,-1 0 12,1 0 72,-2 0-129,0 0 45,1 0 0,-1 0-39,0 0 50,-1 0-11,0 0 0,0 0 56,0 0-56,0 0 0,0 1 246,1 0-162,0 0 45,2 1-45,-2-2-50,0 1 33,-1 0-67,2-1 101,-2 1-96,0-1 62,0 0-27,0 0 4,0 1 18,0-1-62,-1 1 0,1-1-6,-1 1-5,1 0 6,0 0 10,0 0-5,-2 0 0,2 0 0,-1-1 101,1 1-95,0 0 61,0 0 17,0 0-51,2 1-33,-2-1 6,1 1 11,0-2-12,0 1-5,-1 0 185,1-1-134,-1 2 319,2-1-336,0 1 162,1-1-191,-2 0 34,1 0-33,-1 0 78,1-1-84,-2 2 6,3-1-29,-2 0 23,1 1 0,-2-1-5,2 0 66,-2-1-61,1 1 0,-1-1 6,-1 2-57,1-2 51,0 2-33,0-1 106,1 0-62,-1 1-11,1-2 56,-1 1-67,1 0 11,0 0 0,-1 0 5,0-1 68,0 0-39,1 1 16,-1-1 0,1 1-50,-1 0 0,0-1 0,0 1-16,1 0 83,0-1-67,0 1 33,0 0 23,0-1 12,1 1-68,-2 0 0,1-1-40,-2 1 46,1 0-6,-1 0 78,1-1-145,-2 1 67,2 0 0,-2-1-50,2 1 117,-2 0-67,1-1 0,1 1 73,-1 0-112,1-1 39,1 1-68,-2 0 119,2 0-51,-2 0 0,0 0 67,0-1-112,0 2 45,1-2-56,1 1 107,-2 0-51,2-1 0,-2 1 84,0-1-152,0 1 68,0-1-1496,-1 1-2407,-5-1 3903,0 0 0,-1 0 0,2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50.2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174 0 11469,'11'7'4279,"-2"-2"-3360,-9-5 593,0 0-716,-8 7-79,-2 5-230,-8 11 190,-2 9-201,-2 9 84,0 7 180,-2 8-583,3 4 151,1 3-140,7-1-73,3-5 56,6-5-117,2-6 0,3-8-34,6-4-185,2-5-442,8-3-1043,2-4-2491,7-4-3737,-2-5 7898,4-6 0,-14-4 0,-4-2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9 11732,'1'-1'3478,"0"0"-2256,-1 1-1099,4 0 286,-2-1-40,3 1-55,-2 0 419,0 0-357,1 0-51,1 2-17,0 1-252,0 3 129,-1-1-95,0 2-34,-1-1 173,0 1-229,0 1 107,-1-1 5,0 1 95,-2 6-207,1-5 173,-1 4-167,0-7 55,0-1-27,-1 0 44,-2 0-38,-2-2-40,-3 1 0,-2-1-56,-3 0 39,-2-1-263,-1 0 73,-1-1-90,1-1 247,2 0-68,1 0-11,1 0 124,2 0-91,2-2 29,1-1 62,2-3-57,1 0 23,1 0 39,1 0-185,0-1 45,1 1-146,0-1 213,-1 2 22,1-1 85,0 1-34,1 2 0,0-2 34,0 3 16,0-2-50,0-1 6,1 1 202,2 0 116,5-1-100,0 1-224,4-2 185,-4 3-179,0-1-6,-2 1 89,-1 0-27,-1 2 11,0 0 44,1 0 186,2 1-152,0 0 67,4 0 129,-3 0-179,4 0 202,-1 0 5,1 0-251,1 0 162,1 0-253,-1 0 18,1 0 33,-5 0-84,1 0 0,-6 0 73,-2 0-157,0 0 84,0 0 0,0 0 67,4 0-67,-1 1 0,5 0 61,0-1-122,2 0-382,1-1-655,-1-2-890,-2 0 1988,-2-3 0,-5 3 0,-1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203 7 10836,'5'0'3069,"-1"0"-2766,-4 0 55,0 0-128,0-3 55,-3 2-83,-1-2 151,-4 3-173,1 0-80,-1 0 57,1 0-157,-2 0 146,2 0 72,-2 0-89,0 3 117,1 0-66,0 3-74,0 1 135,2 0-152,0 0 7,1 1 55,2-1 106,-2 5-21,2-2 38,0 6 90,2-4-190,0 1-6,1 0 107,0 0-186,0 2 264,0 4-286,0-4 129,0 3-196,0-5 62,0 0 44,0-1-94,0 0 77,0 0-33,0 4 0,0-3-56,0 4 0,0-6 23,0 0 38,0-2-55,-1 0-6,-1-2 44,-2 0-60,-1-1-169,-5 2-263,1-3-802,-3 2-738,1-5 1988,-3 0 0,6-2 0,0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78 13295,'10'-7'3142,"-3"1"-2464,-7 6 991,0 0-1316,19-8-213,-10 5-101,15-7 40,-14 7-46,0 0-66,1 0-34,0 0-1211,2-1-760,5-2-3155,0 0 5193,4-2 0,-11 4 0,-3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 17 10517,'4'-9'4223,"-1"1"-3377,-3 8 1646,0 0-2190,0 4 181,-3 2-265,-1 4-218,-4 1 314,0 1-191,0 2 118,0 2 179,1 0-381,0 1 235,0 0-128,4 0-96,-1 0 191,3-1-191,0 0 118,1 0-61,0-1-23,4 0-90,0-2 6,4-1-78,1-3-286,2 0-2896,12-4-3577,-4-2 6837,8-1 0,-16-2 0,-2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10590,'0'4'3248,"0"0"-2357,0-4 5466,0 0-6290,1 0 51,-1 0 234,2 0-312,-1 0 44,1 0-56,0 0 11,-1 0-78,0 0 27,1 0 12,0 0-89,2 0 145,1 3-56,0-1 67,3 5-117,-4-3 50,1 0-56,-1 0-23,-1-1 23,-1 1 56,0 1-61,0-2-46,-1 1 107,1-1-56,-1 0 56,0-1 0,0 0 34,0 0 5,2 0 129,0 0-134,1 0 106,-1-1-140,1 2-17,3 2 67,-2-2-50,3 2 0,-4-2 34,1 0-34,-1 1-6,3 1-61,-3 0 73,3 0-6,-1-1 33,0-1 51,1 0-168,-1 0-224,0-2-521,0 0 146,-1 0-2728,6-1 291,-2 0 3120,8 0 0,-10-1 0,1 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35 9974,'-1'-7'2979,"0"1"-2346,1 6 1014,0 0-1294,0-1 78,0 0-184,0-2-163,0 2 184,0-1-38,0 1-62,0 0 56,0 0-213,0 0 62,0 0-17,-1 1-11,1-2 100,-2 2-94,2-2-51,-1 1 106,1-1-100,-1 1 195,1 0 186,-1 1-62,0 0-67,1 0 224,-1 0-326,0 0-38,1 0-68,-1 0-50,1 0 0,-1 0-44,0 0-7,1 0-72,-1 0 33,0 0 23,1 0-101,-2 0 101,1 0-34,-2 2 84,1 0-44,-1 2 122,0 1-61,-2 2 135,1-1-130,-2 1 130,0 1-135,0-1-39,0 1-17,0-2-6,0 1 62,2-3 50,1 0-83,2-3 33,0-1 0,0 1-6,0 1 57,-1 0 5,-1 2 0,0 0-62,1 0 6,0-1 0,2-2-50,-1 0 61,1 0-11,0-1 50,0 1-83,0 0-51,0-1 84,-1 0 0,1 1-51,-1 0 51,0 0-50,1 1 100,-2-1-39,1 1 96,-1 0-57,-1 1 23,0 1-73,-1 0 67,2-1-28,0 0-5,0-1 28,1 0 44,0-2 28,1 1-134,0 0-44,0-1 116,0 1 24,-1-1-102,-1 0 6,0 2 0,-1 1-17,1 0 79,-1-1-57,2-1 96,0-1-95,1 1 212,0-1-268,-1 0 27,1 0 23,-1 1 0,0-1 84,0 2-89,0-1 5,0 1 0,1 0-23,-2-1 23,2 0 0,-1 0 6,1 0 28,-1-1-40,1 1 6,-2 1 0,2 0 62,-1-1-1,1 0-206,0-1-1732,0-3-5522,2-3 7399,1-4 0,-1 2 0,0 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15 8886,'0'-1'6554,"-1"-4"-6240,1 4-12,-2-3-10,2 4 503,-1 0-358,1-1 307,0 1-245,0-1 39,0 0-179,0 1 682,0-1-1108,0 3 100,2 0-33,0 2 0,1 2 34,1-1-45,0 2 11,0-2 0,-1 0-34,2 0 157,2 5-167,-3-5 44,3 5 0,-6-6-45,1 0 95,0-1-50,0 0 0,0 0 39,0 0-83,0-1 44,-1 2 0,1-1-51,0 0 51,0 0 0,0 0 0,0 1 11,-1-2-55,0 1 21,0 0 23,0-1-67,-1 0 106,2 0-39,-2-1 0,2 2 17,-2-1-67,1 2 50,0-2-6,-1 0-89,1 0 106,0 0-11,-1 0 0,1 0 51,-1-1-113,0 0 62,0 1 0,0-1-84,0 2 90,0-1-6,0 1 44,0 0-4,0 0-46,0 1 6,0-1-67,0 0 100,0-1-33,0 0 40,0 0 10,0-1-84,0 2 34,0-1-5,0 1-74,0-1 74,0-1 5,0 0 0,0 1 50,0 0-83,0 1 33,0-1 0,0 0-28,0 0 61,0 2-33,0-2 0,0 1 162,0-1-162,0 1 0,0 1 0,0-1 12,0 2 21,0-1 34,0 3 12,-1-3-79,1 1 0,-2-2 0,2-1-67,-1 0 100,1-1-33,0 0 0,-1 0 90,1 0-129,-2 1 39,2 0-84,-2 2 89,2-2-5,-1 0 0,1 0 84,-1 0-89,0 1 5,0 0-62,-1 0 68,1 1-6,-1-2 67,2 0-34,-1-1-38,0 1 5,0 0 0,-1 0-67,1 0 123,0 0-56,1 0 16,-1 1-16,0-2 0,1 1 12,-1-2-74,0 2 107,1-2-45,-2 1 0,1 1 50,-1-1-50,0 1-11,1 0-45,1-1 90,-1 1-34,0-2 0,1 1 5,0 0-5,0-1 0,0 1 6,0-1-51,0 1 45,-1-1 0,1 0 0,-1 0 22,0 1-22,0 0 0,0 1 34,-1 0-90,1 0 56,0 0-6,0-1 51,0-1-45,0 1 0,1-1 6,0 1-34,-1-1 28,1 0 0,0 1 17,-1-1-23,1 1-56,-1-1 6,0 1-11,1-1 67,-2 1-5,2 0 5,-2-1-426,2 1 1,-2-1-583,2 0-186,-2 0-1618,-1 0-1416,-3 0 4228,0 0 0,3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51.7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 93 10550,'18'8'3551,"-3"-2"-2677,-15-6 1199,0 0-1441,12-22 152,-9 14 74,11-15-410,-14 21-140,1 1-218,-1 1 78,-3 5 156,-3 5-240,-4 6 101,-4 4-11,-1 3-29,-1 2 113,2 3-157,0 1 55,1 1 68,3 1-190,2 0 62,4-3-96,2-1 6,2-3 139,0-2-89,5-4 123,3-2 163,6-4-336,1-2 178,3-3-116,0-3-63,4-2 258,0-1-201,2-3 56,2-5-29,1-6-22,2-7-123,-2-2 56,-2-4 0,-2 1-44,-2-2 49,-5 0-5,-1-2-56,-2-13 23,-6 9-102,0-7-61,-6 14 123,-3-3 73,-2 7-33,-3-1-18,-3 9 46,-2 2-79,-2 2 11,-3 2 6,-2 2 56,-1 2 11,-1 2 0,-1 1 16,-1 1-55,-8 2 6,10 1-35,-5 2 102,12 2-34,2 0 22,1 0-22,-2 6-56,3-3 28,-1 6-5,5-4 66,1 1-21,3 1 44,0 0-23,2 0-38,0 0 5,0-1 0,0 0-45,2-1 90,4 5-23,0-6 68,2 2-124,-2-6 34,-1-1 0,1-1 146,2-2-102,1-1 192,9-1-180,-1-1-6,7 0-39,-4 0-11,0-3 168,1-1-134,-2-3 95,-1 1-73,-3 0 22,-3 2-89,-1-1-6,-4 4-17,-2-1 68,-2 2-23,-1 0-11,0 0 23,0 0-29,0 0-5,1 0-28,-1 0 78,0 0-28,-1 0 67,-1-1-78,1 0 0,0 0-16,2-1 21,0 2-5,0-1 17,-1 1 45,0 0-74,-1 0-2424,0 0-1653,-1-1-3523,0-1 7612,0-3 0,0 2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52.3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45 19333,'0'-24'1288,"0"4"-918,0 20-236,0 0-44,0 2 16,0 6 275,0 8-152,0 9 276,3 9-174,0 7 61,2 10 134,-1 5-341,-1 7 67,-2 1-207,0 0 5,-1-2 191,0-7-152,0-5 57,0-6 5,0-7-67,0-5-129,0-5 45,0-2 6,0-9 0,0-2 38,0-10-21,0-1-23,0-3-2022,0 1 459,3-1-1954,3 0 3517,9-11 0,-6 8 0,2-7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53.0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20 12416,'-3'-8'4520,"2"2"-3283,1 6 758,0 0-1503,0-2-150,0 1 78,0-2-84,0 3 141,0 0-304,2 0 197,4 4-29,8 4-161,6 6 111,7 7-62,5 3-122,3 3 55,2-1-106,-2 0 23,-4-2-46,-5-4 18,-5-4-79,-5-4 28,-5-3-68,-2-4-100,-4-2-352,0-2-186,-1-1-650,2 0-2072,0-6-1377,2-1 4805,-1-7 0,-3 7 0,-2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2/25/25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Terascale Statistics 2025 / Lecture 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Terascale Statistics 2025 /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0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39.png"/><Relationship Id="rId5" Type="http://schemas.openxmlformats.org/officeDocument/2006/relationships/tags" Target="../tags/tag22.xml"/><Relationship Id="rId10" Type="http://schemas.openxmlformats.org/officeDocument/2006/relationships/image" Target="../media/image38.png"/><Relationship Id="rId4" Type="http://schemas.openxmlformats.org/officeDocument/2006/relationships/tags" Target="../tags/tag21.xml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27.xml"/><Relationship Id="rId7" Type="http://schemas.openxmlformats.org/officeDocument/2006/relationships/image" Target="../media/image44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3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.xml"/><Relationship Id="rId9" Type="http://schemas.openxmlformats.org/officeDocument/2006/relationships/image" Target="../media/image34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2.xml"/><Relationship Id="rId18" Type="http://schemas.openxmlformats.org/officeDocument/2006/relationships/image" Target="../media/image211.png"/><Relationship Id="rId26" Type="http://schemas.openxmlformats.org/officeDocument/2006/relationships/image" Target="../media/image215.png"/><Relationship Id="rId39" Type="http://schemas.openxmlformats.org/officeDocument/2006/relationships/image" Target="../media/image221.png"/><Relationship Id="rId21" Type="http://schemas.openxmlformats.org/officeDocument/2006/relationships/customXml" Target="../ink/ink46.xml"/><Relationship Id="rId34" Type="http://schemas.openxmlformats.org/officeDocument/2006/relationships/customXml" Target="../ink/ink53.xml"/><Relationship Id="rId42" Type="http://schemas.openxmlformats.org/officeDocument/2006/relationships/customXml" Target="../ink/ink57.xml"/><Relationship Id="rId47" Type="http://schemas.openxmlformats.org/officeDocument/2006/relationships/image" Target="../media/image225.png"/><Relationship Id="rId50" Type="http://schemas.openxmlformats.org/officeDocument/2006/relationships/customXml" Target="../ink/ink61.xml"/><Relationship Id="rId55" Type="http://schemas.openxmlformats.org/officeDocument/2006/relationships/image" Target="../media/image229.png"/><Relationship Id="rId7" Type="http://schemas.openxmlformats.org/officeDocument/2006/relationships/customXml" Target="../ink/ink39.xml"/><Relationship Id="rId2" Type="http://schemas.openxmlformats.org/officeDocument/2006/relationships/image" Target="../media/image58.emf"/><Relationship Id="rId16" Type="http://schemas.openxmlformats.org/officeDocument/2006/relationships/image" Target="../media/image210.png"/><Relationship Id="rId29" Type="http://schemas.openxmlformats.org/officeDocument/2006/relationships/image" Target="../media/image216.png"/><Relationship Id="rId11" Type="http://schemas.openxmlformats.org/officeDocument/2006/relationships/customXml" Target="../ink/ink41.xml"/><Relationship Id="rId24" Type="http://schemas.openxmlformats.org/officeDocument/2006/relationships/image" Target="../media/image214.png"/><Relationship Id="rId32" Type="http://schemas.openxmlformats.org/officeDocument/2006/relationships/customXml" Target="../ink/ink52.xml"/><Relationship Id="rId37" Type="http://schemas.openxmlformats.org/officeDocument/2006/relationships/image" Target="../media/image220.png"/><Relationship Id="rId40" Type="http://schemas.openxmlformats.org/officeDocument/2006/relationships/customXml" Target="../ink/ink56.xml"/><Relationship Id="rId45" Type="http://schemas.openxmlformats.org/officeDocument/2006/relationships/image" Target="../media/image224.png"/><Relationship Id="rId53" Type="http://schemas.openxmlformats.org/officeDocument/2006/relationships/image" Target="../media/image228.png"/><Relationship Id="rId58" Type="http://schemas.openxmlformats.org/officeDocument/2006/relationships/customXml" Target="../ink/ink65.xml"/><Relationship Id="rId5" Type="http://schemas.openxmlformats.org/officeDocument/2006/relationships/customXml" Target="../ink/ink38.xml"/><Relationship Id="rId61" Type="http://schemas.openxmlformats.org/officeDocument/2006/relationships/image" Target="../media/image232.png"/><Relationship Id="rId19" Type="http://schemas.openxmlformats.org/officeDocument/2006/relationships/customXml" Target="../ink/ink45.xml"/><Relationship Id="rId14" Type="http://schemas.openxmlformats.org/officeDocument/2006/relationships/image" Target="../media/image209.png"/><Relationship Id="rId22" Type="http://schemas.openxmlformats.org/officeDocument/2006/relationships/image" Target="../media/image213.png"/><Relationship Id="rId27" Type="http://schemas.openxmlformats.org/officeDocument/2006/relationships/customXml" Target="../ink/ink49.xml"/><Relationship Id="rId30" Type="http://schemas.openxmlformats.org/officeDocument/2006/relationships/customXml" Target="../ink/ink51.xml"/><Relationship Id="rId35" Type="http://schemas.openxmlformats.org/officeDocument/2006/relationships/image" Target="../media/image219.png"/><Relationship Id="rId43" Type="http://schemas.openxmlformats.org/officeDocument/2006/relationships/image" Target="../media/image223.png"/><Relationship Id="rId48" Type="http://schemas.openxmlformats.org/officeDocument/2006/relationships/customXml" Target="../ink/ink60.xml"/><Relationship Id="rId56" Type="http://schemas.openxmlformats.org/officeDocument/2006/relationships/customXml" Target="../ink/ink64.xml"/><Relationship Id="rId8" Type="http://schemas.openxmlformats.org/officeDocument/2006/relationships/image" Target="../media/image206.png"/><Relationship Id="rId51" Type="http://schemas.openxmlformats.org/officeDocument/2006/relationships/image" Target="../media/image227.png"/><Relationship Id="rId3" Type="http://schemas.openxmlformats.org/officeDocument/2006/relationships/customXml" Target="../ink/ink37.xml"/><Relationship Id="rId12" Type="http://schemas.openxmlformats.org/officeDocument/2006/relationships/image" Target="../media/image208.png"/><Relationship Id="rId17" Type="http://schemas.openxmlformats.org/officeDocument/2006/relationships/customXml" Target="../ink/ink44.xml"/><Relationship Id="rId25" Type="http://schemas.openxmlformats.org/officeDocument/2006/relationships/customXml" Target="../ink/ink48.xml"/><Relationship Id="rId33" Type="http://schemas.openxmlformats.org/officeDocument/2006/relationships/image" Target="../media/image218.png"/><Relationship Id="rId38" Type="http://schemas.openxmlformats.org/officeDocument/2006/relationships/customXml" Target="../ink/ink55.xml"/><Relationship Id="rId46" Type="http://schemas.openxmlformats.org/officeDocument/2006/relationships/customXml" Target="../ink/ink59.xml"/><Relationship Id="rId59" Type="http://schemas.openxmlformats.org/officeDocument/2006/relationships/image" Target="../media/image231.png"/><Relationship Id="rId20" Type="http://schemas.openxmlformats.org/officeDocument/2006/relationships/image" Target="../media/image212.png"/><Relationship Id="rId41" Type="http://schemas.openxmlformats.org/officeDocument/2006/relationships/image" Target="../media/image222.png"/><Relationship Id="rId54" Type="http://schemas.openxmlformats.org/officeDocument/2006/relationships/customXml" Target="../ink/ink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png"/><Relationship Id="rId15" Type="http://schemas.openxmlformats.org/officeDocument/2006/relationships/customXml" Target="../ink/ink43.xml"/><Relationship Id="rId23" Type="http://schemas.openxmlformats.org/officeDocument/2006/relationships/customXml" Target="../ink/ink47.xml"/><Relationship Id="rId28" Type="http://schemas.openxmlformats.org/officeDocument/2006/relationships/customXml" Target="../ink/ink50.xml"/><Relationship Id="rId36" Type="http://schemas.openxmlformats.org/officeDocument/2006/relationships/customXml" Target="../ink/ink54.xml"/><Relationship Id="rId49" Type="http://schemas.openxmlformats.org/officeDocument/2006/relationships/image" Target="../media/image226.png"/><Relationship Id="rId57" Type="http://schemas.openxmlformats.org/officeDocument/2006/relationships/image" Target="../media/image230.png"/><Relationship Id="rId10" Type="http://schemas.openxmlformats.org/officeDocument/2006/relationships/image" Target="../media/image207.png"/><Relationship Id="rId31" Type="http://schemas.openxmlformats.org/officeDocument/2006/relationships/image" Target="../media/image217.png"/><Relationship Id="rId44" Type="http://schemas.openxmlformats.org/officeDocument/2006/relationships/customXml" Target="../ink/ink58.xml"/><Relationship Id="rId52" Type="http://schemas.openxmlformats.org/officeDocument/2006/relationships/customXml" Target="../ink/ink62.xml"/><Relationship Id="rId60" Type="http://schemas.openxmlformats.org/officeDocument/2006/relationships/customXml" Target="../ink/ink66.xml"/><Relationship Id="rId4" Type="http://schemas.openxmlformats.org/officeDocument/2006/relationships/image" Target="../media/image204.png"/><Relationship Id="rId9" Type="http://schemas.openxmlformats.org/officeDocument/2006/relationships/customXml" Target="../ink/ink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.xml"/><Relationship Id="rId21" Type="http://schemas.openxmlformats.org/officeDocument/2006/relationships/image" Target="../media/image384.png"/><Relationship Id="rId42" Type="http://schemas.openxmlformats.org/officeDocument/2006/relationships/customXml" Target="../ink/ink19.xml"/><Relationship Id="rId47" Type="http://schemas.openxmlformats.org/officeDocument/2006/relationships/image" Target="../media/image397.png"/><Relationship Id="rId63" Type="http://schemas.openxmlformats.org/officeDocument/2006/relationships/image" Target="../media/image95.png"/><Relationship Id="rId68" Type="http://schemas.openxmlformats.org/officeDocument/2006/relationships/image" Target="../media/image406.png"/><Relationship Id="rId16" Type="http://schemas.openxmlformats.org/officeDocument/2006/relationships/customXml" Target="../ink/ink6.xml"/><Relationship Id="rId11" Type="http://schemas.openxmlformats.org/officeDocument/2006/relationships/image" Target="../media/image379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392.png"/><Relationship Id="rId40" Type="http://schemas.openxmlformats.org/officeDocument/2006/relationships/customXml" Target="../ink/ink18.xml"/><Relationship Id="rId45" Type="http://schemas.openxmlformats.org/officeDocument/2006/relationships/image" Target="../media/image396.png"/><Relationship Id="rId53" Type="http://schemas.openxmlformats.org/officeDocument/2006/relationships/image" Target="../media/image400.png"/><Relationship Id="rId58" Type="http://schemas.openxmlformats.org/officeDocument/2006/relationships/customXml" Target="../ink/ink27.xml"/><Relationship Id="rId66" Type="http://schemas.openxmlformats.org/officeDocument/2006/relationships/image" Target="../media/image405.png"/><Relationship Id="rId74" Type="http://schemas.openxmlformats.org/officeDocument/2006/relationships/image" Target="../media/image409.png"/><Relationship Id="rId5" Type="http://schemas.openxmlformats.org/officeDocument/2006/relationships/image" Target="../media/image6.png"/><Relationship Id="rId61" Type="http://schemas.openxmlformats.org/officeDocument/2006/relationships/image" Target="../media/image404.png"/><Relationship Id="rId19" Type="http://schemas.openxmlformats.org/officeDocument/2006/relationships/image" Target="../media/image383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387.png"/><Relationship Id="rId30" Type="http://schemas.openxmlformats.org/officeDocument/2006/relationships/customXml" Target="../ink/ink13.xml"/><Relationship Id="rId35" Type="http://schemas.openxmlformats.org/officeDocument/2006/relationships/image" Target="../media/image391.png"/><Relationship Id="rId43" Type="http://schemas.openxmlformats.org/officeDocument/2006/relationships/image" Target="../media/image395.png"/><Relationship Id="rId48" Type="http://schemas.openxmlformats.org/officeDocument/2006/relationships/customXml" Target="../ink/ink22.xml"/><Relationship Id="rId56" Type="http://schemas.openxmlformats.org/officeDocument/2006/relationships/customXml" Target="../ink/ink26.xml"/><Relationship Id="rId64" Type="http://schemas.openxmlformats.org/officeDocument/2006/relationships/customXml" Target="../ink/ink30.xml"/><Relationship Id="rId69" Type="http://schemas.openxmlformats.org/officeDocument/2006/relationships/customXml" Target="../ink/ink33.xml"/><Relationship Id="rId77" Type="http://schemas.openxmlformats.org/officeDocument/2006/relationships/image" Target="../media/image7.tiff"/><Relationship Id="rId8" Type="http://schemas.openxmlformats.org/officeDocument/2006/relationships/customXml" Target="../ink/ink2.xml"/><Relationship Id="rId51" Type="http://schemas.openxmlformats.org/officeDocument/2006/relationships/image" Target="../media/image399.png"/><Relationship Id="rId72" Type="http://schemas.openxmlformats.org/officeDocument/2006/relationships/image" Target="../media/image408.png"/><Relationship Id="rId3" Type="http://schemas.openxmlformats.org/officeDocument/2006/relationships/slideLayout" Target="../slideLayouts/slideLayout1.xml"/><Relationship Id="rId12" Type="http://schemas.openxmlformats.org/officeDocument/2006/relationships/customXml" Target="../ink/ink4.xml"/><Relationship Id="rId17" Type="http://schemas.openxmlformats.org/officeDocument/2006/relationships/image" Target="../media/image382.png"/><Relationship Id="rId25" Type="http://schemas.openxmlformats.org/officeDocument/2006/relationships/image" Target="../media/image386.png"/><Relationship Id="rId33" Type="http://schemas.openxmlformats.org/officeDocument/2006/relationships/image" Target="../media/image390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59" Type="http://schemas.openxmlformats.org/officeDocument/2006/relationships/image" Target="../media/image403.png"/><Relationship Id="rId67" Type="http://schemas.openxmlformats.org/officeDocument/2006/relationships/customXml" Target="../ink/ink32.xml"/><Relationship Id="rId20" Type="http://schemas.openxmlformats.org/officeDocument/2006/relationships/customXml" Target="../ink/ink8.xml"/><Relationship Id="rId41" Type="http://schemas.openxmlformats.org/officeDocument/2006/relationships/image" Target="../media/image394.png"/><Relationship Id="rId54" Type="http://schemas.openxmlformats.org/officeDocument/2006/relationships/customXml" Target="../ink/ink25.xml"/><Relationship Id="rId62" Type="http://schemas.openxmlformats.org/officeDocument/2006/relationships/customXml" Target="../ink/ink29.xml"/><Relationship Id="rId70" Type="http://schemas.openxmlformats.org/officeDocument/2006/relationships/image" Target="../media/image407.png"/><Relationship Id="rId75" Type="http://schemas.openxmlformats.org/officeDocument/2006/relationships/customXml" Target="../ink/ink36.xml"/><Relationship Id="rId1" Type="http://schemas.openxmlformats.org/officeDocument/2006/relationships/tags" Target="../tags/tag1.xml"/><Relationship Id="rId6" Type="http://schemas.openxmlformats.org/officeDocument/2006/relationships/customXml" Target="../ink/ink1.xml"/><Relationship Id="rId15" Type="http://schemas.openxmlformats.org/officeDocument/2006/relationships/image" Target="../media/image381.png"/><Relationship Id="rId23" Type="http://schemas.openxmlformats.org/officeDocument/2006/relationships/image" Target="../media/image385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398.png"/><Relationship Id="rId57" Type="http://schemas.openxmlformats.org/officeDocument/2006/relationships/image" Target="../media/image402.png"/><Relationship Id="rId10" Type="http://schemas.openxmlformats.org/officeDocument/2006/relationships/customXml" Target="../ink/ink3.xml"/><Relationship Id="rId31" Type="http://schemas.openxmlformats.org/officeDocument/2006/relationships/image" Target="../media/image389.png"/><Relationship Id="rId44" Type="http://schemas.openxmlformats.org/officeDocument/2006/relationships/customXml" Target="../ink/ink20.xml"/><Relationship Id="rId52" Type="http://schemas.openxmlformats.org/officeDocument/2006/relationships/customXml" Target="../ink/ink24.xml"/><Relationship Id="rId60" Type="http://schemas.openxmlformats.org/officeDocument/2006/relationships/customXml" Target="../ink/ink28.xml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4" Type="http://schemas.openxmlformats.org/officeDocument/2006/relationships/image" Target="../media/image5.png"/><Relationship Id="rId9" Type="http://schemas.openxmlformats.org/officeDocument/2006/relationships/image" Target="../media/image378.png"/><Relationship Id="rId13" Type="http://schemas.openxmlformats.org/officeDocument/2006/relationships/image" Target="../media/image380.png"/><Relationship Id="rId18" Type="http://schemas.openxmlformats.org/officeDocument/2006/relationships/customXml" Target="../ink/ink7.xml"/><Relationship Id="rId39" Type="http://schemas.openxmlformats.org/officeDocument/2006/relationships/image" Target="../media/image393.png"/><Relationship Id="rId34" Type="http://schemas.openxmlformats.org/officeDocument/2006/relationships/customXml" Target="../ink/ink15.xml"/><Relationship Id="rId50" Type="http://schemas.openxmlformats.org/officeDocument/2006/relationships/customXml" Target="../ink/ink23.xml"/><Relationship Id="rId55" Type="http://schemas.openxmlformats.org/officeDocument/2006/relationships/image" Target="../media/image401.png"/><Relationship Id="rId76" Type="http://schemas.openxmlformats.org/officeDocument/2006/relationships/image" Target="../media/image410.png"/><Relationship Id="rId7" Type="http://schemas.openxmlformats.org/officeDocument/2006/relationships/image" Target="../media/image377.png"/><Relationship Id="rId71" Type="http://schemas.openxmlformats.org/officeDocument/2006/relationships/customXml" Target="../ink/ink34.xml"/><Relationship Id="rId2" Type="http://schemas.openxmlformats.org/officeDocument/2006/relationships/tags" Target="../tags/tag2.xml"/><Relationship Id="rId29" Type="http://schemas.openxmlformats.org/officeDocument/2006/relationships/image" Target="../media/image3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9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9.png"/><Relationship Id="rId5" Type="http://schemas.openxmlformats.org/officeDocument/2006/relationships/tags" Target="../tags/tag11.xml"/><Relationship Id="rId10" Type="http://schemas.openxmlformats.org/officeDocument/2006/relationships/image" Target="../media/image18.png"/><Relationship Id="rId4" Type="http://schemas.openxmlformats.org/officeDocument/2006/relationships/tags" Target="../tags/tag10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4.xml"/><Relationship Id="rId7" Type="http://schemas.openxmlformats.org/officeDocument/2006/relationships/image" Target="../media/image2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5" y="48611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460" y="3007135"/>
            <a:ext cx="2803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DESY, Hamburg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24-28 Feb 2025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981904" y="2230490"/>
            <a:ext cx="39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indico.desy.de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/event/46667/</a:t>
            </a:r>
          </a:p>
        </p:txBody>
      </p:sp>
      <p:pic>
        <p:nvPicPr>
          <p:cNvPr id="1026" name="Picture 2" descr="2018 DESY-Logo-cyan-RGB (1) – Lightsources.org">
            <a:extLst>
              <a:ext uri="{FF2B5EF4-FFF2-40B4-BE49-F238E27FC236}">
                <a16:creationId xmlns:a16="http://schemas.microsoft.com/office/drawing/2014/main" id="{D7815F52-47F1-070D-D604-32264897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04" y="2768878"/>
            <a:ext cx="1774252" cy="16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2892B-5683-371F-9076-89C25BAAC968}"/>
              </a:ext>
            </a:extLst>
          </p:cNvPr>
          <p:cNvSpPr txBox="1"/>
          <p:nvPr/>
        </p:nvSpPr>
        <p:spPr>
          <a:xfrm>
            <a:off x="3981904" y="1792095"/>
            <a:ext cx="4734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Terascale</a:t>
            </a:r>
            <a:r>
              <a:rPr lang="en-GB" sz="2800" b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Statistics School</a:t>
            </a:r>
            <a:endParaRPr lang="en-GB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35E02179-5803-FB9D-BF3B-DA5D78A9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0" y="15530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85963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54425"/>
            <a:ext cx="29178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229100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28938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0DCB8-A4A9-2048-A77B-4D88B768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7" y="4211990"/>
            <a:ext cx="8354717" cy="7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" y="422275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6CB0BB-F0E7-E44B-8048-495F23E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7683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associate prior probabilities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4F26023-2A6B-1448-B266-F048A8C7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3" y="5458100"/>
            <a:ext cx="291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862BED-9A91-7B45-8531-1C054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912" y="3014127"/>
            <a:ext cx="3889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‘non-informative’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much broader than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3478E-0784-F74C-AAFA-654B7DBE7DB0}"/>
              </a:ext>
            </a:extLst>
          </p:cNvPr>
          <p:cNvSpPr txBox="1"/>
          <p:nvPr/>
        </p:nvSpPr>
        <p:spPr>
          <a:xfrm>
            <a:off x="3198171" y="5494873"/>
            <a:ext cx="233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= “primordial”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prior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4DCFF0-5FAF-5946-8EDD-D0C96C63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9" y="1872456"/>
            <a:ext cx="3365500" cy="444500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987418B0-1517-C048-8CF8-620C9BD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72" y="1872456"/>
            <a:ext cx="450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influence on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0B938-5256-6145-A529-D78E2DEA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1" y="2982351"/>
            <a:ext cx="2260600" cy="520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1BC575-1F8A-FD4D-B642-7B66F4FD78A4}"/>
              </a:ext>
            </a:extLst>
          </p:cNvPr>
          <p:cNvSpPr txBox="1"/>
          <p:nvPr/>
        </p:nvSpPr>
        <p:spPr>
          <a:xfrm>
            <a:off x="607045" y="5456961"/>
            <a:ext cx="1798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E47E34B-8332-DF44-ACFB-B0C267137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942" y="4870886"/>
            <a:ext cx="446316" cy="62398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F2236655-2FFA-2442-8181-87D50CBBA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399" y="4849246"/>
            <a:ext cx="239223" cy="48104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49560FBE-8536-F74B-8E97-C399BBCC74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6742" y="4870885"/>
            <a:ext cx="119121" cy="51270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59" y="347414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example: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111A62-D064-AC4A-A619-5D47916E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1064636"/>
            <a:ext cx="6393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ingredients into Bayes’ theorem gives: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18FFEB2-7AD6-6843-9FC5-E346B20F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3174012"/>
            <a:ext cx="62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∝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likelihood     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✕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prior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7F3CF4A-4100-6648-A5D4-4DCC67592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3456" y="2494562"/>
            <a:ext cx="152400" cy="55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5309587-E28D-AA45-846B-7F9A6EDF4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556" y="2507262"/>
            <a:ext cx="88900" cy="520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B875E50-71D3-3B45-8D04-CF81E03B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0956" y="2710462"/>
            <a:ext cx="101600" cy="368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C4B4A0FB-48E1-B54B-9C52-ADCEF55F6E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" y="1851625"/>
            <a:ext cx="7758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768BF-4CA1-2E47-8595-AD1BA623A341}"/>
              </a:ext>
            </a:extLst>
          </p:cNvPr>
          <p:cNvSpPr txBox="1"/>
          <p:nvPr/>
        </p:nvSpPr>
        <p:spPr>
          <a:xfrm>
            <a:off x="347805" y="3778849"/>
            <a:ext cx="830041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likelihood only reflects the measurements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from the control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put into the prior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get the same result using the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constant  “Ur-prior”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posterior only found as a proportionality.</a:t>
            </a:r>
          </a:p>
        </p:txBody>
      </p:sp>
    </p:spTree>
    <p:extLst>
      <p:ext uri="{BB962C8B-B14F-4D97-AF65-F5344CB8AC3E}">
        <p14:creationId xmlns:p14="http://schemas.microsoft.com/office/powerpoint/2010/main" val="10385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7638BD-C069-DF46-A91C-BA0ED74C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56" y="276530"/>
            <a:ext cx="7030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Marginalizing the posterior pdf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8FBBB2E-C41B-004F-8689-DE3C7938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5530465"/>
            <a:ext cx="8241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example, numbers come out same as in frequentist approach, but interpretation different.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FA81CB-E97E-EF44-BA52-218E1CB1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900981"/>
            <a:ext cx="749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integrate (marginalize)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87CBB4-D650-724E-B6A8-1ABE95E1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2467136"/>
            <a:ext cx="686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we can do the integral (rare).  We find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FE981-8F72-A348-9B51-60CCBD7D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38" y="4955299"/>
            <a:ext cx="13843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9A937-2943-874B-914A-2A4A6D16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85" y="4093641"/>
            <a:ext cx="2717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311582-B91B-E241-9FF7-E19447093F81}"/>
              </a:ext>
            </a:extLst>
          </p:cNvPr>
          <p:cNvSpPr txBox="1"/>
          <p:nvPr/>
        </p:nvSpPr>
        <p:spPr>
          <a:xfrm>
            <a:off x="4221480" y="4897086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(same as for MLE)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10F9A-AF57-FC4E-876D-891DEF1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017158"/>
            <a:ext cx="45339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55D8-A1E4-3247-954E-8E6CFF62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29" y="1512588"/>
            <a:ext cx="383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DDBB2F-6476-444D-8F23-CCEBBD9E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333375"/>
            <a:ext cx="7588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with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7E439B-17AF-D34F-8D9F-D21809F5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computations involve integrals like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5C10FA3-747F-594B-9C19-FD73F47A736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560513"/>
            <a:ext cx="335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16EB8F-1D06-124B-BCA7-3136950B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6" y="2136775"/>
            <a:ext cx="8279946" cy="4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high dimensionality and impossible in closed form,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impossible with ‘normal’ acceptance-rejection Monte Carlo.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 (MCMC) has revolutionized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(e.g., Metropolis-Hastings algorithm) generates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sequence of random numbers: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cannot use for many applications, e.g., detector MC;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effective stat. error greater than if all values independent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sample multidimensional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look only at distribution of parameters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38819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55B16A-FC5A-6743-9632-3E992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04813"/>
            <a:ext cx="8223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basics:  Metropolis-Hastings algorithm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21D6575-9F76-7B43-9D07-00D5C363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7977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given an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a proportionality constant, generate a sequence of points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04EB73-8E7E-3442-B63F-A2F61D8C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098675"/>
            <a:ext cx="302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1)  Start at some point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E9D0C759-C199-DA4B-9C6E-007F3725C6B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44713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62939E1-B259-E241-98DF-7816E50B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733675"/>
            <a:ext cx="187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2)  Generate 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0336A20-CDA7-3247-9CEA-87AD9712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2476500"/>
            <a:ext cx="5842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97D71AD-24E8-F54F-AC8A-43D02491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55" y="1756169"/>
            <a:ext cx="325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 density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Gaussian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1F6FB5-E930-374B-9533-223349FD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94075"/>
            <a:ext cx="2413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3)  Form test ratio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15402D6-6BCD-0241-BE52-B3870CBC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79875"/>
            <a:ext cx="173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4)  Generate</a:t>
            </a: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36ECF902-8EDD-274A-A57D-B8770C9E0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68775"/>
            <a:ext cx="256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7C0ECDF3-E1B7-2841-AED7-EA6953C1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2975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5)  If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804C4A5-B029-BA44-BB7A-0F2D12C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5337175"/>
            <a:ext cx="6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8A4F39-0E5B-804D-AC96-ADAE931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4727575"/>
            <a:ext cx="319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move to proposed point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B8059B0-B182-064D-902B-BCC33617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362575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old point repeated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1792C3E-9CA0-8343-8A0D-7BE1E0290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9911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75D4D54-CEE1-A74E-B80C-9FD639567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56134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085A7C3-BB88-A040-8C98-ADAF091D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908675"/>
            <a:ext cx="13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6)  Iterate</a:t>
            </a:r>
          </a:p>
        </p:txBody>
      </p:sp>
      <p:pic>
        <p:nvPicPr>
          <p:cNvPr id="26" name="Picture 22" descr="txp_fig">
            <a:extLst>
              <a:ext uri="{FF2B5EF4-FFF2-40B4-BE49-F238E27FC236}">
                <a16:creationId xmlns:a16="http://schemas.microsoft.com/office/drawing/2014/main" id="{76A51024-D01A-DE40-96D6-58CDE72394D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784475"/>
            <a:ext cx="1644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txp_fig">
            <a:extLst>
              <a:ext uri="{FF2B5EF4-FFF2-40B4-BE49-F238E27FC236}">
                <a16:creationId xmlns:a16="http://schemas.microsoft.com/office/drawing/2014/main" id="{78792A1F-0321-1843-AC4F-93D170499A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83" y="3199266"/>
            <a:ext cx="3873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xp_fig">
            <a:extLst>
              <a:ext uri="{FF2B5EF4-FFF2-40B4-BE49-F238E27FC236}">
                <a16:creationId xmlns:a16="http://schemas.microsoft.com/office/drawing/2014/main" id="{863BD490-6B18-8143-BD6E-C7F97E1F57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720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txp_fig">
            <a:extLst>
              <a:ext uri="{FF2B5EF4-FFF2-40B4-BE49-F238E27FC236}">
                <a16:creationId xmlns:a16="http://schemas.microsoft.com/office/drawing/2014/main" id="{EB26D387-921D-E14B-B45E-45B7BF1E848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421313"/>
            <a:ext cx="1090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3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4492E-91C6-1C49-9985-779E8251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48" y="369070"/>
            <a:ext cx="5645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(continued)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91736F5-2E7C-F94F-A840-E70B48CC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5" y="917575"/>
            <a:ext cx="83710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rule produces a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of points (note how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new point depends on the previous one).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works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known only as a proportionality, which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what we have from Bayes’ theorem: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801E37-2CC2-4B48-9A9B-F0F626F1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2695575"/>
            <a:ext cx="7466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density can be (almost) anything, but choose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minimize autocorrelation.  Often take proposal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symmetric: 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2CAE05-85B9-C14F-8E1B-AF92326B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" y="4145190"/>
            <a:ext cx="448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ratio is (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Metropolis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-Hastings):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119C233C-98BC-A744-85EC-FABCB225FD5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5" y="3972153"/>
            <a:ext cx="279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582F0954-A904-6146-9DD2-82F491E0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4968875"/>
            <a:ext cx="76665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the proposed step is to a point of higher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it; 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only take the step with probability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proposed step rejected, repeat the current point.</a:t>
            </a:r>
          </a:p>
        </p:txBody>
      </p:sp>
    </p:spTree>
    <p:extLst>
      <p:ext uri="{BB962C8B-B14F-4D97-AF65-F5344CB8AC3E}">
        <p14:creationId xmlns:p14="http://schemas.microsoft.com/office/powerpoint/2010/main" val="4475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E45AF1-634A-D043-A75F-CD04E219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" y="198390"/>
            <a:ext cx="683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posterior pdf from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E9B153-A488-8146-AB8F-9B775922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" y="826862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the posterior pdf from previous example with MCMC:</a:t>
            </a:r>
          </a:p>
        </p:txBody>
      </p:sp>
      <p:pic>
        <p:nvPicPr>
          <p:cNvPr id="9" name="Picture 5" descr="mcmc">
            <a:extLst>
              <a:ext uri="{FF2B5EF4-FFF2-40B4-BE49-F238E27FC236}">
                <a16:creationId xmlns:a16="http://schemas.microsoft.com/office/drawing/2014/main" id="{767F0DE0-33CF-F04E-869D-DBC9C00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47587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3C268B6-1F31-9B4C-8052-258B49B6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6" y="51543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2D05DB-555E-D84F-AD72-B6600FB6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86" y="32620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9E144E-0B05-394E-AFBF-D9806ECE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6" y="3236687"/>
            <a:ext cx="7493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249CE48A-71C9-9A4B-90AD-F43C332A73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9" y="3254150"/>
            <a:ext cx="192087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B68F6B6D-1CE1-0345-9264-71694B5E2C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9" y="1565050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>
            <a:extLst>
              <a:ext uri="{FF2B5EF4-FFF2-40B4-BE49-F238E27FC236}">
                <a16:creationId xmlns:a16="http://schemas.microsoft.com/office/drawing/2014/main" id="{9475D81E-478F-734C-93D2-C03A8BDC47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51607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AEC90413-DEFF-FD41-99CA-84247D0318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32049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D1E52694-F051-054A-9FB1-9307A5CF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586" y="3947887"/>
            <a:ext cx="6350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7F0964E-EE0F-B44D-8DF5-2A5442A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358" y="3697913"/>
            <a:ext cx="4395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histogram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its marginal posterior pdf: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7D8A-C223-5340-B363-D5E8794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813" y="4699963"/>
            <a:ext cx="367504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E0F3D83-5E2C-0B45-B2C8-498E0514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13113"/>
            <a:ext cx="35401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B7D768-3FB7-1545-823B-D84D3A13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" y="257354"/>
            <a:ext cx="7859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 with alternative priors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CB60C9-DB08-1A4B-AA91-8EE8A794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4" y="838200"/>
            <a:ext cx="8312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have a previous measurement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rather,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“expert” says it should be positive and not too much  greater than 0.1 or so, i.e., something like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CC117AD8-F915-D545-ABFB-42205D940E2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8213"/>
            <a:ext cx="499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08BC685-30EA-684F-9350-CEB556F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835275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obtain (numerically) the posterior pdf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D58F573-1F0F-D446-8700-CA7A1D80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944938"/>
            <a:ext cx="321594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summarizes all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about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also at result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 priors.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C2DE704-FCC9-DE4B-8D95-4FE1EA1E9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8125" y="5067300"/>
            <a:ext cx="1206500" cy="244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530001" y="1131285"/>
            <a:ext cx="8436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is described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/~cowan/stat/exercises/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bayes_fit_exercise.pdf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is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bayesFit.ipynb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exercise treats the same fitting problem as seen with maximum likelihood, here using the Bayesian approach.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is used to find the posterior pdf for the parameters, and these are summarized using the posterior mode (MAP estimators).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posterior pdf is marginalized over the nuisance parameters using Markov Chain Monte Carlo.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522654" y="252186"/>
            <a:ext cx="7760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Tutorial:  Bayesian parameter estimation</a:t>
            </a:r>
          </a:p>
        </p:txBody>
      </p:sp>
    </p:spTree>
    <p:extLst>
      <p:ext uri="{BB962C8B-B14F-4D97-AF65-F5344CB8AC3E}">
        <p14:creationId xmlns:p14="http://schemas.microsoft.com/office/powerpoint/2010/main" val="9422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76942" y="219757"/>
            <a:ext cx="7772400" cy="637120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1251854"/>
            <a:ext cx="6837256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Monday 15:30		Hypothesis testing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Monday 16:30		Hypothesis testing tutorial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Tuesday 10:30		Parameter estimation tutorial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Tuesday 14:00		Setting limits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 9:00	Bayesian parameter estimation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Wednesday 11:00	Errors on errors</a:t>
            </a: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14447" y="197428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77CFB-104C-DB5B-8E91-0D5A897D6D4A}"/>
              </a:ext>
            </a:extLst>
          </p:cNvPr>
          <p:cNvSpPr txBox="1"/>
          <p:nvPr/>
        </p:nvSpPr>
        <p:spPr>
          <a:xfrm>
            <a:off x="403134" y="1043755"/>
            <a:ext cx="775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pdf as from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(see tutorial 1) 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values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893D1-6B96-C828-AE0F-469DA6A8C323}"/>
              </a:ext>
            </a:extLst>
          </p:cNvPr>
          <p:cNvSpPr txBox="1"/>
          <p:nvPr/>
        </p:nvSpPr>
        <p:spPr>
          <a:xfrm>
            <a:off x="314447" y="5127286"/>
            <a:ext cx="761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first take prior pdf constant for all parameters subject to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1,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(later try different priors).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326F2E-A899-665A-CDDF-8C37099E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09" y="2252866"/>
            <a:ext cx="5498182" cy="75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0FDF7-8BE6-8111-B01A-73BAF411B1A2}"/>
              </a:ext>
            </a:extLst>
          </p:cNvPr>
          <p:cNvSpPr txBox="1"/>
          <p:nvPr/>
        </p:nvSpPr>
        <p:spPr>
          <a:xfrm>
            <a:off x="403134" y="3283859"/>
            <a:ext cx="828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Bayes theorem,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180B3E-F62E-6993-B068-E3BD3383E9C3}"/>
              </a:ext>
            </a:extLst>
          </p:cNvPr>
          <p:cNvGrpSpPr/>
          <p:nvPr/>
        </p:nvGrpSpPr>
        <p:grpSpPr>
          <a:xfrm>
            <a:off x="1119435" y="4043358"/>
            <a:ext cx="6571685" cy="864000"/>
            <a:chOff x="977899" y="3539239"/>
            <a:chExt cx="6571685" cy="864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868DFA-A958-3842-97D6-7527D8FDD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899" y="3698286"/>
              <a:ext cx="2725412" cy="46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E934B3-333E-7616-9C3F-0C4A03C1BD80}"/>
                </a:ext>
              </a:extLst>
            </p:cNvPr>
            <p:cNvSpPr txBox="1"/>
            <p:nvPr/>
          </p:nvSpPr>
          <p:spPr>
            <a:xfrm>
              <a:off x="3841438" y="3684729"/>
              <a:ext cx="1046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where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430BD5-D0AA-FC55-C96D-D6587CD8E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9083" y="3539239"/>
              <a:ext cx="247050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46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583F3-C881-8F2C-C99A-2969BA2DD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1233881"/>
            <a:ext cx="5760000" cy="43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1981201" y="205381"/>
            <a:ext cx="478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and MAP estimates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636814" y="934172"/>
            <a:ext cx="787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4F614-6FC7-DBB3-C217-1853863FEB2A}"/>
              </a:ext>
            </a:extLst>
          </p:cNvPr>
          <p:cNvSpPr txBox="1"/>
          <p:nvPr/>
        </p:nvSpPr>
        <p:spPr>
          <a:xfrm>
            <a:off x="5832472" y="1684505"/>
            <a:ext cx="322829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Standard deviations from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correspond to approximating posterior as Gaussian near its peak.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priors constant so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MAP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estimates same 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MLE, covariance matrix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also same.</a:t>
            </a:r>
          </a:p>
        </p:txBody>
      </p:sp>
    </p:spTree>
    <p:extLst>
      <p:ext uri="{BB962C8B-B14F-4D97-AF65-F5344CB8AC3E}">
        <p14:creationId xmlns:p14="http://schemas.microsoft.com/office/powerpoint/2010/main" val="1392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2235200" y="162790"/>
            <a:ext cx="404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506186" y="727012"/>
            <a:ext cx="787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maximum of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maximum likelihood: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12D4C-9689-61F2-06B3-60935A9F1AD3}"/>
              </a:ext>
            </a:extLst>
          </p:cNvPr>
          <p:cNvSpPr txBox="1"/>
          <p:nvPr/>
        </p:nvSpPr>
        <p:spPr>
          <a:xfrm>
            <a:off x="756922" y="1605083"/>
            <a:ext cx="8239756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mu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sigma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xi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pi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np.product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exclude fixed par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pi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 of posterior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pPr algn="l"/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E7A3D-EC52-52D0-C647-5F409FE950F2}"/>
              </a:ext>
            </a:extLst>
          </p:cNvPr>
          <p:cNvSpPr txBox="1"/>
          <p:nvPr/>
        </p:nvSpPr>
        <p:spPr>
          <a:xfrm>
            <a:off x="5917703" y="5569373"/>
            <a:ext cx="259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with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0FB1EF-E5BC-2066-94CC-96E301443869}"/>
              </a:ext>
            </a:extLst>
          </p:cNvPr>
          <p:cNvCxnSpPr>
            <a:cxnSpLocks/>
          </p:cNvCxnSpPr>
          <p:nvPr/>
        </p:nvCxnSpPr>
        <p:spPr>
          <a:xfrm flipH="1">
            <a:off x="4466523" y="5780314"/>
            <a:ext cx="1341958" cy="20005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01183" y="227153"/>
            <a:ext cx="8541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algorithm in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EC1B1-A9F6-7606-D5BE-62D9AE2B6A01}"/>
              </a:ext>
            </a:extLst>
          </p:cNvPr>
          <p:cNvSpPr txBox="1"/>
          <p:nvPr/>
        </p:nvSpPr>
        <p:spPr>
          <a:xfrm>
            <a:off x="653143" y="993538"/>
            <a:ext cx="748794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Iterate with Metropolis-Hastings algorithm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(MAP)]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start point is MAP estimate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numBurn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"Start MCMC iterations: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while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 &lt;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par = 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np.random.multivariate_normal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never accept if prob&lt;=0.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alpha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np.exp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u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u &lt;= alpha: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(chain)%(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"."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flush=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71A4F-636D-548F-C7CB-4785BCF9E710}"/>
              </a:ext>
            </a:extLst>
          </p:cNvPr>
          <p:cNvSpPr txBox="1"/>
          <p:nvPr/>
        </p:nvSpPr>
        <p:spPr>
          <a:xfrm>
            <a:off x="6546619" y="1589314"/>
            <a:ext cx="2597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increasing number of iterations (10k runs in about 20 s).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9BBB05-8CEF-852E-6160-65540F9C587D}"/>
              </a:ext>
            </a:extLst>
          </p:cNvPr>
          <p:cNvCxnSpPr>
            <a:cxnSpLocks/>
          </p:cNvCxnSpPr>
          <p:nvPr/>
        </p:nvCxnSpPr>
        <p:spPr>
          <a:xfrm flipH="1" flipV="1">
            <a:off x="2736170" y="1589314"/>
            <a:ext cx="3610201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34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99457"/>
            <a:ext cx="4829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Run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look at the plots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27044-F54F-3F87-6CF2-455A0A0D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1886862"/>
            <a:ext cx="7772400" cy="38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32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99457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1b)  Investigate effect of data sample size, fixing parameters and length of MCMC chains.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AD6E26-A8FF-AB17-7E1C-FC43B3AEA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04109"/>
            <a:ext cx="7772400" cy="2201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4E55F3-7769-C81D-5596-56918CDDCACF}"/>
              </a:ext>
            </a:extLst>
          </p:cNvPr>
          <p:cNvSpPr txBox="1"/>
          <p:nvPr/>
        </p:nvSpPr>
        <p:spPr>
          <a:xfrm>
            <a:off x="417287" y="4278969"/>
            <a:ext cx="440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1c)  Investigate changing the prior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9AC397-567F-B38C-B673-6E8621C74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7" y="5026013"/>
            <a:ext cx="7772400" cy="5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047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66799"/>
            <a:ext cx="6304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1d)  Include auxiliary measurement to constrain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0762E8-655E-35EF-D3C8-F76E4DB8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26436"/>
            <a:ext cx="7772400" cy="12661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D33DE-6ED1-9EF4-3172-C5E1957CB0FB}"/>
              </a:ext>
            </a:extLst>
          </p:cNvPr>
          <p:cNvSpPr txBox="1"/>
          <p:nvPr/>
        </p:nvSpPr>
        <p:spPr>
          <a:xfrm>
            <a:off x="402771" y="3287486"/>
            <a:ext cx="635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  Investigate point and interval estimates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AF940-F3F1-16B4-8E63-B788FE7E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85" y="3859512"/>
            <a:ext cx="7772400" cy="22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B5B78-49BD-3DB2-B669-634EEBBE0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3" y="1840999"/>
            <a:ext cx="5760000" cy="43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DC520-B8F8-F6B8-B203-3527D85A33FE}"/>
              </a:ext>
            </a:extLst>
          </p:cNvPr>
          <p:cNvSpPr txBox="1"/>
          <p:nvPr/>
        </p:nvSpPr>
        <p:spPr>
          <a:xfrm>
            <a:off x="2905010" y="98204"/>
            <a:ext cx="355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trace plots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58D88-9118-4770-CF0D-34B7414F5728}"/>
              </a:ext>
            </a:extLst>
          </p:cNvPr>
          <p:cNvSpPr txBox="1"/>
          <p:nvPr/>
        </p:nvSpPr>
        <p:spPr>
          <a:xfrm>
            <a:off x="440871" y="744535"/>
            <a:ext cx="82622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parameter of interest, rest are nuisance parameters.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Marginalize by sampling posterior pdf with Metropolis-Hastings.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23183-1715-FB43-19F2-F435C8212F4C}"/>
              </a:ext>
            </a:extLst>
          </p:cNvPr>
          <p:cNvSpPr txBox="1"/>
          <p:nvPr/>
        </p:nvSpPr>
        <p:spPr>
          <a:xfrm>
            <a:off x="6266334" y="1868854"/>
            <a:ext cx="2659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Gaussian proposal pdf, covariance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(2.38)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1.41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 gives acceptance 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probability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0.24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10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000 iterations (should use more).</a:t>
            </a:r>
          </a:p>
        </p:txBody>
      </p:sp>
    </p:spTree>
    <p:extLst>
      <p:ext uri="{BB962C8B-B14F-4D97-AF65-F5344CB8AC3E}">
        <p14:creationId xmlns:p14="http://schemas.microsoft.com/office/powerpoint/2010/main" val="25596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2AD7C9-9188-DC19-FB78-A6F3C594A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97" y="1579563"/>
            <a:ext cx="5760000" cy="43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73390-C875-57B4-02B0-78500FA90516}"/>
              </a:ext>
            </a:extLst>
          </p:cNvPr>
          <p:cNvSpPr txBox="1"/>
          <p:nvPr/>
        </p:nvSpPr>
        <p:spPr>
          <a:xfrm>
            <a:off x="2579915" y="141747"/>
            <a:ext cx="430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065F7-FC8C-5198-EE3D-0A5822D60D47}"/>
              </a:ext>
            </a:extLst>
          </p:cNvPr>
          <p:cNvSpPr txBox="1"/>
          <p:nvPr/>
        </p:nvSpPr>
        <p:spPr>
          <a:xfrm>
            <a:off x="6397786" y="1553778"/>
            <a:ext cx="251314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 long tails.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Interpretation: data distribution can be approximated by  Gaussian term only, 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large,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small) with large width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4-8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and a narrow exponential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1-3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D14EB-4295-A3E9-17DC-6D3F5569C057}"/>
              </a:ext>
            </a:extLst>
          </p:cNvPr>
          <p:cNvSpPr txBox="1"/>
          <p:nvPr/>
        </p:nvSpPr>
        <p:spPr>
          <a:xfrm>
            <a:off x="478972" y="836143"/>
            <a:ext cx="516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estimates shown with vertical bars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6DD14B-E110-765E-DB18-FF692288DBB9}"/>
              </a:ext>
            </a:extLst>
          </p:cNvPr>
          <p:cNvGrpSpPr/>
          <p:nvPr/>
        </p:nvGrpSpPr>
        <p:grpSpPr>
          <a:xfrm>
            <a:off x="6397786" y="4802309"/>
            <a:ext cx="2184120" cy="1387560"/>
            <a:chOff x="1594697" y="3876840"/>
            <a:chExt cx="3365280" cy="21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14:cNvPr>
                <p14:cNvContentPartPr/>
                <p14:nvPr/>
              </p14:nvContentPartPr>
              <p14:xfrm>
                <a:off x="2104097" y="3953880"/>
                <a:ext cx="87840" cy="156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92495" y="3942117"/>
                  <a:ext cx="111043" cy="1586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14:cNvPr>
                <p14:cNvContentPartPr/>
                <p14:nvPr/>
              </p14:nvContentPartPr>
              <p14:xfrm>
                <a:off x="2126777" y="5520600"/>
                <a:ext cx="2757960" cy="4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15128" y="5508891"/>
                  <a:ext cx="2781257" cy="69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14:cNvPr>
                <p14:cNvContentPartPr/>
                <p14:nvPr/>
              </p14:nvContentPartPr>
              <p14:xfrm>
                <a:off x="2222537" y="4268520"/>
                <a:ext cx="2671200" cy="1225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0889" y="4256758"/>
                  <a:ext cx="2694495" cy="124896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0F21C1-4543-8E5A-4688-3D2D711BEA22}"/>
                </a:ext>
              </a:extLst>
            </p:cNvPr>
            <p:cNvGrpSpPr/>
            <p:nvPr/>
          </p:nvGrpSpPr>
          <p:grpSpPr>
            <a:xfrm>
              <a:off x="4773137" y="5463720"/>
              <a:ext cx="186840" cy="367560"/>
              <a:chOff x="4773137" y="5463720"/>
              <a:chExt cx="186840" cy="36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14:cNvPr>
                  <p14:cNvContentPartPr/>
                  <p14:nvPr/>
                </p14:nvContentPartPr>
                <p14:xfrm>
                  <a:off x="4909217" y="5463720"/>
                  <a:ext cx="50760" cy="756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897630" y="5451960"/>
                    <a:ext cx="73933" cy="9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14:cNvPr>
                  <p14:cNvContentPartPr/>
                  <p14:nvPr/>
                </p14:nvContentPartPr>
                <p14:xfrm>
                  <a:off x="4773137" y="5614560"/>
                  <a:ext cx="52920" cy="8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761561" y="5603220"/>
                    <a:ext cx="76073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14:cNvPr>
                  <p14:cNvContentPartPr/>
                  <p14:nvPr/>
                </p14:nvContentPartPr>
                <p14:xfrm>
                  <a:off x="4804097" y="5533920"/>
                  <a:ext cx="5400" cy="25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792757" y="5523336"/>
                    <a:ext cx="28080" cy="236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14:cNvPr>
                  <p14:cNvContentPartPr/>
                  <p14:nvPr/>
                </p14:nvContentPartPr>
                <p14:xfrm>
                  <a:off x="4844057" y="5687640"/>
                  <a:ext cx="93240" cy="109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32402" y="5675876"/>
                    <a:ext cx="116550" cy="133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14:cNvPr>
                  <p14:cNvContentPartPr/>
                  <p14:nvPr/>
                </p14:nvContentPartPr>
                <p14:xfrm>
                  <a:off x="4811297" y="5691600"/>
                  <a:ext cx="122040" cy="1396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799648" y="5679867"/>
                    <a:ext cx="145339" cy="1625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14:cNvPr>
                <p14:cNvContentPartPr/>
                <p14:nvPr/>
              </p14:nvContentPartPr>
              <p14:xfrm>
                <a:off x="2686937" y="4410000"/>
                <a:ext cx="9720" cy="67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75597" y="4398316"/>
                  <a:ext cx="32400" cy="90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14:cNvPr>
                <p14:cNvContentPartPr/>
                <p14:nvPr/>
              </p14:nvContentPartPr>
              <p14:xfrm>
                <a:off x="2677577" y="5345280"/>
                <a:ext cx="1440" cy="6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7497" y="5333585"/>
                  <a:ext cx="21600" cy="88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14:cNvPr>
                <p14:cNvContentPartPr/>
                <p14:nvPr/>
              </p14:nvContentPartPr>
              <p14:xfrm>
                <a:off x="2684777" y="5499000"/>
                <a:ext cx="1440" cy="7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74697" y="5487240"/>
                  <a:ext cx="21600" cy="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14:cNvPr>
                <p14:cNvContentPartPr/>
                <p14:nvPr/>
              </p14:nvContentPartPr>
              <p14:xfrm>
                <a:off x="2304257" y="5768280"/>
                <a:ext cx="466560" cy="267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92607" y="5756529"/>
                  <a:ext cx="489860" cy="290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14:cNvPr>
                <p14:cNvContentPartPr/>
                <p14:nvPr/>
              </p14:nvContentPartPr>
              <p14:xfrm>
                <a:off x="2409377" y="4884120"/>
                <a:ext cx="1440" cy="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99297" y="4874040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14:cNvPr>
                <p14:cNvContentPartPr/>
                <p14:nvPr/>
              </p14:nvContentPartPr>
              <p14:xfrm>
                <a:off x="2361857" y="4845960"/>
                <a:ext cx="316080" cy="8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0212" y="4834232"/>
                  <a:ext cx="339370" cy="1100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7D5D3F-9977-26C9-9009-2BDF6780FBD4}"/>
                </a:ext>
              </a:extLst>
            </p:cNvPr>
            <p:cNvGrpSpPr/>
            <p:nvPr/>
          </p:nvGrpSpPr>
          <p:grpSpPr>
            <a:xfrm>
              <a:off x="2547617" y="4637880"/>
              <a:ext cx="173520" cy="565560"/>
              <a:chOff x="2547617" y="4637880"/>
              <a:chExt cx="173520" cy="56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14:cNvPr>
                  <p14:cNvContentPartPr/>
                  <p14:nvPr/>
                </p14:nvContentPartPr>
                <p14:xfrm>
                  <a:off x="2672177" y="4637880"/>
                  <a:ext cx="2520" cy="777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661593" y="4626132"/>
                    <a:ext cx="23688" cy="101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14:cNvPr>
                  <p14:cNvContentPartPr/>
                  <p14:nvPr/>
                </p14:nvContentPartPr>
                <p14:xfrm>
                  <a:off x="2682617" y="4906080"/>
                  <a:ext cx="360" cy="860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675057" y="4894347"/>
                    <a:ext cx="15480" cy="1095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14:cNvPr>
                  <p14:cNvContentPartPr/>
                  <p14:nvPr/>
                </p14:nvContentPartPr>
                <p14:xfrm>
                  <a:off x="2678657" y="5118480"/>
                  <a:ext cx="4320" cy="849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667317" y="5106742"/>
                    <a:ext cx="27000" cy="108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14:cNvPr>
                  <p14:cNvContentPartPr/>
                  <p14:nvPr/>
                </p14:nvContentPartPr>
                <p14:xfrm>
                  <a:off x="2547617" y="4789440"/>
                  <a:ext cx="173520" cy="622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535975" y="4777657"/>
                    <a:ext cx="196804" cy="858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62C68BB-1746-A668-1F02-1566980B1EEE}"/>
                </a:ext>
              </a:extLst>
            </p:cNvPr>
            <p:cNvGrpSpPr/>
            <p:nvPr/>
          </p:nvGrpSpPr>
          <p:grpSpPr>
            <a:xfrm>
              <a:off x="3431417" y="4756320"/>
              <a:ext cx="728280" cy="151200"/>
              <a:chOff x="3431417" y="4756320"/>
              <a:chExt cx="72828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14:cNvPr>
                  <p14:cNvContentPartPr/>
                  <p14:nvPr/>
                </p14:nvContentPartPr>
                <p14:xfrm>
                  <a:off x="3477857" y="4845240"/>
                  <a:ext cx="4320" cy="75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466517" y="4833900"/>
                    <a:ext cx="27000" cy="3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14:cNvPr>
                  <p14:cNvContentPartPr/>
                  <p14:nvPr/>
                </p14:nvContentPartPr>
                <p14:xfrm>
                  <a:off x="3476777" y="4830480"/>
                  <a:ext cx="316080" cy="291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465132" y="4818926"/>
                    <a:ext cx="339370" cy="51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14:cNvPr>
                  <p14:cNvContentPartPr/>
                  <p14:nvPr/>
                </p14:nvContentPartPr>
                <p14:xfrm>
                  <a:off x="3461297" y="4827600"/>
                  <a:ext cx="103680" cy="529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449654" y="4815902"/>
                    <a:ext cx="126966" cy="76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14:cNvPr>
                  <p14:cNvContentPartPr/>
                  <p14:nvPr/>
                </p14:nvContentPartPr>
                <p14:xfrm>
                  <a:off x="3431417" y="4756320"/>
                  <a:ext cx="131400" cy="1108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419774" y="4744560"/>
                    <a:ext cx="154686" cy="13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14:cNvPr>
                  <p14:cNvContentPartPr/>
                  <p14:nvPr/>
                </p14:nvContentPartPr>
                <p14:xfrm>
                  <a:off x="3464537" y="4858560"/>
                  <a:ext cx="187920" cy="48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3452896" y="4846876"/>
                    <a:ext cx="211202" cy="717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14:cNvPr>
                  <p14:cNvContentPartPr/>
                  <p14:nvPr/>
                </p14:nvContentPartPr>
                <p14:xfrm>
                  <a:off x="3984017" y="4798800"/>
                  <a:ext cx="175680" cy="788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972379" y="4787058"/>
                    <a:ext cx="198956" cy="10232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54B55F3-D18F-2207-4BF7-C6A24EBC5163}"/>
                </a:ext>
              </a:extLst>
            </p:cNvPr>
            <p:cNvGrpSpPr/>
            <p:nvPr/>
          </p:nvGrpSpPr>
          <p:grpSpPr>
            <a:xfrm>
              <a:off x="1594697" y="3876840"/>
              <a:ext cx="506880" cy="250920"/>
              <a:chOff x="1594697" y="3876840"/>
              <a:chExt cx="506880" cy="25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14:cNvPr>
                  <p14:cNvContentPartPr/>
                  <p14:nvPr/>
                </p14:nvContentPartPr>
                <p14:xfrm>
                  <a:off x="1613417" y="3876840"/>
                  <a:ext cx="118080" cy="2221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601775" y="3865091"/>
                    <a:ext cx="141363" cy="245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14:cNvPr>
                  <p14:cNvContentPartPr/>
                  <p14:nvPr/>
                </p14:nvContentPartPr>
                <p14:xfrm>
                  <a:off x="1594697" y="3994200"/>
                  <a:ext cx="111600" cy="435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583095" y="3982472"/>
                    <a:ext cx="134804" cy="67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14:cNvPr>
                  <p14:cNvContentPartPr/>
                  <p14:nvPr/>
                </p14:nvContentPartPr>
                <p14:xfrm>
                  <a:off x="1793777" y="3920040"/>
                  <a:ext cx="69480" cy="161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782197" y="3908280"/>
                    <a:ext cx="92089" cy="18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14:cNvPr>
                  <p14:cNvContentPartPr/>
                  <p14:nvPr/>
                </p14:nvContentPartPr>
                <p14:xfrm>
                  <a:off x="1883417" y="3995280"/>
                  <a:ext cx="126360" cy="716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871779" y="3983527"/>
                    <a:ext cx="149637" cy="95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14:cNvPr>
                  <p14:cNvContentPartPr/>
                  <p14:nvPr/>
                </p14:nvContentPartPr>
                <p14:xfrm>
                  <a:off x="1918337" y="3996360"/>
                  <a:ext cx="84960" cy="94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906676" y="3984640"/>
                    <a:ext cx="108282" cy="1172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14:cNvPr>
                  <p14:cNvContentPartPr/>
                  <p14:nvPr/>
                </p14:nvContentPartPr>
                <p14:xfrm>
                  <a:off x="2054777" y="3931560"/>
                  <a:ext cx="46800" cy="1962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043215" y="3919822"/>
                    <a:ext cx="69374" cy="21967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015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E6F62F-2BBA-2804-5A9F-8E147564D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800175"/>
            <a:ext cx="6240000" cy="46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EB1E3B-7486-B856-E5A0-C64546A6ACC5}"/>
              </a:ext>
            </a:extLst>
          </p:cNvPr>
          <p:cNvSpPr txBox="1"/>
          <p:nvPr/>
        </p:nvSpPr>
        <p:spPr>
          <a:xfrm>
            <a:off x="2062480" y="136004"/>
            <a:ext cx="507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Autocorrelation versus lag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44981D-E0BF-2D1A-A1ED-562531B0906D}"/>
              </a:ext>
            </a:extLst>
          </p:cNvPr>
          <p:cNvSpPr txBox="1"/>
          <p:nvPr/>
        </p:nvSpPr>
        <p:spPr>
          <a:xfrm>
            <a:off x="555171" y="791738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samples are not independent, autocorrelation function = correlation coefficient of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i+l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 function of the lag,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any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minus its mean: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A5612-D6C1-CE9A-3921-B9553F316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14" y="2249811"/>
            <a:ext cx="2425700" cy="88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040389-C807-E321-DA37-C7BEA7B68D1F}"/>
              </a:ext>
            </a:extLst>
          </p:cNvPr>
          <p:cNvSpPr txBox="1"/>
          <p:nvPr/>
        </p:nvSpPr>
        <p:spPr>
          <a:xfrm>
            <a:off x="6220450" y="3385457"/>
            <a:ext cx="2325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Effective sample size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900ED-1665-BEF5-F54B-D16F49AEB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128" y="3900535"/>
            <a:ext cx="2857500" cy="876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3C04B-A7A7-6EB6-C0D5-012ABC0AE030}"/>
              </a:ext>
            </a:extLst>
          </p:cNvPr>
          <p:cNvSpPr txBox="1"/>
          <p:nvPr/>
        </p:nvSpPr>
        <p:spPr>
          <a:xfrm>
            <a:off x="6219251" y="5000043"/>
            <a:ext cx="2549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stat. error estimates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D34865-68D6-D8AB-2959-4E17BE53B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537" y="5565514"/>
            <a:ext cx="18161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664CA-9BA2-9446-8D17-9D8A131E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959"/>
            <a:ext cx="569605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Bayesian approach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8FD90B-53AF-3D45-9EA4-79E0783C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7275"/>
            <a:ext cx="8170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we can associate a probability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hypothesis, e.g., a parameter value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Interpret probability of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‘degree of belief’ (subjective).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with ‘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reflects degree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Our experiment has data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likelihood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D46228F-7C48-D84D-B104-027EB09C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51" y="5626555"/>
            <a:ext cx="7397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our knowledge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801F7-120B-2A38-5ABA-4E75EB298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623" y="4693740"/>
            <a:ext cx="4509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814842" y="150952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Ways to summarize the posterior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71A48-96E6-B470-94F5-C54F51276ABB}"/>
              </a:ext>
            </a:extLst>
          </p:cNvPr>
          <p:cNvSpPr txBox="1"/>
          <p:nvPr/>
        </p:nvSpPr>
        <p:spPr>
          <a:xfrm>
            <a:off x="591344" y="851848"/>
            <a:ext cx="822257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estimates: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Posterior mode (MAP, coincides with MLE for constant prior).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Posterior median (invariant under monotonic transformation 	of parameter).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Posterior mean; coincides with above in large-sample limit.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Intervals: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Highest Probability Density (HPD) interval, shortest for a 	given probability content, not invariant under param. trans.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Central credible intervals, equal upper and lower tail areas, 	e.g.,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/2 for CL = 1 –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Point estimate +/- standard deviation, std. dev. from MCMC 	sample or by approximating core of posterior as Gaussian 	(from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); coincides with above in large-sample limit.</a:t>
            </a:r>
          </a:p>
        </p:txBody>
      </p:sp>
    </p:spTree>
    <p:extLst>
      <p:ext uri="{BB962C8B-B14F-4D97-AF65-F5344CB8AC3E}">
        <p14:creationId xmlns:p14="http://schemas.microsoft.com/office/powerpoint/2010/main" val="26083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61711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Types of intervals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470A9-AB84-0BB1-DF5B-77DFD605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1004178"/>
            <a:ext cx="4775200" cy="462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6A00D-0BFF-7631-B73A-4B79C8D097C9}"/>
              </a:ext>
            </a:extLst>
          </p:cNvPr>
          <p:cNvSpPr txBox="1"/>
          <p:nvPr/>
        </p:nvSpPr>
        <p:spPr>
          <a:xfrm>
            <a:off x="436629" y="1376586"/>
            <a:ext cx="43313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HPD = Highest Posterior Density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tail (central) from posterior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(frequentist)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9BCC4-D7B4-4B33-C81D-E3B7DDEB33C8}"/>
              </a:ext>
            </a:extLst>
          </p:cNvPr>
          <p:cNvSpPr txBox="1"/>
          <p:nvPr/>
        </p:nvSpPr>
        <p:spPr>
          <a:xfrm>
            <a:off x="4992987" y="6063537"/>
            <a:ext cx="3868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G. Casella and R. Berger, Statistical Inference, 2002</a:t>
            </a:r>
          </a:p>
        </p:txBody>
      </p:sp>
    </p:spTree>
    <p:extLst>
      <p:ext uri="{BB962C8B-B14F-4D97-AF65-F5344CB8AC3E}">
        <p14:creationId xmlns:p14="http://schemas.microsoft.com/office/powerpoint/2010/main" val="13224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2708AC1-7B16-9A44-8B2D-29AD2C10F62A}"/>
              </a:ext>
            </a:extLst>
          </p:cNvPr>
          <p:cNvSpPr txBox="1">
            <a:spLocks noChangeArrowheads="1"/>
          </p:cNvSpPr>
          <p:nvPr/>
        </p:nvSpPr>
        <p:spPr>
          <a:xfrm>
            <a:off x="1671638" y="212725"/>
            <a:ext cx="551180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ML and Bayesian estimators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9CB3C65-A1E0-FC43-A7DD-4F629590F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08050"/>
            <a:ext cx="7313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Purist Bayesian: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knowledge about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A3CA25E-B69C-3C4C-AB38-98B46B5D6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555750"/>
            <a:ext cx="803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Pragmatist Bayesian: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be a complicated function,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F294687-01A6-1B40-81A1-BCF9DE893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5" y="2203450"/>
            <a:ext cx="4382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→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summarize using an estimator 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DCE25801-AA0F-6845-8DFE-F076C85ED24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66950"/>
            <a:ext cx="8048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732B7836-F608-DC43-9DA6-0F5FBDD1D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79713"/>
            <a:ext cx="7644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mode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(could also use e.g. expectation value)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86FE3C74-D1A0-034D-A89C-09420F97A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6" y="3558417"/>
            <a:ext cx="4371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use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golden rule (subjective!), often represent ‘prior ignorance’ by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constant, in which case</a:t>
            </a: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A868587E-E903-2F46-9D5B-C2EE90859F6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92" y="5952285"/>
            <a:ext cx="17621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318083E-6ED0-644D-9037-B1EC0B50C761}"/>
              </a:ext>
            </a:extLst>
          </p:cNvPr>
          <p:cNvGrpSpPr/>
          <p:nvPr/>
        </p:nvGrpSpPr>
        <p:grpSpPr>
          <a:xfrm>
            <a:off x="5289377" y="3668314"/>
            <a:ext cx="3647160" cy="1839960"/>
            <a:chOff x="5289377" y="3668314"/>
            <a:chExt cx="3647160" cy="183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698AD3F-BA45-7346-8106-1694863B1D1B}"/>
                    </a:ext>
                  </a:extLst>
                </p14:cNvPr>
                <p14:cNvContentPartPr/>
                <p14:nvPr/>
              </p14:nvContentPartPr>
              <p14:xfrm>
                <a:off x="5289377" y="3668314"/>
                <a:ext cx="89640" cy="1812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698AD3F-BA45-7346-8106-1694863B1D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81817" y="3660754"/>
                  <a:ext cx="104760" cy="18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60F1FC7-5592-3145-91B4-3D5A278C7F6B}"/>
                    </a:ext>
                  </a:extLst>
                </p14:cNvPr>
                <p14:cNvContentPartPr/>
                <p14:nvPr/>
              </p14:nvContentPartPr>
              <p14:xfrm>
                <a:off x="5377937" y="5427274"/>
                <a:ext cx="2888640" cy="81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60F1FC7-5592-3145-91B4-3D5A278C7F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70377" y="5419714"/>
                  <a:ext cx="2903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DC0CDB6-DDAD-B840-90BB-74ABE8482BBF}"/>
                    </a:ext>
                  </a:extLst>
                </p14:cNvPr>
                <p14:cNvContentPartPr/>
                <p14:nvPr/>
              </p14:nvContentPartPr>
              <p14:xfrm>
                <a:off x="5497097" y="4499194"/>
                <a:ext cx="3230640" cy="804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DC0CDB6-DDAD-B840-90BB-74ABE8482B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89537" y="4491634"/>
                  <a:ext cx="3245400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C87C317-BD6D-DA44-833B-6699AFBF7F66}"/>
                    </a:ext>
                  </a:extLst>
                </p14:cNvPr>
                <p14:cNvContentPartPr/>
                <p14:nvPr/>
              </p14:nvContentPartPr>
              <p14:xfrm>
                <a:off x="8120417" y="5372914"/>
                <a:ext cx="816120" cy="93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C87C317-BD6D-DA44-833B-6699AFBF7F6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12857" y="5365354"/>
                  <a:ext cx="83124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06B92D-D79B-8340-B1CE-863931DE51A5}"/>
              </a:ext>
            </a:extLst>
          </p:cNvPr>
          <p:cNvGrpSpPr/>
          <p:nvPr/>
        </p:nvGrpSpPr>
        <p:grpSpPr>
          <a:xfrm>
            <a:off x="5517977" y="3592714"/>
            <a:ext cx="1262520" cy="522720"/>
            <a:chOff x="5517977" y="3592714"/>
            <a:chExt cx="126252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BC665F-5442-474B-9EF4-B665A9047E1C}"/>
                    </a:ext>
                  </a:extLst>
                </p14:cNvPr>
                <p14:cNvContentPartPr/>
                <p14:nvPr/>
              </p14:nvContentPartPr>
              <p14:xfrm>
                <a:off x="5517977" y="3734194"/>
                <a:ext cx="238320" cy="381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BC665F-5442-474B-9EF4-B665A9047E1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0417" y="3726634"/>
                  <a:ext cx="2534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467335C-45C3-154D-8439-84C2521667CB}"/>
                    </a:ext>
                  </a:extLst>
                </p14:cNvPr>
                <p14:cNvContentPartPr/>
                <p14:nvPr/>
              </p14:nvContentPartPr>
              <p14:xfrm>
                <a:off x="5848457" y="3657514"/>
                <a:ext cx="69840" cy="274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467335C-45C3-154D-8439-84C2521667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40897" y="3649954"/>
                  <a:ext cx="84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6C9D5E3-2AEB-2246-88EF-32ABD77C8A25}"/>
                    </a:ext>
                  </a:extLst>
                </p14:cNvPr>
                <p14:cNvContentPartPr/>
                <p14:nvPr/>
              </p14:nvContentPartPr>
              <p14:xfrm>
                <a:off x="6017297" y="3711154"/>
                <a:ext cx="138240" cy="169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6C9D5E3-2AEB-2246-88EF-32ABD77C8A2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09737" y="3703594"/>
                  <a:ext cx="153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50F44A0-BE3A-7C49-B291-3B982E1A77CF}"/>
                    </a:ext>
                  </a:extLst>
                </p14:cNvPr>
                <p14:cNvContentPartPr/>
                <p14:nvPr/>
              </p14:nvContentPartPr>
              <p14:xfrm>
                <a:off x="6291617" y="3630514"/>
                <a:ext cx="23400" cy="286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50F44A0-BE3A-7C49-B291-3B982E1A77C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84057" y="3622954"/>
                  <a:ext cx="385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06BB28C-132D-AE40-9E9F-57D7F0C0649F}"/>
                    </a:ext>
                  </a:extLst>
                </p14:cNvPr>
                <p14:cNvContentPartPr/>
                <p14:nvPr/>
              </p14:nvContentPartPr>
              <p14:xfrm>
                <a:off x="6420857" y="3748234"/>
                <a:ext cx="133200" cy="86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06BB28C-132D-AE40-9E9F-57D7F0C064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13297" y="3740674"/>
                  <a:ext cx="148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EEBBA95-9A72-A549-AE86-E69A2C23ACC1}"/>
                    </a:ext>
                  </a:extLst>
                </p14:cNvPr>
                <p14:cNvContentPartPr/>
                <p14:nvPr/>
              </p14:nvContentPartPr>
              <p14:xfrm>
                <a:off x="6443537" y="3744634"/>
                <a:ext cx="89640" cy="131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EEBBA95-9A72-A549-AE86-E69A2C23AC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5977" y="3737074"/>
                  <a:ext cx="104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6440029-1977-FA4D-9B69-F417F73E89CC}"/>
                    </a:ext>
                  </a:extLst>
                </p14:cNvPr>
                <p14:cNvContentPartPr/>
                <p14:nvPr/>
              </p14:nvContentPartPr>
              <p14:xfrm>
                <a:off x="6463697" y="3592714"/>
                <a:ext cx="123120" cy="75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6440029-1977-FA4D-9B69-F417F73E89C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56137" y="3585154"/>
                  <a:ext cx="138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417E57-EAE1-634C-8502-EF5D173428DE}"/>
                    </a:ext>
                  </a:extLst>
                </p14:cNvPr>
                <p14:cNvContentPartPr/>
                <p14:nvPr/>
              </p14:nvContentPartPr>
              <p14:xfrm>
                <a:off x="6696617" y="3672634"/>
                <a:ext cx="83880" cy="246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417E57-EAE1-634C-8502-EF5D173428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89057" y="3665074"/>
                  <a:ext cx="99000" cy="26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7DAAA93-50A4-2443-9C9F-5F1429482596}"/>
                  </a:ext>
                </a:extLst>
              </p14:cNvPr>
              <p14:cNvContentPartPr/>
              <p14:nvPr/>
            </p14:nvContentPartPr>
            <p14:xfrm>
              <a:off x="8793977" y="5608714"/>
              <a:ext cx="151200" cy="216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7DAAA93-50A4-2443-9C9F-5F142948259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86417" y="5601154"/>
                <a:ext cx="166320" cy="23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8BFD9C7-C157-E444-83C8-8EC8C2218AD5}"/>
              </a:ext>
            </a:extLst>
          </p:cNvPr>
          <p:cNvGrpSpPr/>
          <p:nvPr/>
        </p:nvGrpSpPr>
        <p:grpSpPr>
          <a:xfrm>
            <a:off x="7075697" y="4582714"/>
            <a:ext cx="82080" cy="797760"/>
            <a:chOff x="7075697" y="4582714"/>
            <a:chExt cx="82080" cy="79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71D07B0-42E2-8041-AE82-AF3764E0E55D}"/>
                    </a:ext>
                  </a:extLst>
                </p14:cNvPr>
                <p14:cNvContentPartPr/>
                <p14:nvPr/>
              </p14:nvContentPartPr>
              <p14:xfrm>
                <a:off x="7075697" y="4582714"/>
                <a:ext cx="19080" cy="77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71D07B0-42E2-8041-AE82-AF3764E0E5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68137" y="4575154"/>
                  <a:ext cx="34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28CBA2C-DB44-D44F-9191-AE822C51B823}"/>
                    </a:ext>
                  </a:extLst>
                </p14:cNvPr>
                <p14:cNvContentPartPr/>
                <p14:nvPr/>
              </p14:nvContentPartPr>
              <p14:xfrm>
                <a:off x="7105937" y="4724194"/>
                <a:ext cx="3240" cy="76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28CBA2C-DB44-D44F-9191-AE822C51B82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98377" y="4716634"/>
                  <a:ext cx="18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F902285-5FC1-EC4F-9E1E-423BA009D024}"/>
                    </a:ext>
                  </a:extLst>
                </p14:cNvPr>
                <p14:cNvContentPartPr/>
                <p14:nvPr/>
              </p14:nvContentPartPr>
              <p14:xfrm>
                <a:off x="7108097" y="4844074"/>
                <a:ext cx="12600" cy="97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F902285-5FC1-EC4F-9E1E-423BA009D0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00537" y="4836514"/>
                  <a:ext cx="27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1F7707F-1C62-E740-9DC8-59D69B091ED0}"/>
                    </a:ext>
                  </a:extLst>
                </p14:cNvPr>
                <p14:cNvContentPartPr/>
                <p14:nvPr/>
              </p14:nvContentPartPr>
              <p14:xfrm>
                <a:off x="7130057" y="4985554"/>
                <a:ext cx="9000" cy="121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1F7707F-1C62-E740-9DC8-59D69B091E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22497" y="4977994"/>
                  <a:ext cx="24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2345A2E-67CD-8D46-A331-8B0E83986EFF}"/>
                    </a:ext>
                  </a:extLst>
                </p14:cNvPr>
                <p14:cNvContentPartPr/>
                <p14:nvPr/>
              </p14:nvContentPartPr>
              <p14:xfrm>
                <a:off x="7140857" y="5159794"/>
                <a:ext cx="2520" cy="6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2345A2E-67CD-8D46-A331-8B0E83986EF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33297" y="5152234"/>
                  <a:ext cx="17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B0CA510-F940-0B45-931B-9B70A1E32BA9}"/>
                    </a:ext>
                  </a:extLst>
                </p14:cNvPr>
                <p14:cNvContentPartPr/>
                <p14:nvPr/>
              </p14:nvContentPartPr>
              <p14:xfrm>
                <a:off x="7148057" y="5312074"/>
                <a:ext cx="9720" cy="68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0CA510-F940-0B45-931B-9B70A1E32B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40497" y="5304514"/>
                  <a:ext cx="2484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4903D0A-C798-334A-9001-7977C877A5D6}"/>
              </a:ext>
            </a:extLst>
          </p:cNvPr>
          <p:cNvGrpSpPr/>
          <p:nvPr/>
        </p:nvGrpSpPr>
        <p:grpSpPr>
          <a:xfrm>
            <a:off x="7026737" y="5650834"/>
            <a:ext cx="913320" cy="687960"/>
            <a:chOff x="7026737" y="5650834"/>
            <a:chExt cx="913320" cy="68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F2BBB15-E613-8C42-A6AB-DAB38963FC2E}"/>
                    </a:ext>
                  </a:extLst>
                </p14:cNvPr>
                <p14:cNvContentPartPr/>
                <p14:nvPr/>
              </p14:nvContentPartPr>
              <p14:xfrm>
                <a:off x="7026737" y="5812834"/>
                <a:ext cx="184680" cy="229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F2BBB15-E613-8C42-A6AB-DAB38963FC2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19177" y="5805274"/>
                  <a:ext cx="199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BFBAAAB-590C-974C-987A-4BC412262DD5}"/>
                    </a:ext>
                  </a:extLst>
                </p14:cNvPr>
                <p14:cNvContentPartPr/>
                <p14:nvPr/>
              </p14:nvContentPartPr>
              <p14:xfrm>
                <a:off x="7060217" y="5650834"/>
                <a:ext cx="173160" cy="101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BFBAAAB-590C-974C-987A-4BC412262DD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52657" y="5643274"/>
                  <a:ext cx="188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8150466-2223-C141-9133-BBB28D74247A}"/>
                    </a:ext>
                  </a:extLst>
                </p14:cNvPr>
                <p14:cNvContentPartPr/>
                <p14:nvPr/>
              </p14:nvContentPartPr>
              <p14:xfrm>
                <a:off x="7261457" y="6092914"/>
                <a:ext cx="10440" cy="93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8150466-2223-C141-9133-BBB28D74247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53897" y="6085354"/>
                  <a:ext cx="25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FC868E9-C2DD-B54F-9C39-A8A18CE4760E}"/>
                    </a:ext>
                  </a:extLst>
                </p14:cNvPr>
                <p14:cNvContentPartPr/>
                <p14:nvPr/>
              </p14:nvContentPartPr>
              <p14:xfrm>
                <a:off x="7260737" y="6035674"/>
                <a:ext cx="105480" cy="160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FC868E9-C2DD-B54F-9C39-A8A18CE4760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53177" y="6028114"/>
                  <a:ext cx="120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2370D48-4F9A-1649-A96C-8C569E3F5603}"/>
                    </a:ext>
                  </a:extLst>
                </p14:cNvPr>
                <p14:cNvContentPartPr/>
                <p14:nvPr/>
              </p14:nvContentPartPr>
              <p14:xfrm>
                <a:off x="7418057" y="6117754"/>
                <a:ext cx="133200" cy="66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2370D48-4F9A-1649-A96C-8C569E3F560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10497" y="6110194"/>
                  <a:ext cx="148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A2C8ED7-42A9-A845-A8F0-8C4F6AF35EC2}"/>
                    </a:ext>
                  </a:extLst>
                </p14:cNvPr>
                <p14:cNvContentPartPr/>
                <p14:nvPr/>
              </p14:nvContentPartPr>
              <p14:xfrm>
                <a:off x="7574657" y="6119914"/>
                <a:ext cx="64800" cy="46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A2C8ED7-42A9-A845-A8F0-8C4F6AF35EC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67097" y="6112354"/>
                  <a:ext cx="79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B32D44B-899D-B24F-ADC2-D80C03DF60FE}"/>
                    </a:ext>
                  </a:extLst>
                </p14:cNvPr>
                <p14:cNvContentPartPr/>
                <p14:nvPr/>
              </p14:nvContentPartPr>
              <p14:xfrm>
                <a:off x="7558817" y="6117754"/>
                <a:ext cx="88920" cy="221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B32D44B-899D-B24F-ADC2-D80C03DF60F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51257" y="6110194"/>
                  <a:ext cx="104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7B4D274-A1DF-BB41-8F0B-020FF3FDBC33}"/>
                    </a:ext>
                  </a:extLst>
                </p14:cNvPr>
                <p14:cNvContentPartPr/>
                <p14:nvPr/>
              </p14:nvContentPartPr>
              <p14:xfrm>
                <a:off x="7711097" y="6086434"/>
                <a:ext cx="83880" cy="111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7B4D274-A1DF-BB41-8F0B-020FF3FDBC3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03537" y="6078874"/>
                  <a:ext cx="99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1FA9E21-43E8-D64A-90A0-105182FA366E}"/>
                    </a:ext>
                  </a:extLst>
                </p14:cNvPr>
                <p14:cNvContentPartPr/>
                <p14:nvPr/>
              </p14:nvContentPartPr>
              <p14:xfrm>
                <a:off x="7841777" y="6085714"/>
                <a:ext cx="98280" cy="107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1FA9E21-43E8-D64A-90A0-105182FA366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34217" y="6078154"/>
                  <a:ext cx="11340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1AFF6F5-78A1-1740-91B9-6EDF83DF0F1C}"/>
              </a:ext>
            </a:extLst>
          </p:cNvPr>
          <p:cNvGrpSpPr/>
          <p:nvPr/>
        </p:nvGrpSpPr>
        <p:grpSpPr>
          <a:xfrm>
            <a:off x="8913137" y="5503594"/>
            <a:ext cx="2520" cy="4680"/>
            <a:chOff x="8913137" y="5503594"/>
            <a:chExt cx="2520" cy="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F0F6D2C-225B-C04C-9D15-91173A9AD36C}"/>
                    </a:ext>
                  </a:extLst>
                </p14:cNvPr>
                <p14:cNvContentPartPr/>
                <p14:nvPr/>
              </p14:nvContentPartPr>
              <p14:xfrm>
                <a:off x="8913137" y="5503594"/>
                <a:ext cx="2520" cy="4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F0F6D2C-225B-C04C-9D15-91173A9AD36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05577" y="5496034"/>
                  <a:ext cx="17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BE08E10-B9C4-BE4A-AC5B-97409EF6EA9D}"/>
                    </a:ext>
                  </a:extLst>
                </p14:cNvPr>
                <p14:cNvContentPartPr/>
                <p14:nvPr/>
              </p14:nvContentPartPr>
              <p14:xfrm>
                <a:off x="8913137" y="5503594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BE08E10-B9C4-BE4A-AC5B-97409EF6EA9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05577" y="549603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19618FF-7321-CB42-8D53-72011DDE2387}"/>
              </a:ext>
            </a:extLst>
          </p:cNvPr>
          <p:cNvGrpSpPr/>
          <p:nvPr/>
        </p:nvGrpSpPr>
        <p:grpSpPr>
          <a:xfrm>
            <a:off x="7023857" y="3994114"/>
            <a:ext cx="273240" cy="406080"/>
            <a:chOff x="7023857" y="3994114"/>
            <a:chExt cx="27324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1C02311-FE44-6648-8D76-8D3AFF411987}"/>
                    </a:ext>
                  </a:extLst>
                </p14:cNvPr>
                <p14:cNvContentPartPr/>
                <p14:nvPr/>
              </p14:nvContentPartPr>
              <p14:xfrm>
                <a:off x="7071737" y="3994114"/>
                <a:ext cx="225360" cy="349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1C02311-FE44-6648-8D76-8D3AFF41198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64177" y="3986554"/>
                  <a:ext cx="2404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6060FF9-6802-8E46-BA53-CE61E69A9CEB}"/>
                    </a:ext>
                  </a:extLst>
                </p14:cNvPr>
                <p14:cNvContentPartPr/>
                <p14:nvPr/>
              </p14:nvContentPartPr>
              <p14:xfrm>
                <a:off x="7023857" y="4303354"/>
                <a:ext cx="101160" cy="96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6060FF9-6802-8E46-BA53-CE61E69A9CE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16297" y="4295794"/>
                  <a:ext cx="11628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4F20EE-EEE9-6349-ACFF-BEB94FB0FE32}"/>
              </a:ext>
            </a:extLst>
          </p:cNvPr>
          <p:cNvGrpSpPr/>
          <p:nvPr/>
        </p:nvGrpSpPr>
        <p:grpSpPr>
          <a:xfrm>
            <a:off x="7456577" y="3752554"/>
            <a:ext cx="815400" cy="267480"/>
            <a:chOff x="7456577" y="3752554"/>
            <a:chExt cx="81540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E25A0BA-A7EC-EB4D-A026-7329AE5F2406}"/>
                    </a:ext>
                  </a:extLst>
                </p14:cNvPr>
                <p14:cNvContentPartPr/>
                <p14:nvPr/>
              </p14:nvContentPartPr>
              <p14:xfrm>
                <a:off x="7456577" y="3901954"/>
                <a:ext cx="221760" cy="118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E25A0BA-A7EC-EB4D-A026-7329AE5F240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49017" y="3894394"/>
                  <a:ext cx="236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E7C7717-41F0-1244-99E3-DA9BEA78C28F}"/>
                    </a:ext>
                  </a:extLst>
                </p14:cNvPr>
                <p14:cNvContentPartPr/>
                <p14:nvPr/>
              </p14:nvContentPartPr>
              <p14:xfrm>
                <a:off x="7734497" y="3909874"/>
                <a:ext cx="75600" cy="60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E7C7717-41F0-1244-99E3-DA9BEA78C28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26937" y="3902314"/>
                  <a:ext cx="90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2324FBB-6448-C348-8A2D-0849C8DFE33E}"/>
                    </a:ext>
                  </a:extLst>
                </p14:cNvPr>
                <p14:cNvContentPartPr/>
                <p14:nvPr/>
              </p14:nvContentPartPr>
              <p14:xfrm>
                <a:off x="7890377" y="3752554"/>
                <a:ext cx="100440" cy="231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2324FBB-6448-C348-8A2D-0849C8DFE33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82817" y="3744994"/>
                  <a:ext cx="115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E787E75-63EE-AC49-9211-0AF233B0E546}"/>
                    </a:ext>
                  </a:extLst>
                </p14:cNvPr>
                <p14:cNvContentPartPr/>
                <p14:nvPr/>
              </p14:nvContentPartPr>
              <p14:xfrm>
                <a:off x="8062457" y="3869914"/>
                <a:ext cx="209520" cy="120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E787E75-63EE-AC49-9211-0AF233B0E54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54897" y="3862354"/>
                  <a:ext cx="224280" cy="135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BE9786D6-6554-A848-A4D6-C945836958BC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613925" y="5305071"/>
            <a:ext cx="3403600" cy="469900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3D9F7E6-DB6E-B744-9BF1-5E472B7FA1EF}"/>
              </a:ext>
            </a:extLst>
          </p:cNvPr>
          <p:cNvCxnSpPr/>
          <p:nvPr/>
        </p:nvCxnSpPr>
        <p:spPr>
          <a:xfrm>
            <a:off x="884266" y="6116134"/>
            <a:ext cx="567164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6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2708AC1-7B16-9A44-8B2D-29AD2C10F62A}"/>
              </a:ext>
            </a:extLst>
          </p:cNvPr>
          <p:cNvSpPr txBox="1">
            <a:spLocks noChangeArrowheads="1"/>
          </p:cNvSpPr>
          <p:nvPr/>
        </p:nvSpPr>
        <p:spPr>
          <a:xfrm>
            <a:off x="1671638" y="212725"/>
            <a:ext cx="551180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ML and Bayesian estimators (2)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ED09D795-EBCF-074E-B201-AD3BAECFF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93" y="966787"/>
            <a:ext cx="856950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</a:t>
            </a:r>
            <a:r>
              <a:rPr lang="el-GR" altLang="en-US" i="1" dirty="0" err="1">
                <a:solidFill>
                  <a:srgbClr val="0070C0"/>
                </a:solidFill>
                <a:latin typeface="Symbol" pitchFamily="2" charset="2"/>
              </a:rPr>
              <a:t>π</a:t>
            </a:r>
            <a:r>
              <a:rPr lang="el-GR" altLang="en-US" i="1" baseline="-25000" dirty="0" err="1">
                <a:solidFill>
                  <a:srgbClr val="0070C0"/>
                </a:solidFill>
                <a:latin typeface="Symbol" pitchFamily="2" charset="2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)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const. cannot be normalized –  “improper prior”.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allowed for some problems; prior always appears multiplied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likelihood, so product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l-GR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l-GR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result in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normalizable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posterior probability.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But... we could have used a different parameter, e.g., </a:t>
            </a:r>
            <a:r>
              <a:rPr lang="el-GR" altLang="en-US" i="1" dirty="0">
                <a:solidFill>
                  <a:srgbClr val="0070C0"/>
                </a:solidFill>
              </a:rPr>
              <a:t>λ</a:t>
            </a:r>
            <a:r>
              <a:rPr lang="en-US" altLang="en-US" dirty="0">
                <a:solidFill>
                  <a:srgbClr val="0070C0"/>
                </a:solidFill>
              </a:rPr>
              <a:t>= 1/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,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if prior </a:t>
            </a:r>
            <a:r>
              <a:rPr lang="el-GR" altLang="en-US" i="1" dirty="0" err="1">
                <a:solidFill>
                  <a:srgbClr val="0070C0"/>
                </a:solidFill>
                <a:latin typeface="Symbol" pitchFamily="2" charset="2"/>
              </a:rPr>
              <a:t>π</a:t>
            </a:r>
            <a:r>
              <a:rPr lang="el-GR" altLang="en-US" i="1" baseline="-25000" dirty="0" err="1">
                <a:solidFill>
                  <a:srgbClr val="0070C0"/>
                </a:solidFill>
                <a:latin typeface="Symbol" pitchFamily="2" charset="2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)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constant, then </a:t>
            </a:r>
            <a:r>
              <a:rPr lang="el-GR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l-GR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A3534D-EDB5-9343-83EE-D92457DF5C45}"/>
              </a:ext>
            </a:extLst>
          </p:cNvPr>
          <p:cNvSpPr txBox="1"/>
          <p:nvPr/>
        </p:nvSpPr>
        <p:spPr>
          <a:xfrm>
            <a:off x="5233957" y="5432170"/>
            <a:ext cx="3531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‘Complete prior ignorance’ is not well defined.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ADCC37-05A9-A841-A909-CC7BD7CD3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8" y="3751972"/>
            <a:ext cx="3226235" cy="79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0865B3-CAAB-CE44-8108-9840A4305DDA}"/>
              </a:ext>
            </a:extLst>
          </p:cNvPr>
          <p:cNvSpPr txBox="1"/>
          <p:nvPr/>
        </p:nvSpPr>
        <p:spPr>
          <a:xfrm>
            <a:off x="345893" y="4719352"/>
            <a:ext cx="8057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Maybe we know say we nothing about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take </a:t>
            </a:r>
            <a:r>
              <a:rPr lang="el-GR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alt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const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615C5D-8217-B042-91FD-C2C8EDA93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38" y="5356397"/>
            <a:ext cx="3251200" cy="9017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FA19C1-DE7C-604C-A308-72E3DE203755}"/>
              </a:ext>
            </a:extLst>
          </p:cNvPr>
          <p:cNvSpPr txBox="1"/>
          <p:nvPr/>
        </p:nvSpPr>
        <p:spPr>
          <a:xfrm>
            <a:off x="345893" y="5518245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5173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1123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3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heta}_{\rm Bayes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58"/>
  <p:tag name="PICTUREFILESIZE" val="666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, \theta_1 | \vec{y} ) \propto&#13;&#10;\prod_{i=1}^n \frac{1}{\sqrt{2 \pi} \sigma_i }&#13;&#10;e^{-(y_i - \mu(x_i; \theta_0, \theta_1))^2 / 2 \sigma_i^2 }&#13;&#10;\; \pi_0 \; &#13;&#10;\frac{1}{\sqrt{2 \pi} \sigma_{t_1} }&#13;&#10;e^{-(\theta_1 - t_1)^2 / 2 \sigma_{t_1}^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74"/>
  <p:tag name="PICTUREFILESIZE" val="6937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 | x ) = \int p(\theta_0, \theta_1 | x ) \, d \theta_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64"/>
  <p:tag name="PICTUREFILESIZE" val="272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324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sim \mbox{Uniform}[0,1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41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heta}_{\rm Bayes} = \hat{\theta}_{\rm ML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127"/>
  <p:tag name="PICTUREFILESIZE" val="1100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 \sim q (\vec{\theta} ; \vec{\theta}_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1080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q(\vec{\theta}_0; \vec{\theta}) }&#13;&#10;{p(\vec{\theta}_0) q(\vec{\theta}; 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409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le \alpha, \;\; \vec{\theta}_1 = \vec{\theta}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47"/>
  <p:tag name="PICTUREFILESIZE" val="1016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1 = \vec{\theta}_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71"/>
  <p:tag name="PICTUREFILESIZE" val="63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}&#13;&#10;{p(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267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_1(\theta_1) = \frac{1}{\tau} e^{-\theta_1/\tau} \;, \quad&#13;&#10;  \theta_1 \ge 0 \;, \quad \tau = 0.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3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29630</TotalTime>
  <Words>2835</Words>
  <Application>Microsoft Macintosh PowerPoint</Application>
  <PresentationFormat>On-screen Show (4:3)</PresentationFormat>
  <Paragraphs>348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ＭＳ Ｐゴシック</vt:lpstr>
      <vt:lpstr>Arial</vt:lpstr>
      <vt:lpstr>Calibri</vt:lpstr>
      <vt:lpstr>Courier New</vt:lpstr>
      <vt:lpstr>Menlo</vt:lpstr>
      <vt:lpstr>Roboto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738</cp:revision>
  <dcterms:created xsi:type="dcterms:W3CDTF">2020-05-18T17:44:39Z</dcterms:created>
  <dcterms:modified xsi:type="dcterms:W3CDTF">2025-02-25T21:55:05Z</dcterms:modified>
</cp:coreProperties>
</file>