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60" r:id="rId2"/>
    <p:sldId id="679" r:id="rId3"/>
    <p:sldId id="680" r:id="rId4"/>
    <p:sldId id="1481" r:id="rId5"/>
    <p:sldId id="681" r:id="rId6"/>
    <p:sldId id="1480" r:id="rId7"/>
    <p:sldId id="684" r:id="rId8"/>
    <p:sldId id="1482" r:id="rId9"/>
    <p:sldId id="1486" r:id="rId10"/>
    <p:sldId id="1483" r:id="rId11"/>
    <p:sldId id="1488" r:id="rId12"/>
    <p:sldId id="1489" r:id="rId13"/>
    <p:sldId id="1493" r:id="rId14"/>
    <p:sldId id="1490" r:id="rId15"/>
    <p:sldId id="678" r:id="rId16"/>
    <p:sldId id="1529" r:id="rId17"/>
    <p:sldId id="611" r:id="rId18"/>
    <p:sldId id="1530" r:id="rId19"/>
    <p:sldId id="619" r:id="rId20"/>
    <p:sldId id="613" r:id="rId21"/>
    <p:sldId id="677" r:id="rId22"/>
    <p:sldId id="621" r:id="rId23"/>
    <p:sldId id="622" r:id="rId24"/>
    <p:sldId id="627" r:id="rId25"/>
    <p:sldId id="637" r:id="rId26"/>
    <p:sldId id="628" r:id="rId27"/>
    <p:sldId id="639" r:id="rId28"/>
    <p:sldId id="645" r:id="rId29"/>
    <p:sldId id="640" r:id="rId30"/>
    <p:sldId id="646" r:id="rId31"/>
    <p:sldId id="647" r:id="rId32"/>
    <p:sldId id="660" r:id="rId33"/>
    <p:sldId id="642" r:id="rId34"/>
    <p:sldId id="643" r:id="rId35"/>
    <p:sldId id="1484" r:id="rId36"/>
    <p:sldId id="1487" r:id="rId37"/>
    <p:sldId id="1485" r:id="rId38"/>
    <p:sldId id="631" r:id="rId39"/>
    <p:sldId id="644" r:id="rId40"/>
    <p:sldId id="629" r:id="rId41"/>
    <p:sldId id="634" r:id="rId42"/>
    <p:sldId id="636" r:id="rId43"/>
    <p:sldId id="658" r:id="rId44"/>
    <p:sldId id="659" r:id="rId45"/>
    <p:sldId id="655" r:id="rId46"/>
    <p:sldId id="653" r:id="rId47"/>
    <p:sldId id="654" r:id="rId48"/>
    <p:sldId id="578" r:id="rId49"/>
    <p:sldId id="579" r:id="rId50"/>
    <p:sldId id="580" r:id="rId51"/>
    <p:sldId id="581" r:id="rId52"/>
    <p:sldId id="582" r:id="rId53"/>
    <p:sldId id="583" r:id="rId54"/>
  </p:sldIdLst>
  <p:sldSz cx="9144000" cy="6858000" type="screen4x3"/>
  <p:notesSz cx="6781800" cy="9918700"/>
  <p:custDataLst>
    <p:tags r:id="rId5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2:40:03.5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24 422 9229,'-13'0'952,"3"0"-650,10 0 5411,0 0-5668,0-3-45,0-1 0,2-5-61,5-1 117,5-3-56,7-1 0,2-2 72,5-1-128,1-1 56,2 1 0,0 1-67,-1 2 140,1 1-73,-2 3 0,-1 2 11,-2 2-95,1 2 45,-2 2 39,4 1-28,-1 1 62,4 0-34,1 0 0,2 1 89,2 3-162,-2 2 73,-1 4 0,0 0-50,-2 2 117,-1 0-67,-3 2 0,-2 1 90,-4 0-146,1 2 56,-5-3 0,3 1-11,-5-3 89,3-3-78,-1 0 90,1-4 66,2-2-156,-1 1 0,2-3 40,3 0 133,0-1-44,16 0-28,-9 0 33,9 0-134,-13-1 0,-1-1 6,-2-3 145,2 0-145,-2-3 167,11-4-33,-8 3-140,8-4 0,-12 5 0,0-2 79,-1 1-29,-1-2 0,-2 2 141,2-6-197,-6 5 6,0-5 0,-6 5 45,-3-1 22,1-2-39,-3-1 6,0-1 72,0-2-167,-3 1 61,4-7-45,-1 5 90,2-3-45,-1 9 0,0 0 67,-1 1-106,3-1 39,-2 1 0,0-1-68,2 2 141,-2-2-22,1 5 38,-2-1-89,-1 5 0,0 0 0,-1 2 263,1-1-576,-2 2 313,0 3-34,0 0 40,0 3-6,0 1 33,0-1 68,0 1-190,0-1 89,0-1 0,0 1-12,0 0 68,0 1-56,0 0 0,0 2 28,0-1-39,0 0 11,0 0 0,0-1-45,0 2 85,2 1-40,0 0 0,3 1 72,0 2-122,4 7 50,-1-5-34,4 6 79,-4-7-45,1 1 0,-1-2 39,1 0-72,0-2 33,0 1 0,0-2 28,8 3-28,-7-4 5,6 2 79,-6-7-89,2 0 5,2-2 0,0-1-6,6-1 51,11 0-45,-6 0 84,7 0-168,-11 1 84,-2 1 0,-1 1-6,-2 0 12,1-2-6,-2 2 50,0-3 18,9 1-68,-5-1 0,8-1-17,-5-3 17,1-2 0,-3-2 0,-1 2 73,-5 1-107,1 1 34,-4 1-34,2 0 85,-2-1-51,2 1 0,4-4-6,2 2-39,2-2 40,1 2 5,-1-1 33,11-1-33,-8 2 0,8 0 0,-9 2 0,0 0 0,1-1 0,2 1-11,1-1 22,13-2-11,-10 4 40,9-2-113,-15 4 73,0 0 0,-2 0 5,-2 0 7,0 0-12,-3 0 0,2 0 56,6 1-56,-6 1 0,6 1-45,-8 0 56,1 0-11,0-2 0,0 2 62,-2-2-107,6 3 45,-7 1-79,4-1 124,-9 2-45,0-2 0,0 1 17,-1 0-23,2 0 6,-2 0 0,1 1-67,3 5 67,-3-3 0,4 5 95,-6-4-100,1 2 5,1 0 0,-1 2 11,1 0-11,-3 0 0,0 0 39,-1-3 63,-2 0-80,2-3-22,-3 0 45,0-3-73,-1 1 34,-2-4-6,2 2 16,-2-3 113,1 5-129,-1-1 62,3 3-6,-2-2-45,2 2-11,-1 1 78,1 2-10,-1-2-7,2 1-61,0-2 146,-3-1-96,1-2-50,-2-1 219,0-2 346,0-1-570,0-2-1446,0-12-3226,0-1 4677,0-15 0,0 17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49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72 13844,'-1'-23'2201,"0"3"-1831,1 12 246,0 2-118,0-1-184,0 5-1,0 0 46,0 2 622,0 0-634,0-2 39,0 2 1244,0-1-1681,-2 1 46,2 0-96,-1 0 101,0 2 33,0 3-55,0 3 22,0 4 0,0 1 17,0 1 16,0 0-33,0 1 0,0-1 51,1 0-62,0 2 11,0 0 0,0 1 11,0 2-6,0-2 57,0 2 11,0-2-73,0-1 101,0 2-68,0-7 30,0 1-63,0-6 117,0-2-100,0 0 61,0-2-78,0 0 0,0 0-5,0 1 5,0 1 28,0-1-28,0 3 5,0-3 1,0 1-6,0-1-50,0 3 94,0-2-21,0 4-23,0-3-62,0-1-482,0 0-1242,1-1-1799,2 0 3585,2 1 0,-2-2 0,-1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50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15 8528,'-3'0'1238,"0"0"-818,3 0 684,0 0-987,-8 3-89,7-3-28,-7 3-218,7-3-12,0-1 174,-1-2 0,1-2-347,0 1-157,0 1-11,-1 2-376,-1 1 947,1-2 0,0 2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51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20845,'-15'62'54,"0"0"0,0-5 0,6-13-54,9-31 0,0-2 51,0-1-46,0 0 40,0-1 6,0 0-40,0-3 78,0 0-83,0-3 50,0 2 11,0-3-67,0 1 84,1 0-22,-1 0-57,2-1 102,-2 0-107,0-2 11,1 3-11,-1-3 0,1 3-6,-1-3-2771,0 4-786,2-2-4049,-2 1 7612,1-2 0,-1-1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57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8455,'0'12'1418,"0"-4"-920,0-8 902,0 0-822,0 2 88,0-2 5955,0 1-6437,0 2-60,0 0 94,0 3-162,0-1 39,0 1 73,0-1-162,0-1 134,0-1-140,0 0 0,0 1 44,0-1-4,0 1-40,0 0 78,0 1-22,0 0 78,0 2-61,0 1 11,0 2 168,0-2-246,0 4 111,0-5-66,0 2 38,0-4-27,0 0 5,0 0-67,0 0 56,0-1 28,0 0-28,0 0 11,0-1-39,0 2-28,0-3 57,1 3-51,1-1 100,-1 2 23,2-2-123,-3 2 122,1-3-128,1 0 0,-2-1 79,1 0-29,-1 1 1,0 1 33,2 0-28,-2 1-56,1 0 67,-1-2 50,0 1-105,0-1 44,0-1-6,1 2 34,0-4-73,0 4-11,-1-2 34,0-1-29,0 2-5,0-1 0,0 0 68,1 1-40,0 1-28,0 2-51,-1-1 90,1 2-39,0-2 0,0 1 84,0 1-56,-1 0-28,2-2-11,-2 2 62,0-4-51,1 0 78,-1-2 6,2-1-84,-1 0 0,-1 0-6,1 0 6,-1 1 0,0 0 34,0 1-68,0 0 34,0-1 0,0 2 0,2-1 12,-2 0-12,1 1 0,-1 1 39,0 1-39,1 1 0,0-2 0,0 0 11,-1-1 67,0 0-72,0 0-6,0-2 50,0 2-89,0-3 39,1 3 0,0-3-28,0 3 39,0-2-11,0 2 0,0-1 68,0 0-119,-1 0 51,2 2 0,-2 1-5,0 0 61,0 1-56,0 1 0,0-2 11,0 1 6,0-2-17,0 1 0,0-2 78,0 0-28,0-2-436,0-1-997,2-5-2729,1-6-4429,3-7 8541,0-2 0,-3 7 0,0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59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1 8629,'-11'14'1681,"2"-3"-1205,9-11 229,0 0-542,-4 8 94,2-5-190,-5 7 51,4-8 129,0 1-208,1-1 230,0-1 101,-1 0-230,1 0 0,1 0 28,1-1 240,0 1 96,0 0 6660,0 0-7002,0 0 6,0 2-168,0 0 309,0 3-214,1-3 73,1 2 101,1-2-263,-1 1 184,0-2-123,-2 1-33,2-3 112,-1 2-141,-1 1 29,2 2 100,-1 2-72,-1 0 27,3 2-89,-2 1 68,1-2 44,0 2-34,-1 3 23,1-4-17,-1 2-79,0-2-5,0-3 68,0 2-52,0 3-4,-1 0 27,0 4 45,0-3-84,0 2 0,0-2 33,0-1-72,0-2 45,0-1 39,0-3 22,0-1-73,0-3 6,0 1 0,0-2-11,0 1 61,0 1-50,0-2 84,0 1 6,0 0-96,0 1 6,0 6 28,0-1-22,0 4 39,0-3 112,0 0-79,0-1 23,0-3-96,0-1 203,0 0-203,0-3 174,0 1-184,0 0 5,0 1 0,0 1-51,-1 0 57,0 0-6,0-1 67,1 0-16,0 1-57,0-3 6,0 2-56,0-1 67,0 0 51,0 0-68,0 1 6,0 1-11,0 0 5,0 0 6,0-1 0,0 1-5,0-1 38,0 0-33,0-1 0,0 0 0,0 0-33,0 0 33,0 0 0,0 0 73,0-1-78,0 3 5,0-3-63,0 2 63,0-1 6,0 0 79,0 4-120,0-1 35,0 3 0,0-1 18,0 1-18,0 0 0,-1-1 11,0 0 62,-1-1-73,1-2 0,0 0 0,1-1 84,0-1-79,0-1 427,0 1-354,0 1-112,0-1 34,0 2 0,0 0-67,0-1 73,0-1 89,0-1-95,-1 0-67,1 0-45,-2 0-634,1 0-939,1-1-3183,-2-12 29,1-2 4839,1-12 0,-1 14 0,1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04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18 9184,'-5'-10'1478,"1"2"-1142,4 8 9494,0 0-8222,0 2-1479,0 1-6,0 2-61,2 3 111,-2 0-117,2 2 79,-1-1 33,0 2-118,0-2 34,0 1-11,0-2-67,-1 0 61,0-1-67,0-3 5,0 0 79,0-1-78,0-1 67,0 0-40,0-1-77,0 1 44,0 0 56,0 4-51,0 0 51,1 2-5,-1-1-18,2 0-33,-2-1 0,0 0 107,0-5-107,0 0 78,0 1-28,0-2 34,0 1-33,0 1-34,0-2-667,0 1-2711,0-8-4861,0-7 8222,0-6 0,0 6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37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98 8545,'0'-14'1479,"0"3"-1025,0 11 962,0 0-1186,0-3-224,0 2 44,0-1 147,0 2 8825,0 0-8837,0-1 50,0 0 74,0-1-225,0 0 163,2-1-141,2 0-106,2 0 151,4 1-100,-1-1-35,1 0-16,-3 1 56,0 0-89,-1 1 33,-1 0 0,0 1-90,0 0 124,-2 0-34,3 0 0,-2 0 39,2 0-73,0 0 34,-1 0 0,1 0 84,0 0 0,5 0-84,-4 0 84,4 0-117,-4 0 33,-3 0 0,3 0-45,-3 0 90,1 0-45,0 0 50,-1 0-55,1 0 5,-2 0 0,3 0 0,-3-1 33,2 1 23,0-3 280,3 0-157,-2 0-173,3-1 61,-4 1-39,1 0 11,-2 0-39,2 2 0,-3-1 17,1 2-22,-1 0 5,0 0-96,0 0 96,0 0 0,-1 0 0,3 0 68,-1 0-80,2 0 12,0 0-33,3 0 38,-1 0-5,2 0 0,-3 0 62,-1 0-107,-1 0 45,0 0 0,0 0-33,-2 0 66,3 0-22,2 0 57,-1 0-102,4 0 34,-4-1 0,2 0-34,-2-2 40,1 1-6,-3 1 84,3 1-95,-5 0 11,4 0-6,-4 0-72,3 0 111,-3 0-33,2 0 0,-2-1 62,3 0-96,-2 0 34,3 1-28,-1 0 34,0 0-6,-2 0 0,-1 0 45,0 0-90,0 0 45,0 0 0,1 0-34,0 0 40,4 0-6,-1 0 56,1 0-90,-2 0 34,0 0 0,1 0 12,-1 0 27,1 0 11,2 0 51,-2 0-84,2 0-17,-2 0 61,1 0 7,0 0-12,0 0-45,0 0 11,-2 0 57,2 0-85,3 0 6,-1 0-34,1 0 40,-3 0-6,0 0 0,-1 0 67,0 0-67,-1 0 0,-2 0 0,0 0-39,0 0 45,0 0-6,1 0 5,-2 0 79,3 0-117,-2 0 33,2 0 0,1 0-34,-1 0 68,1 0-34,-1 0 11,-2 0 101,2 0-112,-3 0 67,2 0-56,0 0 208,-1 0-186,1 0-10,0 0-12,-1 0 39,4 0-50,-4 0 0,3 0-28,-4 0 95,0 0-55,-1 0 4,1 0 91,-1 0-107,2 0 0,-4 0-73,4 0 79,-1 0-6,0 0 33,3 0 40,-2 0-79,1 0 6,0 0 0,-1 0-56,3 0 56,-2 0 23,1 0 44,-4 0-67,1 0 0,1 0 0,0 0-67,0 0 72,1 0-5,0 0 84,2 0-84,-1 1 0,-1 0 0,0 1-61,0-2 94,0 2-33,0-1 12,2-1 100,3 2-112,-2-2 0,3 0-12,-5 0 18,0 0-6,-1 0 34,-2 0 27,2 1-94,-3-1 33,1 1 0,0-1-28,1 0 39,1 0-11,0 2 33,1-2 69,0 1-108,1-1 6,-1 0 0,1 0-12,1 2 12,-1-1 0,1 1 51,-4 0-56,2-1 5,-3 0 0,1-1-57,-1 1 63,0-1-6,1 2 96,0-1-141,1-1 45,-1 2 0,-2-2-57,-1 0 91,0 0-34,0 0 0,1 0 84,1 0-84,1 0-5,2 0-79,0 0 89,-2 1-5,2-1 34,-2 1 50,1-1-84,-1 0 0,-1 0-56,2 0 101,-1 0-45,1 0 0,-1 0 73,-1 0-79,3 0 6,-3 0 0,2 0-62,0 0 62,-1 0 0,0 0 68,-1 0-80,0 0 12,0 0 0,0 0-67,0 0 101,0 0-34,-2 0 67,2 0-73,-2 0 6,1 0 0,0 0-67,0 0 78,1 0-11,0 0 0,0 0 68,-1 0-68,0 0 0,1 0 0,-2 0 39,2 0-22,1 0 67,1 0 16,0 0-133,1 0 33,-1 0-56,3-1 61,-5 1-5,5-3 28,-5 3 40,2-1-80,-3 1 12,1-2 0,0 2-16,0-2 16,0 1 28,0 0 44,0 0-77,0 0 5,-1 0 0,2 0-67,0 1 100,0-2-33,-1 2 79,2 0-113,-1-1 34,2 1 0,-1-2-62,-1 2 96,2 0-34,-3 0 0,1 0 62,-1 0-62,0 0 0,-2 0-51,2 0 51,-3 0 0,3 0 0,-2 0 84,2 0-84,0 0 0,0 0 0,1 0 6,-2 0-6,2 0 22,-4 0-470,1 0-622,-8 0-3131,-16 0 4201,-30 0 0,22 0 0,-9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39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61 8942,'-8'0'2331,"1"0"-2124,7 0 656,0 0-645,-15 2 6,9 1 56,-13 2 432,13-2-91,2-1 152,0-1-134,2 0-376,1-1 213,0 0-78,0 0-281,-1 0 102,0 0-186,-1 0 57,1 0-28,-1 0 16,-1 0 0,0 0 12,0 0-90,1 0 146,-1 0-135,0 0-11,-2 0 0,-1 0-140,0 0 50,-3 0-83,1 2 89,-2 0 28,2 4 56,-4-3 0,7 1 39,-2-2-39,5 0 0,0 0 0,0 1 0,0 0 33,2-2 113,0 0-79,-1-1-33,2 0 3349,-1 0-3226,4 0-124,1-1 85,3 1 16,-1-1 1,1-1 329,1-1-132,2 0-80,2-2 78,-2 0-330,0 1 162,-1-1-162,-3 1 34,0 1 0,-2 1-1,0 2 1,-1-2 89,-1 1-61,1 1 22,1-2-17,5 1 185,-3 1-196,5-1 89,-5-1 107,2 1-246,1-2 162,0 0-168,2 0 34,-2 0 33,1 0-62,1 1 12,-3 0 34,0 1-85,-2 1 34,-2 0 0,2 0-73,0 0 107,-1-2-34,1 2 33,1-1 40,3 0-73,-2-1 0,3 0-50,-6 0 55,1 2-5,-3-2 12,3 2 55,-2 0-73,2-1 6,0 1-61,4-3 61,0 2 0,4-2 112,-1 0-12,0-1-77,1 0-23,-1 0 5,-1 3 1,-1-2-6,-4 3 0,2-1 50,-4 1-50,2 0 0,2 0 6,0 0 67,1 0-73,-2 0 84,2 0 89,3 0-206,-1 0 33,1 0 0,-3 0-51,-2 0 96,0 0-45,0 0 34,-2 0 55,6 1-89,-5 0 7,5 1-36,-6 1 35,1-3-6,-1 2 34,0 0 50,1 0-84,4 1 0,-2-2 17,2 3-17,-2-4 0,-3 3 44,2-2 29,-1 3-73,3 1 0,0 1 0,3-1 0,5 5 0,-3-5 51,1 5 33,-5-6-90,-2 1 6,0 0 0,-2-2-39,-1 3 78,1-2-11,-3 0 39,2-1-72,-2 0 5,-1-2 0,1 2-51,-1-1 57,0-1-6,0 0 0,-2 0 106,3 0-106,-2-1 0,1 0-50,0 0 55,-2 1-5,2 0 28,0 0 40,-2-1-80,2 1 12,-1 0-100,2 2 144,0-1-44,1 2 6,0-1 61,0 0-67,-1 0 0,0 0-33,0 0-46,1 1 79,-1-1 6,0 1 78,0-1-84,0 0 0,1-1 0,-2 0-45,1-2 79,-1 3-34,1-3 84,2 4-84,-1-1 0,0 2 0,-1-1-40,0-1 46,0 0-6,-1-1 0,-1 0 106,1-1-106,-1 1 0,0-2 0,-1 1-16,1-1 16,-1 0 39,0 0 45,0 0-84,0 0-118,0 0-1053,-5-4-2195,-11-9-4543,-4-6 7909,-10-9 0,14 13 0,2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41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18 459 8007,'-10'5'2538,"3"-2"-1950,7-3 667,0 0-1098,0 3 78,0-2 106,0 1-61,0-2 4173,0 0-4257,0-2-129,1 0-67,1-3 0,1 3 67,-1 0-16,0-1-51,1 3 151,-1-2 146,3 0-146,1-1 180,1 0-40,0 0-106,2 2 235,0-2-89,2 2-68,0-2 56,1 0-314,-1 0 107,0 0-78,1 0 28,-1 0 100,-1 1-67,2-1 45,-2 0 112,1 0-218,1 0 55,-1 0 18,-1-1-102,1 1 226,0-2-231,-1 0 67,1-1-28,-2 1 6,3 0-45,-4 2 6,1 1 61,-4 2-62,-1-3 113,2 1 39,0-1-79,0 1 6,-1-1 56,0 0 56,2-1-190,-4 2 50,2-2 0,-2 4 28,0-3-84,1 3 0,-1-3 11,3 2 56,1-3-67,-1 0 146,3 0-90,-4 0-6,6-2 17,-3 0-33,3-1-28,-2 2-6,-3-1 33,1 1 18,0 0-51,-1 2 0,1-1 0,-1 1-45,1-3 45,-1 4 39,-1-3 28,0 5-67,-4-1 0,0-1-5,1 2-57,-2-1 68,5-1 5,-3 1 39,5-2-50,-3 1 0,2 0 0,0 0-17,0-1 23,-1 0 61,4-2-5,-3 2-62,1-3 0,-2 5-11,-1-2 11,0 3 0,-1-3 33,-1 3 40,3-3 17,-2 2-90,6-5 33,-2 3 107,4-4-134,-3 3 50,0-2 17,-1 1-23,-1 1-50,-2 1 0,0 2 34,-1-2-18,0 3-4,1-3-12,0 2 67,2-3 17,2-2-84,-1 0 33,1 0 18,-2 2-46,-2 1-5,0 0 84,-1 0 0,1-1-84,0 1 0,2-4 51,0 3-74,3-5 23,1 2 0,-1-2 6,0 2 44,0 0-50,-2 3 0,-1 1 0,-2 0-50,-1 3 50,0-3 0,1 2 34,1-3 27,2-1-61,0-2 0,0 1-11,0 0-56,-2 2 67,-1 3 0,-3-1 17,2 2 22,-3 0-39,2 0 5,-1-1-38,-1 1 44,1-1-11,1-1 85,-1 1-18,2-2-67,1 0 33,0-1-66,0 2 33,-3-1 0,1 3-1860,-2 0-678,-6 4-3550,0 0 6088,-7 3 0,7-4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43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299 167 10058,'-11'0'4452,"2"0"-3225,9 0 3304,0 0-3932,2 0 23,3 2-303,2 3 57,2 2-90,-1 2-118,1 1 106,-1 0-134,1 1 6,0 1 78,-1-2-140,1 1 129,-1-1-62,0 2-118,-1-1 135,-2 1-112,1-1 6,-1 1 78,0-1-106,-2 1 150,3 4-178,-4-4 151,0 4-152,-2-7 46,0 2 61,0 0-39,-1 2-45,-6 3-28,-3 0 67,-6 0-6,-10 4-55,5-7 33,-4 2 28,7-8-33,3-3-34,-2-1 11,1-2-39,-1 0 62,-1-1-34,0 0 17,0 0-12,0 0-5,-4-4 17,6-1-56,-4-3 39,7-2-118,0 1 113,0-1-225,2 0 157,0 0-56,2-1-50,1-2 174,1 0-124,1-3 129,2 2-39,1-1-17,2-4 56,1 6 56,0-5-96,0 6 74,5-3-34,3-1 17,6-2 39,2 0-56,6-6 5,-6 9 51,2-3-56,-10 11 0,-1 3 12,-1 1 38,0 0-50,2 2 0,1-1 50,4 0 152,9 0-79,-2 0 180,8 0-236,-5 0 118,-1-2 0,0 0-135,-1-2 169,-1 0-208,-2-1 56,-1 0 23,-1 0-23,-1-2-67,-1 3 0,-4-1 11,1 2-11,-2 0 0,0 0 0,0 0 34,2-2 33,1-1-67,1-3 0,3-1 34,-3 1-34,0 1 0,-2 2-51,-4 5 90,-1-1-39,-4 4 0,0 0 6,0 0-34,-1-2 28,2 2 0,-3-1-6,2 1 1,-1 0 5,-1 0 0,3 0 0,0-1 28,0 0-28,1-1-303,1-1-700,0 0-839,1 0-3703,-3 0 5545,-2 2 0,-1-1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2:41:13.62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24 422 9229,'-13'0'952,"3"0"-650,10 0 5411,0 0-5668,0-3-45,0-1 0,2-5-61,5-1 117,5-3-56,7-1 0,2-2 72,5-1-128,1-1 56,2 1 0,0 1-67,-1 2 140,1 1-73,-2 3 0,-1 2 11,-2 2-95,1 2 45,-2 2 39,4 1-28,-1 1 62,4 0-34,1 0 0,2 1 89,2 3-162,-2 2 73,-1 4 0,0 0-50,-2 2 117,-1 0-67,-3 2 0,-2 1 90,-4 0-146,1 2 56,-5-3 0,3 1-11,-5-3 89,3-3-78,-1 0 90,1-4 66,2-2-156,-1 1 0,2-3 40,3 0 133,0-1-44,16 0-28,-9 0 33,9 0-134,-13-1 0,-1-1 6,-2-3 145,2 0-145,-2-3 167,11-4-33,-8 3-140,8-4 0,-12 5 0,0-2 79,-1 1-29,-1-2 0,-2 2 141,2-6-197,-6 5 6,0-5 0,-6 5 45,-3-1 22,1-2-39,-3-1 6,0-1 72,0-2-167,-3 1 61,4-7-45,-1 5 90,2-3-45,-1 9 0,0 0 67,-1 1-106,3-1 39,-2 1 0,0-1-68,2 2 141,-2-2-22,1 5 38,-2-1-89,-1 5 0,0 0 0,-1 2 263,1-1-576,-2 2 313,0 3-34,0 0 40,0 3-6,0 1 33,0-1 68,0 1-190,0-1 89,0-1 0,0 1-12,0 0 68,0 1-56,0 0 0,0 2 28,0-1-39,0 0 11,0 0 0,0-1-45,0 2 85,2 1-40,0 0 0,3 1 72,0 2-122,4 7 50,-1-5-34,4 6 79,-4-7-45,1 1 0,-1-2 39,1 0-72,0-2 33,0 1 0,0-2 28,8 3-28,-7-4 5,6 2 79,-6-7-89,2 0 5,2-2 0,0-1-6,6-1 51,11 0-45,-6 0 84,7 0-168,-11 1 84,-2 1 0,-1 1-6,-2 0 12,1-2-6,-2 2 50,0-3 18,9 1-68,-5-1 0,8-1-17,-5-3 17,1-2 0,-3-2 0,-1 2 73,-5 1-107,1 1 34,-4 1-34,2 0 85,-2-1-51,2 1 0,4-4-6,2 2-39,2-2 40,1 2 5,-1-1 33,11-1-33,-8 2 0,8 0 0,-9 2 0,0 0 0,1-1 0,2 1-11,1-1 22,13-2-11,-10 4 40,9-2-113,-15 4 73,0 0 0,-2 0 5,-2 0 7,0 0-12,-3 0 0,2 0 56,6 1-56,-6 1 0,6 1-45,-8 0 56,1 0-11,0-2 0,0 2 62,-2-2-107,6 3 45,-7 1-79,4-1 124,-9 2-45,0-2 0,0 1 17,-1 0-23,2 0 6,-2 0 0,1 1-67,3 5 67,-3-3 0,4 5 95,-6-4-100,1 2 5,1 0 0,-1 2 11,1 0-11,-3 0 0,0 0 39,-1-3 63,-2 0-80,2-3-22,-3 0 45,0-3-73,-1 1 34,-2-4-6,2 2 16,-2-3 113,1 5-129,-1-1 62,3 3-6,-2-2-45,2 2-11,-1 1 78,1 2-10,-1-2-7,2 1-61,0-2 146,-3-1-96,1-2-50,-2-1 219,0-2 346,0-1-570,0-2-1446,0-12-3226,0-1 4677,0-15 0,0 17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52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123 204 13967,'0'-11'773,"0"1"-504,0 1 173,0 5-117,2-2-39,-2 3-90,1 2-185,-1 0-162,0 1-466,-2 0 365,0 0 112,-2 0 12,2 0 60,1-2 68,1-2 409,0-3 17,0-3-213,0-1 493,0 2-23,0 1-241,0 1 79,0 3 326,0 0-24,0 1-224,0 1 78,0 0 203,0 0-476,0-1 156,0-2-185,0-1-213,0-4 45,1-2-139,1 1 32,2-1 164,-1 1-102,0 5-67,-2 0-95,-1 5 975,0 1-964,0 4-11,-1 3 34,-2 5 22,-3 5-22,0 2-34,-2 2 5,1 3 23,-3 1 23,1-1-51,0-1 0,2-1 67,0-2-50,1 0-17,-1 0 0,0 0-45,1-1 90,-1-1-45,3-1 0,-1-1 39,1 0-56,1-2 17,0-1 0,2 1-34,1-2 40,-1 2-6,0-2 0,0 2 67,1-1-78,0 1 11,0-1-67,0 4 50,0-7 17,0 0 0,0-7 0,0 0-56,0-3 56,1 1 0,2 1 73,7-2-62,-1 1 73,5-1-78,-1 0 106,1 0-79,2-1-27,2-6 100,-1-3-50,0-7-56,-1-2 84,5-11-123,-6 6 39,2-7 0,-5 11-45,-3 2 124,0 2-79,-2 0 0,-3 1 89,1-1-89,-3-2 0,0-1 0,1 0-73,-2-4 96,1 3-23,0-2 0,-1 4 33,0-1-83,-1 4 50,0 1-6,0 4-94,0 2 83,0 1 17,0 2 0,0 1-23,0 2-21,0 0 4,-3 2 29,1-2-62,-7 0 29,2 1 38,-4-1-240,3 2 178,-2 0-66,-2 0 123,-1 1-45,-1 6 89,-7 8-33,7 0 51,-5 4-118,8-8 67,3-2 0,1-1-34,1-2 68,-1 1-34,1-1 0,-1 3-102,-1 4 102,3-1 0,-2 4-67,4-4 50,0-2 17,2 1 0,-1-1 62,2 0-73,0 2 11,0-4-101,0 4 101,0-5 0,0 0 0,0-4 101,3-2-90,-1-1 57,3 0-68,0 0 140,-1 0-62,0 0-78,0 0 34,-2 2-46,2-2 12,-3 1 0,1 1-67,-2-2 129,3 1-62,-2-1 173,6 0-139,-2 0-34,4 0 6,-4 0 55,2 0-27,-2 0-34,2 0 0,-4 0 84,1 0-129,-1 0 45,0 0-39,0 0 78,0 0-39,-1 0 50,1 0 34,1 0-67,1 0-17,2-2-11,0-2 56,0 1-45,0-1 5,-2 2 79,2-2-84,-3-1 0,5-1 0,-2 0-11,0-1 62,0 1 10,0-2 29,-2 3-124,-1 0 34,-3 3-5,1 2-74,-2 0-8127,1 0-682,-3-3 8888,0-6 0,-1 3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54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3 189 10640,'-2'0'3568,"1"0"6262,1 0-8396,0-2-1165,4-1-208,1-4-27,5-1 128,1-2-156,1-1 44,2-2-16,-1-3 95,1 2-163,-1-3 34,0 2 0,-3 0-61,0 3 72,-3 1-11,-1 5 0,-3 0 89,0 5-122,-3-1-23,1 2 56,0-1 33,0 1 91,1-3-130,-1 2 6,1-2-6,0 0-27,-1 0 66,1 0-33,-1 2 6,-1-1 61,1 2-67,1 0-84,-2 0-140,1 0 224,1 0 45,-1 0 39,2 0-90,-1 2 6,0-1 0,-1 2 6,1-1 0,-2 0-6,3-2 44,-3 3 40,3-3-84,-3 3 0,3-2 0,-3 4 17,3-2-17,-2 2 0,2-2 0,0 2 45,1 1-45,1-1-17,-1 5 6,1-2 11,-1 3 0,1 0 84,1 6-84,0-5 0,1 4 11,-3-7-39,0-1 62,-1-1-34,0-1 11,0-1 39,0 0-50,0-1 6,1 0-6,-1-1 0,0 3 0,-1-2 34,-1 3-34,1 0 0,0 1-51,-1-1-1685,2-2-1664,1-1 3400,3-2 0,-2-2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25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10315,'-9'10'2812,"1"-2"-2448,8-8 2616,0 0-2672,1 0 285,2 0-72,2 0-174,2 0 85,-1 0-281,2 0 62,-1 0-84,2 0-123,1 0 313,1 0-84,2-2-50,4-1 123,1 0-252,2-2 45,0 0-101,0 1 56,0 1-112,-3 2 56,2 1 0,-6 0-56,1 0 61,-3 0-5,5 0 51,-4 0-34,5 0-17,-4 0 22,12 0-16,-2 0-1,8 0-5,-7 0 23,-1 0-29,-2 0 6,-1 0 0,-1 0-50,-3 0 106,-2 0-56,-2 0 0,-3 0-6,3 0 6,-3 0 0,2 0-34,-4 0 34,2 0 0,-3 0 79,4 0-85,-3 0 6,4 0 0,-5 0-61,2 0 94,0 0-33,1 0 0,2 0 11,0 0-11,2 0 0,7 0-72,-1 0 144,5 0-72,-4 0 0,-4 0 79,1 0-113,-3 0 34,1 0 73,4 0-40,-3 0-33,4 0 0,-5 0 51,2 0-51,-1 0 0,1 0 0,1 0 157,8 0-40,-5-2 57,4 1-163,-5-2 179,-1 0-167,2-1 10,1 1 35,1-3-35,-2 3-33,-1-1 0,0 1 45,-2 0-51,8-1 6,-6 1-50,5 0 56,-6 1-6,-2 1 11,0-1 56,-1 0-101,0-1 34,-3 0 0,-1 2-44,2 0 44,-3 1 0,2 0 61,-5 0-106,2 0 45,0 0 0,3 0 40,1 0 111,14 0 67,-4 0-212,9-2 162,-8 1-168,-1-3 5,-3 0-21,-1 0 21,-1 3-5,-3-1 6,-1 2 73,7 0-45,-3 0 22,6 0 274,-5 0-224,0 0 85,0-1-57,2-2-67,-2-1-55,10-3-12,-9 2-34,8 1 40,-11 1-6,0 3 5,0-1 62,-1 1-106,1 0 39,-2 0 0,2 0 6,9 0-6,-7 0 0,6 0 67,-8-1-106,-2-1 39,-2 0 0,0 0-67,-2 0 134,2-1-67,-3 0 0,3 1 56,1 0-62,-1-1 6,5 3-106,4-1 111,-2 0-5,2 0 0,-8 0 62,-1 1-62,-3 0 0,2 0-6,0 0-61,0 0 134,3 0-61,7 0 28,-4-1-40,5 0 6,-9 0-17,1 1-84,-1 0 107,0 0-6,-1 0 106,7 3-111,-5-1 5,5 0 0,-7 1 33,0-3 1,1 2 33,0-2-33,3 0 44,-1 0-78,3 0 6,5 1-73,-6 0 72,3 4-5,-8-2 28,-4 1 90,3-1-163,-4-2 45,2 2 0,-1-3 50,2 1 34,8-1-67,-4 0 84,6 0-51,-5 0-50,-3 0 0,0 0 0,-4 0 12,0 0-7,3 0 46,-1 0-51,3 0 0,-1 0 5,-1 0-10,4 0 61,-2 0-56,-1 0 11,-1 0 56,-2 0-101,1 0 34,-1 0 0,1 0-33,-1 0 38,1 0-5,0 0 6,0 0 72,2 0-145,-1 0 67,5 0-11,-4 0 56,2 0-45,-5 0 0,-1 0 84,3 0-84,0 0 0,2 0 0,1 0 22,3-1 12,6-2-34,-7 1 61,3 0-105,-9 2 44,-3 0 0,-1 0-56,-2 0 89,-1 0-33,1 0 51,-1 0-57,-1 0 6,-1 0 0,-1 0-62,0 0 74,1 0-12,-3 0 16,2 0 52,0 0-130,3-1 62,0 0-17,1 0 28,-1 0-11,-1 0 6,0 0 56,-1 1-74,-1 0 12,1 0-5,-1 0-57,0 0 62,-1 0 67,0 0-117,2 0 50,-2 0 0,5-1-28,0 1 62,0-3-34,-1 3 0,1-1 61,-3 1-66,1-2 5,-1 2-17,0-1-84,0 1 101,0 0 0,-2 0 0,0 0-62,1 0 57,-2 0-46,3 0 18,-2 0-62,1 0 95,0 0 0,0 0-6,-1 0-67,2 0 23,-1 0 33,0 0-67,1 0 84,1 0 0,2 0 0,0-2-50,3 1 50,-2-2-84,0-1-68,0 1 24,1 0 60,-1 1 68,0 2-313,-4 0 150,-2 0-515,-1 0 717,1 0 56,1 0-95,-1 0 34,1 0-101,-1 0 72,-1 0-5,3 0 12,-2 0 44,1 0-62,1 0 6,-3 0-11,2 0-40,-1 0 57,1 0-6,-1 0 1737,0 0-1737,-1 2 0,-1-1-28,-2 3 39,-4 2-11,-2 4 22,-6 3 113,-4 7-135,-6 4 0,-6 8 50,-2 4 96,-6 1 123,-16 17 44,14-15-268,-11 7 140,25-18-56,1-7-124,6-4 236,6-4-202,2-6 57,7-3 106,2-2-18,2-2-268,1 0-381,0-2-717,0-3-694,3-8-3333,7-15-4622,4-5 9691,4-11 1,-8 22 0,-2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28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35 8500,'0'-4'2650,"0"2"-1401,0 2 1450,0 0-2043,-2-13-169,2 10 0,-3-10-123,3 13 689,-1 0-566,1 1-150,0 5 72,0 0-275,0 4 141,0-1-12,0-1 51,0 1 83,0 0-162,0-2-16,0 1 89,0-2-241,1 2 56,2-2 62,5 4 84,-1-5-151,3 3 5,-5-5 90,1 1-174,0-1 152,-1 0-63,1 0-60,1 0 100,0 0-34,6 2 34,-4 0-162,4 2 145,-5-3-45,0 2-72,0-2 61,-2 1-95,1 0 95,1 1-44,-1 0-46,1 2-5,-2-1 51,-1 2-23,1 0-23,-1-2 46,0 0 77,0-1-105,-1-2-18,0-1-5,-1-2 180,0-1-175,0 2 96,1-1 61,0 2-111,2 0 22,0 0-73,-2 0 44,2-2-27,1 3-17,-1-2 118,2 1-118,-2-1 11,-2-1-11,2 1 34,0 0-29,-2-1-5,2 2 0,-3-3 84,0 2-84,-1-1 0,1-1-5,-1 1-46,0-1 40,0 0 84,2 2-40,1-2-33,-1 1 51,1-1-18,0 0 63,1 0-90,-1 0 33,1 0-5,1 0 22,-1 0-56,1 0 0,-2 0-17,-3 0 6,1 0 11,-3 0 0,2 2-23,-2-2 18,1 1 5,-1-1 0,3 0-40,-2 0 80,2 0-40,0 0 0,-1 0 0,0 0 0,-1 0 33,0 0-66,0 0-1,-1 0-123,2 0-493,-2 1-1142,1 0-2224,3 0-3327,2-1 7343,3 0 0,-5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30.2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 6624,'-8'0'2487,"1"0"-1664,7 0 1468,0 0-2039,-2 2 236,1-1-7,-1 2-318,2-3 895,0 0-677,0-2 100,0 2-290,0-3-84,0 3 1394,0-1-1188,0 5 1,1 0 16,1 6 34,2 2 79,0 2-112,1 2-6,0 1 16,-2-1-206,3 1 61,-2-1-62,0 0-73,1-2 152,-3 0 101,1 3-135,0-3-134,-1 3 123,-1-5-118,-1-1-50,0 0 174,0-2-124,0-3 185,0 0-235,0-1 164,0-1-164,0 2 0,0-2 44,0 2-10,0-2-34,0 2 118,0-1-46,0 1-72,0 1 34,0-1 140,0 0-174,0-2 112,0 2-28,0-2-79,0 1 146,0 0-134,0-2 17,0 1-1,0 1-27,0-1-6,0 2 34,0 1 38,0-1-55,0 1-17,0 0 0,0-1 95,0 2-61,0-2 16,0 1-50,0 0 40,0-2-57,0 2 17,0-4 0,0 1-23,0-1 91,0 0-46,0 0-22,0-1 62,0 5-62,0-2 0,0 5-6,0-3 12,0 2-6,0 0 84,-1 6-28,-1-4-56,1 1 0,-1-6 78,2-2-11,0-1-61,0 0 27,0 0 35,0 1-1,0 0-67,0 2 5,0 0 91,0 1-46,0-1-44,0 1 44,0-3 12,0 0-62,0 0 0,0 0-68,0 1 152,0 2-84,0 1 84,0 1-84,0-1 0,0-1 0,0-1-33,0-2 72,0 0-39,0 0 28,0-1-22,0 3-6,0-4 0,0 2 33,0-4 12,0 2-39,0 0 5,0 0 28,0 0-73,0-1 34,0 1 0,0-2-33,2 3 100,-2-1-67,3 2 0,-3-1 28,2 2-62,-1-2 34,1 3 0,-2-3 40,2 1 49,-1 0-89,-1-1 0,2 2 67,-1-3-67,-1 1 0,2-1 0,-2 0-67,1-1 78,-1 0-5,3 0 78,-3 0-118,1 0 34,1 0-100,-2-1-3065,1 2 0,-1-2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46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204 307 8231,'0'-3'3719,"0"0"-2592,0 3 1735,0 0-2190,0-6 61,0 3-290,0-4 150,0 6 1514,0 1-1480,2 0-67,0 0 68,4 0-102,3 0-123,1 0 101,3 0-330,0 0 162,1 0-101,-1 3-162,0 2 257,0 4-223,-3 4 44,3 1 118,-5 2-269,2 1 124,-2 1-124,-1 0 44,-4 0-27,-1 0-11,-2-2-6,0-1 39,0-1 28,0 0-67,-6-3 0,-3 3 62,-10-1-96,-16 7-11,5-6 45,-11 1-314,12-8 208,2-4-73,0-1-174,2-2 280,1 0-336,-4-11 398,8 1-308,-2-8 151,12 1 0,1 1-56,4-1 157,1 1 67,2 0 39,2-2 56,0 4-95,0-2 0,6 3 34,5-2 201,7-2-101,8-3 124,4-1 184,6-4-257,3 2 369,19-10-542,-15 10 291,11-3-298,-22 14 51,-7 3-5,-3 5 27,-5 1-89,-2 3 11,7 0-51,-5 0 96,6 0-45,-6 0 23,1 0 77,3 0-150,0 0 50,6-5-678,5-8-1176,11-18 1854,16-25 0,-25 23 0,2-7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47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72 104 14169,'0'-3'5131,"0"0"-4034,0 3 23,0 0-1053,-5-4 258,2 3 79,-5-1 16,4 9 56,-2 2-353,0 8 112,1 0-72,-1 6-79,0-1 235,2 3-229,1-2 78,2 2 33,1-5-145,0-2 23,0-3-74,0-3 34,0-3-33,1-3 123,4-3 274,6-3-347,3 0 208,6 0-264,0-2 84,2-4 50,1-5-128,-4-5-6,0-2 67,-3-1-11,-1-1-56,-4 0 0,-1 0 0,-3 0-34,0 1 40,-2 1-6,-1 0 0,-3 2 17,1 1-51,-2 1 1,0 1-35,0 0-83,0 3 140,0 0 11,-3 2-90,-4 0 57,-1 2 33,-3 0-34,1 1-39,0 2 73,-2 0 0,0 0-33,-3 3-141,0-1 168,-3 1-89,1 0-40,1 2 46,1 4-29,2 3 118,0 2-33,3 2-12,0-1 11,3 1 29,0-1-12,1-1-78,1 1 106,1-3-11,3 0 22,-1-1 29,2-2-57,0 1 6,0-1-17,0-2-67,0 4 84,0-4 6,0 4 55,2-5-66,-1 3 5,3-3 0,0 0 11,0-2 28,0-1 79,0 0 313,10 0-252,-2-3-179,8-1 34,-1-5 0,-2-1-28,1 0-6,0-1 50,-2 2 12,-1-2-96,7-4-168,-4 1 101,5-5-549,-6 5-688,-1 1-780,3-1 2118,-1 0 0,-6 5 0,-2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48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11917,'0'8'3848,"0"-2"-2722,0-6 2184,0 0-2240,0 4-421,1-3 125,3 3-108,5-4-268,5 0 72,4-2-431,4-5 40,-1-3-57,1-6 45,-4 2-100,-4 2 33,-4 2-39,-4 5-73,-2 2 89,-2 2-156,-1 1-207,-1 0 352,0 2-39,0 6 73,0 7-33,3 8 33,-2 3-252,5 4-796,-3-1-2088,4 2-1850,-1-5 4986,2-4 0,-3-10 0,-1-7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48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 11245,'-8'6'4503,"2"-1"-3136,6-5 2626,0 0-3030,-3 0-251,3 0 112,-3 0-421,3 0 543,0 0-711,-1 0-235,-1 0 40,-1 0-18,-1 4-16,0 3 224,-3 9 207,-2 4-337,0 6 169,-1 3-146,2 0-123,2 1 297,0-3-291,5-3 39,-1-1-45,2-5 39,0-3-73,0-5 34,0-3-218,3-4-23,4-2-476,5-1-952,6-10-3282,7-15-4880,0-13 9102,0-12 0,-11 23 0,-5 6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49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23791,'0'-7'-5663,"8"6"1138,3 7 4525,10 4 0,-9-3 0,-1-2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13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6613,'0'-9'1293,"0"1"-1063,0 8 212,0 0-442,0-2 96,0 1-91,0-2 539,0 3-914,0 0-677,0-1-51,0 1 381,0-3 717,0 2 0,0-1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0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273 55 11407,'0'-2'4038,"0"1"-907,0 1-2491,-13-17-282,8 11 140,-13-14-212,12 15-185,-2 2 151,-1 2-252,-1 1 184,-4 0 91,0 0-230,-4 4 218,0 3-101,0 4-156,0 3 229,1 0-229,0 1 139,2-1 86,1-1-198,4-3 40,1 0-73,2 0 34,1-1 100,2 3-128,1 0 111,2 3 74,1 1-141,0 2 84,0 0-44,0 1-90,5 2 319,6 10-145,2-7 128,4 5-302,-6-10 135,-1-3-68,-1 3 140,2 2-196,-6-4 135,4 2-17,-4-5-62,-1-3 17,0 1-84,-1-2 39,-1 2-22,-1-1-12,-1 1-5,0 0 140,-1 8-212,-6-3 72,-3 4-1031,-14 0 40,8-9-684,-5 0-2683,15-10 4358,2-23 0,4 15 0,0-15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0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77 12158,'-5'5'3428,"2"-1"-3002,3-4 3987,0 0-3646,2-1-196,4 0 46,5-1-230,6-1-12,5-1 11,5-3-291,2-1 73,3-2-168,-3 0 34,-4 1-112,-5 1 78,-6 5-488,-5 0-189,-2 3-651,2 0-822,9-2 2150,13-4 0,-13 2 0,5-1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2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15 221 10399,'-8'0'3663,"1"0"-2800,7 0 991,0 0-1440,2-1-27,2-1-63,2-1-66,4 0-252,0 2 72,3 0-39,1-1 152,2 2 235,2-3 5,2 2-39,2-3 23,2-1-348,1-3 196,2-1-246,-1-5 50,1 1-56,-1-4 23,-2 2-34,-1 0 0,-4 1 67,-4 3-67,-3 1 0,-2 2 0,-4-1-23,1 0 23,-3 1 0,0-1 0,1 1 40,-4 0-46,2 2 6,-3 4-17,1 0-72,-1 2-113,-2 0 101,-1 0 68,-4 2 38,-2 2-5,-1 2 73,-3 4-22,0 1-91,-1 3 40,-1 2 0,1 2-16,1-3 21,-1 2-5,3-3 0,0 0 23,4-3-23,0-1 0,3 2 0,-2-2-40,2 1 40,-2 2 0,1 0 0,-1 3 6,1-1-6,-5 13 6,4-7-34,-2 7 28,3-11 0,3-3 0,0-1 0,2-3-40,0-1 40,0-2 0,0-4 17,0 1 78,0-4 174,7 1-202,2-1 96,9 0-163,3-1 44,3-3-55,-1-2 11,0 0 0,-3 0-5,1 5 5,-7-1-6,0 2-184,-9 0 128,-2 2-128,-1 2 179,-2 3-68,0 5 102,0 3-23,-4 3 0,-4 4 11,-6 1 34,-5 5-45,-2-1 0,-1 0 0,2-2-34,5-5 0,4-5 18,6-4-124,2-4 95,1-5 45,2 0 218,7-1-218,1-1 118,7 3-118,3-1 5,0 0-5,2 3 40,0-1 195,6 6-224,-9-3 196,2 6-207,-9-3 50,-3 4 51,-2 1 17,-3 13-23,-2-3-28,-9 14-67,-6-5 0,-11 6-106,-4-1-337,-1 1-1225,3-6-1598,2-7-4245,9-11 7511,4-9 0,7-4 0,4-3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3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15 11553,'-1'-5'3534,"0"1"-2492,1 4 717,0 0-1670,-14-3 208,6 3-123,-12-3 61,10 6 85,-1 3-113,-2 4 62,0 3-62,0 2-89,0 1 290,3 3-150,1 1-23,2 1 45,3 2-235,0 3 106,2 3 45,1 2-146,1 6 236,0 2-152,0 2 1,0 1 95,0-1-90,0 15-50,0-17-85,2 8 163,0-25-168,2-4 51,-1-7 72,0-4-190,-1-4 33,-1-2-520,0-1-265,0 0-4227,0 0 1854,-6 0 3192,-3 0 0,1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4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7 224 12421,'-3'-10'5394,"0"2"-4318,3 8 2228,0 0-2626,39-23-208,-13 10-44,31-19-426,-26 14 90,-4 4-90,-5 0 5,-5 5-5,-2-1 34,-1 3-34,0-3 28,1 0 39,0-1-67,-2 0 0,-1 1 6,-4 4 10,-3 1-10,-3 3-6,-2 1 263,0 1-263,2 0-5,-1 0-152,2 0 118,1 3 33,1 2 12,0 6 122,1 3-122,1 2 56,-1 4-6,1-1 44,-1 1-200,0-2-1,-2-3-728,0-4-448,-2-2-1495,-1-5-768,-1-1 907,0-2 0,0-1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04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26 16544,'-8'-4'6206,"1"0"-5467,7 4-481,0 0-482,0-8-476,0 6-455,3-5-1622,3 7-590,8 14-3102,2 3 6469,4 16 0,-9-15 0,-3-3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15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 15546,'-9'4'1894,"1"-2"-1603,7-2 95,0 0 169,0-1-107,1-1 17,0-1-274,-1 2-63,1 0-111,-2 1-17,1 0 0,1 0 2297,-1 0-2163,4 0-27,2 0 206,4 0-234,-1 1 16,1 2-62,-2 1 57,2 3-90,-3 0 0,-1 1 62,1-1-51,-3 0-11,2-2 0,-2 1 28,3-1 39,-2-1-67,1 2 0,0-2 11,-2 1 96,3-1-102,-3-1 1,1 1 106,-1-1-45,-1 1-67,0-2 0,1 0 39,-1-2-33,2 3 5,-3-1 157,2-1-112,0 0 28,0 1 6,0-2 38,0 1-122,0-1 84,-2 2-34,2-2-6,-3 1-33,2 0-17,0 0 0,2 1-23,-1 0 23,2 1 12,0 1-12,-2-1 0,4 1 0,-4-1 0,1-1 16,-2 0-16,1 0 0,-2-1 12,3 3-12,-1-3 0,0 3 11,-1-4-73,-1 3 96,-1-3-34,3 2 11,-2-1 51,2 1-62,0 0 0,0 1-6,0-2-44,-2 2 55,2-3-5,-3 1 34,3-1 5,-3 0-39,3 0 0,-3 0 0,3 0-78,-3 2 78,1-2 0,0 1 44,0 1-38,0-2-12,0 1 6,0 0 0,1 0 6,0 0-6,1-1-6,1 1 40,-1 0-34,0 1 0,-1-1-17,-1 0 17,1-1 0,-2 0-61,2 0-130,-1 0-710,-1 0-674,2 0-1494,-1 0-2028,-1 0 5097,2-4 0,-2 3 0,0-3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16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15 8214,'-1'-8'2829,"-1"1"-2084,2 7 8855,0 0-9566,0 5 50,0 3 17,0 5-40,0 1-22,-2 1-39,-1-1 6,-3 0 22,0-1-28,2 0 0,-2-1 0,2-1 78,-2 1-72,-1-1-6,1 1 0,-2 0 0,2 0 0,-1 1 0,1-2 0,0-1 34,0 0-40,2-2 6,0 0-17,-2 2 17,3-4 0,-1 4 23,3-8 44,1 1-118,0-2 51,-2 0 0,2 0 0,-3 2 6,1 3-6,-3 2 0,-1 1 45,1 2-45,-2 0 0,-1 0 0,0 1-23,-2-1 29,1 1-6,0-4 0,2 1 56,4-5-56,-1 0 0,4-2 6,-1-1-1,1-1-5,0 1 0,0 0-134,0 0-1412,0-5-3551,6-7 5097,2-5 0,0 3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18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6 136 10192,'-3'3'2784,"0"-1"-1922,3-2 3154,0 0-3411,4 0 84,1 0-5,4 0-158,2 0-263,-1 0 95,6 0-44,-2 0 16,5 0 74,-1 0-297,1-2 44,0-3-106,-5-1 5,0-1-27,-5 1 21,-1 1-27,-2-1 0,0 2 33,-2-1-83,2 1 33,-2 0 0,2-3-34,0 0 23,-2-3 11,2 1 0,-3-1-50,1 3 44,-1 0-212,0 1 212,-2 3-112,1-1-17,-2 4-117,0-3-101,0 3 124,0-3 66,0 1-83,0 1 17,0-2-147,-2 3 130,1-3 72,-3 3 79,0-1 90,-1 1-29,0 0 23,1 0-62,-3 0 73,3 0 0,-5 0 0,1 0-185,-1 0-50,-2 2 55,0 2 57,0 1 117,1 1-61,1 0 67,2-2 45,0-1-6,4-2-39,-2-1 0,3 0-34,-2 2 12,-1-1 22,0 3-6,-2 2-5,-3 3 11,2 0 6,-2-2 5,5 0-11,0-4 0,1 1 28,2-1 17,0 0-28,2 0 101,-3 1 134,0 4-252,-1-1 90,-1 2 33,1-3-62,1 1-61,2-2 34,-1 0 11,2-1-34,0-1-11,0 3 34,0-2 44,0 3-78,0 2 45,0 0 50,0-1-95,0-2 39,0 0 129,0-2-168,0 1 84,0-1-61,0-2 16,0 3 34,0 0-68,0 1 29,0 1 16,0-1-33,0 0-17,0 0 6,0-1-6,0 1 33,0 2 23,0-1-5,0 0 55,2-3-22,-2-3-84,2 2 157,0-3-124,0 3 40,0-3 39,-1 3-106,1-3 72,-2 3 0,2-3 79,-1 1-73,-1-1-17,3 0 101,0 1-162,0 0 89,4 3-89,-4-4 11,4 3-12,-4-3 79,1 0 225,0 0-186,1 0 112,2 0-123,1 0-106,2 0 61,2-3-61,-1-1-6,1-4 117,-1-1-111,1 0-6,-1-1 0,-1 1 0,-1 3 39,-3-1-39,-3 6 0,-1-3-45,-2 3-2162,2 0 23,-1 1-1687,6-2-3779,1-4 7650,7-3 0,-8 3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21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153 416 10382,'3'-3'3445,"-1"0"-2773,-2 3 880,0 0-1138,16-15 23,-11 10-140,10-11 112,-12 15-146,-3 1 2022,2 0-2285,-6 0 0,-1 0 0,-5 0 56,0 3-56,-3 0 0,1 3 0,-2-1-16,3 2 16,-3 2 0,2 0 0,-1 2-6,2-2 6,1 1 0,1-3-34,2 0 68,2-1-34,1-2 0,0 4-34,1-3 34,-1 4 0,1-5 62,0 3-28,2-4-1,-1 3 6,2-3 45,-1-1-84,1 3 68,-3-1-7,3 2-55,-3-1 22,2 1-17,-1 0 28,0 0 23,1-2-62,0 1 5,1-1 79,0 0-78,0-3 89,0 2-84,0-3 23,0 2-1,0-1-33,0 0 0,0 2 0,0-1-11,0 0 11,0-1 51,0 0-18,0 0 1,0 0-34,3 1 11,0 0-22,1 1 44,2-2-33,-3 0 68,1-1-18,0 0 118,0 0-11,2 0-157,0 0 117,0 0-117,-1 0 0,1 0 28,0 0-22,0 0 56,1 0-18,-3-1-44,3-2 68,-4 0-63,4-5 12,-2 3 50,2-4-117,-2 2 50,1 1 0,-1 0-34,0 0 34,-2 0 0,1 1 45,-2 0 17,-1 1-62,0 1 0,0-1 5,0 0-38,0-2 33,0 0-40,0 0 40,0 1-117,0-1 111,0-1-55,-1 1-18,0-2 74,0 0-85,0-2 90,0 2-6,0-2-106,1 2 107,-1 1-96,2 2-56,-1-1 124,-1 0-130,1 0 57,1 1-34,-2-1-78,3-1 184,-1 1-16,2-2-118,0 0-353,0-3-207,-1 2 380,0-2-100,0 2 129,-2 1 78,1-1-106,0 0 184,-1 2 57,1-3 100,-2 7 12,2-4 11,-2 7-17,0-3 5,0 1-33,0-3 28,0-2 0,1-1 0,-1-4-50,4-6 50,-3 2-73,1-2 67,0 4-22,-2 2 28,1 0 0,-1 0-50,0 1 11,0-2-56,0 1 5,0 0 84,0 0-55,0 3 61,0 0-34,0 4 23,0-2 11,0 4 0,0-2 84,0 3-34,0-2-44,0 3 16,0 0 18,0 0-29,0 1 56,0-3-61,0 3 2604,0-1-2352,0-1-169,0 2 1009,0-1-869,0-1-5,0 2-795,0-1 571,0 5 140,0 3-101,0 5 40,0 3-74,0 2-5,0 4 123,0-1-117,0 2-6,0-2 67,0-1-22,0-3 11,0-1-56,-1-4 6,1-1 55,-2-3-61,2 0 0,0-1-11,0 0 45,0-1-34,0 1 0,0 1 5,0-1 158,0 6-152,0-3 62,0 2-6,0-4-67,0-2 28,0 1-23,-1 0 107,1 0-112,-2 1 0,2-1 6,0 4 22,0-4-28,0 3 6,0-6 33,0 0-28,0 0-11,0-3 22,0 3-16,0-1-6,0 2 34,0 1-40,0-2 6,0 3 0,0-2 0,0 2 0,0 1 0,0 0 0,0 2-34,0 3 85,0-4-51,0 3 0,0-5 33,0-2-21,0 1-12,0-4 0,0 2 0,0-3 0,0 3 0,0 1 16,0 2-16,-1 1 0,1 1 0,-3 0 0,2-1 0,-1 1 0,1-3 28,1 3-33,0-6 5,0 3 0,0-3-39,0 0 27,0 0 12,0-2 23,0 2 22,0-1-79,0-1 34,0 3-34,0 0 74,0 1-40,0 2 0,0 0-6,0 1 6,0 0 0,0 3 17,0 4-17,0-3 0,0 1 0,0-5 68,0-4-68,0 1 0,0-3 274,0 0-139,1-1-124,-1 0 39,2 0-50,-1 0 6,-1 0-34,3 0 28,-3 0 0,3 0 78,-3 0-72,3 0 268,-1 0-11,3 0-106,2-1 34,0-2-186,3-3 57,0-1-12,3-3-50,0 0 0,3-2 6,9-9 5,-5 4-11,8-10-549,-7 6-1260,1-2-2801,5-10 4610,9-18 0,-16 22 0,3-7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23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 10567,'-1'6'2941,"0"-1"-2146,1-5 5904,0 0-6722,0 2-55,0 2 112,0 2-34,0 5 0,0 1 28,0 2-73,0 0 45,0 2 0,0 0-56,0 1 106,0 0-50,0 0 0,0 1 56,0-2-106,0 0 50,0-1 0,0 2-56,0-1 106,0 0-50,0 1 0,0-3 67,0 3-128,0-2 61,0 0 11,0 5 45,0-7-56,0 3 0,0-9 67,0-1-117,0 0 50,0-3 0,0 2 61,1 1-61,-1-1 0,1 1 56,-1-1-112,0 2 56,2 0 0,-2 2-11,1-2 73,-1 4-62,0-4 84,2 2-118,-1-3 34,1 0 0,0-1 23,-1 0 10,1 0 18,-2-2-51,2 2 0,-1-1 0,1-1 0,-1 0 39,0-1-6,1 0 35,-2-1-35,1 2 79,-1-3 336,0 2-2396,0-18-2259,2-2 4207,-2-13 0,1 14 0,-1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5:4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1 270 12494,'0'3'1311,"0"-1"-751,0-2 6514,0 0-6940,1 0 68,1 0-163,0 0 67,3 0-106,-1 0 34,6-2 168,4-4-107,8-5-22,6-5 22,7-4-61,2-2-45,3 0 11,-2 2-39,0 3-12,-3 3 51,2 2 0,-1 1 17,2 2 33,2-2-55,3 0 5,4-1 0,3-1-67,5 0 67,0 3 0,26-3 33,-20 8-33,19 0 0,-27 5-39,-2 0-34,-2 0 73,-2 7 0,-4 2 67,18 16-72,-17-5 5,14 8 0,-18-9 0,-1 1 0,1 0 0,-4 1 22,1 3 23,-2 2-45,-2 3 0,-2 1 6,-1 3 66,-2 1-72,-1 2 6,-3 3 173,0 0-95,-2 2-50,1 1-34,-2 1 39,2-2 51,0 2-85,-1-3 146,-1 2-22,-1-2-45,-1-2-61,-1-2-23,-1-1 61,1-2 90,-1 0-111,3-2 307,15 21-263,-3-11-28,16 15-56,-8-14 45,4-2 72,2 1-16,23 15 185,-15-17-286,15 8 196,-22-21-157,-2-4 11,-1-3 169,-2-3-214,0 0 68,0-3-6,1 1 51,20 4-118,-12-2 0,18 3 22,-16-5 12,4 0 11,2-3 90,1-1-79,-2-4 39,-2-2 11,-5-3 191,17-4-291,-19-5 83,13-5-27,-23-3 27,-1-1-89,-2 0 0,-1 0 6,0 0-17,0-3 56,5-1-23,19-14 112,-12 6-184,14-8 50,-21 8 0,1 2 39,-5-1-39,-1 3 0,-3 0 73,0 0-79,-9 7 6,-2-2 0,-8 9-61,-3 0 94,2-2-33,3-2 0,1 1 79,1-3-90,0 1 11,8-8-73,-7 7 78,6-5-5,-10 9 6,-2 2 72,-3 2-111,-3 3 33,-2 2-62,-1 0 73,1 1-11,-1-1 23,2 1 44,0 0-101,-1 0 34,0-1 0,-1 1-72,0-1 105,0-1-33,2 0 67,1-3-78,4-2 11,2-1 0,2-3-89,1-2 122,0 0-33,-2 2 56,-1 2-61,-5 6 5,-3 1 0,-2 5-90,-2-2 96,1 1-6,0 0 0,2-2 67,1-2-73,0 2 6,0-1-28,-3 1-61,2 2 89,-3-1 11,2 1 62,-2 1-79,1-3 6,2-1-179,6-6 184,-1-1-5,5-1 0,-6 3 68,-1 3-102,-2 2 34,-2 3-11,-1-1-364,-1 2 330,0 4 45,0-2 0,-1 5-39,-1-2 44,-1 2-5,0 0 11,0 2 62,-1 0-73,0 3 0,-2 1-11,-1 3-79,0-1 130,-2 4-40,1 0 11,-1 1 78,0 1-139,2-1 50,-1 2 0,2-2-73,-1 0 79,1 0-6,0 0 28,1-1 45,-1 3-73,3-6 0,-1 1-90,4-8 124,-3 0-34,3-5 0,-2 0 56,2-1-62,0 0 0,0-1-55,0-1 66,0-1 7,0 1 72,0 1-118,0 2 34,0 2 0,0 1-50,0 3 100,0-1-50,0 2 0,0-2 73,0-1-79,0-1 6,0-1 0,0-1-95,0-1 140,0 0-40,0-1 107,0 1-117,0-2 5,0-1 168,0-1-174,0-9-207,-2-3-464,-1-14-617,-3-4-459,-2-6-1261,-2-4-190,-5-1 1009,-1 1 55,-1 3 734,1 5 684,1 5 391,0 7 331,1 5 280,1 3-78,0 3 229,2 0 45,-1-1-185,1-5-246,-5-11 297,5 4-141,-2-6 478,3 8 21,0 4 78,-1 3 68,0 2-533,1 4-313,-1 1 0,-2 2-610,-10 2 391,3 1-296,-6 1 515,9 0 319,4 0-106,3 0 386,4 0-123,3 0 135,2 0 2588,1 0-2785,0 1-156,0 2 117,0 3 34,1 0-247,2 0 168,3-1-61,1-2-146,2 2 292,-2-3-174,1 1-22,0 0-34,-1 0-180,1 0 589,5 1-465,-1-1 195,5 1-223,-3-2 67,-1 0 45,1-1-207,-3 0 139,1-1-145,1 0 79,-2 0-46,1 0 23,-5 0 28,2 0 6,-2 0-57,2 0-33,0 0 96,5 0-85,-1 0 90,1 0 39,-3 0-62,-2 0-11,1-3-67,-2 2 0,0-4 34,0 1 16,-1 0 1,7-3 49,-3 1-105,3 0 5,-5 2 0,-1 1-34,-2 0 90,0 0-56,-1 2 85,0-2 16,0 2-85,2-4-16,-1 2 0,3-2 12,-3 0-12,3 0 16,0-2 57,3 1-106,-1-1 33,2-2-34,-4 4 84,1-1-50,-6 3 0,0 0 34,-1 1-40,0 0 6,0 1 0,0-1-84,-2 2 146,2-3-62,-2 1 67,4-2-100,-1 1 33,3-2 0,0 0-45,1 0 90,0-1-45,3-4 50,-1 4-84,1-4 34,-4 4 0,-3 2-61,0 0 94,-1 2-33,-1 1 0,-1 1 17,-1 0-17,1 0-39,0 0-225,0 0 315,-1 2-102,0 0 51,0 4 0,0-3-39,-1 4 45,-2-3-6,0 6 0,-3-1 84,2 2-89,-2 1 5,0-1 0,1-1-46,-1 0 80,0 1-34,2-4 45,0 2-78,2-6 33,-1 2 0,2-3-46,-3 3 97,1-1-51,-2 2 0,1-1 11,-2 8-11,0-4-202,-3 8 51,-1 0-504,-5 3-409,-2 7-796,-4 4-2145,-6 9 4005,-13 19 0,19-26 0,-3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38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 8970,'0'3'2420,"0"0"-1608,0-3 1211,0 0-1727,-2 0-178,2 0 22,-1 0-67,-1 0-73,2 0 56,-2 0-56,0 0 0,-2 0-84,1 1-347,-2 0-197,3 1-1478,-3-1 1350,1-1 1227,1 0 128,0 0 309,3 0 7196,0 0-7936,-1 0 73,1 0 588,-2 0-829,2 2 0,0 0 56,0 3-56,0 3 90,0 1 39,0 4-129,0 2 140,0 4-90,-1 2 12,1 1 67,-3-3-129,3 1 50,-1-4 12,1 2-96,0-6 34,0 0 0,0-6 17,0-1 16,0 0-21,0 1-7,0 0 40,0-2-79,0 2 34,0-3 40,0 1-29,0-2 22,0-1-44,0-1-28,0 3 39,0-2-246,0 5-746,0-3-1791,0 4-1441,0-1 4224,0 1 0,0-2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39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9 10590,'-14'-4'4564,"2"0"-3779,12 4 223,0 0-605,-1 0-207,1 0 342,-2 0-421,2 4 421,0 2-224,0 4 5,0 3-39,0 1-89,0 3-23,0 2-62,0 2 62,0 0 56,2 1-179,-1-1 128,2 0 63,0-1-236,0-1 134,1-1-100,-1-2-29,1 0 113,-2-3-79,1-3 112,-3-2-89,1-2-57,-1-3 96,0 1-101,0-4 118,0 1-527,1-1-492,0 0-1066,0 0-1914,0 0 3881,1 0 0,-1 0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39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9 11306,'-6'-4'3042,"1"0"-2314,5 4 1938,0 0-2420,0 4 34,0-1-128,0 5 144,0-2-4,0 1-45,0 0-57,0 2 73,0 1-134,0 3 34,0 2-74,0 3 12,0 2 129,0 1-113,0 0 17,0 0 1,0-1-118,0-1 139,0 1-72,0-4 12,0 2 38,0-3-72,0 0 106,0 0-140,0-4 5,0 2-44,0-4 17,0 1 117,0 2-123,0-4 78,0 3-11,0-7-67,0 1 107,0-4-96,0 0-218,0-1-1439,1-5-3446,3-6 5092,1-6 0,0 5 0,-3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11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72 8584,'-16'6'1367,"3"-1"-1148,13-5 27,0 0-240,0-16 33,-1 10-39,-1-12 28,-1 15-28,0 0 0,0 1-45,1-3 39,-1-1-106,0-1-263,0 0-213,0 3 588,-2 1 0,2 2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11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9414,'0'0'0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33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23 118 7542,'-2'-8'2040,"1"1"-1917,1 7 1417,0 0-751,-2-28-150,1 19-84,-3-22-230,4 25 134,-3 1 62,3 2-258,-1 2 1272,1 1-1278,-2 0 169,2 0-180,-2 0-33,1 0 78,-1 0-291,1 0 1496,0 0-1272,1 1 84,0 0 68,0 1-242,0 0 135,0 2-45,0-1-73,0 4 84,0-2-185,0 4 130,0-1 55,3 4-235,-1-1 117,3 3-94,-2-1 27,1 1 12,-1 0-23,0 1 17,0 0-56,-1 0 78,-1 2-83,0-2 5,-1 1 0,2-1 0,-2-1 5,0 0-5,0-2 130,0 6-130,0-5 0,0 3 0,0-4 78,0-1-78,0-1 168,0 5-112,0-5-61,0 4 5,0-7 0,0 0-39,0-1 44,0 0-5,0-2 28,0 0 73,0 0-112,0 0 11,0 1-67,0 2 100,0-1-33,0 3 0,0-4 67,0 1-72,0 0 5,0 1 0,0-1-56,0 0 61,0-1-5,0 0 28,0-1 40,0 1-74,0-1 6,0 1 0,0-2-67,0 1 106,0 0-39,0 0 0,0 1 112,0-2-146,0 1 34,0-1 0,0 0-33,0 0 72,0 0-28,0 1 118,0-1-129,0 1 0,0-1 45,0 1 89,0-1-134,0 2 95,0-4-22,0 2 11,0-3-84,0 3 6,0-3 1842,0 1-1848,0-3 50,0-4-78,0-4 34,0-5-6,-2-3 0,1-2-67,-1-3 61,0 0 0,0 1-117,-1 1 39,0 2 67,0 2 17,2 2 0,-2 3 51,2 2-57,-2-2 6,1 3-17,1-2-67,1 1 118,0 0-34,0-1 0,0 1 34,0-3-34,0 2 0,0 0-51,0 4 62,0 0-11,0 0 0,0 1 73,0-1-78,0 1 5,0 0 0,0 1-84,0-1 117,0 0-33,0 2 6,0-2 55,0 2-66,0-1-1,0-4-61,0 4 73,0-5-6,0 5 0,0-2 67,0 1-73,0 0 6,0 0 0,0 2-67,0-1 101,0 0-34,0 1 61,0-3-94,0 1 33,0 0 0,0 2-62,0 1 73,0 0-11,0 1 0,0 0 62,0 0-62,0-1 0,0 0-62,0 1 96,0-1-34,0-1 0,0 0 50,0-1-55,0 1 5,0-3-79,0-3 90,0 0-11,0-1 0,0 4 0,0 1 0,0 3-2060,0 2-1004,0 1 3064,0 13 0,0-10 0,0 10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34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18 8377,'-5'0'1899,"1"0"-1210,4 0 599,0 0-1215,-19-8-28,12 6 17,-16-5-23,19 7 202,0 0 330,2 0 157,1 0 196,1 0-454,-1 0-200,0 0-136,-3 0-78,3 0-56,-5 0 0,2 0 0,-2 1 67,1 0-33,1 2 195,1-1 309,1-1-241,-1-1-17,1 0-123,0 0-34,1 0 3232,0 0-3042,4 0-307,2 0 229,4 0-56,5 0-44,1 0 241,3 0-203,0 0-5,2 0-72,-4 0-7,1 0-89,-4 0 0,-1 0 62,-1 0-12,-1 0-44,-1 0 61,0 0 196,4 0-257,-3 0 123,4 0-129,-2 0 50,2 1 17,-2 0-61,-1 0 27,0-1 119,1 0-152,-2 0 0,-1 0 5,-2 0 124,-2 0-90,0 0 56,0 0-22,0 0-73,-2 0 0,2 1 0,0 0 11,0 1-5,1 0 28,1 1 16,0 0 51,2-1-101,1 2 0,-4-2 11,1 2 28,-4-3-39,0 0 51,1 0 61,-1-1-118,2 3 6,0-3 0,1 3 39,1-2 6,-1 2-45,2-1 151,2 2-156,0-1 5,1 1-17,-3 0 73,0 1-6,-2-2 79,3 1-135,-2-1 6,3 1 90,-1 0-84,2 2 55,-2 0 23,-1 0 0,1-1-84,-2 0 0,1 0 34,0-2 61,-1 3-89,0-3 55,0 1 158,2-1-219,-2 0 0,1 0 6,-1 1 16,1-1 23,0 2-45,1-1 56,-2 0 39,2-3-100,-5 2 5,6-1-34,-5 0 84,4 1-50,-3-1 28,3 0 56,-3 0-89,1 0 5,-2 0 0,0-2-34,-1 2 68,-3-2-34,2 0 95,-3 1-101,2-1 6,-2 2 0,1-2-33,-1 0-1211,2 0-2044,-8-12-2469,-2-4 5757,-8-13 0,6 12 0,1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36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0 344 20688,'0'-1'683,"0"-2"-677,2 2 240,0-2-94,3 0-29,2-1 158,0 0-276,3-1 169,2 2-85,1-3-10,2 2 262,1-2-251,3 1 44,-1-2 18,2 1-40,-1-1-73,0-1 67,-3 2-100,-2-2 240,-1 2-212,-2-1 33,-1 1-28,0 2 23,-3-1-62,0 1 0,0-1 0,-1 2 45,1-3-12,-2 3 57,0-1 61,-1 1-67,1 0-50,-2 0-34,1 1 89,2-1-44,-3 0-45,4 0 39,-4-1 62,1 1-101,-1-3 0,0 3 6,0-1-40,1 0 34,-1 1 22,1-2 57,0 3-79,1-3 0,1 1 33,1-3 124,0 0-112,7-7 50,-5 5-28,4-3-72,-6 7 5,-3 0 0,0 1-17,-1 2 56,0 0-39,-1 2 11,0-3 45,0 3-56,1-3 6,0 3 56,1-3-57,-1 2 74,2-2 39,-1 0-17,1 0-101,1-2 44,0 1 52,-1-3-91,0 3 46,-1-2-35,0 1 40,3-2-56,-2 2-16,-1-1-35,-1 5 57,-3-1 11,3 2 33,-3 0-633,1 0 85,-1 3-1059,-1 7-2459,-8 10 4016,-13 19 0,9-17 0,-5 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13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24 238 14706,'-10'2'1905,"1"-1"-1508,9-1 169,-1 0-236,-1 0 85,2 0 3473,-1 0-3888,1-1 16,0 1 68,0-2-84,1 2 0,2 0-100,1 0 133,3 0-33,1 0 28,2 0 107,0 0-169,3 3 34,-2 0 0,3 3-11,-1 1 56,0-1-45,1 1 56,-1-1 95,0 1-151,2-1 0,-2 1 0,1 0 28,0-1 45,3 1-6,1-1 73,3-1 39,1 1-140,0 0-39,1-1 11,0 1 90,0 0-28,-1-2-62,0 2 264,13-3-275,-6 1 0,9-2 5,-9-1 107,0-1-61,-1 0 100,14-1 50,-9-3-195,10-4-6,-12-1 0,1-2-50,-2 2 117,0-1-67,-3 1 45,0-2 106,-2 1-162,-1-1 11,-1 2-140,6-6 207,-6 5-67,4-3 0,-7 3 117,-2-2-122,4-1 5,-1-4-11,5-1-57,11-13 68,-8 7 0,7-4 101,-15 13-202,-2 5 101,-2 1 0,-1 4-72,-1-1 72,10-1 39,-3 1 73,8-1-174,-6 1 62,-1 2 0,2 0-123,-1 2 129,1 1-6,0 1 28,0 0 78,1 5-140,1 1 34,1 6 0,0-1-106,2 0 145,2 1-39,0 1 0,-1-2 84,0 2-123,-3-3 39,2 2 0,-4-4-95,1 4 106,0-2-11,-1 1 17,3 2 72,0 0-122,3 3 33,1 1 0,-3 3-51,12 12 51,-14-7 23,7 8 106,-15-11-174,-1-1 45,-1-1 0,0 2-73,0-1 123,-1 2-50,0 0 163,8 13-169,-5-9 6,5 9-5,-6-10-119,-1-3 164,0 2-40,2 0 56,-2 2 61,11 15-117,-8-8 0,7 14-17,-11-13 107,-1 3-90,-1 1 34,-2 3 128,0-2-173,1 18 11,-3-18-51,-1 11 130,-4-25-79,-2-2 0,0-6 101,-1-2-107,0-1 6,-1 0 0,1 1 0,1 8 0,0-8 0,-2 6 118,1-11-124,-1 3 6,-1 0 0,2 1-84,-3 1 134,1 1-50,1-1 185,-2 6-230,1-7 45,-1 3 0,1-7-56,0-1 90,0 1-34,-1 1 17,0-1 50,0 5-67,0-5 0,1 2-101,0-4 157,0 0-56,0-1 0,0-1 101,0 2-140,0-3 39,-1 2-95,2 6 139,-2-3-44,1 6 6,-1-6 95,2 1-107,-2-1 6,0 1 0,0-1-106,0 0 229,0 0-78,0 1 79,0-4-130,0 0 6,0-5 0,0 0-85,0-3 327,0 1-898,0-3-94,-2-8-2040,-2-12-6320,-1-7 9110,0-8 0,2 18 0,1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24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20 8909,'0'-11'2246,"0"2"-1831,0 9 862,0 0-991,-8 0 22,6 0-40,-6 0 326,8 0 2347,0 0-2824,0 4-16,0 1-28,0 3-23,0 2-50,0 0 34,0 2 89,0-1-123,0 2 112,0 0 56,2 0-129,-1 1 135,1-2-129,-1 1-6,0-3 168,1 1-151,1-2 101,0 2 185,0 4-224,-1-1-23,3 3-89,-2-3 279,2 3-173,-3-3-39,2 3 11,-4-7-84,3 0 0,-2-3 0,1 1 73,0 0 11,-1 4 101,1-2-118,-1 2-6,0-6-61,0 1 0,0-4 107,1 1-51,0-1-6,-1 0 45,0 1-72,-1 0-23,0 2 0,0 0 11,0 1 45,2 1-39,-2 3 11,3-1 67,-2 1-168,1-3 73,-1 0 0,0-4 84,0 0-78,0-2 44,0 1-50,0-3 17,0 1-17,0 0 0,-1 0-437,2 0-3075,-2-6 3512,0-3 0,0 2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14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55 11155,'3'0'672,"0"0"-565,-3 0-85,0 0 135,10-22 79,-7 16 312,7-17 46,-10 21 89,0 1 2067,0 1-2677,-3 2 420,1 1-275,0 2 90,0-1 124,2-2-382,0 0 315,0 1-108,-1 1-150,1 3 352,-2 1-369,1 3 117,1 1 101,-3 1-241,2 1 101,-2-1-129,0 0 23,1 1 162,0-2-219,0 0 74,-2 1-12,0 1 56,-2 1-123,0 2 0,0-4 6,2 1 167,0-5-167,2-2 184,1-3 124,1-2-241,0-1 50,0-1-179,0 2 140,0 0-84,0 3 17,0 2 101,-1 0-129,0 3 11,-1 0 0,0 3-17,-1 1 84,0 1-56,-1 2 40,1-3 72,-2 1-162,2-3 39,0-3 0,1-2-28,2-3 89,0-2-61,0-1 17,0-1 84,0 2-135,0-1 34,0 1 0,0 0-28,0 0 96,0 1-68,0 0 28,0 1 78,0-1-106,0 2 0,0-1 0,0 1-45,0-1 129,-1 6-5,0-2 111,-1 2-190,1-3 0,1-3 6,0 0-34,0-1 89,0 0-61,-2 0 84,2 0-117,-1 0 33,1 0 0,0 0-62,0-2 107,0 2-45,0-2 101,0 5-135,-1-2 34,0 3 0,0-2-45,0 0 90,-1 0-39,-1 0 106,2 0-118,-1-1 6,2-1 0,-1 1 45,1 0 11,-1 2-39,-1 0 61,1 1 73,-1-1-151,-1 1 0,3-3 6,-1-1 72,1-1-1136,0-2-2208,0-18 3266,-3-16 0,3 9 0,-3-4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15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8450,'4'-5'2627,"0"1"-1653,-4 4 1536,0 0-2258,0 2-90,0-1 280,1 2 293,2 0-187,2-1 119,0-1-247,2 0-179,1 0 319,0 0-235,0-1 140,0 0 61,-2 1-458,1-1 139,0 3-123,-1-1-79,2 2 326,-2 0-264,1 3 112,0 0 101,-2 2-213,2-2 56,-3 2-123,1-3 56,0 1 163,0-2-208,0 1 163,1-1 78,0 0 0,2-1-252,-2 1 68,1-1 49,-1-1-50,-2 1-33,1 1 39,0 0 78,0 1-151,3 2 0,-3-3 134,3 3-128,-4-5 100,2 3 40,0-2-6,-2 2-123,2 0-17,-2 0 11,1 1 79,1 4-90,-2-2 11,1 4 112,-2-6-129,0 1 6,-1-3 0,0 0-39,-2-2 90,3 0-51,-3 0 123,4 0-123,-2 1 0,2-1 5,-1 3-27,-1-3 28,0 2-6,0 0 50,1 0 17,0 5-67,-2-2 0,2 2-67,-2-2 117,1-2-50,0 2 40,0-3 44,1 2-84,-2-3 0,1 1-51,-1 0 85,-1-2-34,3 1 0,-2 1 106,1-2-139,1 2 33,-3 0 0,1-1-73,0 0 123,0 0-50,0 1 0,-1 2 107,0 0-141,0 4 34,0 0 0,0 2-50,0-2 61,0-1-11,0-1 140,0-1-174,0-4 34,0-1 0,0-1-56,0-2 62,0 1-6,0 1 89,0-2-122,0 2 33,0 1 0,0 0-56,0 2 56,0-3 0,0 1-107,0 1-1444,0-2-3317,0 1 4868,-1-3 0,0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01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7744,'9'-3'-73,"-1"0"-5,-8 3-374,0 0 0,0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3:02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18728,'11'-16'180,"-2"4"-18,-9 12 846,0 0-890,0 1-18,0-1 40,0 3 62,0 0 11,0 0 50,0 2-6,0-2-167,0 2 61,0-3-67,0 0-39,0 1 61,0-3-94,0 2 49,0 0 23,0 1 11,0 0 46,0 0-40,0-1-101,0 1 84,0 1-78,0 0 78,0 1 67,0-2 134,1 4-184,0-2-50,1 0 33,-2 0-84,2-1 39,-2-1-22,0 1 27,0-1-21,1 0-23,-1 0 33,2 1 1,-2-2-34,0 1 6,0-2 27,0 0-22,0 0-11,0 1 0,0 2 34,0 0-28,0 1-6,0 0 11,0 0 28,0-1-33,0 0-6,1-1 0,-1 1 22,2 0 12,-2 0-34,1-1 5,-1-1-5,1 1 0,-1-1 6,0 0 5,0-1 23,2 1-34,-2 0 0,1 1 11,-1 3-11,0 0 0,1 2 84,0-2-84,0-1 50,-1 2-22,0-1 6,0 3-1,0-2-33,0 0 0,0 2 73,0-5-73,0 3 84,0-4-78,0 1 55,0-2-61,0 0 0,0-1 23,0 1 10,0 0-16,0 1-17,0 0 11,0 0-11,0 1 0,1-1 12,0 1 27,0-1-39,0 0 0,0 0 11,0-1 28,0 0-39,-1 1 0,2-2 45,-2 2-11,0 0-18,0 1-16,0-1 56,0 4-50,0-2-6,0 2 0,1-2 90,-1 1-85,2 0 40,-2-2-45,0 2 6,0-3 33,0 2-34,0-1-5,0 1 107,0-1-102,0 1 35,0 0-40,0-2 33,0 2-16,0-3-17,0 1 0,0 0 28,0 0-28,0 1 0,0 1 0,0 0 0,0 2 0,0 1 0,0 0 11,0 0 23,0-1-34,0-2 33,0 1-66,0-2 38,0-1-5,0-1 96,0-1-91,0-1 40,0 1-45,0 1-6,0-2 51,0 3-45,0 0 0,0 1-5,0 2-1,0 1 6,0-1 0,0 1 6,0-3 38,0 0-38,0-1-6,0 0 6,0 0-1,0 1-5,0-1 0,0 3 62,0-1-51,0 0 23,0 1-29,0-5 51,0 0-56,0 1 6,0-2-1350,0 1-2090,0-5-2436,0 0 5870,0-4 0,0 4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01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75 113 7828,'-6'8'1759,"1"-2"-1143,5-6 1159,0 0-1427,-17 8-40,10-5-56,-13 6 370,15-6 72,0 0-190,1-2 179,3 1-156,-1-2-157,1 0 218,1 0 5025,-2 0-5221,8 0 100,-1 0 24,5 0-315,-2 0 74,2 0-51,0 0-129,0 0 45,1 0-107,0 0 1,1 0-23,1 0 79,2-3-90,-2 1 0,1-1 33,-2 1-55,2 1 22,-3-1 0,3 1 134,-2 0-128,2 0 190,-1-1-61,5-2 16,-5 1-145,2 0-6,-6 1 84,-1 1-34,2-1-11,4 1 12,-3-1-40,3 0-11,-5 1 0,-1-2 0,2 3 39,-1-1-39,1-1 0,-2 2 95,2-1-128,3 1 33,-2 0-17,2-2 73,-2 2-39,0-1 28,1 0 27,-2-1-32,0 0-40,-2 0 0,0 1 0,-1 0 67,-3 1-62,1 0 7,0 0-57,1 0 45,-2 0 0,0 0-6,0 0 62,-1 0-56,3 0 0,-3 0 112,3 0-112,-2-1 0,5-1 17,-1 1 33,4-2-33,-5 2-6,1-1 79,-2-1-90,1 3 0,0-2 0,-1 0 17,1 0 28,0 0-45,-1 0 16,1 1 74,0-2-96,-2 3 6,1-1 0,-4 1-56,0 0 62,1 0-6,-3 0 28,1 0-28,0 0 0,0 0-50,1 0 94,0 0-44,1 0 0,-2 0 73,2 0-129,-3 0 56,3 0 0,-2 0-45,2 0 57,0 0-12,1 0 33,1 0 51,0 0-145,1 0 61,1 0 0,0 0-34,1 0 68,0 0-34,-1 0 0,2-2 33,2-1-33,-3 0 0,2 0-39,-6 1 78,0 2-39,-1-2 0,0 2 51,0 0-85,0-1 34,-2 1 0,2-2-56,-3 2 95,1 0-39,1 0 17,-2 0 11,1 0-95,0 0 72,1-1-5,1 1 28,0-3 45,1 3-106,0-3 33,3 2 0,1-3-40,2-1 46,0 1-6,1-2 0,-1 3 78,-1 0-122,-3 2 44,-2 1-6,-3 0-56,1 0 68,-2 0 11,0-1 44,0 0-61,0 0 0,0 0 0,0 1-61,1-2 66,-1 1-5,3 1 0,-1-3 84,0 3-89,1-1 5,-1 1-90,0 0 129,-1 0-39,0 0 51,0 0-85,0 0 34,1-2 0,-2 2-33,3-3 38,-3 3-5,3-1 0,-3 1-28,1 0 28,1 0-39,-2 0-241,1 0 302,-3 0 23,-1 1-45,-4 5 0,-2 2 6,-1 8-17,-4 3 22,-1 2-11,-1 2 17,-1 0 50,3-1-67,-1-2 0,3-2 5,0 0 23,2-2 23,-1-1-29,2-1 45,-1 0 62,3-3-123,0-2-6,2-2 5,2-4 46,2 1-51,1-4 145,0 1-150,-1-1 5,1 0-23,-3 0-55,1 0 89,0 3-11,-3-1 67,2 2 1,0-1-80,1-2 12,2 0-352,-2-1 284,1 0-16,1 0-33,-3 0 61,1 0-247,0-2-229,-2-1-583,-1-4-497,-2-2-1094,1-4-772,-1-6-1132,3-5 4610,1-3 0,1 11 0,2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4:03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52 8545,'-3'-5'2784,"1"1"-1989,2 4 482,0 0-1008,-16 0 157,10 0 162,-14 0-79,14 0 58,-1-1-159,1-1-212,1-3-78,0 0-84,0-2-12,1 1 68,-1 2 190,0 1 61,1 2-190,2 1 79,0 0 112,1 0 83,1-2 556,-2 2-208,2-1-264,0 0 79,0 0-112,0 0-95,0 0-44,0 0-152,0 0-180,-1 1 113,1 0 1903,-1 0-1825,4 0-44,1 0-96,4 3 258,-1 0-230,2 4 33,0-1 40,-1 0-123,0-1 50,0-2-84,-2 1 61,1-1-38,0 0-18,-1-1-5,1 0 51,-1-2 5,-1 2-56,1-1 0,0-1 11,-2 2 28,2-2-39,-3 1 0,1-1 67,-1 1 12,0-1-79,0 0 0,-2 0 5,2 2 68,-2-2-67,2 1-6,0-1 33,0 0 18,1 2-51,1-2 0,-1 3 89,3-3-89,-2 2 0,0-1 6,-1 0 33,-1-1-39,1 0 67,3 0-39,0 0-22,0 0-6,-2 0 67,0 0 6,0 0-73,2 0 11,-1 0 28,1 0 29,0 0-68,-2 0 0,2 0-6,-4 0 40,1 0-34,-2 0 0,0 0 11,-1 0-28,1 0 23,0 0-6,2 0 56,0 0 44,6 0-100,-2 0 51,2 0-40,-5 0-11,0 0 0,-3 0 0,0 0 0,1 0 0,-3 0 34,2 0-46,-1 0 12,1 0 0,0 0-5,1 0 61,0 0-56,1 0 0,0 0 11,2 0 34,0 0-45,1 0 0,-1 0 95,1-1-56,-3 0 12,2-1-51,-3 2 33,1-3-55,-1 3 22,1-3-6,-2 3 40,0-2-34,-2 2-426,0 0 426,-1 0 0,0 0 51,-2 0-51,-2 3 0,2-1-34,-1 3 73,1-1-39,-1 0 0,0-1 45,-1 1-39,0-1-6,0 2 0,-2 0-23,1 1 74,-2-1-51,1 2 0,-3 1 33,1 1-66,-2 0 33,1 2 0,-2-2-79,2 1 113,-1 0-34,5-5 50,0 2-83,4-7 33,0 2 0,-2 1-68,-1 2 40,-2 0 28,0 4 0,-2-2 23,2 3-79,0-2 56,3-1 0,0-3-28,2-1 61,-1-2-33,3 0 0,-2 1 62,0 1-124,-1 1 62,-1 0-22,-3 6 61,1-3-39,-1 2 0,1-3 28,3 0-33,-1-1 5,0 1 0,-1 1-12,-6 6 12,2-2 0,-4 4 51,5-6-57,1-1 6,2-2 0,2-2-95,1 1 157,0-3-62,-1 3 5,-3 3-5,0 1 0,-2 2 6,1 1-34,2-3 61,-1-1-33,3-1 0,0-2-39,0 0 39,3-3 0,-3 2-33,2-3 38,-1 4-5,-1-2 0,3 1 23,-2-1-29,1-2 6,0 2-56,1-3 95,0 3-39,0-3 95,0 1-145,-1-1 50,1 2 0,-2-1-67,1 2 123,1 0-56,-3 0 0,3 0 78,-2-2-111,2 0 33,0 1 0,0-2-3910,0 1-4033,0-3 7943,0-4 0,0 2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22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29 9313,'0'-3'2733,"0"0"-2447,0 3 291,0 0-208,-5-8-27,2 5 145,-4-7-442,6 10 280,0-1 324,1 1-481,-2 0-61,2 0-102,-1 0-5,-1 0 0,2 0 28,-1 0 28,0 0-33,0 0 117,-1 2 39,0 3-179,-1-1 51,0 2 78,1-3-79,0-1 40,-1 0 33,3 1-6,-3-3-100,3 2 146,-1-1-35,0 0 399,0-1-180,-1 0-190,0 0-34,1 0-117,-2 0 27,1 0-33,1 0 487,-2 0-212,3 0 2649,-1 0-2863,1 1-27,0 1 268,0-1-296,0 2 106,0-3-50,0 2 89,0-1-151,0-1 0,1 2 34,-1-1 72,3-1-94,-2 1 55,2-1 39,-1 2 68,-1-2-185,0 1 11,0 1 0,1-2-40,0 1 102,1-1-62,-2 1 34,2 1 111,-1 0-145,0-1 0,2 0 185,0-1-185,0 2 90,-1-2 5,0 1 45,-1-1-174,0 2 34,1-1 0,-2-1-17,2 1 79,1 1-45,-1-2 84,1 3-146,-1-3 45,0 2 0,0-1-39,0 1 123,-1-1-12,0 0 108,-2-1-180,3 1 0,-3-1-17,1 2 73,1-2-56,-2 0 0,3 0 112,-3 0-157,3 0 45,-3 1 0,2-1-67,-1 2 117,1-2-50,-1 0 0,1 0 129,0 0-174,1 0 45,1 0-67,-1 0 117,0 0-50,-1 0 28,0 0 79,1 0-107,-2 0 0,2 0 0,-3 0-73,3 0 123,-3 1-50,3-1 101,-3 2-134,1-2 33,1 0 0,-2 0-79,2 1 124,-1-1-45,2 1 101,-2-1-146,2 0 45,-2 2 0,-1-2-67,2 1 117,-1-1-50,-1 0 51,3 0 49,-3 0-100,3 0 0,-2 0-89,1 1 139,0 0-50,0 0 0,-1-1 62,2 1-118,-1 0 56,2 1-84,-1 0 117,1 1-33,-1 0 0,0-1 118,0 0-185,-1 1 67,0-3-207,2 1-180,-2-1-576,2 0-1071,0 0 2034,2-10 0,-3 7 0,1-7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24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110 339 7632,'-3'3'2168,"0"0"-1877,3-3 17,0 0-157,-3 6 197,2-2-74,-4 6 269,3-3 0,-1-1-105,0 2-113,0-2-180,0 1 12,2-1-62,-2-1-44,1 0-12,1-2-39,-2-1 5,3-1-21,-1 0 21,-1 0-5,2 1 17,-3 1 22,2 1-39,-3 0 0,1 3 0,-3-1 0,3 1 0,-2-2 0,1 0-17,2-3 79,-1 2-28,1-3-23,1 1 246,-1 1-72,1-2 6,0 2 94,-1 0-223,0 0 145,0 0-84,0 0-44,0-2 206,0 2-15,1-3 150,-2 1 56,3-1 5,-2 0-374,1 0-91,1 0 24,-1 0-35,-1 0-5,2 0 0,-3 0 62,3 0-96,-1 0 34,1-2 0,0 0 62,0-4-62,0 3 106,0-2 152,0 0-152,0 0 241,0-1-123,0-1-117,1 0 234,2-3-200,3 0 83,1-3 56,3 0-269,-1-2 163,1 1-174,-3 1 50,0 2-16,0 1-34,-1 2 0,0 0 6,-1 2 61,0-1-67,-1 0 0,2 1-39,-1-4 39,1 4 0,0-2 0,-1 2 84,0 0-90,1-1 6,1-2-56,1-3 6,4-5-370,1-3-1547,13-17-721,-2-2 2688,18-23 0,-23 34 0,2-4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6:26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75 6579,'2'-16'1915,"-1"4"-1562,-1 12 1143,0 0-930,0-17-146,0 12 45,0-12 22,0 16-190,0-1 112,0 2 33,0-3-72,0 3 1876,0-1-1960,0 3-6,0 3-163,0 4 147,0 1-164,0 1-55,0 1 67,0 0-78,0 0 50,0 1 0,0-2-79,0 1 141,0-2-146,0 1 0,0-2 0,0 1 67,0-3-67,0 1 0,0-3 6,0 2-12,0-3 6,0 2 0,0 1-5,0-1 38,0 1-33,2 0 6,-1-2-6,1 2 0,-1-4 0,0 2-34,0-2 96,1 3-62,-2-2 5,3 5-10,-3-3 5,3 1 0,-3-2-51,2-2 119,-2 2-68,1-2 0,-1-2 33,3 2-83,-2 0 50,2 0-62,0 2 6,0 0-397,0 0-158,0 2-409,-1 1-111,1 0-739,-1 3-1710,-1 1 3580,-1 1 0,0-5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28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6557,'2'-3'2549,"-1"1"-2040,-1 2 8559,0 0-8681,0 1-275,1 3 78,-1 2 23,3 3-207,-2 1 263,2 1-79,0 3 12,-1 4 145,0 2-247,0 1 91,1 2-130,-2 0 29,2-1-124,-3-2 34,3-2 0,-3-2-33,3 0 83,-2-3-50,3 3 79,0-5-113,0 4 34,-1-4 0,-1 0-28,1 0 90,-1 0-62,0 0 33,0-1-33,0-2 0,-1-2 0,0-3 6,-1 0 5,2 0-11,-1 0 0,-1 0 22,4 1-22,-3 0 0,3 1 12,-4-1 38,1 0-50,0 0 0,0 2 56,0 0-56,-1 0 0,0 1 0,0-1 62,0 1-29,0-2-5,0 0-28,0-1 84,0-1-84,1 1 0,0-1-45,0 3 96,-1-3-51,0 3 0,0-1 112,0 2-123,0 0 11,0-1 0,0 1 134,0-2-50,0-2 67,0-2-151,0-1-1372,1-13-4677,2 0 6049,-1-13 0,1 14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30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 7979,'-10'0'1261,"3"0"-1250,7 0 376,0 0-292,-10 10 190,7-6 208,-7 6 90,10-7-18,0-3 5468,0 1-6000,-1-1 6,0 0-5,0 0 16,1 3-44,0 1 106,0 4-106,0 0 195,0 2-100,0-1-11,0 2 139,0-2-223,0 0 95,0-1-45,0-3-12,0 1-10,0-1-28,0 1 56,0-1 168,0 1-113,0 0 51,0 1-5,1-1-113,0 1 140,1 0-94,-1-1-40,1 2 184,-2 1-172,3 0 172,-3 2-122,3-2 151,-2 4-264,2-3 1,-1 2 61,-1-4-11,0 0-39,0-3 16,1 3 68,-1-5-95,1 3 5,-2-4 95,2 5-83,-2-2 5,0 5-23,0-3 113,0 3-118,0-1 0,0 2 11,0-2 45,0-1-56,0-1 11,0 1 23,0-4 0,0 0-18,0-1 35,0-3 5,0 3-39,0-3-17,0 3 28,0 1-28,0-1 0,0 3 44,0-5 29,0 2-73,0-2 0,0 2 0,0 1 17,0 2 17,0 2 94,0 6-122,-2-1 96,1 5-63,-2-3-34,0-2 79,0-2-72,0-1-12,2-4 117,-1-1-117,2-2 0,0-1 6,0-1-29,0-1 23,0 1 0,0 0 90,0 1-90,0 0 0,0 1 6,0 0-12,0 0 12,0-1-6,0 3 33,0-2 51,-1 2-84,1 0 0,-1 2 6,-1 0 61,1 2-33,-2-1-34,0 1 39,-1-1 45,1 1-84,-3-2 0,3 0 5,0-2 18,2-2 10,1-1-33,0-2 0,0 2 96,0-1-102,0-1 6,0 3 0,0 0-17,0 0 56,-1 2-39,0 0 0,0-1 51,1 0-51,0-1 0,0 0 11,0-1-28,0-1 17,0 0 0,0 1 51,0 2-51,0-1 0,0 1 0,0-1-6,0-1 6,0 0 0,0-1 0,0 0 34,-1 0-34,1-1-112,-2 2-942,2-5-2738,0-10-3836,2-4 7628,2-10 0,-2 12 0,2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35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72 9117,'-3'-11'1260,"0"2"-773,3 9 7164,0 0-7511,0-2-17,0 0-89,0-4-34,0 2 16,0-1 19,0 1-41,0 3 6,0-1 0,0 2 11,0-1-5,0 1 56,0-2 44,0 1-95,0 0 73,0-2-78,0-1 5,0 0-11,0 0 0,0 3 0,0-2 0,0 3 773,0-2-796,0 5-10,0 2 33,0 2 0,0 1 5,0 2 40,0 0-39,0 2-6,0-1 33,0 0-66,0-2 33,0 0 0,2 0 11,-2-1 23,1 0-18,0 0-10,0-1 67,0 0-45,0 0-28,0 1 0,0-2 67,0-1-33,-1 1-6,2-3 5,-2 1 34,0 1-67,1-1 0,-1 1-16,2-3 66,-2 0-28,0 0-22,0 2 73,0 1-106,0 2 33,0-1 89,0 1-83,0-3 78,0 0-84,0-1 44,0 0-88,0-1 44,0-1 0,0 0 61,0-1-10,1 2-51,-1-1 44,1-1-88,1 3 44,-2-2 0,1 2-6,-1 0 62,2 3-56,-2-3 28,1 3-62,0-4 34,0 1 0,1-1 28,-1 0 12,0 0-18,-1 1-22,0 1 84,1 2-78,1 0-6,-1 2 263,2-3-213,-1 2 73,-1-3 12,0 0-130,1 2 35,-2-3-40,1 1 22,-1 3-11,0-2 28,0 3-5,1-2 33,0 0-33,0-1-34,-1 1 0,0-1 50,0 0 29,1-2-35,0 1 18,0-2-90,0 0 28,0-1 0,0 1 56,-1 1-6,1 4-27,1 0 39,-1 1-79,1-4 17,-1 2 0,-1-3 90,1 1-90,1-1 90,-2-2-12,1 2 12,-1-1-90,2 0 0,-2 1 11,1 0 22,0 0-10,0 0 5,0-1 39,-1 0-61,0 0-6,0-1 50,0 0-39,0 1 45,0-2-45,0 1 68,0 1-113,0-2 34,0 3 0,0-3 62,0 2-29,0 0 23,0 0-22,0 0 50,0-2-2442,0 2-3804,0-10 6162,0-3 0,0 1 0,0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23:42:43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11889,'0'-20'1792,"0"3"-1215,0 17-218,0-1-40,0 1 1882,0-2-1814,0 1 33,0 1 2095,0-2-2303,0 1-128,0 1 34,0-1-129,0 4-45,0 5 67,0 6-11,0 3 0,0 5 34,0-1-40,0 2 6,0 2 0,0-3 73,1 1-73,0-2 67,0-1 0,0-2-61,0-2 27,1-1-33,-1-4 0,1-1 56,-2 0-56,2-1 6,-1 0 11,-1 1 22,3 1-61,-2 0 22,2 0 0,0 1 56,-1-1-6,0 3-11,-1-3 0,0 0-11,-1-4-28,0-2 6,0 0 78,0 1-50,0-1-34,0 0 28,0-2-28,0 1 0,0-1 0,0 3 67,0-3-56,0 1 23,1 0 16,0 1-56,0 0 6,-1 0 0,1 0 0,-1 0 6,3 0 56,-3 1 5,3 1 0,-2 2-67,1-2 0,0 2 50,-1-5-44,0 0 28,-1-1-34,0 0 50,0 0-56,0 0 6,0-2 91,0 1-831,0-2-2285,3-6-2945,0-2 5970,3-8 0,-3 6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DESY 2nd Pan-Europ. School of Stat. / 29 March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DESY 2nd Pan-Europ. School of Stat. / 29 March 2022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DESY 2nd Pan-Europ. School of Stat. / 29 March 2022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DESY 2nd Pan-Europ. School of Stat. / 29 March 2022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9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21" Type="http://schemas.openxmlformats.org/officeDocument/2006/relationships/customXml" Target="../ink/ink11.xml"/><Relationship Id="rId42" Type="http://schemas.openxmlformats.org/officeDocument/2006/relationships/image" Target="../media/image80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93.png"/><Relationship Id="rId84" Type="http://schemas.openxmlformats.org/officeDocument/2006/relationships/image" Target="../media/image101.png"/><Relationship Id="rId89" Type="http://schemas.openxmlformats.org/officeDocument/2006/relationships/customXml" Target="../ink/ink45.xml"/><Relationship Id="rId112" Type="http://schemas.openxmlformats.org/officeDocument/2006/relationships/image" Target="../media/image115.png"/><Relationship Id="rId16" Type="http://schemas.openxmlformats.org/officeDocument/2006/relationships/image" Target="../media/image67.png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75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88.png"/><Relationship Id="rId74" Type="http://schemas.openxmlformats.org/officeDocument/2006/relationships/image" Target="../media/image96.png"/><Relationship Id="rId79" Type="http://schemas.openxmlformats.org/officeDocument/2006/relationships/customXml" Target="../ink/ink40.xml"/><Relationship Id="rId102" Type="http://schemas.openxmlformats.org/officeDocument/2006/relationships/image" Target="../media/image110.png"/><Relationship Id="rId5" Type="http://schemas.openxmlformats.org/officeDocument/2006/relationships/customXml" Target="../ink/ink3.xml"/><Relationship Id="rId90" Type="http://schemas.openxmlformats.org/officeDocument/2006/relationships/image" Target="../media/image104.png"/><Relationship Id="rId95" Type="http://schemas.openxmlformats.org/officeDocument/2006/relationships/customXml" Target="../ink/ink48.xml"/><Relationship Id="rId22" Type="http://schemas.openxmlformats.org/officeDocument/2006/relationships/image" Target="../media/image70.png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80" Type="http://schemas.openxmlformats.org/officeDocument/2006/relationships/image" Target="../media/image99.png"/><Relationship Id="rId85" Type="http://schemas.openxmlformats.org/officeDocument/2006/relationships/customXml" Target="../ink/ink43.xml"/><Relationship Id="rId12" Type="http://schemas.openxmlformats.org/officeDocument/2006/relationships/image" Target="../media/image65.png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78.png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113.png"/><Relationship Id="rId54" Type="http://schemas.openxmlformats.org/officeDocument/2006/relationships/image" Target="../media/image86.png"/><Relationship Id="rId70" Type="http://schemas.openxmlformats.org/officeDocument/2006/relationships/image" Target="../media/image9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6" Type="http://schemas.openxmlformats.org/officeDocument/2006/relationships/image" Target="../media/image112.png"/><Relationship Id="rId114" Type="http://schemas.openxmlformats.org/officeDocument/2006/relationships/image" Target="../media/image116.png"/><Relationship Id="rId10" Type="http://schemas.openxmlformats.org/officeDocument/2006/relationships/image" Target="../media/image64.png"/><Relationship Id="rId31" Type="http://schemas.openxmlformats.org/officeDocument/2006/relationships/customXml" Target="../ink/ink16.xml"/><Relationship Id="rId44" Type="http://schemas.openxmlformats.org/officeDocument/2006/relationships/image" Target="../media/image81.png"/><Relationship Id="rId52" Type="http://schemas.openxmlformats.org/officeDocument/2006/relationships/image" Target="../media/image85.png"/><Relationship Id="rId60" Type="http://schemas.openxmlformats.org/officeDocument/2006/relationships/image" Target="../media/image89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98.png"/><Relationship Id="rId81" Type="http://schemas.openxmlformats.org/officeDocument/2006/relationships/customXml" Target="../ink/ink41.xml"/><Relationship Id="rId86" Type="http://schemas.openxmlformats.org/officeDocument/2006/relationships/image" Target="../media/image102.png"/><Relationship Id="rId94" Type="http://schemas.openxmlformats.org/officeDocument/2006/relationships/image" Target="../media/image10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4" Type="http://schemas.openxmlformats.org/officeDocument/2006/relationships/image" Target="../media/image61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68.png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76.png"/><Relationship Id="rId50" Type="http://schemas.openxmlformats.org/officeDocument/2006/relationships/image" Target="../media/image84.png"/><Relationship Id="rId55" Type="http://schemas.openxmlformats.org/officeDocument/2006/relationships/customXml" Target="../ink/ink28.xml"/><Relationship Id="rId76" Type="http://schemas.openxmlformats.org/officeDocument/2006/relationships/image" Target="../media/image97.png"/><Relationship Id="rId97" Type="http://schemas.openxmlformats.org/officeDocument/2006/relationships/customXml" Target="../ink/ink49.xml"/><Relationship Id="rId104" Type="http://schemas.openxmlformats.org/officeDocument/2006/relationships/image" Target="../media/image111.png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105.png"/><Relationship Id="rId2" Type="http://schemas.openxmlformats.org/officeDocument/2006/relationships/image" Target="../media/image59.png"/><Relationship Id="rId29" Type="http://schemas.openxmlformats.org/officeDocument/2006/relationships/customXml" Target="../ink/ink15.xml"/><Relationship Id="rId24" Type="http://schemas.openxmlformats.org/officeDocument/2006/relationships/image" Target="../media/image71.png"/><Relationship Id="rId40" Type="http://schemas.openxmlformats.org/officeDocument/2006/relationships/image" Target="../media/image79.png"/><Relationship Id="rId45" Type="http://schemas.openxmlformats.org/officeDocument/2006/relationships/customXml" Target="../ink/ink23.xml"/><Relationship Id="rId66" Type="http://schemas.openxmlformats.org/officeDocument/2006/relationships/image" Target="../media/image92.png"/><Relationship Id="rId87" Type="http://schemas.openxmlformats.org/officeDocument/2006/relationships/customXml" Target="../ink/ink44.xml"/><Relationship Id="rId110" Type="http://schemas.openxmlformats.org/officeDocument/2006/relationships/image" Target="../media/image114.png"/><Relationship Id="rId115" Type="http://schemas.openxmlformats.org/officeDocument/2006/relationships/customXml" Target="../ink/ink58.xml"/><Relationship Id="rId61" Type="http://schemas.openxmlformats.org/officeDocument/2006/relationships/customXml" Target="../ink/ink31.xml"/><Relationship Id="rId82" Type="http://schemas.openxmlformats.org/officeDocument/2006/relationships/image" Target="../media/image100.png"/><Relationship Id="rId19" Type="http://schemas.openxmlformats.org/officeDocument/2006/relationships/customXml" Target="../ink/ink10.xml"/><Relationship Id="rId14" Type="http://schemas.openxmlformats.org/officeDocument/2006/relationships/image" Target="../media/image66.png"/><Relationship Id="rId30" Type="http://schemas.openxmlformats.org/officeDocument/2006/relationships/image" Target="../media/image74.png"/><Relationship Id="rId35" Type="http://schemas.openxmlformats.org/officeDocument/2006/relationships/customXml" Target="../ink/ink18.xml"/><Relationship Id="rId56" Type="http://schemas.openxmlformats.org/officeDocument/2006/relationships/image" Target="../media/image87.png"/><Relationship Id="rId77" Type="http://schemas.openxmlformats.org/officeDocument/2006/relationships/customXml" Target="../ink/ink39.xml"/><Relationship Id="rId100" Type="http://schemas.openxmlformats.org/officeDocument/2006/relationships/image" Target="../media/image109.png"/><Relationship Id="rId105" Type="http://schemas.openxmlformats.org/officeDocument/2006/relationships/customXml" Target="../ink/ink53.xml"/><Relationship Id="rId8" Type="http://schemas.openxmlformats.org/officeDocument/2006/relationships/image" Target="../media/image63.png"/><Relationship Id="rId51" Type="http://schemas.openxmlformats.org/officeDocument/2006/relationships/customXml" Target="../ink/ink26.xml"/><Relationship Id="rId72" Type="http://schemas.openxmlformats.org/officeDocument/2006/relationships/image" Target="../media/image95.png"/><Relationship Id="rId93" Type="http://schemas.openxmlformats.org/officeDocument/2006/relationships/customXml" Target="../ink/ink47.xml"/><Relationship Id="rId98" Type="http://schemas.openxmlformats.org/officeDocument/2006/relationships/image" Target="../media/image108.png"/><Relationship Id="rId3" Type="http://schemas.openxmlformats.org/officeDocument/2006/relationships/image" Target="../media/image60.png"/><Relationship Id="rId25" Type="http://schemas.openxmlformats.org/officeDocument/2006/relationships/customXml" Target="../ink/ink13.xml"/><Relationship Id="rId46" Type="http://schemas.openxmlformats.org/officeDocument/2006/relationships/image" Target="../media/image82.png"/><Relationship Id="rId67" Type="http://schemas.openxmlformats.org/officeDocument/2006/relationships/customXml" Target="../ink/ink34.xml"/><Relationship Id="rId116" Type="http://schemas.openxmlformats.org/officeDocument/2006/relationships/image" Target="../media/image117.png"/><Relationship Id="rId20" Type="http://schemas.openxmlformats.org/officeDocument/2006/relationships/image" Target="../media/image69.png"/><Relationship Id="rId41" Type="http://schemas.openxmlformats.org/officeDocument/2006/relationships/customXml" Target="../ink/ink21.xml"/><Relationship Id="rId62" Type="http://schemas.openxmlformats.org/officeDocument/2006/relationships/image" Target="../media/image90.png"/><Relationship Id="rId83" Type="http://schemas.openxmlformats.org/officeDocument/2006/relationships/customXml" Target="../ink/ink42.xml"/><Relationship Id="rId88" Type="http://schemas.openxmlformats.org/officeDocument/2006/relationships/image" Target="../media/image103.png"/><Relationship Id="rId111" Type="http://schemas.openxmlformats.org/officeDocument/2006/relationships/customXml" Target="../ink/ink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0.png"/><Relationship Id="rId5" Type="http://schemas.openxmlformats.org/officeDocument/2006/relationships/tags" Target="../tags/tag6.xml"/><Relationship Id="rId10" Type="http://schemas.openxmlformats.org/officeDocument/2006/relationships/image" Target="../media/image139.png"/><Relationship Id="rId4" Type="http://schemas.openxmlformats.org/officeDocument/2006/relationships/tags" Target="../tags/tag5.xml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10.xml"/><Relationship Id="rId7" Type="http://schemas.openxmlformats.org/officeDocument/2006/relationships/image" Target="../media/image14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8.png"/><Relationship Id="rId5" Type="http://schemas.openxmlformats.org/officeDocument/2006/relationships/tags" Target="../tags/tag12.xml"/><Relationship Id="rId10" Type="http://schemas.openxmlformats.org/officeDocument/2006/relationships/image" Target="../media/image147.png"/><Relationship Id="rId4" Type="http://schemas.openxmlformats.org/officeDocument/2006/relationships/tags" Target="../tags/tag11.xml"/><Relationship Id="rId9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tags" Target="../tags/tag17.xml"/><Relationship Id="rId7" Type="http://schemas.openxmlformats.org/officeDocument/2006/relationships/image" Target="../media/image15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56.png"/><Relationship Id="rId5" Type="http://schemas.openxmlformats.org/officeDocument/2006/relationships/image" Target="../media/image150.png"/><Relationship Id="rId4" Type="http://schemas.openxmlformats.org/officeDocument/2006/relationships/image" Target="../media/image1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tags" Target="../tags/tag24.xml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5.png"/><Relationship Id="rId4" Type="http://schemas.openxmlformats.org/officeDocument/2006/relationships/tags" Target="../tags/tag25.xml"/><Relationship Id="rId9" Type="http://schemas.openxmlformats.org/officeDocument/2006/relationships/image" Target="../media/image1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1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3995284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 Cowan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 Department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Royal Holloway, University of London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g.cowan@rhul.ac.uk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www.pp.rhul.ac.uk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/~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cowan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4875892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471332" y="598715"/>
            <a:ext cx="8193696" cy="7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 in Statistical Data Analysis</a:t>
            </a:r>
          </a:p>
          <a:p>
            <a:pPr algn="ctr"/>
            <a:r>
              <a:rPr lang="en-GB" sz="32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basics to errors on errors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37195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" y="3898898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587830" y="1746224"/>
            <a:ext cx="8066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DESY 2</a:t>
            </a:r>
            <a:r>
              <a:rPr lang="en-US" sz="2800" baseline="300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nd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SimSun" charset="0"/>
                <a:cs typeface="Calibri" panose="020F0502020204030204" pitchFamily="34" charset="0"/>
              </a:rPr>
              <a:t> Pan-European Advanced School of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21A59-5C65-784E-95A3-DCDF92C5C87F}"/>
              </a:ext>
            </a:extLst>
          </p:cNvPr>
          <p:cNvSpPr txBox="1"/>
          <p:nvPr/>
        </p:nvSpPr>
        <p:spPr>
          <a:xfrm>
            <a:off x="3641034" y="2817507"/>
            <a:ext cx="474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/event/32536/</a:t>
            </a:r>
          </a:p>
        </p:txBody>
      </p:sp>
      <p:pic>
        <p:nvPicPr>
          <p:cNvPr id="1028" name="Picture 4" descr="Image result for desy logo">
            <a:extLst>
              <a:ext uri="{FF2B5EF4-FFF2-40B4-BE49-F238E27FC236}">
                <a16:creationId xmlns:a16="http://schemas.microsoft.com/office/drawing/2014/main" id="{B49F97BA-7B4E-EF4C-9917-581D888A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4" y="2535464"/>
            <a:ext cx="1067708" cy="10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DBA64-67B9-B648-9434-B4BC99DA9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60" y="2471057"/>
            <a:ext cx="1090054" cy="1208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34496" y="323397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from combination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8D2F1C-026F-4E4D-951F-0FAAEED06328}"/>
              </a:ext>
            </a:extLst>
          </p:cNvPr>
          <p:cNvGrpSpPr/>
          <p:nvPr/>
        </p:nvGrpSpPr>
        <p:grpSpPr>
          <a:xfrm>
            <a:off x="1696357" y="2050142"/>
            <a:ext cx="5329180" cy="4320000"/>
            <a:chOff x="2861128" y="2213427"/>
            <a:chExt cx="5329180" cy="4320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C39FE1A-CB2E-8446-AD96-5DA1B7028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128" y="2213427"/>
              <a:ext cx="532918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E73DF1-9584-8C4A-8416-32ED9A8E8F03}"/>
                </a:ext>
              </a:extLst>
            </p:cNvPr>
            <p:cNvSpPr txBox="1"/>
            <p:nvPr/>
          </p:nvSpPr>
          <p:spPr bwMode="auto">
            <a:xfrm>
              <a:off x="5061858" y="2819400"/>
              <a:ext cx="13933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combined fit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1419CA1-1CAF-C940-9F5E-D9A7E4EE911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21629" y="3026227"/>
              <a:ext cx="685800" cy="1415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56BB83-FB17-7E45-84FE-0BADF30A8800}"/>
              </a:ext>
            </a:extLst>
          </p:cNvPr>
          <p:cNvSpPr txBox="1"/>
          <p:nvPr/>
        </p:nvSpPr>
        <p:spPr bwMode="auto">
          <a:xfrm>
            <a:off x="446315" y="1121230"/>
            <a:ext cx="80387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the combination leads to a very large reduction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56675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33A106-A37E-C749-BD58-2C4C5DE0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028" y="3540578"/>
            <a:ext cx="3821538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23E95D-5ACD-1549-80AF-D6AB6F21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887" y="2793997"/>
            <a:ext cx="4089600" cy="576000"/>
          </a:xfrm>
          <a:prstGeom prst="rect">
            <a:avLst/>
          </a:prstGeom>
        </p:spPr>
      </p:pic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4" y="247197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nuisance parameters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F0CC8E-EEE6-AC43-88F8-EDA139E54411}"/>
              </a:ext>
            </a:extLst>
          </p:cNvPr>
          <p:cNvSpPr txBox="1"/>
          <p:nvPr/>
        </p:nvSpPr>
        <p:spPr bwMode="auto">
          <a:xfrm>
            <a:off x="533400" y="1023257"/>
            <a:ext cx="7397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we allowed for systematic biases in each of the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data sets, i.e.,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9D01B-FC2E-804A-BB40-D366E7872A6D}"/>
              </a:ext>
            </a:extLst>
          </p:cNvPr>
          <p:cNvSpPr txBox="1"/>
          <p:nvPr/>
        </p:nvSpPr>
        <p:spPr bwMode="auto">
          <a:xfrm>
            <a:off x="7075714" y="4267199"/>
            <a:ext cx="1785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auxiliary measurements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0A365D-0358-2E4E-9E39-BFBC0FB90841}"/>
              </a:ext>
            </a:extLst>
          </p:cNvPr>
          <p:cNvCxnSpPr>
            <a:cxnSpLocks/>
          </p:cNvCxnSpPr>
          <p:nvPr/>
        </p:nvCxnSpPr>
        <p:spPr bwMode="auto">
          <a:xfrm flipH="1">
            <a:off x="7924798" y="5050970"/>
            <a:ext cx="163287" cy="4027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DC61FC-E580-C749-8B54-2EF976D071F9}"/>
              </a:ext>
            </a:extLst>
          </p:cNvPr>
          <p:cNvSpPr txBox="1"/>
          <p:nvPr/>
        </p:nvSpPr>
        <p:spPr bwMode="auto">
          <a:xfrm>
            <a:off x="5900058" y="1872342"/>
            <a:ext cx="1785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FDF6F3-0ADE-0B47-A8A8-070524F3265D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9313" y="2285999"/>
            <a:ext cx="359230" cy="4789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BD6B38-736B-AF43-BD83-B974F776657E}"/>
              </a:ext>
            </a:extLst>
          </p:cNvPr>
          <p:cNvSpPr/>
          <p:nvPr/>
        </p:nvSpPr>
        <p:spPr bwMode="auto">
          <a:xfrm>
            <a:off x="5072744" y="2754085"/>
            <a:ext cx="478971" cy="1360715"/>
          </a:xfrm>
          <a:prstGeom prst="ellipse">
            <a:avLst/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62CA4-7E62-9746-943F-B2B410FEFE5D}"/>
              </a:ext>
            </a:extLst>
          </p:cNvPr>
          <p:cNvSpPr txBox="1"/>
          <p:nvPr/>
        </p:nvSpPr>
        <p:spPr bwMode="auto">
          <a:xfrm>
            <a:off x="391886" y="4517572"/>
            <a:ext cx="3019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C9AA4-67C8-5C4D-9D46-90C382F6EB12}"/>
              </a:ext>
            </a:extLst>
          </p:cNvPr>
          <p:cNvSpPr txBox="1"/>
          <p:nvPr/>
        </p:nvSpPr>
        <p:spPr bwMode="auto">
          <a:xfrm>
            <a:off x="718456" y="2852058"/>
            <a:ext cx="191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data set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EE155-7FAB-984B-8631-7E2246FCAF15}"/>
              </a:ext>
            </a:extLst>
          </p:cNvPr>
          <p:cNvSpPr txBox="1"/>
          <p:nvPr/>
        </p:nvSpPr>
        <p:spPr bwMode="auto">
          <a:xfrm>
            <a:off x="729342" y="3592287"/>
            <a:ext cx="191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data set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950C0-B439-414E-BD11-DFE2D95E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533887"/>
            <a:ext cx="8763000" cy="7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63096" y="345168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nuisance parameters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25B98-B724-B543-9537-2BC4266B9254}"/>
              </a:ext>
            </a:extLst>
          </p:cNvPr>
          <p:cNvSpPr txBox="1"/>
          <p:nvPr/>
        </p:nvSpPr>
        <p:spPr bwMode="auto">
          <a:xfrm>
            <a:off x="402772" y="1110342"/>
            <a:ext cx="8430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Separately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with independent Gaussian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estimate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~Gauss(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0FDE767-AF84-4646-8302-45A488CA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6" y="2148114"/>
            <a:ext cx="53291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7CBF8-E439-1541-AF34-BDE03BE1FE14}"/>
              </a:ext>
            </a:extLst>
          </p:cNvPr>
          <p:cNvSpPr txBox="1"/>
          <p:nvPr/>
        </p:nvSpPr>
        <p:spPr bwMode="auto">
          <a:xfrm>
            <a:off x="6128657" y="2862942"/>
            <a:ext cx="27649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now prefers negative slope parameter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each data set can tolerate some separate vertical shift.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CA1AC-EC50-6D42-9690-A36206830370}"/>
              </a:ext>
            </a:extLst>
          </p:cNvPr>
          <p:cNvSpPr txBox="1"/>
          <p:nvPr/>
        </p:nvSpPr>
        <p:spPr bwMode="auto">
          <a:xfrm>
            <a:off x="2405745" y="4604658"/>
            <a:ext cx="13933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fit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03D69F-7490-9140-8DE3-2EED2C98DB94}"/>
              </a:ext>
            </a:extLst>
          </p:cNvPr>
          <p:cNvCxnSpPr>
            <a:cxnSpLocks/>
          </p:cNvCxnSpPr>
          <p:nvPr/>
        </p:nvCxnSpPr>
        <p:spPr bwMode="auto">
          <a:xfrm flipV="1">
            <a:off x="2830286" y="4169229"/>
            <a:ext cx="0" cy="4027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704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550182" y="185057"/>
            <a:ext cx="8237538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nuisance parameter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73396-3B45-F149-BD95-42126761740E}"/>
              </a:ext>
            </a:extLst>
          </p:cNvPr>
          <p:cNvSpPr txBox="1"/>
          <p:nvPr/>
        </p:nvSpPr>
        <p:spPr bwMode="auto">
          <a:xfrm>
            <a:off x="413657" y="849085"/>
            <a:ext cx="6756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we might have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minimize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F68C105-D953-794A-BEAA-CDC36D7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2213429"/>
            <a:ext cx="532918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664D6-1EFA-3B40-99CC-0D38B8A7CCE7}"/>
              </a:ext>
            </a:extLst>
          </p:cNvPr>
          <p:cNvSpPr txBox="1"/>
          <p:nvPr/>
        </p:nvSpPr>
        <p:spPr bwMode="auto">
          <a:xfrm>
            <a:off x="304800" y="2383970"/>
            <a:ext cx="318951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the two data sets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only move up and down coherently, so the slope parameter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combination is again very accurate.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key (and the hard part) in a combination is identifying common nuisance parameters.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5A051-9657-3543-BC89-8C71D5816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64" y="1339850"/>
            <a:ext cx="4965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88924" y="236311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4F032-6892-B24C-AD3A-7131E1B6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7" y="1153885"/>
            <a:ext cx="5310261" cy="5073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6158-E19C-F14E-8AEC-8A1C4D056067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2DD05-D5B3-3547-97A9-D2B3FFA6F2E8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57FA1C3-AB87-EC4F-ADDC-8073C23F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17" y="2056379"/>
            <a:ext cx="28771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G. Cowan, </a:t>
            </a:r>
            <a:r>
              <a:rPr lang="is-I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Collaborators include: </a:t>
            </a: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Canonero (RHUL), Alessandra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(U. Padova)</a:t>
            </a:r>
          </a:p>
        </p:txBody>
      </p:sp>
    </p:spTree>
    <p:extLst>
      <p:ext uri="{BB962C8B-B14F-4D97-AF65-F5344CB8AC3E}">
        <p14:creationId xmlns:p14="http://schemas.microsoft.com/office/powerpoint/2010/main" val="331901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83004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AC112-985C-FF4B-B123-1726B8172A67}"/>
              </a:ext>
            </a:extLst>
          </p:cNvPr>
          <p:cNvSpPr txBox="1"/>
          <p:nvPr/>
        </p:nvSpPr>
        <p:spPr>
          <a:xfrm>
            <a:off x="489857" y="751112"/>
            <a:ext cx="83384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 that are limited by systematic uncertainties become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to the assigned values of systematic errors.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these error estimates are also uncertain 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errors on errors)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just try inflating the systematic error estimates, but this turns out not to be enough, especially if the analysis uses least squares (equivalent to assuming Gaussian pdfs in likelihood).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“errors on errors” most visible when measurements are not internally consistent within their estimated uncertainties.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use cases in particle physics: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Combinations of inconsistent measurements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Analyses where systematic error assigned by ad hoc recipe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Any analysis where assigned systematic error is uncertain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1492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DESY 2nd Pan-Europ. School of Stat. / 29 March 2022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5" y="42789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44465" y="707572"/>
            <a:ext cx="8525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known standard deviations for least squares,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(e.g. confidence interval)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9 ± 1 and 11 ± 1 is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± 0.71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 of 5 ± 1 and 15 ± 1 is 10 ± 0.71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690B-188B-7243-B9F6-25392251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7" y="2720520"/>
            <a:ext cx="32219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287DA-DE53-D945-AD29-7D733623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4" y="2725964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95E535-3FA0-0E44-B15A-5333E1BA24E5}"/>
              </a:ext>
            </a:extLst>
          </p:cNvPr>
          <p:cNvSpPr txBox="1"/>
          <p:nvPr/>
        </p:nvSpPr>
        <p:spPr>
          <a:xfrm>
            <a:off x="468086" y="567145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confidence interval for the mean does not reflect the consistency of the values being averaged.</a:t>
            </a:r>
          </a:p>
        </p:txBody>
      </p:sp>
    </p:spTree>
    <p:extLst>
      <p:ext uri="{BB962C8B-B14F-4D97-AF65-F5344CB8AC3E}">
        <p14:creationId xmlns:p14="http://schemas.microsoft.com/office/powerpoint/2010/main" val="3868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1802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95527" y="4943475"/>
            <a:ext cx="84296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relative uncertainty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”bell-shaped” models tried; qualitatively similar results.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pdf leads to important mathematical simplifications.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872445" y="1130980"/>
            <a:ext cx="52736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formalism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vs Bayesian approach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Systematic uncertainties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based on a full likelihood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Simplified approaches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56411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ED7D89-CD85-7248-95C1-2B1995D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FA0A2E-4EC3-2249-A279-514005D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8A89-EF82-8443-B5C8-C3B4AAF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4" y="1509258"/>
            <a:ext cx="160394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82796-EB75-6A4E-8C17-7E3937EF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3" y="2132919"/>
            <a:ext cx="16855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320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979488"/>
            <a:ext cx="854891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703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477157" y="3897085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2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48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size of interval moves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 → 0.65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34496" y="323397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formalism:  likelihood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524102" y="1043894"/>
            <a:ext cx="84021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outcome of a measurement is a collection of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(scalar or vector) – here, the “data”.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a model (hypothesis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predicts the probability for the data: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007E66-EA7A-B74E-8FB4-A9889E29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07" y="2852964"/>
            <a:ext cx="1109854" cy="57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196011-96AC-544A-9818-2923FC290A1C}"/>
              </a:ext>
            </a:extLst>
          </p:cNvPr>
          <p:cNvSpPr txBox="1"/>
          <p:nvPr/>
        </p:nvSpPr>
        <p:spPr bwMode="auto">
          <a:xfrm>
            <a:off x="533400" y="3548743"/>
            <a:ext cx="8021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 family of models is indexed by a set of parameters, i.e.,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F0C22-FD0C-C44C-B902-FAD0BB5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21" y="4186465"/>
            <a:ext cx="1051200" cy="5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DBAA0-3088-6B46-B212-E248E82C11C9}"/>
              </a:ext>
            </a:extLst>
          </p:cNvPr>
          <p:cNvSpPr txBox="1"/>
          <p:nvPr/>
        </p:nvSpPr>
        <p:spPr bwMode="auto">
          <a:xfrm>
            <a:off x="435429" y="4800600"/>
            <a:ext cx="822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view this as a function of the model (or of the parameters),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this is the likelihood; often written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E017F-001D-AC42-8B41-E61AA5229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14" y="5788478"/>
            <a:ext cx="1872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7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on errors on errors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873125"/>
            <a:ext cx="816020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opinion” is available to do so.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logs: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69207" y="4974770"/>
            <a:ext cx="8461375" cy="1335995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720749" y="5633585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" y="5160510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8" y="5110389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52535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on combinations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481776" y="831632"/>
            <a:ext cx="811793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fundamental approach to combinations is to construct a likelihood that represents all the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identify common nuisance parameters that are common.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not enough information available to reconstruct a meaningful likelihood (only have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confidence intervals,...)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 difficult situation –  best to try to cobble 	together some approximation to the likelihood; include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additional nuisance parameters as appropriate.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aspects not treated due to time, e.g., Bayesian methods; see e.g. G. Cowan,  arXiv:1012.3589.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4" y="149226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with nuisance parameter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5D4E6-C5B9-EA45-8A89-AA8071FE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6" y="1761671"/>
            <a:ext cx="5852903" cy="8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F82A2-4BA6-454F-A047-412B455D6CD7}"/>
              </a:ext>
            </a:extLst>
          </p:cNvPr>
          <p:cNvSpPr txBox="1"/>
          <p:nvPr/>
        </p:nvSpPr>
        <p:spPr bwMode="auto">
          <a:xfrm>
            <a:off x="576943" y="1110342"/>
            <a:ext cx="338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pdf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25DB9-C1BE-E74E-A3FC-95A82CFE1859}"/>
              </a:ext>
            </a:extLst>
          </p:cNvPr>
          <p:cNvSpPr txBox="1"/>
          <p:nvPr/>
        </p:nvSpPr>
        <p:spPr bwMode="auto">
          <a:xfrm>
            <a:off x="511629" y="3243943"/>
            <a:ext cx="322217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have an </a:t>
            </a:r>
          </a:p>
          <a:p>
            <a:pPr algn="l">
              <a:spcAft>
                <a:spcPts val="1200"/>
              </a:spcAft>
            </a:pP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data sample: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parameter of interest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rest are nuisance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92EE5C-92B9-6646-B76F-8F279D634855}"/>
              </a:ext>
            </a:extLst>
          </p:cNvPr>
          <p:cNvGrpSpPr/>
          <p:nvPr/>
        </p:nvGrpSpPr>
        <p:grpSpPr>
          <a:xfrm>
            <a:off x="3831772" y="3046376"/>
            <a:ext cx="4713514" cy="3317284"/>
            <a:chOff x="3831772" y="3046376"/>
            <a:chExt cx="4713514" cy="33172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6E0F70-7269-654F-AF1E-484FE934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1772" y="3046376"/>
              <a:ext cx="4713514" cy="33172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B32AE2-5C92-1340-9CF5-E65F4A6812AC}"/>
                </a:ext>
              </a:extLst>
            </p:cNvPr>
            <p:cNvSpPr/>
            <p:nvPr/>
          </p:nvSpPr>
          <p:spPr bwMode="auto">
            <a:xfrm>
              <a:off x="6640286" y="3178629"/>
              <a:ext cx="1589314" cy="7402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76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34496" y="323397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with nuisance parameter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327C3-E27F-874A-B294-7BC8D830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0" y="4648027"/>
            <a:ext cx="5788943" cy="1633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D7388-6CE4-A24D-8356-92A5C3A1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58" y="1034143"/>
            <a:ext cx="4793342" cy="3428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1B3F-DB31-C847-AC7A-35470A09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21" y="2425700"/>
            <a:ext cx="2685790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CB4CD-628A-BD47-9922-15596BACBC56}"/>
              </a:ext>
            </a:extLst>
          </p:cNvPr>
          <p:cNvSpPr txBox="1"/>
          <p:nvPr/>
        </p:nvSpPr>
        <p:spPr bwMode="auto">
          <a:xfrm>
            <a:off x="239486" y="3113313"/>
            <a:ext cx="37991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smaller if nuisance parameter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to be exactly known.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B7B44-5487-1242-AAC1-7DD7424CD28C}"/>
              </a:ext>
            </a:extLst>
          </p:cNvPr>
          <p:cNvSpPr txBox="1"/>
          <p:nvPr/>
        </p:nvSpPr>
        <p:spPr bwMode="auto">
          <a:xfrm>
            <a:off x="261258" y="1132114"/>
            <a:ext cx="3581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of estimator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tangents to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6127D-C83E-094D-9971-5812835148E7}"/>
              </a:ext>
            </a:extLst>
          </p:cNvPr>
          <p:cNvSpPr txBox="1"/>
          <p:nvPr/>
        </p:nvSpPr>
        <p:spPr bwMode="auto">
          <a:xfrm>
            <a:off x="1567543" y="1426031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E8F6DE-A603-2B40-AB25-BA632251AD24}"/>
                  </a:ext>
                </a:extLst>
              </p14:cNvPr>
              <p14:cNvContentPartPr/>
              <p14:nvPr/>
            </p14:nvContentPartPr>
            <p14:xfrm>
              <a:off x="8297863" y="2056491"/>
              <a:ext cx="360" cy="1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E8F6DE-A603-2B40-AB25-BA632251AD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0303" y="2048931"/>
                <a:ext cx="15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96A967-5405-7C47-B46D-5F0D347BE4B6}"/>
                  </a:ext>
                </a:extLst>
              </p14:cNvPr>
              <p14:cNvContentPartPr/>
              <p14:nvPr/>
            </p14:nvContentPartPr>
            <p14:xfrm>
              <a:off x="8303983" y="1949211"/>
              <a:ext cx="1080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96A967-5405-7C47-B46D-5F0D347BE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96423" y="1942011"/>
                <a:ext cx="255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D6B6AF-59C8-FD4A-8251-03112E8225F7}"/>
                  </a:ext>
                </a:extLst>
              </p14:cNvPr>
              <p14:cNvContentPartPr/>
              <p14:nvPr/>
            </p14:nvContentPartPr>
            <p14:xfrm>
              <a:off x="8313343" y="2397051"/>
              <a:ext cx="28080" cy="176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D6B6AF-59C8-FD4A-8251-03112E8225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05783" y="2389491"/>
                <a:ext cx="432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4ACB4-DC51-5149-B150-3691EFB46F76}"/>
                  </a:ext>
                </a:extLst>
              </p14:cNvPr>
              <p14:cNvContentPartPr/>
              <p14:nvPr/>
            </p14:nvContentPartPr>
            <p14:xfrm>
              <a:off x="8331703" y="2782611"/>
              <a:ext cx="33480" cy="19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4ACB4-DC51-5149-B150-3691EFB46F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4143" y="2775051"/>
                <a:ext cx="48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4F4244-2592-0D48-8DDB-E070E8042384}"/>
                  </a:ext>
                </a:extLst>
              </p14:cNvPr>
              <p14:cNvContentPartPr/>
              <p14:nvPr/>
            </p14:nvContentPartPr>
            <p14:xfrm>
              <a:off x="8366983" y="3178611"/>
              <a:ext cx="25200" cy="266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4F4244-2592-0D48-8DDB-E070E80423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9423" y="3171051"/>
                <a:ext cx="40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180171B-599E-C54D-ADA3-758B1FCA27E6}"/>
                  </a:ext>
                </a:extLst>
              </p14:cNvPr>
              <p14:cNvContentPartPr/>
              <p14:nvPr/>
            </p14:nvContentPartPr>
            <p14:xfrm>
              <a:off x="8306143" y="1617291"/>
              <a:ext cx="25200" cy="181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180171B-599E-C54D-ADA3-758B1FCA27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98583" y="1609731"/>
                <a:ext cx="40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763612-7DE0-9A4B-BD76-D370DFEAAFAF}"/>
                  </a:ext>
                </a:extLst>
              </p14:cNvPr>
              <p14:cNvContentPartPr/>
              <p14:nvPr/>
            </p14:nvContentPartPr>
            <p14:xfrm>
              <a:off x="6599383" y="1419291"/>
              <a:ext cx="23040" cy="205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763612-7DE0-9A4B-BD76-D370DFEAAF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91823" y="1411731"/>
                <a:ext cx="38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490008-0FB2-3F4A-9AA1-632ABF6CE14A}"/>
                  </a:ext>
                </a:extLst>
              </p14:cNvPr>
              <p14:cNvContentPartPr/>
              <p14:nvPr/>
            </p14:nvContentPartPr>
            <p14:xfrm>
              <a:off x="6569503" y="2866131"/>
              <a:ext cx="5400" cy="13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490008-0FB2-3F4A-9AA1-632ABF6CE1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61943" y="2858571"/>
                <a:ext cx="20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D32982E-6C58-E04A-BD7B-70B63D69B865}"/>
                  </a:ext>
                </a:extLst>
              </p14:cNvPr>
              <p14:cNvContentPartPr/>
              <p14:nvPr/>
            </p14:nvContentPartPr>
            <p14:xfrm>
              <a:off x="6603343" y="3193011"/>
              <a:ext cx="14760" cy="7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D32982E-6C58-E04A-BD7B-70B63D69B8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95783" y="3185451"/>
                <a:ext cx="29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B16374-7798-C642-B665-E54CDC2BD2F3}"/>
                  </a:ext>
                </a:extLst>
              </p14:cNvPr>
              <p14:cNvContentPartPr/>
              <p14:nvPr/>
            </p14:nvContentPartPr>
            <p14:xfrm>
              <a:off x="6596143" y="3198411"/>
              <a:ext cx="19800" cy="122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B16374-7798-C642-B665-E54CDC2BD2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8583" y="3190851"/>
                <a:ext cx="34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4525973-9024-AF42-A4EB-7502FE4DCE9E}"/>
                  </a:ext>
                </a:extLst>
              </p14:cNvPr>
              <p14:cNvContentPartPr/>
              <p14:nvPr/>
            </p14:nvContentPartPr>
            <p14:xfrm>
              <a:off x="6586783" y="3462291"/>
              <a:ext cx="25200" cy="168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4525973-9024-AF42-A4EB-7502FE4DCE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79223" y="3454731"/>
                <a:ext cx="40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72AF05-EC36-7E47-B495-58190108F059}"/>
                  </a:ext>
                </a:extLst>
              </p14:cNvPr>
              <p14:cNvContentPartPr/>
              <p14:nvPr/>
            </p14:nvContentPartPr>
            <p14:xfrm>
              <a:off x="6599383" y="3810771"/>
              <a:ext cx="18000" cy="189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72AF05-EC36-7E47-B495-58190108F0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91823" y="3803211"/>
                <a:ext cx="33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9DE04FB-5952-CD48-9B49-4BFB69E743DA}"/>
                  </a:ext>
                </a:extLst>
              </p14:cNvPr>
              <p14:cNvContentPartPr/>
              <p14:nvPr/>
            </p14:nvContentPartPr>
            <p14:xfrm>
              <a:off x="8351503" y="3965571"/>
              <a:ext cx="4320" cy="62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9DE04FB-5952-CD48-9B49-4BFB69E743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43943" y="3958011"/>
                <a:ext cx="194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A022E0F-56C9-2F43-84D4-F6060CE1551A}"/>
              </a:ext>
            </a:extLst>
          </p:cNvPr>
          <p:cNvGrpSpPr/>
          <p:nvPr/>
        </p:nvGrpSpPr>
        <p:grpSpPr>
          <a:xfrm>
            <a:off x="6596143" y="3401451"/>
            <a:ext cx="597600" cy="238680"/>
            <a:chOff x="6596143" y="3401451"/>
            <a:chExt cx="5976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BECF6F-8867-3C4E-AAFE-268750EF10C1}"/>
                    </a:ext>
                  </a:extLst>
                </p14:cNvPr>
                <p14:cNvContentPartPr/>
                <p14:nvPr/>
              </p14:nvContentPartPr>
              <p14:xfrm>
                <a:off x="6666343" y="3534291"/>
                <a:ext cx="527400" cy="3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BECF6F-8867-3C4E-AAFE-268750EF10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58783" y="3527091"/>
                  <a:ext cx="542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59ACA0-FB3C-3449-9629-FADC2B3211AF}"/>
                    </a:ext>
                  </a:extLst>
                </p14:cNvPr>
                <p14:cNvContentPartPr/>
                <p14:nvPr/>
              </p14:nvContentPartPr>
              <p14:xfrm>
                <a:off x="6596143" y="3567411"/>
                <a:ext cx="372600" cy="7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59ACA0-FB3C-3449-9629-FADC2B321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88583" y="3559851"/>
                  <a:ext cx="387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EB6145-D043-5446-8A62-B9E1FA47E46F}"/>
                    </a:ext>
                  </a:extLst>
                </p14:cNvPr>
                <p14:cNvContentPartPr/>
                <p14:nvPr/>
              </p14:nvContentPartPr>
              <p14:xfrm>
                <a:off x="6633223" y="3401451"/>
                <a:ext cx="315000" cy="17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EB6145-D043-5446-8A62-B9E1FA47E4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25663" y="3393891"/>
                  <a:ext cx="3301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5A457E8-BB9D-274B-95A5-86315115BCD1}"/>
                  </a:ext>
                </a:extLst>
              </p14:cNvPr>
              <p14:cNvContentPartPr/>
              <p14:nvPr/>
            </p14:nvContentPartPr>
            <p14:xfrm>
              <a:off x="7348903" y="3413691"/>
              <a:ext cx="219960" cy="19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5A457E8-BB9D-274B-95A5-86315115BC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41343" y="3406131"/>
                <a:ext cx="23508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4" name="Group 7173">
            <a:extLst>
              <a:ext uri="{FF2B5EF4-FFF2-40B4-BE49-F238E27FC236}">
                <a16:creationId xmlns:a16="http://schemas.microsoft.com/office/drawing/2014/main" id="{44AFDCEF-2320-1B46-9DC1-66264E6FD531}"/>
              </a:ext>
            </a:extLst>
          </p:cNvPr>
          <p:cNvGrpSpPr/>
          <p:nvPr/>
        </p:nvGrpSpPr>
        <p:grpSpPr>
          <a:xfrm>
            <a:off x="7621423" y="3463371"/>
            <a:ext cx="141480" cy="327960"/>
            <a:chOff x="7621423" y="3463371"/>
            <a:chExt cx="141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072C8DF8-06BA-6D46-B1E5-A33B84B2179D}"/>
                    </a:ext>
                  </a:extLst>
                </p14:cNvPr>
                <p14:cNvContentPartPr/>
                <p14:nvPr/>
              </p14:nvContentPartPr>
              <p14:xfrm>
                <a:off x="7621423" y="3595131"/>
                <a:ext cx="94320" cy="196200"/>
              </p14:xfrm>
            </p:contentPart>
          </mc:Choice>
          <mc:Fallback xmlns=""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072C8DF8-06BA-6D46-B1E5-A33B84B217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13863" y="3587931"/>
                  <a:ext cx="109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9BC0D707-3BFD-1A46-A0EE-9885931D0406}"/>
                    </a:ext>
                  </a:extLst>
                </p14:cNvPr>
                <p14:cNvContentPartPr/>
                <p14:nvPr/>
              </p14:nvContentPartPr>
              <p14:xfrm>
                <a:off x="7651303" y="3463371"/>
                <a:ext cx="111600" cy="84960"/>
              </p14:xfrm>
            </p:contentPart>
          </mc:Choice>
          <mc:Fallback xmlns=""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9BC0D707-3BFD-1A46-A0EE-9885931D04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43743" y="3455811"/>
                  <a:ext cx="12672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5CB615D2-EFC1-5B4F-83C6-1E40CFC4683F}"/>
                  </a:ext>
                </a:extLst>
              </p14:cNvPr>
              <p14:cNvContentPartPr/>
              <p14:nvPr/>
            </p14:nvContentPartPr>
            <p14:xfrm>
              <a:off x="6654103" y="2639331"/>
              <a:ext cx="1381320" cy="149760"/>
            </p14:xfrm>
          </p:contentPart>
        </mc:Choice>
        <mc:Fallback xmlns=""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5CB615D2-EFC1-5B4F-83C6-1E40CFC4683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46543" y="2631771"/>
                <a:ext cx="13964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87" name="Group 7186">
            <a:extLst>
              <a:ext uri="{FF2B5EF4-FFF2-40B4-BE49-F238E27FC236}">
                <a16:creationId xmlns:a16="http://schemas.microsoft.com/office/drawing/2014/main" id="{B6F180A7-7AE1-C248-90F5-0B93B63CC5B8}"/>
              </a:ext>
            </a:extLst>
          </p:cNvPr>
          <p:cNvGrpSpPr/>
          <p:nvPr/>
        </p:nvGrpSpPr>
        <p:grpSpPr>
          <a:xfrm>
            <a:off x="7859383" y="2506131"/>
            <a:ext cx="212040" cy="282960"/>
            <a:chOff x="7859383" y="2506131"/>
            <a:chExt cx="2120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85" name="Ink 7184">
                  <a:extLst>
                    <a:ext uri="{FF2B5EF4-FFF2-40B4-BE49-F238E27FC236}">
                      <a16:creationId xmlns:a16="http://schemas.microsoft.com/office/drawing/2014/main" id="{2611576D-9047-204F-A450-E99F0225D538}"/>
                    </a:ext>
                  </a:extLst>
                </p14:cNvPr>
                <p14:cNvContentPartPr/>
                <p14:nvPr/>
              </p14:nvContentPartPr>
              <p14:xfrm>
                <a:off x="7859383" y="2534211"/>
                <a:ext cx="156960" cy="108720"/>
              </p14:xfrm>
            </p:contentPart>
          </mc:Choice>
          <mc:Fallback xmlns="">
            <p:pic>
              <p:nvPicPr>
                <p:cNvPr id="7185" name="Ink 7184">
                  <a:extLst>
                    <a:ext uri="{FF2B5EF4-FFF2-40B4-BE49-F238E27FC236}">
                      <a16:creationId xmlns:a16="http://schemas.microsoft.com/office/drawing/2014/main" id="{2611576D-9047-204F-A450-E99F0225D5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51823" y="2526651"/>
                  <a:ext cx="17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86" name="Ink 7185">
                  <a:extLst>
                    <a:ext uri="{FF2B5EF4-FFF2-40B4-BE49-F238E27FC236}">
                      <a16:creationId xmlns:a16="http://schemas.microsoft.com/office/drawing/2014/main" id="{B98C99D4-55FD-F849-91F8-82706E9C170E}"/>
                    </a:ext>
                  </a:extLst>
                </p14:cNvPr>
                <p14:cNvContentPartPr/>
                <p14:nvPr/>
              </p14:nvContentPartPr>
              <p14:xfrm>
                <a:off x="8044063" y="2506131"/>
                <a:ext cx="27360" cy="282960"/>
              </p14:xfrm>
            </p:contentPart>
          </mc:Choice>
          <mc:Fallback xmlns="">
            <p:pic>
              <p:nvPicPr>
                <p:cNvPr id="7186" name="Ink 7185">
                  <a:extLst>
                    <a:ext uri="{FF2B5EF4-FFF2-40B4-BE49-F238E27FC236}">
                      <a16:creationId xmlns:a16="http://schemas.microsoft.com/office/drawing/2014/main" id="{B98C99D4-55FD-F849-91F8-82706E9C17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36503" y="2498571"/>
                  <a:ext cx="4212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8" name="Ink 7197">
                <a:extLst>
                  <a:ext uri="{FF2B5EF4-FFF2-40B4-BE49-F238E27FC236}">
                    <a16:creationId xmlns:a16="http://schemas.microsoft.com/office/drawing/2014/main" id="{A256A89D-1702-DB47-8802-85D666E0E444}"/>
                  </a:ext>
                </a:extLst>
              </p14:cNvPr>
              <p14:cNvContentPartPr/>
              <p14:nvPr/>
            </p14:nvContentPartPr>
            <p14:xfrm>
              <a:off x="5039863" y="1717371"/>
              <a:ext cx="289080" cy="212760"/>
            </p14:xfrm>
          </p:contentPart>
        </mc:Choice>
        <mc:Fallback xmlns="">
          <p:pic>
            <p:nvPicPr>
              <p:cNvPr id="7198" name="Ink 7197">
                <a:extLst>
                  <a:ext uri="{FF2B5EF4-FFF2-40B4-BE49-F238E27FC236}">
                    <a16:creationId xmlns:a16="http://schemas.microsoft.com/office/drawing/2014/main" id="{A256A89D-1702-DB47-8802-85D666E0E4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32303" y="1709811"/>
                <a:ext cx="304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9" name="Ink 7198">
                <a:extLst>
                  <a:ext uri="{FF2B5EF4-FFF2-40B4-BE49-F238E27FC236}">
                    <a16:creationId xmlns:a16="http://schemas.microsoft.com/office/drawing/2014/main" id="{83F63210-4162-9748-8E0A-C03D81E2BEB2}"/>
                  </a:ext>
                </a:extLst>
              </p14:cNvPr>
              <p14:cNvContentPartPr/>
              <p14:nvPr/>
            </p14:nvContentPartPr>
            <p14:xfrm>
              <a:off x="5280343" y="1943091"/>
              <a:ext cx="118080" cy="123120"/>
            </p14:xfrm>
          </p:contentPart>
        </mc:Choice>
        <mc:Fallback xmlns="">
          <p:pic>
            <p:nvPicPr>
              <p:cNvPr id="7199" name="Ink 7198">
                <a:extLst>
                  <a:ext uri="{FF2B5EF4-FFF2-40B4-BE49-F238E27FC236}">
                    <a16:creationId xmlns:a16="http://schemas.microsoft.com/office/drawing/2014/main" id="{83F63210-4162-9748-8E0A-C03D81E2BEB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72783" y="1935531"/>
                <a:ext cx="132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00" name="Ink 7199">
                <a:extLst>
                  <a:ext uri="{FF2B5EF4-FFF2-40B4-BE49-F238E27FC236}">
                    <a16:creationId xmlns:a16="http://schemas.microsoft.com/office/drawing/2014/main" id="{7472E898-D4FF-274F-8902-691F49FEFB26}"/>
                  </a:ext>
                </a:extLst>
              </p14:cNvPr>
              <p14:cNvContentPartPr/>
              <p14:nvPr/>
            </p14:nvContentPartPr>
            <p14:xfrm>
              <a:off x="5299783" y="1830771"/>
              <a:ext cx="75600" cy="82800"/>
            </p14:xfrm>
          </p:contentPart>
        </mc:Choice>
        <mc:Fallback xmlns="">
          <p:pic>
            <p:nvPicPr>
              <p:cNvPr id="7200" name="Ink 7199">
                <a:extLst>
                  <a:ext uri="{FF2B5EF4-FFF2-40B4-BE49-F238E27FC236}">
                    <a16:creationId xmlns:a16="http://schemas.microsoft.com/office/drawing/2014/main" id="{7472E898-D4FF-274F-8902-691F49FEFB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92223" y="1823211"/>
                <a:ext cx="907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13" name="Group 7212">
            <a:extLst>
              <a:ext uri="{FF2B5EF4-FFF2-40B4-BE49-F238E27FC236}">
                <a16:creationId xmlns:a16="http://schemas.microsoft.com/office/drawing/2014/main" id="{BED22CE1-1362-B744-9B8F-BEC2E89C967C}"/>
              </a:ext>
            </a:extLst>
          </p:cNvPr>
          <p:cNvGrpSpPr/>
          <p:nvPr/>
        </p:nvGrpSpPr>
        <p:grpSpPr>
          <a:xfrm>
            <a:off x="5697943" y="1682451"/>
            <a:ext cx="209880" cy="280800"/>
            <a:chOff x="5697943" y="1682451"/>
            <a:chExt cx="2098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01" name="Ink 7200">
                  <a:extLst>
                    <a:ext uri="{FF2B5EF4-FFF2-40B4-BE49-F238E27FC236}">
                      <a16:creationId xmlns:a16="http://schemas.microsoft.com/office/drawing/2014/main" id="{CE43D329-0966-E449-ADEE-FB077A0B8625}"/>
                    </a:ext>
                  </a:extLst>
                </p14:cNvPr>
                <p14:cNvContentPartPr/>
                <p14:nvPr/>
              </p14:nvContentPartPr>
              <p14:xfrm>
                <a:off x="5697943" y="1807011"/>
                <a:ext cx="50040" cy="108720"/>
              </p14:xfrm>
            </p:contentPart>
          </mc:Choice>
          <mc:Fallback xmlns="">
            <p:pic>
              <p:nvPicPr>
                <p:cNvPr id="7201" name="Ink 7200">
                  <a:extLst>
                    <a:ext uri="{FF2B5EF4-FFF2-40B4-BE49-F238E27FC236}">
                      <a16:creationId xmlns:a16="http://schemas.microsoft.com/office/drawing/2014/main" id="{CE43D329-0966-E449-ADEE-FB077A0B86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90383" y="1799451"/>
                  <a:ext cx="6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202" name="Ink 7201">
                  <a:extLst>
                    <a:ext uri="{FF2B5EF4-FFF2-40B4-BE49-F238E27FC236}">
                      <a16:creationId xmlns:a16="http://schemas.microsoft.com/office/drawing/2014/main" id="{5A681291-93E2-A546-A8A6-4D4D763D900C}"/>
                    </a:ext>
                  </a:extLst>
                </p14:cNvPr>
                <p14:cNvContentPartPr/>
                <p14:nvPr/>
              </p14:nvContentPartPr>
              <p14:xfrm>
                <a:off x="5722783" y="1682451"/>
                <a:ext cx="23040" cy="10440"/>
              </p14:xfrm>
            </p:contentPart>
          </mc:Choice>
          <mc:Fallback xmlns="">
            <p:pic>
              <p:nvPicPr>
                <p:cNvPr id="7202" name="Ink 7201">
                  <a:extLst>
                    <a:ext uri="{FF2B5EF4-FFF2-40B4-BE49-F238E27FC236}">
                      <a16:creationId xmlns:a16="http://schemas.microsoft.com/office/drawing/2014/main" id="{5A681291-93E2-A546-A8A6-4D4D763D90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15223" y="1675251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211" name="Ink 7210">
                  <a:extLst>
                    <a:ext uri="{FF2B5EF4-FFF2-40B4-BE49-F238E27FC236}">
                      <a16:creationId xmlns:a16="http://schemas.microsoft.com/office/drawing/2014/main" id="{68701554-6B8C-474F-9656-3125212686D6}"/>
                    </a:ext>
                  </a:extLst>
                </p14:cNvPr>
                <p14:cNvContentPartPr/>
                <p14:nvPr/>
              </p14:nvContentPartPr>
              <p14:xfrm>
                <a:off x="5801983" y="1726731"/>
                <a:ext cx="98280" cy="236520"/>
              </p14:xfrm>
            </p:contentPart>
          </mc:Choice>
          <mc:Fallback xmlns="">
            <p:pic>
              <p:nvPicPr>
                <p:cNvPr id="7211" name="Ink 7210">
                  <a:extLst>
                    <a:ext uri="{FF2B5EF4-FFF2-40B4-BE49-F238E27FC236}">
                      <a16:creationId xmlns:a16="http://schemas.microsoft.com/office/drawing/2014/main" id="{68701554-6B8C-474F-9656-3125212686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94423" y="1719171"/>
                  <a:ext cx="113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12" name="Ink 7211">
                  <a:extLst>
                    <a:ext uri="{FF2B5EF4-FFF2-40B4-BE49-F238E27FC236}">
                      <a16:creationId xmlns:a16="http://schemas.microsoft.com/office/drawing/2014/main" id="{66696810-A988-4546-B98B-49B6CE62DEA4}"/>
                    </a:ext>
                  </a:extLst>
                </p14:cNvPr>
                <p14:cNvContentPartPr/>
                <p14:nvPr/>
              </p14:nvContentPartPr>
              <p14:xfrm>
                <a:off x="5781463" y="1834011"/>
                <a:ext cx="126360" cy="31320"/>
              </p14:xfrm>
            </p:contentPart>
          </mc:Choice>
          <mc:Fallback xmlns="">
            <p:pic>
              <p:nvPicPr>
                <p:cNvPr id="7212" name="Ink 7211">
                  <a:extLst>
                    <a:ext uri="{FF2B5EF4-FFF2-40B4-BE49-F238E27FC236}">
                      <a16:creationId xmlns:a16="http://schemas.microsoft.com/office/drawing/2014/main" id="{66696810-A988-4546-B98B-49B6CE62DE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3903" y="1826451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31" name="Group 7230">
            <a:extLst>
              <a:ext uri="{FF2B5EF4-FFF2-40B4-BE49-F238E27FC236}">
                <a16:creationId xmlns:a16="http://schemas.microsoft.com/office/drawing/2014/main" id="{D1EEF250-E155-A140-93F9-FD65297153E2}"/>
              </a:ext>
            </a:extLst>
          </p:cNvPr>
          <p:cNvGrpSpPr/>
          <p:nvPr/>
        </p:nvGrpSpPr>
        <p:grpSpPr>
          <a:xfrm>
            <a:off x="5196823" y="2179251"/>
            <a:ext cx="1032480" cy="425520"/>
            <a:chOff x="5196823" y="2179251"/>
            <a:chExt cx="10324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214" name="Ink 7213">
                  <a:extLst>
                    <a:ext uri="{FF2B5EF4-FFF2-40B4-BE49-F238E27FC236}">
                      <a16:creationId xmlns:a16="http://schemas.microsoft.com/office/drawing/2014/main" id="{AD788193-C7DA-4142-B836-E48E7F6064D1}"/>
                    </a:ext>
                  </a:extLst>
                </p14:cNvPr>
                <p14:cNvContentPartPr/>
                <p14:nvPr/>
              </p14:nvContentPartPr>
              <p14:xfrm>
                <a:off x="5196823" y="2220651"/>
                <a:ext cx="160200" cy="384120"/>
              </p14:xfrm>
            </p:contentPart>
          </mc:Choice>
          <mc:Fallback xmlns="">
            <p:pic>
              <p:nvPicPr>
                <p:cNvPr id="7214" name="Ink 7213">
                  <a:extLst>
                    <a:ext uri="{FF2B5EF4-FFF2-40B4-BE49-F238E27FC236}">
                      <a16:creationId xmlns:a16="http://schemas.microsoft.com/office/drawing/2014/main" id="{AD788193-C7DA-4142-B836-E48E7F6064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89263" y="2213091"/>
                  <a:ext cx="175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215" name="Ink 7214">
                  <a:extLst>
                    <a:ext uri="{FF2B5EF4-FFF2-40B4-BE49-F238E27FC236}">
                      <a16:creationId xmlns:a16="http://schemas.microsoft.com/office/drawing/2014/main" id="{B830269A-F646-7945-A351-862DC78A7FF0}"/>
                    </a:ext>
                  </a:extLst>
                </p14:cNvPr>
                <p14:cNvContentPartPr/>
                <p14:nvPr/>
              </p14:nvContentPartPr>
              <p14:xfrm>
                <a:off x="5565103" y="2213451"/>
                <a:ext cx="57960" cy="229320"/>
              </p14:xfrm>
            </p:contentPart>
          </mc:Choice>
          <mc:Fallback xmlns="">
            <p:pic>
              <p:nvPicPr>
                <p:cNvPr id="7215" name="Ink 7214">
                  <a:extLst>
                    <a:ext uri="{FF2B5EF4-FFF2-40B4-BE49-F238E27FC236}">
                      <a16:creationId xmlns:a16="http://schemas.microsoft.com/office/drawing/2014/main" id="{B830269A-F646-7945-A351-862DC78A7FF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57543" y="2205891"/>
                  <a:ext cx="73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216" name="Ink 7215">
                  <a:extLst>
                    <a:ext uri="{FF2B5EF4-FFF2-40B4-BE49-F238E27FC236}">
                      <a16:creationId xmlns:a16="http://schemas.microsoft.com/office/drawing/2014/main" id="{33B67A64-091F-D142-AEB3-81265F9228E1}"/>
                    </a:ext>
                  </a:extLst>
                </p14:cNvPr>
                <p14:cNvContentPartPr/>
                <p14:nvPr/>
              </p14:nvContentPartPr>
              <p14:xfrm>
                <a:off x="5526583" y="2344491"/>
                <a:ext cx="144720" cy="80640"/>
              </p14:xfrm>
            </p:contentPart>
          </mc:Choice>
          <mc:Fallback xmlns="">
            <p:pic>
              <p:nvPicPr>
                <p:cNvPr id="7216" name="Ink 7215">
                  <a:extLst>
                    <a:ext uri="{FF2B5EF4-FFF2-40B4-BE49-F238E27FC236}">
                      <a16:creationId xmlns:a16="http://schemas.microsoft.com/office/drawing/2014/main" id="{33B67A64-091F-D142-AEB3-81265F9228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19383" y="2336931"/>
                  <a:ext cx="159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217" name="Ink 7216">
                  <a:extLst>
                    <a:ext uri="{FF2B5EF4-FFF2-40B4-BE49-F238E27FC236}">
                      <a16:creationId xmlns:a16="http://schemas.microsoft.com/office/drawing/2014/main" id="{28F104B9-ADDC-7441-8E97-629BA59B24FE}"/>
                    </a:ext>
                  </a:extLst>
                </p14:cNvPr>
                <p14:cNvContentPartPr/>
                <p14:nvPr/>
              </p14:nvContentPartPr>
              <p14:xfrm>
                <a:off x="5630983" y="2242251"/>
                <a:ext cx="28080" cy="35280"/>
              </p14:xfrm>
            </p:contentPart>
          </mc:Choice>
          <mc:Fallback xmlns="">
            <p:pic>
              <p:nvPicPr>
                <p:cNvPr id="7217" name="Ink 7216">
                  <a:extLst>
                    <a:ext uri="{FF2B5EF4-FFF2-40B4-BE49-F238E27FC236}">
                      <a16:creationId xmlns:a16="http://schemas.microsoft.com/office/drawing/2014/main" id="{28F104B9-ADDC-7441-8E97-629BA59B24F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23423" y="2234691"/>
                  <a:ext cx="4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227" name="Ink 7226">
                  <a:extLst>
                    <a:ext uri="{FF2B5EF4-FFF2-40B4-BE49-F238E27FC236}">
                      <a16:creationId xmlns:a16="http://schemas.microsoft.com/office/drawing/2014/main" id="{7B3F08BA-00D1-0D48-92E2-F77D445E1927}"/>
                    </a:ext>
                  </a:extLst>
                </p14:cNvPr>
                <p14:cNvContentPartPr/>
                <p14:nvPr/>
              </p14:nvContentPartPr>
              <p14:xfrm>
                <a:off x="5736103" y="2348451"/>
                <a:ext cx="99360" cy="67320"/>
              </p14:xfrm>
            </p:contentPart>
          </mc:Choice>
          <mc:Fallback xmlns="">
            <p:pic>
              <p:nvPicPr>
                <p:cNvPr id="7227" name="Ink 7226">
                  <a:extLst>
                    <a:ext uri="{FF2B5EF4-FFF2-40B4-BE49-F238E27FC236}">
                      <a16:creationId xmlns:a16="http://schemas.microsoft.com/office/drawing/2014/main" id="{7B3F08BA-00D1-0D48-92E2-F77D445E19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28543" y="2340891"/>
                  <a:ext cx="114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28" name="Ink 7227">
                  <a:extLst>
                    <a:ext uri="{FF2B5EF4-FFF2-40B4-BE49-F238E27FC236}">
                      <a16:creationId xmlns:a16="http://schemas.microsoft.com/office/drawing/2014/main" id="{91250FAC-5A4A-F84C-9608-004ADAA87C40}"/>
                    </a:ext>
                  </a:extLst>
                </p14:cNvPr>
                <p14:cNvContentPartPr/>
                <p14:nvPr/>
              </p14:nvContentPartPr>
              <p14:xfrm>
                <a:off x="5749423" y="2319651"/>
                <a:ext cx="73440" cy="147960"/>
              </p14:xfrm>
            </p:contentPart>
          </mc:Choice>
          <mc:Fallback xmlns="">
            <p:pic>
              <p:nvPicPr>
                <p:cNvPr id="7228" name="Ink 7227">
                  <a:extLst>
                    <a:ext uri="{FF2B5EF4-FFF2-40B4-BE49-F238E27FC236}">
                      <a16:creationId xmlns:a16="http://schemas.microsoft.com/office/drawing/2014/main" id="{91250FAC-5A4A-F84C-9608-004ADAA87C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41863" y="2312091"/>
                  <a:ext cx="88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229" name="Ink 7228">
                  <a:extLst>
                    <a:ext uri="{FF2B5EF4-FFF2-40B4-BE49-F238E27FC236}">
                      <a16:creationId xmlns:a16="http://schemas.microsoft.com/office/drawing/2014/main" id="{6DF302A2-3040-B446-82F7-BA9AC1CD64CD}"/>
                    </a:ext>
                  </a:extLst>
                </p14:cNvPr>
                <p14:cNvContentPartPr/>
                <p14:nvPr/>
              </p14:nvContentPartPr>
              <p14:xfrm>
                <a:off x="5874343" y="2315331"/>
                <a:ext cx="91080" cy="115920"/>
              </p14:xfrm>
            </p:contentPart>
          </mc:Choice>
          <mc:Fallback xmlns="">
            <p:pic>
              <p:nvPicPr>
                <p:cNvPr id="7229" name="Ink 7228">
                  <a:extLst>
                    <a:ext uri="{FF2B5EF4-FFF2-40B4-BE49-F238E27FC236}">
                      <a16:creationId xmlns:a16="http://schemas.microsoft.com/office/drawing/2014/main" id="{6DF302A2-3040-B446-82F7-BA9AC1CD64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66783" y="2307771"/>
                  <a:ext cx="10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30" name="Ink 7229">
                  <a:extLst>
                    <a:ext uri="{FF2B5EF4-FFF2-40B4-BE49-F238E27FC236}">
                      <a16:creationId xmlns:a16="http://schemas.microsoft.com/office/drawing/2014/main" id="{FC936ADC-4540-E548-B8F4-35C4F6FC35AE}"/>
                    </a:ext>
                  </a:extLst>
                </p14:cNvPr>
                <p14:cNvContentPartPr/>
                <p14:nvPr/>
              </p14:nvContentPartPr>
              <p14:xfrm>
                <a:off x="6045343" y="2179251"/>
                <a:ext cx="183960" cy="235440"/>
              </p14:xfrm>
            </p:contentPart>
          </mc:Choice>
          <mc:Fallback xmlns="">
            <p:pic>
              <p:nvPicPr>
                <p:cNvPr id="7230" name="Ink 7229">
                  <a:extLst>
                    <a:ext uri="{FF2B5EF4-FFF2-40B4-BE49-F238E27FC236}">
                      <a16:creationId xmlns:a16="http://schemas.microsoft.com/office/drawing/2014/main" id="{FC936ADC-4540-E548-B8F4-35C4F6FC35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38143" y="2171691"/>
                  <a:ext cx="19908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234" name="Ink 7233">
                <a:extLst>
                  <a:ext uri="{FF2B5EF4-FFF2-40B4-BE49-F238E27FC236}">
                    <a16:creationId xmlns:a16="http://schemas.microsoft.com/office/drawing/2014/main" id="{D75E946F-BEF3-8B43-A27F-CEF8BA40A982}"/>
                  </a:ext>
                </a:extLst>
              </p14:cNvPr>
              <p14:cNvContentPartPr/>
              <p14:nvPr/>
            </p14:nvContentPartPr>
            <p14:xfrm>
              <a:off x="3441463" y="2624931"/>
              <a:ext cx="1712160" cy="594360"/>
            </p14:xfrm>
          </p:contentPart>
        </mc:Choice>
        <mc:Fallback xmlns="">
          <p:pic>
            <p:nvPicPr>
              <p:cNvPr id="7234" name="Ink 7233">
                <a:extLst>
                  <a:ext uri="{FF2B5EF4-FFF2-40B4-BE49-F238E27FC236}">
                    <a16:creationId xmlns:a16="http://schemas.microsoft.com/office/drawing/2014/main" id="{D75E946F-BEF3-8B43-A27F-CEF8BA40A9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33903" y="2617371"/>
                <a:ext cx="1727280" cy="60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38" name="Group 7237">
            <a:extLst>
              <a:ext uri="{FF2B5EF4-FFF2-40B4-BE49-F238E27FC236}">
                <a16:creationId xmlns:a16="http://schemas.microsoft.com/office/drawing/2014/main" id="{20CAD126-9018-1549-AD99-92D3B420B7AD}"/>
              </a:ext>
            </a:extLst>
          </p:cNvPr>
          <p:cNvGrpSpPr/>
          <p:nvPr/>
        </p:nvGrpSpPr>
        <p:grpSpPr>
          <a:xfrm>
            <a:off x="6305263" y="1752291"/>
            <a:ext cx="1075320" cy="1049400"/>
            <a:chOff x="6305263" y="1752291"/>
            <a:chExt cx="1075320" cy="10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109631-1CE0-C449-99C3-B17D4D8D302C}"/>
                    </a:ext>
                  </a:extLst>
                </p14:cNvPr>
                <p14:cNvContentPartPr/>
                <p14:nvPr/>
              </p14:nvContentPartPr>
              <p14:xfrm>
                <a:off x="6603343" y="1752291"/>
                <a:ext cx="16920" cy="11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109631-1CE0-C449-99C3-B17D4D8D30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95783" y="1744731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F82D3B-72F0-9A4E-8260-873B06439DE4}"/>
                    </a:ext>
                  </a:extLst>
                </p14:cNvPr>
                <p14:cNvContentPartPr/>
                <p14:nvPr/>
              </p14:nvContentPartPr>
              <p14:xfrm>
                <a:off x="6574543" y="2019411"/>
                <a:ext cx="1368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F82D3B-72F0-9A4E-8260-873B06439D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66983" y="2011851"/>
                  <a:ext cx="28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96E8FD-75BC-EB46-9F17-053711F3409E}"/>
                    </a:ext>
                  </a:extLst>
                </p14:cNvPr>
                <p14:cNvContentPartPr/>
                <p14:nvPr/>
              </p14:nvContentPartPr>
              <p14:xfrm>
                <a:off x="6578503" y="2347371"/>
                <a:ext cx="6480" cy="146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96E8FD-75BC-EB46-9F17-053711F340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1303" y="2339811"/>
                  <a:ext cx="2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56655D-8039-AC43-BF28-810549B2F041}"/>
                    </a:ext>
                  </a:extLst>
                </p14:cNvPr>
                <p14:cNvContentPartPr/>
                <p14:nvPr/>
              </p14:nvContentPartPr>
              <p14:xfrm>
                <a:off x="6627103" y="2678571"/>
                <a:ext cx="24120" cy="3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56655D-8039-AC43-BF28-810549B2F0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19543" y="2671011"/>
                  <a:ext cx="3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BF4B0A-D7F3-FA4B-A31A-DEDAE7C3043F}"/>
                    </a:ext>
                  </a:extLst>
                </p14:cNvPr>
                <p14:cNvContentPartPr/>
                <p14:nvPr/>
              </p14:nvContentPartPr>
              <p14:xfrm>
                <a:off x="6640423" y="2708451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BF4B0A-D7F3-FA4B-A31A-DEDAE7C3043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32863" y="2700891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88" name="Ink 7187">
                  <a:extLst>
                    <a:ext uri="{FF2B5EF4-FFF2-40B4-BE49-F238E27FC236}">
                      <a16:creationId xmlns:a16="http://schemas.microsoft.com/office/drawing/2014/main" id="{CCC60EAA-0C75-C845-9A0F-A92B7E7D666B}"/>
                    </a:ext>
                  </a:extLst>
                </p14:cNvPr>
                <p14:cNvContentPartPr/>
                <p14:nvPr/>
              </p14:nvContentPartPr>
              <p14:xfrm>
                <a:off x="6562303" y="2580651"/>
                <a:ext cx="11880" cy="221040"/>
              </p14:xfrm>
            </p:contentPart>
          </mc:Choice>
          <mc:Fallback xmlns="">
            <p:pic>
              <p:nvPicPr>
                <p:cNvPr id="7188" name="Ink 7187">
                  <a:extLst>
                    <a:ext uri="{FF2B5EF4-FFF2-40B4-BE49-F238E27FC236}">
                      <a16:creationId xmlns:a16="http://schemas.microsoft.com/office/drawing/2014/main" id="{CCC60EAA-0C75-C845-9A0F-A92B7E7D66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54743" y="2573091"/>
                  <a:ext cx="26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5FD3768E-0BC2-CE48-8B67-F9B5A18032A6}"/>
                    </a:ext>
                  </a:extLst>
                </p14:cNvPr>
                <p14:cNvContentPartPr/>
                <p14:nvPr/>
              </p14:nvContentPartPr>
              <p14:xfrm>
                <a:off x="6586063" y="2706291"/>
                <a:ext cx="286200" cy="69480"/>
              </p14:xfrm>
            </p:contentPart>
          </mc:Choice>
          <mc:Fallback xmlns=""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5FD3768E-0BC2-CE48-8B67-F9B5A18032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78503" y="2698731"/>
                  <a:ext cx="30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A43A29B4-ED96-804E-9F0D-EDAB453842C9}"/>
                    </a:ext>
                  </a:extLst>
                </p14:cNvPr>
                <p14:cNvContentPartPr/>
                <p14:nvPr/>
              </p14:nvContentPartPr>
              <p14:xfrm>
                <a:off x="6606583" y="2554731"/>
                <a:ext cx="192240" cy="124200"/>
              </p14:xfrm>
            </p:contentPart>
          </mc:Choice>
          <mc:Fallback xmlns="">
            <p:pic>
              <p:nvPicPr>
                <p:cNvPr id="7190" name="Ink 7189">
                  <a:extLst>
                    <a:ext uri="{FF2B5EF4-FFF2-40B4-BE49-F238E27FC236}">
                      <a16:creationId xmlns:a16="http://schemas.microsoft.com/office/drawing/2014/main" id="{A43A29B4-ED96-804E-9F0D-EDAB453842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99023" y="2547171"/>
                  <a:ext cx="20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35" name="Ink 7234">
                  <a:extLst>
                    <a:ext uri="{FF2B5EF4-FFF2-40B4-BE49-F238E27FC236}">
                      <a16:creationId xmlns:a16="http://schemas.microsoft.com/office/drawing/2014/main" id="{966B5E64-80C7-7E45-AA3D-507A3D0224C7}"/>
                    </a:ext>
                  </a:extLst>
                </p14:cNvPr>
                <p14:cNvContentPartPr/>
                <p14:nvPr/>
              </p14:nvContentPartPr>
              <p14:xfrm>
                <a:off x="6305263" y="1951371"/>
                <a:ext cx="1016280" cy="658440"/>
              </p14:xfrm>
            </p:contentPart>
          </mc:Choice>
          <mc:Fallback xmlns="">
            <p:pic>
              <p:nvPicPr>
                <p:cNvPr id="7235" name="Ink 7234">
                  <a:extLst>
                    <a:ext uri="{FF2B5EF4-FFF2-40B4-BE49-F238E27FC236}">
                      <a16:creationId xmlns:a16="http://schemas.microsoft.com/office/drawing/2014/main" id="{966B5E64-80C7-7E45-AA3D-507A3D0224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97703" y="1943811"/>
                  <a:ext cx="10314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36" name="Ink 7235">
                  <a:extLst>
                    <a:ext uri="{FF2B5EF4-FFF2-40B4-BE49-F238E27FC236}">
                      <a16:creationId xmlns:a16="http://schemas.microsoft.com/office/drawing/2014/main" id="{789C69AD-2AF6-8A46-9B54-9B9BBA239BB7}"/>
                    </a:ext>
                  </a:extLst>
                </p14:cNvPr>
                <p14:cNvContentPartPr/>
                <p14:nvPr/>
              </p14:nvContentPartPr>
              <p14:xfrm>
                <a:off x="7331623" y="2401011"/>
                <a:ext cx="48960" cy="229320"/>
              </p14:xfrm>
            </p:contentPart>
          </mc:Choice>
          <mc:Fallback xmlns="">
            <p:pic>
              <p:nvPicPr>
                <p:cNvPr id="7236" name="Ink 7235">
                  <a:extLst>
                    <a:ext uri="{FF2B5EF4-FFF2-40B4-BE49-F238E27FC236}">
                      <a16:creationId xmlns:a16="http://schemas.microsoft.com/office/drawing/2014/main" id="{789C69AD-2AF6-8A46-9B54-9B9BBA239B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24063" y="2393451"/>
                  <a:ext cx="63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37" name="Ink 7236">
                  <a:extLst>
                    <a:ext uri="{FF2B5EF4-FFF2-40B4-BE49-F238E27FC236}">
                      <a16:creationId xmlns:a16="http://schemas.microsoft.com/office/drawing/2014/main" id="{5830A1F4-917F-4142-990A-B045020DC10F}"/>
                    </a:ext>
                  </a:extLst>
                </p14:cNvPr>
                <p14:cNvContentPartPr/>
                <p14:nvPr/>
              </p14:nvContentPartPr>
              <p14:xfrm>
                <a:off x="7206703" y="2433051"/>
                <a:ext cx="126360" cy="195120"/>
              </p14:xfrm>
            </p:contentPart>
          </mc:Choice>
          <mc:Fallback xmlns="">
            <p:pic>
              <p:nvPicPr>
                <p:cNvPr id="7237" name="Ink 7236">
                  <a:extLst>
                    <a:ext uri="{FF2B5EF4-FFF2-40B4-BE49-F238E27FC236}">
                      <a16:creationId xmlns:a16="http://schemas.microsoft.com/office/drawing/2014/main" id="{5830A1F4-917F-4142-990A-B045020DC1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99143" y="2425491"/>
                  <a:ext cx="1411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44" name="Group 7243">
            <a:extLst>
              <a:ext uri="{FF2B5EF4-FFF2-40B4-BE49-F238E27FC236}">
                <a16:creationId xmlns:a16="http://schemas.microsoft.com/office/drawing/2014/main" id="{13D72A73-997C-994D-9453-45DA70942335}"/>
              </a:ext>
            </a:extLst>
          </p:cNvPr>
          <p:cNvGrpSpPr/>
          <p:nvPr/>
        </p:nvGrpSpPr>
        <p:grpSpPr>
          <a:xfrm>
            <a:off x="8015263" y="3412611"/>
            <a:ext cx="368640" cy="408960"/>
            <a:chOff x="8015263" y="3412611"/>
            <a:chExt cx="3686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7B0D78-3B58-B642-9A4B-E0EE145D2123}"/>
                    </a:ext>
                  </a:extLst>
                </p14:cNvPr>
                <p14:cNvContentPartPr/>
                <p14:nvPr/>
              </p14:nvContentPartPr>
              <p14:xfrm>
                <a:off x="8339983" y="3616011"/>
                <a:ext cx="6480" cy="2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7B0D78-3B58-B642-9A4B-E0EE145D21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32423" y="3608451"/>
                  <a:ext cx="2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2834DD-7AF2-494A-8671-070D8A55651C}"/>
                    </a:ext>
                  </a:extLst>
                </p14:cNvPr>
                <p14:cNvContentPartPr/>
                <p14:nvPr/>
              </p14:nvContentPartPr>
              <p14:xfrm>
                <a:off x="8346103" y="3605571"/>
                <a:ext cx="19080" cy="21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2834DD-7AF2-494A-8671-070D8A5565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38903" y="3598011"/>
                  <a:ext cx="33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A621BAB4-EC95-8646-A5E4-D2D43435A812}"/>
                    </a:ext>
                  </a:extLst>
                </p14:cNvPr>
                <p14:cNvContentPartPr/>
                <p14:nvPr/>
              </p14:nvContentPartPr>
              <p14:xfrm>
                <a:off x="8015263" y="3519891"/>
                <a:ext cx="352080" cy="109800"/>
              </p14:xfrm>
            </p:contentPart>
          </mc:Choice>
          <mc:Fallback xmlns=""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A621BAB4-EC95-8646-A5E4-D2D43435A8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07703" y="3512331"/>
                  <a:ext cx="367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77" name="Ink 7176">
                  <a:extLst>
                    <a:ext uri="{FF2B5EF4-FFF2-40B4-BE49-F238E27FC236}">
                      <a16:creationId xmlns:a16="http://schemas.microsoft.com/office/drawing/2014/main" id="{1335C43B-551C-034C-8BAE-68893EAD564A}"/>
                    </a:ext>
                  </a:extLst>
                </p14:cNvPr>
                <p14:cNvContentPartPr/>
                <p14:nvPr/>
              </p14:nvContentPartPr>
              <p14:xfrm>
                <a:off x="8227663" y="3495411"/>
                <a:ext cx="154080" cy="189000"/>
              </p14:xfrm>
            </p:contentPart>
          </mc:Choice>
          <mc:Fallback xmlns="">
            <p:pic>
              <p:nvPicPr>
                <p:cNvPr id="7177" name="Ink 7176">
                  <a:extLst>
                    <a:ext uri="{FF2B5EF4-FFF2-40B4-BE49-F238E27FC236}">
                      <a16:creationId xmlns:a16="http://schemas.microsoft.com/office/drawing/2014/main" id="{1335C43B-551C-034C-8BAE-68893EAD56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20103" y="3487851"/>
                  <a:ext cx="169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39" name="Ink 7238">
                  <a:extLst>
                    <a:ext uri="{FF2B5EF4-FFF2-40B4-BE49-F238E27FC236}">
                      <a16:creationId xmlns:a16="http://schemas.microsoft.com/office/drawing/2014/main" id="{F447B1D7-6FCD-DD46-BD97-D0FAF5384329}"/>
                    </a:ext>
                  </a:extLst>
                </p14:cNvPr>
                <p14:cNvContentPartPr/>
                <p14:nvPr/>
              </p14:nvContentPartPr>
              <p14:xfrm>
                <a:off x="8188423" y="3461211"/>
                <a:ext cx="80640" cy="41760"/>
              </p14:xfrm>
            </p:contentPart>
          </mc:Choice>
          <mc:Fallback xmlns="">
            <p:pic>
              <p:nvPicPr>
                <p:cNvPr id="7239" name="Ink 7238">
                  <a:extLst>
                    <a:ext uri="{FF2B5EF4-FFF2-40B4-BE49-F238E27FC236}">
                      <a16:creationId xmlns:a16="http://schemas.microsoft.com/office/drawing/2014/main" id="{F447B1D7-6FCD-DD46-BD97-D0FAF53843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80863" y="3453651"/>
                  <a:ext cx="9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41" name="Ink 7240">
                  <a:extLst>
                    <a:ext uri="{FF2B5EF4-FFF2-40B4-BE49-F238E27FC236}">
                      <a16:creationId xmlns:a16="http://schemas.microsoft.com/office/drawing/2014/main" id="{21406DC8-3082-D04E-8984-CD3EC9BFEF77}"/>
                    </a:ext>
                  </a:extLst>
                </p14:cNvPr>
                <p14:cNvContentPartPr/>
                <p14:nvPr/>
              </p14:nvContentPartPr>
              <p14:xfrm>
                <a:off x="8210023" y="3558051"/>
                <a:ext cx="109800" cy="179640"/>
              </p14:xfrm>
            </p:contentPart>
          </mc:Choice>
          <mc:Fallback xmlns="">
            <p:pic>
              <p:nvPicPr>
                <p:cNvPr id="7241" name="Ink 7240">
                  <a:extLst>
                    <a:ext uri="{FF2B5EF4-FFF2-40B4-BE49-F238E27FC236}">
                      <a16:creationId xmlns:a16="http://schemas.microsoft.com/office/drawing/2014/main" id="{21406DC8-3082-D04E-8984-CD3EC9BFEF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463" y="3550491"/>
                  <a:ext cx="124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43" name="Ink 7242">
                  <a:extLst>
                    <a:ext uri="{FF2B5EF4-FFF2-40B4-BE49-F238E27FC236}">
                      <a16:creationId xmlns:a16="http://schemas.microsoft.com/office/drawing/2014/main" id="{2B90D42A-B8A4-D341-833C-3C9FC73F8DCA}"/>
                    </a:ext>
                  </a:extLst>
                </p14:cNvPr>
                <p14:cNvContentPartPr/>
                <p14:nvPr/>
              </p14:nvContentPartPr>
              <p14:xfrm>
                <a:off x="8365903" y="3412611"/>
                <a:ext cx="18000" cy="137520"/>
              </p14:xfrm>
            </p:contentPart>
          </mc:Choice>
          <mc:Fallback xmlns="">
            <p:pic>
              <p:nvPicPr>
                <p:cNvPr id="7243" name="Ink 7242">
                  <a:extLst>
                    <a:ext uri="{FF2B5EF4-FFF2-40B4-BE49-F238E27FC236}">
                      <a16:creationId xmlns:a16="http://schemas.microsoft.com/office/drawing/2014/main" id="{2B90D42A-B8A4-D341-833C-3C9FC73F8D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58343" y="3405051"/>
                  <a:ext cx="33120" cy="15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245" name="TextBox 7244">
            <a:extLst>
              <a:ext uri="{FF2B5EF4-FFF2-40B4-BE49-F238E27FC236}">
                <a16:creationId xmlns:a16="http://schemas.microsoft.com/office/drawing/2014/main" id="{612AA30E-C992-5747-BE0D-1403699BE1FF}"/>
              </a:ext>
            </a:extLst>
          </p:cNvPr>
          <p:cNvSpPr txBox="1"/>
          <p:nvPr/>
        </p:nvSpPr>
        <p:spPr bwMode="auto">
          <a:xfrm>
            <a:off x="6063341" y="4746172"/>
            <a:ext cx="28847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 inflates uncertainty on param. of interest</a:t>
            </a:r>
          </a:p>
        </p:txBody>
      </p:sp>
    </p:spTree>
    <p:extLst>
      <p:ext uri="{BB962C8B-B14F-4D97-AF65-F5344CB8AC3E}">
        <p14:creationId xmlns:p14="http://schemas.microsoft.com/office/powerpoint/2010/main" val="99730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114753" y="203654"/>
            <a:ext cx="902924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Auxiliary measurement to constrain nuisance param.</a:t>
            </a:r>
            <a:endParaRPr lang="en-GB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512429-B8D4-8F47-A39E-DB47ADBB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2961052"/>
            <a:ext cx="4757058" cy="3426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FCE8DF-ED83-B942-80CE-9669C487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9" y="1854202"/>
            <a:ext cx="7962900" cy="86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87ED0-EDFB-704F-9269-7E5F597BDF91}"/>
              </a:ext>
            </a:extLst>
          </p:cNvPr>
          <p:cNvSpPr txBox="1"/>
          <p:nvPr/>
        </p:nvSpPr>
        <p:spPr bwMode="auto">
          <a:xfrm>
            <a:off x="5323117" y="3494314"/>
            <a:ext cx="34507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aux.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compresses the contour in both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directions and thus decreases the uncertainty on the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36B9F-2B9D-964F-8D3C-1AEF8ADC3ECE}"/>
              </a:ext>
            </a:extLst>
          </p:cNvPr>
          <p:cNvSpPr txBox="1"/>
          <p:nvPr/>
        </p:nvSpPr>
        <p:spPr bwMode="auto">
          <a:xfrm>
            <a:off x="424543" y="881743"/>
            <a:ext cx="8131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often include an auxiliary measurement that constrains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suppose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918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265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with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132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 which is a special case of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(In general one doesn’t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sample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values, but if this were to be how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estimated, the gamma model would follow.)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2682169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397781" y="138340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approach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6E069-D4FE-0242-A9B5-97406980F84D}"/>
              </a:ext>
            </a:extLst>
          </p:cNvPr>
          <p:cNvSpPr txBox="1"/>
          <p:nvPr/>
        </p:nvSpPr>
        <p:spPr bwMode="auto">
          <a:xfrm>
            <a:off x="402772" y="751115"/>
            <a:ext cx="8218714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statistics:  probability only associated with data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 hypotheses or parameters.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(or model or parameter value) is “preferred” if the model predicts a high probability for data like what we got.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tools: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estimator for parameters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Hypothesis test of size </a:t>
            </a:r>
            <a:r>
              <a:rPr lang="el-GR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Reject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data found in critical region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hypothesis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equally or more incompatible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Confidence interval at CL = 1 –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= set of parameter values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&gt;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8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70326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may need Bartlett correction or MC.</a:t>
            </a:r>
          </a:p>
        </p:txBody>
      </p:sp>
    </p:spTree>
    <p:extLst>
      <p:ext uri="{BB962C8B-B14F-4D97-AF65-F5344CB8AC3E}">
        <p14:creationId xmlns:p14="http://schemas.microsoft.com/office/powerpoint/2010/main" val="2158667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40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99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7273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417785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DESY 2nd Pan-Europ. School of Stat. / 29 March 2022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DESY 2nd Pan-Europ. School of Stat. / 29 March 2022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46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DESY 2nd Pan-Europ. School of Stat. / 29 March 2022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343353" y="94797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50C4A-0B7C-D14E-B9CC-AE0C21B9C17C}"/>
              </a:ext>
            </a:extLst>
          </p:cNvPr>
          <p:cNvSpPr txBox="1"/>
          <p:nvPr/>
        </p:nvSpPr>
        <p:spPr bwMode="auto">
          <a:xfrm>
            <a:off x="370114" y="762000"/>
            <a:ext cx="8327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associated with both data and hypotheses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FB47A03-DD58-3D41-BF7B-98DD60BC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04495"/>
            <a:ext cx="33938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after seeing the data</a:t>
            </a:r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DE90FD3D-3D2D-6A47-9AAD-70AC41118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1936070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ED5B97F-56FD-1344-8097-93FBCE783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648732"/>
            <a:ext cx="298767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before seeing the data</a:t>
            </a:r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68BFEBB2-5DAA-C041-A784-F08D644EF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9322" y="3034166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8E912C4-8F9E-3C44-8183-718C9993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402670"/>
            <a:ext cx="4279954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hypothesis </a:t>
            </a:r>
            <a:r>
              <a:rPr lang="en-US" alt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(the likelihood)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490DFE0-7FFF-0547-96AE-33CA9922A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347357"/>
            <a:ext cx="367600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+mn-lt"/>
              </a:rPr>
              <a:t>over all possible hypotheses</a:t>
            </a:r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D202AFC0-22C9-AA42-8B3D-B31F9F8B27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304495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520A8F93-6AD1-7245-91D2-50F000B74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080532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FCF66-9E15-7749-B974-F211AE13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9" y="2315937"/>
            <a:ext cx="3826106" cy="93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26A0D-6BFF-A74D-9524-92C81FE37DB8}"/>
              </a:ext>
            </a:extLst>
          </p:cNvPr>
          <p:cNvSpPr txBox="1"/>
          <p:nvPr/>
        </p:nvSpPr>
        <p:spPr bwMode="auto">
          <a:xfrm>
            <a:off x="293915" y="4223657"/>
            <a:ext cx="87085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prior probabilities for all relevant parameters/hypotheses.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Inference follows from the posterior probability, e.g., point estimate from mode of posterior, credible intervals,...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both Bayesian and Frequentist approaches, the model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fundamental ingredient.</a:t>
            </a:r>
          </a:p>
        </p:txBody>
      </p:sp>
    </p:spTree>
    <p:extLst>
      <p:ext uri="{BB962C8B-B14F-4D97-AF65-F5344CB8AC3E}">
        <p14:creationId xmlns:p14="http://schemas.microsoft.com/office/powerpoint/2010/main" val="778770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0730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DESY 2nd Pan-Europ. School of Stat. / 29 March 2022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265490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i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chemeClr val="bg2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4615C-194C-CF4C-AF6B-7CFD42C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3914322"/>
            <a:ext cx="2462400" cy="5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040-F93B-1B4F-8329-08C0D0C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6" y="1414236"/>
            <a:ext cx="1560775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D71C78-EBC7-AF49-8A46-FE0DD4F1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7" y="1969407"/>
            <a:ext cx="384619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125638" y="192768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Combinations: simplest case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90252-877B-2947-8465-B80373F265DC}"/>
              </a:ext>
            </a:extLst>
          </p:cNvPr>
          <p:cNvSpPr txBox="1"/>
          <p:nvPr/>
        </p:nvSpPr>
        <p:spPr bwMode="auto">
          <a:xfrm>
            <a:off x="304800" y="859972"/>
            <a:ext cx="849085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two measurements yield independent data whose model contains a parameter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understood to be the same for both.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combine the information from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estimate/test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independent, then the joint probability for the data is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=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← 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use this for e.g.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Frequentist:  maximum likelihood, 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conf. interval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Bayesian:  use in Bayes’ theorem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posterior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9709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63094" y="105683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Combo with nuisance parameters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B5D3C-09CE-4142-B3A5-789AF6871C87}"/>
              </a:ext>
            </a:extLst>
          </p:cNvPr>
          <p:cNvSpPr txBox="1"/>
          <p:nvPr/>
        </p:nvSpPr>
        <p:spPr bwMode="auto">
          <a:xfrm>
            <a:off x="468086" y="816428"/>
            <a:ext cx="8327571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models contains a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the parameter of interest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common to both models but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not.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θ, λ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θ, 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Auxiliary measurements to constrain the nuisance parameters: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primary and auxiliary measurements are independent, then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probability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u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θ, 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common to the models for both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corresponds to a “correlated systematic”.  </a:t>
            </a:r>
          </a:p>
        </p:txBody>
      </p:sp>
    </p:spTree>
    <p:extLst>
      <p:ext uri="{BB962C8B-B14F-4D97-AF65-F5344CB8AC3E}">
        <p14:creationId xmlns:p14="http://schemas.microsoft.com/office/powerpoint/2010/main" val="124550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DESY 2nd Pan-Europ. School of Stat. / 29 March 2022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1055914" y="127455"/>
            <a:ext cx="5545819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a combination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C3D9A5-3932-F14E-B49A-CADA7652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9" y="2903819"/>
            <a:ext cx="4760232" cy="36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90F74-85FB-6A43-9F9F-B0F795C1BF29}"/>
              </a:ext>
            </a:extLst>
          </p:cNvPr>
          <p:cNvSpPr txBox="1"/>
          <p:nvPr/>
        </p:nvSpPr>
        <p:spPr bwMode="auto">
          <a:xfrm>
            <a:off x="391885" y="849086"/>
            <a:ext cx="5114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a straight line: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5D71D-B1B6-7F42-8B94-5A2E94A7576E}"/>
              </a:ext>
            </a:extLst>
          </p:cNvPr>
          <p:cNvSpPr txBox="1"/>
          <p:nvPr/>
        </p:nvSpPr>
        <p:spPr bwMode="auto">
          <a:xfrm>
            <a:off x="315685" y="2307772"/>
            <a:ext cx="5053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data sets with 3 measurements each: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0B777-1F5C-3149-B141-9944AD1B1244}"/>
              </a:ext>
            </a:extLst>
          </p:cNvPr>
          <p:cNvSpPr txBox="1"/>
          <p:nvPr/>
        </p:nvSpPr>
        <p:spPr bwMode="auto">
          <a:xfrm>
            <a:off x="6259286" y="2231571"/>
            <a:ext cx="233589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set 1 only:</a:t>
            </a:r>
          </a:p>
          <a:p>
            <a:r>
              <a:rPr lang="en-GB" sz="2000" dirty="0"/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dirty="0">
                <a:solidFill>
                  <a:schemeClr val="bg2"/>
                </a:solidFill>
              </a:rPr>
              <a:t> = 3.13 ± 1.07 </a:t>
            </a:r>
          </a:p>
          <a:p>
            <a:r>
              <a:rPr lang="en-GB" sz="2000" dirty="0">
                <a:solidFill>
                  <a:schemeClr val="bg2"/>
                </a:solidFill>
              </a:rPr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chemeClr val="bg2"/>
                </a:solidFill>
              </a:rPr>
              <a:t> = -0.30 ± 0.49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= 0.82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set 2 only:</a:t>
            </a:r>
          </a:p>
          <a:p>
            <a:r>
              <a:rPr lang="en-GB" sz="2000" dirty="0"/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dirty="0">
                <a:solidFill>
                  <a:schemeClr val="bg2"/>
                </a:solidFill>
              </a:rPr>
              <a:t> = 9.90 ± 3.98 </a:t>
            </a:r>
          </a:p>
          <a:p>
            <a:r>
              <a:rPr lang="en-GB" sz="2000" dirty="0">
                <a:solidFill>
                  <a:schemeClr val="bg2"/>
                </a:solidFill>
              </a:rPr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chemeClr val="bg2"/>
                </a:solidFill>
              </a:rPr>
              <a:t> = -0.65 ± 0.49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= 0.60</a:t>
            </a:r>
          </a:p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Combination:</a:t>
            </a:r>
          </a:p>
          <a:p>
            <a:r>
              <a:rPr lang="en-GB" sz="2000" dirty="0"/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dirty="0">
                <a:solidFill>
                  <a:schemeClr val="bg2"/>
                </a:solidFill>
              </a:rPr>
              <a:t> = 2.10 ± 0.54 </a:t>
            </a:r>
          </a:p>
          <a:p>
            <a:r>
              <a:rPr lang="en-GB" sz="2000" dirty="0">
                <a:solidFill>
                  <a:schemeClr val="bg2"/>
                </a:solidFill>
              </a:rPr>
              <a:t> 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chemeClr val="bg2"/>
                </a:solidFill>
              </a:rPr>
              <a:t> = 0.303 ± 0.092</a:t>
            </a:r>
          </a:p>
          <a:p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= 0.21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D98CB-A62E-8A4A-B37D-447E3069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3" y="1525815"/>
            <a:ext cx="4572000" cy="73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4C75C-6A78-2041-820B-88BD48E92268}"/>
              </a:ext>
            </a:extLst>
          </p:cNvPr>
          <p:cNvSpPr txBox="1"/>
          <p:nvPr/>
        </p:nvSpPr>
        <p:spPr bwMode="auto">
          <a:xfrm>
            <a:off x="326572" y="1589315"/>
            <a:ext cx="1335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E132EB-8D03-1141-935F-A86F5F0CC048}"/>
                  </a:ext>
                </a:extLst>
              </p14:cNvPr>
              <p14:cNvContentPartPr/>
              <p14:nvPr/>
            </p14:nvContentPartPr>
            <p14:xfrm>
              <a:off x="1448623" y="4490451"/>
              <a:ext cx="1153440" cy="199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E132EB-8D03-1141-935F-A86F5F0CC0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063" y="4482891"/>
                <a:ext cx="1168560" cy="21456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22DDBDF-A7FA-0847-A8A8-F5B5EF75CAA8}"/>
              </a:ext>
            </a:extLst>
          </p:cNvPr>
          <p:cNvSpPr/>
          <p:nvPr/>
        </p:nvSpPr>
        <p:spPr bwMode="auto">
          <a:xfrm>
            <a:off x="1404257" y="3439886"/>
            <a:ext cx="1621972" cy="6749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F83157-E4E5-E14B-914B-1BB1111FA14A}"/>
                  </a:ext>
                </a:extLst>
              </p14:cNvPr>
              <p14:cNvContentPartPr/>
              <p14:nvPr/>
            </p14:nvContentPartPr>
            <p14:xfrm>
              <a:off x="3952337" y="3576051"/>
              <a:ext cx="1153440" cy="19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F83157-E4E5-E14B-914B-1BB1111FA1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4777" y="3568491"/>
                <a:ext cx="1168560" cy="2145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08936A5-B58B-5B48-85F6-982876560B91}"/>
              </a:ext>
            </a:extLst>
          </p:cNvPr>
          <p:cNvSpPr txBox="1"/>
          <p:nvPr/>
        </p:nvSpPr>
        <p:spPr bwMode="auto">
          <a:xfrm>
            <a:off x="1371600" y="3951515"/>
            <a:ext cx="120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set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FCE1B-725D-8648-B8F0-7CFA5B6B24D7}"/>
              </a:ext>
            </a:extLst>
          </p:cNvPr>
          <p:cNvSpPr txBox="1"/>
          <p:nvPr/>
        </p:nvSpPr>
        <p:spPr bwMode="auto">
          <a:xfrm>
            <a:off x="3886200" y="3080658"/>
            <a:ext cx="120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set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CD030-F4CA-044E-B243-E3F618AD91FE}"/>
              </a:ext>
            </a:extLst>
          </p:cNvPr>
          <p:cNvSpPr txBox="1"/>
          <p:nvPr/>
        </p:nvSpPr>
        <p:spPr bwMode="auto">
          <a:xfrm>
            <a:off x="7075714" y="108857"/>
            <a:ext cx="2253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Inspiration from Louis Lyons via Olaf Behnke</a:t>
            </a:r>
          </a:p>
        </p:txBody>
      </p:sp>
    </p:spTree>
    <p:extLst>
      <p:ext uri="{BB962C8B-B14F-4D97-AF65-F5344CB8AC3E}">
        <p14:creationId xmlns:p14="http://schemas.microsoft.com/office/powerpoint/2010/main" val="4033020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l">
          <a:defRPr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15349</TotalTime>
  <Words>4291</Words>
  <Application>Microsoft Macintosh PowerPoint</Application>
  <PresentationFormat>On-screen Show (4:3)</PresentationFormat>
  <Paragraphs>532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cmsy10</vt:lpstr>
      <vt:lpstr>Calibri</vt:lpstr>
      <vt:lpstr>Courier New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Cowan, G</cp:lastModifiedBy>
  <cp:revision>671</cp:revision>
  <cp:lastPrinted>2002-06-26T19:05:53Z</cp:lastPrinted>
  <dcterms:created xsi:type="dcterms:W3CDTF">2011-07-06T19:54:49Z</dcterms:created>
  <dcterms:modified xsi:type="dcterms:W3CDTF">2022-03-29T14:12:10Z</dcterms:modified>
</cp:coreProperties>
</file>