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27" r:id="rId2"/>
    <p:sldId id="1586" r:id="rId3"/>
    <p:sldId id="1305" r:id="rId4"/>
    <p:sldId id="1565" r:id="rId5"/>
    <p:sldId id="1566" r:id="rId6"/>
    <p:sldId id="1567" r:id="rId7"/>
    <p:sldId id="1334" r:id="rId8"/>
    <p:sldId id="1335" r:id="rId9"/>
    <p:sldId id="1336" r:id="rId10"/>
    <p:sldId id="1568" r:id="rId11"/>
    <p:sldId id="1569" r:id="rId12"/>
    <p:sldId id="1570" r:id="rId13"/>
    <p:sldId id="1571" r:id="rId14"/>
    <p:sldId id="1356" r:id="rId15"/>
    <p:sldId id="1364" r:id="rId16"/>
    <p:sldId id="1365" r:id="rId17"/>
    <p:sldId id="1366" r:id="rId18"/>
    <p:sldId id="1358" r:id="rId19"/>
    <p:sldId id="1368" r:id="rId20"/>
    <p:sldId id="1367" r:id="rId21"/>
    <p:sldId id="1371" r:id="rId22"/>
    <p:sldId id="1361" r:id="rId23"/>
    <p:sldId id="1317" r:id="rId24"/>
    <p:sldId id="1318" r:id="rId25"/>
    <p:sldId id="1572" r:id="rId26"/>
    <p:sldId id="1573" r:id="rId27"/>
    <p:sldId id="1574" r:id="rId28"/>
    <p:sldId id="1362" r:id="rId29"/>
    <p:sldId id="1575" r:id="rId30"/>
    <p:sldId id="1576" r:id="rId31"/>
    <p:sldId id="1577" r:id="rId32"/>
    <p:sldId id="1578" r:id="rId33"/>
    <p:sldId id="1579" r:id="rId34"/>
    <p:sldId id="1580" r:id="rId35"/>
    <p:sldId id="1581" r:id="rId36"/>
    <p:sldId id="1582" r:id="rId37"/>
    <p:sldId id="1583" r:id="rId38"/>
    <p:sldId id="1379" r:id="rId39"/>
    <p:sldId id="1378" r:id="rId40"/>
    <p:sldId id="1351" r:id="rId41"/>
    <p:sldId id="1354" r:id="rId42"/>
    <p:sldId id="1383" r:id="rId43"/>
    <p:sldId id="1541" r:id="rId44"/>
    <p:sldId id="1542" r:id="rId45"/>
    <p:sldId id="1543" r:id="rId46"/>
    <p:sldId id="1544" r:id="rId47"/>
    <p:sldId id="1545" r:id="rId48"/>
    <p:sldId id="1546" r:id="rId49"/>
    <p:sldId id="1498" r:id="rId50"/>
    <p:sldId id="1353" r:id="rId51"/>
    <p:sldId id="1345" r:id="rId52"/>
    <p:sldId id="1584" r:id="rId53"/>
    <p:sldId id="1349" r:id="rId54"/>
    <p:sldId id="1585" r:id="rId55"/>
    <p:sldId id="1372" r:id="rId56"/>
    <p:sldId id="1373" r:id="rId57"/>
    <p:sldId id="1374" r:id="rId58"/>
    <p:sldId id="1375" r:id="rId59"/>
    <p:sldId id="1347" r:id="rId60"/>
    <p:sldId id="1348" r:id="rId61"/>
    <p:sldId id="1315" r:id="rId62"/>
    <p:sldId id="1316" r:id="rId63"/>
    <p:sldId id="1376" r:id="rId64"/>
    <p:sldId id="1377" r:id="rId65"/>
    <p:sldId id="1499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5/13/24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3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77 54 9369,'12'3'2257,"-3"0"-1742,-9-3 723,0 0-661,0-22 336,0 15-101,0-16-358,0 20 341,0 1-336,0 0 79,0 2 1630,0-1-2168,-2 1 0,2 0-51,-2 0 51,1 0 0,1 0 118,-1 2-129,0 4 11,1 2 0,-1 6 117,0 2-111,0 2 162,-1 3 39,-1 3-89,0 3-46,-1 3-72,1 3 0,-1 3 73,0 4-62,1 3 113,-2 2-12,0 1 67,0 0-235,0-1 56,2-1 0,-1-2 11,1-2 84,1 17-95,1-12 146,1 14-230,0-16 84,0 3 0,0-1 67,-1 4 56,1-1-123,-3 23 67,2-17-89,-1 13 22,1-24 0,0-4 112,0-3 17,-1-1-129,0-3 0,-2 3-23,1-3-55,-1 16 78,2-12 123,0 11-5,2-14-118,0 1 0,0 0 51,0 0-51,0 0 56,1 14 129,-1-10-56,1 10-163,-1-13 34,0-3 0,1 2 0,-1-1 67,2 1-61,-1 0 145,0 0-17,1 0-201,-2 0 67,2 15-33,-2-11 100,2 13-67,-2-17 117,2 2 1,-2-2-152,2 17 34,0-13-28,0 13 107,-1-17-79,1 0 84,0-2 50,2-1-184,-1-2 50,1-1 0,-1 1 39,3 13-11,-2-8 28,2 10 73,-3-11-180,0-2 51,0 2 0,0-1-61,1 2 145,-1 14 45,0-9 39,0 11-180,-1-14 12,-1 0 0,-1 0-50,1-1 95,0-2-45,0 1 5,-1-2 79,2 14-84,-2-10 0,1 10-50,-1-13 117,0-1-56,0 1-11,0-1 135,0 0-230,0 0 95,-1 0 11,-2 14 78,-1-11-55,1 9-34,2-15 129,0-2-230,1-2 101,0-2 0,0-2 151,-1 10-151,1-8 0,-1 9 17,0-10-101,0-1 84,0 0 0,-1-3 56,1-1 50,0 0-106,-1-1-44,0 9-29,1-6 78,-1 9-5,1-9 140,0 1 17,0 0-230,-1-1 73,0-2-56,-1 7 90,2-7-34,-2 5 62,3-7 50,-2 1-174,2-3 62,-1 0-17,0-3-72,1-1 89,-1-3 56,1 1 106,0-5-246,0 1 84,0-3-190,0 0 27,0-1-1030,-2-5-1870,1-2-5188,1-15 2577,0-3 5674,0-8 0,0 16 0,0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7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12 257 9979,'-7'-3'2218,"2"2"-1406,5 1 236,0 0-869,3 0 353,-2 0-219,3 0 113,-3-1 140,1 1-336,-2-1 257,2 1-241,-2-1-145,1 1 314,0-2-303,-1 1 44,2 0 214,-1-1-364,0 1 229,1-1-146,-1 0 1,1 1 230,-1 1-1,1-1-33,1 0-286,1-1 241,1-1-180,2 0-55,2-1 229,3-1-229,3-1 285,13-5-157,-5 1-179,9-1 45,-9 3 0,0 1 51,-2 0 10,-1 3-61,-4 0 23,3 3-124,-7 1 151,3 0-50,-4 0 213,1 0-73,2-2-73,1 1-67,3-3 34,-1 2-34,1-2 5,-1 2-5,0-1 252,6 1-252,-6-1 0,5 0 0,-6 0 129,2 0-95,2-2 50,3 2 67,2-1-50,14-2-101,-9 3 0,9-2 0,-11 4 67,-1-1-39,0 1 95,1-2-5,1 0-169,14-1 40,-9 1-73,10 0 135,-14 2-51,-1 1 95,-1 0 6,0 0-162,0 0 61,0 0-6,-1 0-5,13 0 11,-11 0 101,11 1-23,-12 0-139,0 1 61,1 0 0,0 0-73,-1-1 129,13 1 11,-10-2 62,10 1-224,-13-1 95,0 0 0,-1 0-68,1 0 113,2 0-45,-1 0 39,3 0 57,14 0-96,-11 0 0,11 0-62,-16 0 140,-1 0-78,-1 0 23,-2 1 122,2 1-195,11 4 50,-6-2-34,8 1 90,-9-2-22,-1-2-17,-1 0 128,1 0-223,-2 1 78,-1 1 0,-1 1 67,8 3-56,-9 0-11,7 0 96,-12-2-192,2-1 96,-1 0 0,1-1 0,1 0 124,11 3-124,-9-3 72,10 2-172,-12-2 100,0 0 0,1-1 72,-1 0 46,3 0-118,1-1 0,1 1-106,14-1 111,-11 2-5,11-1 107,-15 1 5,1 0-157,-2 0 45,2-1 0,0 1 61,13 0-61,-10-1 84,11 1 23,-14-1-163,1-1 56,-2 2 0,0-1-17,-1 2 101,0-2-84,-1 1 202,10-1-303,-7-1 101,6 0 0,-10-1-28,-1 0 78,0 0-50,1 0 84,0 0 28,-1 0-213,0 0 101,11 0-78,-7 0 190,11 0-112,-8 0 56,2-2 62,2 0-186,1-3 68,1 1 0,-1-1-100,0 1 161,12 0-61,-12 3 67,9-1-111,-15 2 44,-3 0-17,0 0-84,-1 0 202,1 0-101,12 0 95,-7-1-140,9 0 45,-13-1-5,0 0-91,-1 1 164,-1-1-68,0 1 11,-2 0 129,1 0-191,10-2 51,-7 0-16,7-1 100,-10 0-84,1 1 11,3-2 112,0 0-196,2 0 73,17-4-50,-11 2 139,12-2-89,-16 4 0,-2 1 68,-2 1-186,0 0 118,-3 1 0,0 1 11,1-1 90,10 1-101,-8-1 17,8 0-135,-11 0 118,-2 0 0,0 1 39,-2-1 73,0-1-112,10-2-16,-8 1-102,9-2 118,-13 3 0,0-1 67,-2 0 45,-2 1-157,0 0 45,0 1 0,-1 0-100,7-2 100,-5 1 33,6-2 96,-7 3-191,2-2 62,-1 2-50,0-1-51,0 1 180,6-1-74,-5 1 90,4 1-162,-7 0 67,-1 1-11,1 0-90,1 0 152,-1 0-51,0 0 95,0 0-62,4 0-33,-5 0-50,2 0-68,-6 0 169,-2 0-51,-3 0 33,1 0 85,-1 0-185,1 0 67,-1 0-51,4 0 91,-1 0-40,1 0 95,-2 0 28,-1 0-241,-2 0 118,1 0 0,-2 0 0,0 0 0,-1 0 62,0 0 44,0 0-106,0 0 0,1 0 0,1 0-22,0 0 95,4 0-68,-2 0 163,3 0-218,-3 0 50,-1 0 0,-2 0-90,1 0 96,-2 0-6,2 0 0,-2 0 84,2 0-84,-1 0 0,0 0-67,-1 0 162,0 0-95,-1 0 0,0 0 134,0 0-134,-1 0-162,1-1-135,-1 0-526,-1-1-606,-5 0-3886,-14-2-4516,-9-1 9654,-12-4 0,18 5 0,3-1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7:59.8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1 840 9038,'9'4'2711,"-1"0"-1949,-8-4 3791,0 0-4177,-2 0-270,2 0 2924,-2 0-2453,2-1-571,2-1 307,2-2-313,3-2 129,5-4-45,1-3-45,4-6-39,2-4 0,1-7-33,1-4-57,0-6-235,-1-3-235,-2-4 515,-2-1-335,-3-3 229,-3 0 145,-3 2-520,-1 2 369,-3 3-157,-1 2-196,-1 5 504,0 2-145,-1 3 151,0 3 0,0 4 78,0 4-117,-1 4 39,0 3 39,-4 0-5,1 5 33,-1 1 40,3 6-6,-1 2-101,0 0-17,0 0-79,-2 0 147,-2 0-51,0 5 0,0 2 28,0 4-73,2 2 45,1 2 45,3 11-45,1-4 185,0 11 140,0-7-269,0 4 146,2 1-45,1 2-152,3 1 292,-1 2-247,0 0 12,0 1-62,1 0 90,2 14-90,0-13 0,0 9 67,-1-18 11,-2-2-67,0-3-11,-1-3 51,1-2-141,0 2 90,0-7 17,-1 2 73,0-8-90,-2 0 0,2-2-96,-2-1 1,0-2 95,0 0 0,0-1 112,2 0-117,-2 0 5,3 0-23,-2 0-27,0-1 55,3 0-5,0-1 51,2 0-51,9-11-135,-4 2-128,6-11 179,-5 3-11,-2-2 95,0 2-90,-2-1 85,-1 1-29,0 2 6,-2 2-129,4-3 157,-4 6 0,2-1 84,-3 6 6,-1 1-90,3 1 0,-1 2 0,2 0 162,5 4-16,-3 3 117,2 5-134,-4 4-39,-1 1-90,-2-1 33,0 1-16,-1-4 39,-2-2-56,0-4 168,-1-3-219,2-1-83,2-6-347,2-4 313,2-6-432,2-4 292,-1 0 303,-2 3-321,-1 5 281,-3 5-33,3 3 392,-1 6-101,3 3 230,-2 3 139,0 3-576,0-1 190,-1 1-196,-2-2-180,2 1-49,-4-4-1144,2 0-839,-2-4 2212,3-1 0,-3-1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0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11950,'4'7'2543,"-1"-1"-1826,-3-6 891,0 0-1160,0 7-90,-1 3 410,-1 11-337,0 5 415,0 7 61,2 7-761,0 5 251,0 4-335,0 1 61,0 1 129,0-1-168,0-3 67,0-2 107,0-3-89,0-4-169,2-2 0,2-7 5,1-5 113,0-5-112,-1-6 78,1-2 33,-2-7-117,2 1 0,-1-4 364,7-1-302,1 0 55,7 0-16,1 0 17,2 0-163,2 0 45,0 0-17,-1 0-56,-3 0 124,-2 0-51,-3 0 22,0 0 79,1 0-157,2 1 56,1 1 0,2 0-112,0 2 123,-2-2-11,0 2 0,-5-2-403,-3 0-499,-2-1-2459,-5-3-5057,-1-6 8418,-3-7 0,0 5 0,0-1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3.8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8976,'5'13'488,"0"-3"-488,-5-10-936,0 0 169,13-13 89,-6 9-380,11-9 1058,-11 12 0,-3 0 0,-2 1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05.8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19 270 7716,'-10'-3'1905,"1"1"-1519,9 2 12,62-45 167,-45 32-352,46-35 347,-61 44-117,0-1-174,-1 0 487,1 1-118,0 0 23,0-1 252,0 0-453,0-1 161,0 0-167,0 2-303,0-1 476,0 1-268,-1 0 307,0 1 125,0 1-657,0 0 465,-1 2-599,-2 2 0,-1 5 0,-2 4 62,-1 8-40,0 2 62,0 4 34,0 3-118,1 3 0,2 1 0,1-1 17,1 1 44,1-3-44,0 0 100,3-1 46,2-1-163,4-1 0,1 1 0,3-4 17,-1-2 39,2-3-56,-1-2 100,0-5 91,8 1-191,-5-6 5,7-1 130,-8-4-102,1-1 35,1-2-1,1-3 84,2-2-190,7-12 39,-5 3-45,6-8 107,-8 4-62,-2-1 16,1-1 91,-1-3-158,-1 1 51,-2-2 0,-1 0 12,0-13-12,-5 9 0,0-8 22,-7 12-140,-1 0 118,-1 1 0,0 1-89,-1 0 145,-7-7-56,0 8-286,-7-5 225,1 13-79,-2 1 106,-3 4-89,-2 2 95,-1 3 22,-2 2 6,0 2-134,0 0 22,0 1 112,-7 4-62,6 1 129,-3 6-106,8-1 39,3 2-67,0 0-34,-3 7 101,5-3 51,-2 5 21,6-7-128,3 1 56,1 0-33,2-1-45,0-1 83,2 2-5,0-1 84,-1 0 28,2 1-146,0 1 34,1-6-28,1 1 73,0-5-45,0-2 67,0 1-11,0 3-56,0-2-11,0 1-84,0-2 101,0-2-6,1 0 89,0 0 18,2-1-147,-1 1 40,1 0-11,0 0-45,1 1 107,1-1 66,-1 0-27,0-1-129,-1-1 39,-2 0 0,0 0-34,0-1 185,-1 0-201,1 0 33,-1 0 17,2 0 0,-2 0-50,2 0 50,-1 0-247,1 0-240,2 0 56,2 0-1015,3-3 517,1 0 167,0-3-229,0 1 526,-2 1 89,-2 1 141,0 0 134,-2 2 141,-1-1-40,-1 2 224,-1-1-185,0 0 353,-1 1-56,1-1 325,0 0-420,1 1 112,1-2 106,0 2-364,2-2 252,-1 2-179,1-1-39,1 0 269,-1 0-157,0 0 185,3 0 44,0 0 23,10-1-375,-3 1-62,8-2 263,-4 0-313,1 0 234,2-1-61,10-1-195,-9 1 16,6 0 0,-13 3 22,-4 0 90,0 1-112,-4 0 0,0 0-22,-2 0-79,-2 0 101,2-1 117,-1 1 1,2-2-118,-1 0 0,2-1 6,2-1-85,-1-1 79,2 0-50,0-1-449,-4 3-816,1 0-1699,-5 3-1467,2-2-829,1-1 5310,2-4 0,-3 4 0,-1-2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1.6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3659 8539,'-1'-13'2975,"0"3"-2382,1 10 970,0 0-908,0-3-39,1 1-336,0-4 298,2 2-248,-1-2 23,1 0 269,0 0-432,0 0 213,1-2-240,-1 1-96,2 1 297,-1-2-230,1 1 90,-1-1 488,2 0-667,-1-2 291,0 0-336,1-2 162,1-1 51,-1-1-45,5-9 101,-2 4-118,5-8-151,-4 7 0,1-1 56,-1 0 17,2-1-28,-1 0 263,5-12-140,-3 6-174,2-7 6,-3 9 0,-1 0 0,0 0 6,0 1 44,0-1 269,4-9-324,-4 8 5,4-9-12,-5 11-94,2-2 179,-1 1-73,0 0 84,-1 1 33,-1-1-122,0-1 5,1-16-67,-2 9 134,2-13-62,-1 14 63,0 1 55,0 0-123,0 2 0,-1-1 0,1 1-73,-2 1 123,4-12 1,-4 9 56,3-9-157,-1 12 50,0-1 0,3 0-74,0-1 125,2 1-34,4-15 89,-4 11-145,3-11 39,-5 16 0,-1 1-67,0 0 106,-1 3-39,-2 0 62,-1 1 78,0-1-224,4-13 84,0 9-34,4-12 96,-2 11-62,1 0 0,3-1 123,-1 1-179,0 0 56,5-12 0,-6 10 90,3-10-74,-6 14-16,0 1 96,-1 0-141,0 2 45,-1 1 0,-1-1 33,0 1 113,4-16-146,0 8 39,2-13-123,-1 12 84,-1 0 0,3 1 28,-1 1 84,0 1-112,0 1 0,-1 3-173,4-9 173,-7 9 0,5-5 84,-8 8 22,0 1-145,0-2 39,0 0-23,1-1-89,1 0 118,1 0-6,0-2 67,1 2 12,5-13-79,-3 10-28,4-7-73,-6 11 101,-1 1 0,-1 1 39,0 0 84,-1 1-173,6-8-34,-3 8-17,4-7 107,-4 10-6,1 0 61,-1 0 40,1 2-146,1-1 45,0 0-33,2 0-68,12-10 101,-5 6 67,11-8 45,-10 10-174,2 1 62,-3 1-22,-1 2-90,-3 1 146,5-2 16,-6 6 62,4-4-190,-7 6 78,0-1-17,2-1-84,1 2 135,3-2-34,0 1 11,1 1 11,5-1-22,-9 5-22,2-1-96,-10 5 152,-1-1-34,0 1 0,1 0 140,0 0-224,6 0 67,-4 2-50,6 0 117,-5 2-50,0 0 0,3 2 95,-1-1-128,2 1 33,-1 0-17,0 1-134,-2 1 201,0-1-50,5 4 151,-5-1-251,3 1 100,-5-3 0,-1 0-45,1 0 157,6 4-112,-4-4 151,7 5-229,-6-4 78,3-1 0,0 2-6,0-1 96,-2 0-90,0 1 0,-3 1-101,4 7 101,-5-5 0,4 6 78,-7-6 73,0 1-151,0-1 0,-1 0 17,1-1-123,2 4 106,-3-4 106,3 4-11,-4-7-100,-1 1 5,1 0-17,0 1-84,1 1 168,-1 0-67,2 1 286,6 5-292,-3-4 6,4 4 0,-4-6-39,1 2 90,0-1-51,1 1 123,0-1-56,6 5-67,-3-2-6,4 3-128,-7-4 173,-1-1-39,0 2 118,0-1 11,-1 0-174,3 1 45,-2 0-90,7 7 129,-5-6-39,4 6 101,-7-8-17,0 2-140,-1 0 56,0 1 0,-1-1-28,0 2 79,-1-1 49,7 11 52,-4-7-192,5 7 40,-5-8 0,0-1-28,-1-1 62,2 0-34,-2 0 202,9 10-286,-5-6 84,4 9 0,-5-10-101,0 3 151,0-1-50,0 1 0,1-1 135,-2 0-236,2 0 101,5 10-67,-4-7 128,5 8-61,-6-10 67,1 1 40,1-1-141,1 2 34,1 1-73,7 15 163,-6-9-90,6 13 28,-8-13 123,0 0-229,-1 1 78,-1 0 0,0-1-67,-3 2 184,0-3-117,6 15 62,-3-13-163,4 9 101,-5-17 0,0 0-11,0-2 128,-1-1-117,1 0 0,0-1 12,-2 1-147,6 9 135,-6-8 67,2 7 73,-5-10-173,-1 0 33,0 0-23,0 0-44,0 1 73,5 11 67,-4-8 39,4 8-118,-5-12 6,0 0-22,-1 0-62,0-1 89,-1 2 96,3 9 11,-3-7-146,2 8 34,-3-11-11,0-1-73,-1-2 118,0 1-34,1-3 101,-1 2 16,0-2-150,4 10 33,-3-7-73,2 7 129,-2-9-56,0 0 101,0 0 16,-1-2-184,0 0 67,1-2 0,-2 1-39,3 4 39,-3-3 56,4 3 61,-4-4-167,0-1 50,1-1-17,-1 3-84,1-2 152,-1 1-51,-1 0 185,2 3-269,-1-4 84,0 1 0,-1-6-84,0-1 145,0-2-55,0 3 139,-1-4-206,-1 1 61,0-3 0,0 1-107,-1-2 147,2 1-40,-2 0 16,2-1 130,-1 1-196,1 1 50,0 0 33,1 4 23,0-1-39,2 2 50,-1 0 113,1-1-248,-1 3 68,2-1 0,0 2 51,2 3-51,-2-3 0,2 2 101,-5-6-214,1-1 113,-1 0 0,0-1-39,0-2 113,-1 1-74,0-1 84,0-1-225,-1-1 141,1 0 0,-2-2 191,1 1-129,-1 0 38,1 0-195,0 1 95,1 2 0,-1 0-73,1 1 141,-1-1-68,1-1 39,-2 0 45,2-1-168,-1 1 67,0-1 11,1 0-89,-1-1 179,0 0-84,1-1 0,-2 0 51,1 0-51,-1 2-101,0-2 134,1 2-33,-1-2-622,1 0-425,-1-5-3322,0-9-4789,-2-6 9158,-4-11 0,3 16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3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11670,'5'2'3501,"-1"0"-2436,-4-2 1511,0 0-1937,0 2-606,0 0 135,0 2-168,0 1 6,0 3 16,0 0-22,0 4 0,0 1 0,0 3-823,0 3-426,0 1-908,0 5-828,0 5-1339,-1 0 4324,-3 2 0,1-16 0,0-4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3.3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245 0 9128,'-10'14'9152,"8"2"-8884,-14 11-262,13-12-6,-2 15 213,4-24-117,0 1-96,1-2 0,0 0 106,0 0-22,0 0-84,0 0 0,0-1 235,0 5-235,0-1 0,0 3 73,0-2-11,0-1-62,0 0 5,0 0 135,0-1-72,0 5-68,0-3 33,0 2-38,0-3 5,0-1 0,0 0 95,0 0-45,0 1-50,0-2 28,2 3-33,0-4 5,0 1 0,-1-1 56,0 1 5,0-2-61,-1 1 0,1-1-22,-1 1-29,1 0 51,-1 1 0,2 0 45,-2 0 39,2 0-84,-2 0 0,1 1 6,0 0 11,-1 0-17,1 0 44,-1 0 85,1-1-62,-1 0-67,1 0 0,-1 0 0,0 1-16,0 0 16,0 0 0,0 1 78,0-2 17,0 0-95,1 0 6,-1 0-68,1 0 62,-1 1 0,1-1 62,-1 0 50,1 1-112,-1 1 0,0 0 5,0 3 18,1 0-18,-1 7 102,2-3-7,-2 4-100,1-6 0,0 1 0,-1-1 23,2 7-23,-2-5 56,2 3 28,-2-7-84,1 0 0,-1 0 5,0 0-38,0 1 38,0 1-5,0 1 84,0 0 6,0 0-90,0 5 0,0-3-56,0 2 62,0-5-6,0-1 72,0 1 7,0 0-79,0 1 0,0 7-17,0-4 51,0 6-34,0-7 117,0 0-27,0-2-90,0-1 0,0-1-62,0 4 73,0-2-11,0 2 56,0-4 62,0 0-118,0 0 0,0 1 0,0 1-11,0 1 44,0 1 35,0 8 44,0-4-112,0 5 0,0-9 0,0-2 33,0-1 18,0-2-35,0 0 1,1-1 118,0 1-141,1 6 6,0-4 28,-1 5 39,0-5-67,-1 1 0,0-2 119,0 2-164,0 0 45,0 9 33,0-5 18,0 7-51,0-10 0,0 0 151,0-1-157,0 1 6,0-1 0,0 8 45,0-6-45,0 6 0,0-8 90,0 0-141,0 0 51,-1 0 0,0 0 12,-1 1 44,0 1-56,-2 10 145,1-6-139,-1 5-6,1-9 0,1-1 28,1-2 22,-1 1-50,1-1 0,0 3 23,-1-2-29,2 9 6,-2-6 22,2 6 29,-2-7-51,1 0 0,-1 1 33,1-1-100,0 0 67,0 0 0,0 1 129,-1 1-73,0 2-56,-1 2 0,0 1 34,0 0-40,1 1 6,0 1 0,0 1 140,1 1-50,0 1-90,-1-2 0,0 1 33,-1 14-33,1-9 0,-2 9 67,2-11-16,-1-2-51,1 0-11,0 7-29,0-8 40,0 7 0,0-12 68,-1 1-12,1-2-56,-1 1 0,1 0 11,0-1-17,0 1 6,-2 7 28,2-6 28,-2 6-56,2-10 0,1-1-17,-1-1-33,1 0 50,-1-1 0,0 0 56,-1 1 11,0 10-67,-1-6 0,1 7-5,0-8 5,0 1 0,1 0 84,-1 0-34,1-1-50,-1 9-22,1-7-29,0 6 51,0-9 0,1-3 62,-1 0 11,0 0-73,1-1-40,0 9-4,-1-5 77,2 7-33,0-9 112,0 0-39,0-1-73,0 0 0,0 0 11,0 1-61,-1 1 55,0 9 85,-1-5 39,0 7-129,0-5 0,0 1 0,0 2-34,1 0 45,-1 1 79,0 13-6,1-10-84,0 11 0,1-13-6,-1 1-50,0-2 56,0 2 0,1-2 62,-2 0 11,2-1-73,-1 10-23,1-11-55,0 6 89,0-14-11,0-2 51,0-1 38,0-2-100,0 1 11,0-1-17,0 1-50,-1 8 67,0-6 73,-1 7 11,1-7-84,-1 0 0,2 0-17,-2 0-50,2 0 78,-2 1-11,1 0 134,-1 6-134,0-3 0,1 3-11,-1-7-39,2 0 55,-1 0-5,0-1 34,1 0 56,-3 5-90,3-5 0,-3 4-101,3-7 106,-2 0-5,1 1 51,-1-1 61,0 1-118,0 0 6,1 1-67,-1 5 112,2-7-45,-1 3 5,1-8 96,0 0-106,0-1 5,0-2 0,0 0-23,0-1 23,0-1 0,0-1 101,0 0-163,0 2 62,0 1 0,0 2-56,-1 3 140,1 3-84,-2 4 135,0 8-141,0-5 6,-1 7 0,1-9 0,1-1 45,-1-3-45,2-3 0,-1-3 50,1-4-50,0-1 51,0-2-606,0 1-973,0-5-4242,3-16-3024,4-8 8794,6-16 0,-4 21 0,-1 4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26.1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29 225 11340,'-16'-14'1776,"4"4"-897,12 10 2834,0 0-2940,3 0-352,2 0 245,5 0-285,3 0-246,3 0 340,3 0-335,3 0 45,4-3 118,2-1-203,2-2-38,0 1-62,0 0 78,-3 2-55,-1 1-18,-2 1-5,-1 1 73,-2 0 39,6 0-112,-5 0 56,5 0 213,-7 0-269,1 0 106,2 0 91,1 0-62,1 0-135,13 1 0,-10 0 28,8 1-23,-14 0-5,-2 0 51,-2 0 55,-1 0-106,-3 0 6,7 0-1,-4-1 62,6 0-67,-5-1 118,0 0 22,0 0-140,-1 0 0,-1 0 0,0 1-17,0-1 101,8 2-33,-4-1 89,8 1-140,-3 0 0,2-1 112,5 1-163,2 0 102,3-1 21,18 0 29,-12 0-151,12 0 50,-19-1 0,-4 1-34,-5 0 68,-4 1-34,-6 0 78,-1 0-111,-5-1 33,0 0 0,-2-1 50,2 0 40,0 0-90,2 0 0,0 0 117,3-1-122,4-1 5,15-4-45,-5 1 123,10-2-78,-9 4 0,0 0 39,5 1-72,1 0 33,2 0 0,0 1-17,-2 0 112,10 1-95,-12 0 101,10 0-151,-14-1 50,1 0 0,-3 0 72,-1-1 7,-4 1-79,16-2 56,-9 0-62,12 0 6,-9 0 0,-2 2 34,2 0 39,-2 0-73,5 1 0,2-2 0,2 1-40,17-1 40,-15 0 68,11 1-18,-21 0-50,-1 0 0,-5 1-28,-2-1-17,-5 1 45,-3 0 0,-5 0 84,-1 0-84,-2-1 0,2 1-17,0-2-39,4 1 56,5-1 0,8-1 40,8 1 10,31-5-50,-12 4-39,20-5-17,-23 4 56,-3-1 0,-2 1 67,-3 1-28,-6 0-39,-4 1 0,-6 1-101,0-1 101,-10 2 0,2-1 34,-8 0 50,3 0-84,5-2 0,4 0-34,8-2-38,23-2 72,-10 1 56,14-1-6,-16 4-50,0-1 0,2 2-34,0-2-44,-1 2 78,-2-1 0,-2 2 179,13 0-235,-12 1 56,12 0-50,-15 0-34,2 0 84,0 0 0,2 2 67,-2-1-17,1 0-50,-2-1-28,12 0-56,-14 0 90,9 0-6,-16 0 50,0 1 12,2 0-68,1 1 6,0 0-100,20 0 100,-11 0 0,14-1 22,-15 0 79,2-1-135,0 0 34,2 0-17,2 0-39,24 0 56,-16 0 40,18 0 21,-25 1-66,-1-1 5,-3 2-45,-3-2-39,-3 2 89,-1-1-5,-3 0 51,0 1 78,-2-2-129,17 2-84,-12-1-17,11-1 112,-14 0-11,-1 0 67,1 0-28,16 0-39,-13 0 0,12 0-72,-15 0 77,1 0-5,1 0 51,2 0 55,2 0-117,0 1 11,-1 0-107,17 1 107,-15 0 0,13 1 34,-19-1 72,1 0-111,-2 1 5,2 0 0,0 0-67,1 0 139,1-1-21,18 0 78,-14-1-129,12 0 0,-20-1 0,-2 0 0,-2 0 39,-4 0-39,-4 0 11,-1 0 95,-2 0-139,14 0 33,-7 0-56,11 0 123,-11 0-67,1 0 0,0 0 90,-2 0-141,1 0 51,11-1-39,-8 1 112,10-2-73,-11 2 0,2-2 33,1 2-72,1-2 39,-1 1 0,3-1 0,1 0 51,20-1-51,-14 0 89,12 1-122,-22 2 33,-3 0 0,-4 0 112,5-1-112,-11 0 0,2 1 33,-13 0-94,-3 0 61,-2 0 33,-2 0-33,0-1-420,0-1-1165,0-2-3702,1-9 5287,4-12 0,-3 11 0,2-6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7.7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2107 9738,'6'1'1977,"0"0"-1590,-6-1 140,0 0-427,3-3 35,-2 2-130,3-4 275,-3 5 8614,0-1-8753,-1-1 22,1 0-124,2-3-39,2-2 0,-1 0 11,2-3 73,-1 1-84,1-1 6,0 0 61,0 0-6,0 0-61,-1 1 0,1 2 0,-2 0 12,2 0-7,-2 0-5,2 0 84,-1-1-33,1 1 5,0-1-6,2-5 12,-1 4-62,1-4 44,-1 3 24,1-2-29,-2 0-39,5-4 0,-2 2 45,4-4-40,-2 4 29,0-2-6,0 1 11,1-2-39,-1 0 0,2 1 6,0 0-1,7-9-5,-3 6 45,5-8-11,-5 8-34,0-1 0,2 2 0,-1-1 0,-1 1 5,0 1 34,-2 1 17,6-5-61,-5 6 5,5-4 0,-5 6-11,0 1 11,0 0 0,2 0 0,-1 0 33,4 0-38,-1 0 5,12-3-12,-7 4 12,10-4 0,-10 6 0,2 0 12,-1 1-18,-1 0 6,1 0-6,14-3 18,-9 2 55,12-1-67,-13 2-39,-2 2 39,-2 1 0,-3 1 0,-1 0 61,-3 1-61,0 0 0,9 0 62,-4 0-79,8-1 51,-5 1-34,1-1 22,2 1 23,-1 0-40,1-1-5,1 2 0,1-1 68,13 1-68,-10 0 61,9 1-55,-12-1 50,-1 1-56,1-1 0,2 0 17,-2 0-12,0 0 40,-1 0 39,0 0-34,-3 0-50,12-2 0,-12 1-11,9-2 22,-13 2 29,1-1 4,-1 1-27,11-3-17,-9 1 0,8 0 73,-11 0-67,1 0 44,2 0 23,11-5-73,-5 2 0,9-5 17,-10 4-1,1-2-10,-1 1 56,3-2-46,1 1-10,2-1-12,1-1-5,19-7 6,-14 5 10,13-5 46,-20 8-51,-2-1 28,-2 1-28,-3 0 0,-3 1 5,-3 0 6,-3 1 62,3-2 73,-9 3-141,4-2 23,-8 4-28,0 0 0,1-1 79,1-1-79,2-2 33,9-6-21,-4 2-12,8-4 0,-7 4 0,1 0 5,0 0 1,0 2-6,-1-1 0,0 2 39,-1-1-39,5-6 0,-6 6-6,4-6 6,-8 8 0,0-2 28,1 2-22,0-2-6,-1 1 0,5-4-62,-4 4 124,2-2-62,-5 3 22,0 0-10,0-1-12,-1 1 0,2-1 0,-1-1-6,2 1 12,-1-1-6,-1 1 28,6-5-40,-6 3-21,5-3 33,-3 3 22,1 0-16,1-1 11,12-10-12,-6 6-5,9-8 0,-7 9 0,-2 1-28,0 0 39,0 2-11,-2 1 0,-1 1-28,0 2 28,-3 2 0,0 1 23,5-3-18,-2 2-5,5-2 0,-5 4-11,-1 0 11,0 2-56,14-3 51,-4 3-29,14-4 34,-6 3 11,2-1-11,1 1 0,0 1 0,-1-1 0,0 2 11,-1-1-5,-1 2-6,-3 0-45,8 2 45,-12 0 0,6 1 0,-14 0 0,-1 0 0,1 0 34,9 1-23,-7 2-17,8 2 6,-8 1 0,1 1-5,2 2 10,1 0-5,1 2 0,2 1 12,1 0-35,14 8 23,-10-7-3330,35 19 3330,-34-16 5,18 11 7,-17-6-1,10 8 22,-8-5-33,3 3 0,-20-13 3404,0 0-3404,1 1 0,0-1 11,-1 1 17,9 7-28,-7-5 0,7 7-6,-7-4 12,2 1-6,1 2 17,2 1 16,1 0-66,0-1 16,0 1 101,15 11-84,-11-8 0,11 9 45,-14-12 22,-1 1-67,-2-1 0,-1 0 0,-2-1 56,13 11 12,-10-8-1,10 7-34,-11-10 12,1 1-45,2 1 6,1 1 83,0 1-83,0 0 50,1-1 28,9 10-84,-8-10 0,7 9 6,-11-13 50,-2 0-51,1-1 34,-2-1-39,0 0 0,6 5 0,-9-6 0,7 4 62,-12-8-56,1 0-6,0-1 0,0 1 33,-1-2-33,2 1 0,-1-2 101,10 7-101,-6-5 6,6 5 50,-10-6-51,1 1-10,0 2-7,1 0 12,1 0 73,-1 2-73,2-2 11,0 2 17,1-1 12,11 9-40,-8-7 0,9 6 50,-10-9-44,1 1 27,0-1 6,7 5-39,-9-6 0,4 4 0,-10-7-33,0-1 38,-1 1-5,2-2 56,-2 2-50,0-2 0,0 0-6,8 3 0,-4-3 44,5 3 7,-5-4 33,-1-2-84,1 1 67,-2-2-67,2-2 0,-1 1 50,1-2-50,0 0 6,0 1 22,-1-2-22,1 2-6,1-1 0,0 1-12,11 2 46,-9-1-23,6 1-11,-14-2 0,-2 0 0,-2-1 0,-1 0 0,-1 0 0,-2 0 6,1 0 27,3 2-33,0-1 0,5 2 0,-1-2 0,2 1 0,3-1 6,1 1 39,0 0-6,1-1-28,0 1 12,14 1-23,-8-2 28,11 2-23,-10-1-5,1 0 56,0 0-50,15 3-6,-10-3 0,11 2 11,-16-3-11,-1 1 45,-3-1-40,-3 0-5,-1 0 6,4 2-12,-8-2 6,3 1 0,-8-1 6,-1 0 0,1 0-6,-2 0 0,0 0-17,-2 0 17,0-1 28,2 2-28,-3-3 0,1 2 5,-4-2-5,-1 0 0,-1-1 0,1 1 45,-1-1-45,8 1 0,-2 1 6,8-1 5,-5 2-11,0-2 0,-3 1 17,-1-1-17,-2-1 0,-2 1-6,0-2 12,-2 1-45,1 0 44,0 0 29,-1 0-29,1 1-5,-1-1 0,1 0 6,-1 1-12,1-2 12,-2 1-6,1 0 17,-2-1-17,0 1 0,0-1-56,-2 0-3165,1 0-727,-1-7 3948,0-11 0,0 7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39.9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1 255 9302,'14'1'1237,"-2"0"-705,-12-1 1838,0 0-1642,1 1-252,1-1-224,0 1-84,2-1 61,-2 0-22,1 0 29,-1 0-40,-1 0-33,1 0 55,0 0 68,1 0-51,1 0 6,1 0-146,1 0 45,2 0 0,2 0-107,2-1 74,1 0-23,0-1-17,1 0 219,5 1-68,-4-1 40,3 2-130,-5-2-32,1 1-18,1-1 7,-1 0 150,3 0-28,-1 1 68,3 0 100,11-1-185,-6 0-67,8 0 17,-10 1-5,0 0-74,0 0-5,1 0 39,-1-1 34,8-1-45,-8 1 17,5-1 28,-10 3-6,-1-2-22,0 2-28,-2-2 5,2 1 124,5-2-62,-4-1-34,4 0-27,-7 1 44,-1 1-44,-1 0-46,-1 0 7,1 1 21,-1-1-5,2 1 23,7-2-18,-2 2-27,6-2-29,-6 3 130,0-2-85,0 2 40,-1-1-6,-1 1-51,-1 0 29,-3 0-51,3-1 118,-4 1-79,2-1 1,-5 1 27,1-1-72,0 1 39,3-1-45,0 1 39,9 0-39,-6 0 11,6 0 39,-10 0-50,0 0-5,-1 0-1,0 0 6,-1 0 6,0 0-1,-2 0 96,5 0-95,-2 0-6,3 0 11,0 0 23,0 0-12,0-1-16,1 0 38,0-1-27,5-1-17,-5 1 6,3-1-6,-4 1 5,-2 0 1,1 0 28,-2 0-1,0 1-33,2-2 0,-5 3 0,4-3 0,-3 2 0,0-1 0,2 0 17,0 0 17,1 0-46,0 0 12,-1 0-28,2 1 34,-1-1-6,1 2 6,-3-1 44,-1 0-33,0 0-17,1-1 0,0 0 78,8-1-44,-5 1-29,6-2 29,-5 2-34,0-1 0,0 2 0,1 0 67,-1-1-61,1 0-6,0 0 89,8-2-89,-6 1 0,7-1 40,-7 2-29,0-1 28,0 0-28,0 2 28,-1-1-39,-1 2 0,-4-1-33,0 1 33,-2-1 56,5 1-56,-1-1 45,4 1-45,-2 0-28,-2 0 28,0 0 11,-1 0-6,-2 0 119,2 0-12,-3 0-73,4 0 22,-5 0-10,1 0-46,0 0 51,1 0-50,1 0 44,5 0-50,-4 0 6,2 0 0,-5 0-1,0 0 57,-1 0-57,0 0-5,0 0 45,1 0-39,2 0-6,4 0-291,-2 0-617,2-2-1192,2-10 2100,7-15 0,-9 11 0,2-5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49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33 180 13362,'-18'5'2241,"4"-2"-1384,14-3 1086,0 0-946,12 17-280,0-10-185,12 14 22,-1-17-156,2-1-79,0-2-83,1-1-202,0-4 22,0-3-56,-1-6 0,-2-3 78,-5 0-78,-3 2 56,-5 3-45,-4 3-5,-2 3-12,-3 3-94,0 1-204,-1 1 198,0 8 106,-1 7 56,-2 15-6,-2 11 40,-1 13-5,1 13 10,1 8 45,3 8-106,0 0-1,1-1-16,2-7 28,1-6-56,2-12 11,1-7 0,-1-11 0,0-7 28,-2-5 89,0-12-66,-2-4 156,0-9-168,-1-5 6,1-9-62,0-10 17,0-15-62,0-11 6,1-13-145,0-19 117,0-5-121,0 18 1,1-2-68,3-23 300,-1 31 1,0 2-29,7-6-57,8-17 46,-5 27-28,6-8 39,-7 32-6,1 6-55,0 7 55,3 5-22,0 6-84,1 4 62,2 3 153,9 17-115,-7-2 24,5 17-18,-12-4 6,-3 0-22,-3 2-40,-3-2 112,-4 2 46,-1 11-46,-10-9 6,-5 8-56,-10-14 11,-6-2 28,-3-3-39,-3-4-123,1-3-515,-1-5-2348,2-4 2986,-4-3 0,17-2 0,1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0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174 0 11469,'11'7'4279,"-2"-2"-3360,-9-5 593,0 0-716,-8 7-79,-2 5-230,-8 11 190,-2 9-201,-2 9 84,0 7 180,-2 8-583,3 4 151,1 3-140,7-1-73,3-5 56,6-5-117,2-6 0,3-8-34,6-4-185,2-5-442,8-3-1043,2-4-2491,7-4-3737,-2-5 7898,4-6 0,-14-4 0,-4-2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1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67 93 10550,'18'8'3551,"-3"-2"-2677,-15-6 1199,0 0-1441,12-22 152,-9 14 74,11-15-410,-14 21-140,1 1-218,-1 1 78,-3 5 156,-3 5-240,-4 6 101,-4 4-11,-1 3-29,-1 2 113,2 3-157,0 1 55,1 1 68,3 1-190,2 0 62,4-3-96,2-1 6,2-3 139,0-2-89,5-4 123,3-2 163,6-4-336,1-2 178,3-3-116,0-3-63,4-2 258,0-1-201,2-3 56,2-5-29,1-6-22,2-7-123,-2-2 56,-2-4 0,-2 1-44,-2-2 49,-5 0-5,-1-2-56,-2-13 23,-6 9-102,0-7-61,-6 14 123,-3-3 73,-2 7-33,-3-1-18,-3 9 46,-2 2-79,-2 2 11,-3 2 6,-2 2 56,-1 2 11,-1 2 0,-1 1 16,-1 1-55,-8 2 6,10 1-35,-5 2 102,12 2-34,2 0 22,1 0-22,-2 6-56,3-3 28,-1 6-5,5-4 66,1 1-21,3 1 44,0 0-23,2 0-38,0 0 5,0-1 0,0 0-45,2-1 90,4 5-23,0-6 68,2 2-124,-2-6 34,-1-1 0,1-1 146,2-2-102,1-1 192,9-1-180,-1-1-6,7 0-39,-4 0-11,0-3 168,1-1-134,-2-3 95,-1 1-73,-3 0 22,-3 2-89,-1-1-6,-4 4-17,-2-1 68,-2 2-23,-1 0-11,0 0 23,0 0-29,0 0-5,1 0-28,-1 0 78,0 0-28,-1 0 67,-1-1-78,1 0 0,0 0-16,2-1 21,0 2-5,0-1 17,-1 1 45,0 0-74,-1 0-2424,0 0-1653,-1-1-3523,0-1 7612,0-3 0,0 2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2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19333,'0'-24'1288,"0"4"-918,0 20-236,0 0-44,0 2 16,0 6 275,0 8-152,0 9 276,3 9-174,0 7 61,2 10 134,-1 5-341,-1 7 67,-2 1-207,0 0 5,-1-2 191,0-7-152,0-5 57,0-6 5,0-7-67,0-5-129,0-5 45,0-2 6,0-9 0,0-2 38,0-10-21,0-1-23,0-3-2022,0 1 459,3-1-1954,3 0 3517,9-11 0,-6 8 0,2-7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2.5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9811,'5'4'1999,"0"-1"-1455,-5-3 2755,0 0-2817,1 0-253,0 0 555,1 0-380,-2 0 907,1 0-986,0 0-29,0 0 320,1 0-476,1 0 101,2 0-241,2 0-39,4 0-179,2 0-1486,3-1-1763,3-3-2340,1 0 5807,1-2 0,-10 3 0,-3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0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20 12416,'-3'-8'4520,"2"2"-3283,1 6 758,0 0-1503,0-2-150,0 1 78,0-2-84,0 3 141,0 0-304,2 0 197,4 4-29,8 4-161,6 6 111,7 7-62,5 3-122,3 3 55,2-1-106,-2 0 23,-4-2-46,-5-4 18,-5-4-79,-5-4 28,-5-3-68,-2-4-100,-4-2-352,0-2-186,-1-1-650,2 0-2072,0-6-1377,2-1 4805,-1-7 0,-3 7 0,-2 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3.5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244 30 12662,'2'1'4218,"0"0"-1266,-2-1-2420,0-13-146,0 9-11,0-10-168,0 13 62,0 1-269,-2 0 196,-1 5 78,-3 3 147,-3 8-163,-3 5-68,-3 5 157,-4 4-195,-2 3 100,-4 2 5,1 1-257,0-1 101,2-4-101,3-4 0,3-5 28,4-6-28,3-3-6,3-7-173,4-2-465,0-3-353,2-1-1820,0-3-1804,5-9-2095,1-4 6716,5-9 0,-4 12 0,-2 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1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7 210 10136,'-4'-3'3881,"2"0"-3041,2 3 1037,0 0-1216,0-1 151,0 0 908,0-1-1323,0 1 29,0 1-40,5-2 40,5 1 50,9-2-218,6 0-11,3 0 27,4-1-268,0 1 83,-2-1-89,-1 1 6,-4-1 72,-3 2-78,-5-2 51,-1 1 33,-3-1-34,-1 0-50,-3-1 0,-1 1 0,-4-1 56,-1 0-56,-2 0-34,-2-2 34,-7-2-235,-19-7 101,-3 3-40,-15-6 107,10 7-449,-12-5 158,15 6-454,-5-1-504,20 6-1390,6 3-1993,5 1 4699,4 2 0,2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4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19 11850,'-14'-10'4430,"4"2"-3517,10 8 1306,0 0-1816,4 0 56,5 2 258,9 6-141,6 7 2,4 9 10,4 7-347,0 6 11,-3 7-140,-3 7-79,-9 2 152,-8 3-179,-6-3 39,-6-2-1,-7-4-44,-6-4 0,-6-5-280,0-5-700,1-5-952,2-4-3888,3-6 5820,4-3 0,6-8 0,2-2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8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65 84 9806,'14'11'4508,"-4"-2"-3247,-10-9 2290,0 0-2627,0-18-213,0 12-106,0-12-157,0 17 365,0 1-825,0 7 12,-3 2 51,-3 10 61,-4 6 45,-2 5-157,0 5 84,0 4-40,1 2-44,2-1 56,2 1-50,3-4 56,2-2-6,2-3-51,0-3 79,2-3-50,5-3-34,4-3 73,4-3 22,1-3-28,1-4 34,3-3 184,11-4-212,-5-1-39,8-2 78,-10-5-112,-1-2 117,0-6-117,-3-2 0,-2-2 28,5-14 51,-7 8-79,4-12-23,-9 10 23,-2-1 0,-3-1-56,-3-2 51,-1-1-29,-2-12 34,0 10-22,-2-8 16,-2 16-39,-4 1 1,-2 3 38,-3 0-33,1 2 39,-2 0-6,-1 3-95,-7-4 40,4 7-23,-6-2 17,6 7 44,1 2 23,0 1 0,1 1-17,1 2-61,-6 0 28,7 1 10,-5 1 40,7 3 0,2 2 0,0 4-5,2 2 5,1 1-45,0 2 28,0 1 12,2 3 10,-2 0-5,1 10 6,0-8-12,2 8 6,2-10-11,1-1 11,1-2 0,0-2 6,0-3 55,0 1-61,0-5-5,0 0 5,0-3 22,1 0-16,1 0 72,3 1 79,2 0-118,6 3-39,-2-2 0,5 2 11,-6-3-5,2-1 44,-1 1 85,1-3-91,1 0-4,-1-1-29,-1-1 118,6 0-40,-5 0-38,5 0 77,-7 0-122,1 0 95,0 0-23,0 0-27,0-1 89,0 0-12,1 0 147,2-1-207,-2 1 49,3-1-22,-5 0-89,1-1 89,0 0-89,0 1 95,1 0-6,1-1-45,-3 0 1,1 1-46,-6 0 62,0-1-16,-1 0-46,-1 1 46,0 0-90,-2 2-836,0-1-15,-1 0-796,0 1-3002,0-4-4189,0-2 8877,1-3 0,-1 4 0,1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7:59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11749,'16'5'3854,"-4"-1"-2947,-12-4 588,0 0-1080,1-4 33,-1 3-67,1-3-22,-1 4 2144,0 0-2503,2 1-6,-1 4 12,2 2-6,-2 6 73,1 2-67,-2 1-12,1 0-39,-1 1-616,0 1-913,0 1-2649,2 4-2330,0-1 6553,2 0 0,-1-10 0,-2-4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17451,'1'12'1574,"0"2"-1417,-1-6 84,0 3-236,0 1 74,-1 3-79,1 1-90,-2 3-1277,1 0-1512,-1 4-2195,1-2 5074,0 1 0,1-11 0,0-3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10220,'7'16'3400,"-2"-4"-2431,-5-12 1411,0 0-1853,0 7-12,0-3 39,0 6 265,0-4-422,0 3-190,0 2-67,0 1-134,0 3 106,0 1-112,0 1 0,0 1-532,0 1-930,0 1-442,0-1-1659,3 0-1875,1-3 5438,4-3 0,-5-5 0,1-5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0.8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11900,'2'0'4470,"0"0"-1216,-2 0-2884,0 4-90,0-1 45,0 3-163,0 0-50,0 3 22,0 3-134,0 4 62,0 2-62,0 4-106,0 1-353,1 4-208,1 1-1506,1 2-622,1 5 504,0-2 2291,-1 1 0,-1-16 0,-1-5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2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13917,'4'8'4295,"-1"-2"-3062,-3-6 111,0 0-969,0 4-123,0-1-50,0 5-85,0-1-16,0 2-67,0 0-34,0 2 0,0 0-79,0 0-374,0 2-387,0 0-1154,0 1-896,0 2-1681,0-1 4571,0 1 0,0-8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10158,'15'12'1708,"-3"-3"-1607,-12-9 723,0 0-1,-4 0 56,3 0 281,-4 0-359,5 0 1008,0 0-1192,2 0-119,1 0-425,4 0-146,0 0-73,4 0-599,0 0 291,-1 0-1192,1 0-1300,1 0-381,0 0 3327,2-1 0,-7 1 0,-1-1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1.5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0 10954,'9'7'4200,"-2"-2"-2900,-7-5 3993,0 0-5030,-1 4-111,-1 2-147,-1 5 147,-1 2-147,0 1 29,0 0-34,0 2-712,2-2-503,0 1-2812,2 3-3210,0-1 7237,0 2 0,0-9 0,0-3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8.4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197 0 11883,'4'9'4582,"0"-2"-3479,-4-7 920,0 0-1234,0-4-246,0 2-50,0-3-134,0 4-6,0 1 241,0-1-113,-1 0-481,-1 1 0,-2 0 28,-1 0-89,-3 5 61,-3 2 0,-1 6 5,-3 4 1,0 3 56,-1 3-46,1 2 18,0 3-17,1 3 22,1 2-33,1 3 100,0 1-44,1 3 22,2 0 22,1 0-106,5-3 62,0-3-62,3-4 44,3-3 80,4-4-57,6-3-6,5-2 107,14 2-61,-6-7-6,11 0-29,-10-9 74,2-3-140,2-1 94,-1-3-100,2-5 34,11-14-34,-10 2 0,5-7 50,-15 7-50,-3-1 0,-3 1 0,-3 0-5,-2-1-1,-3 0 6,-2-1-89,-1-10 89,-4 6 33,1-6-33,-3 8 0,0 1-11,-3 0 11,-2 3-73,-4 0 28,-9-3 45,3 7-5,-6-3-74,3 8 79,-1 2-33,1 2-6,-1 3 33,2 0-33,-8 3 39,7 0 5,-5 5-5,7 1 0,0 5 0,-1 2 0,1 2-39,1 0 39,1-1 0,2 0-33,-1 3 33,5-4-28,-1 3 22,4-5 12,2 1 10,0-1-16,1 0 0,1-1-5,0 1-6,1-3 11,0 3 0,0-6 0,0 1 33,0 0-33,0-1 0,0 1-5,0 0 5,0-2-12,0 1-55,0-2 62,0 0 5,2 0 22,0 1 28,3 0-10,0 0 60,0 1 1,3 0-45,-3 0-50,2-1 33,-3-1-33,0 0 27,-2 0-22,1 0-11,-1 0 40,-1-1-7,1 0-33,-1 0 73,1-1-28,2 0 72,0 1-27,1 0 11,-1-1-23,2 0-72,2 0 112,1 0-112,-1 0 201,5 0-202,-3 0 46,4 0-46,-4 0-5,0 0 90,-1 0-84,0 0 22,-1 0 5,0 0-38,-2-1 5,2 0 0,-4-1-12,2 1 18,-2 0-6,2 0 11,0 1 23,0 0-68,2-1 34,2 0 67,-2 0-67,1-1 90,-3 1-90,-1 0-11,0 0 5,-2 1-27,-1 0 33,1 0 5,-2 0 23,2 0-5,-1 0-12,0 0-22,0 0 11,1 0 0,0 0 33,2-1-33,-1 1 84,0-1 0,0 0-22,0 1-96,-1-1 34,0 0-45,-2 1 45,0-2-285,-1 2-1435,0-5-100,-1-1-2740,-7-14-3393,-1 0 7953,-6-12 0,8 16 0,0 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09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13 148 9890,'-7'-6'2923,"2"2"-2217,5 4 1747,0 0-1657,10 7-108,-5-4 108,7 5-45,-6-7-169,-1 0-145,0 0 11,0-1 0,-1 2 5,0-1-61,0 0 113,1 0-62,0-1-91,2 0 141,1 0-112,3 0-79,2-2-61,4-4-118,2-5-27,1-6-7,3-2-89,0-3 28,1 0-28,-3 3 0,-3 2 0,-4 5-33,-4 4 33,-4 3 0,-1 3-51,-3 1 40,2 1-45,-1 0-6,2 0 23,1 1-45,1 3 6,1 2 22,0 4-73,-1 3 129,1 2 0,-1 4 6,0 1 128,-2 4-128,0 0 72,-1 1 0,2 7-78,-2-8-431,3 4-526,-1-13-898,6-4-5247,1-4 7102,5-4 0,-8-2 0,-2-1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0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39 8394,'-9'-15'4862,"2"4"-3339,7 11 1306,0 0-2113,-4-6 164,3 5-163,-4-5-252,5 6 1456,0 0-1842,0 3 94,0 3 197,0 6-96,-1 5 96,1 4 11,-1 2-174,1 2 6,0 2-101,0-2 0,0 0 28,0-3-95,0-2 11,0-5 33,0-5-89,0-5-11,0-2-174,1-3-341,-1 0-253,2-5-447,0-4-320,0-8-4873,3-16 3585,-4 4 2834,2-16 0,-3 27 0,0-2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1.1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0 168 8287,'8'2'3630,"-2"0"-2588,-6-2 4631,0 0-5078,-6-33-136,4 24-185,-4-23 18,6 31 2133,0 1-1949,0-1-358,0 0-113,2-3 57,1 0-57,4-3 23,2-1-11,2-1 17,2-1-34,0 0 33,0 0-33,0 1 96,-1 2-46,0 1-50,-2 1 0,0 2 0,0 1-6,-2 1 6,1 1-84,0 0 45,-1 0-56,-1 1 5,-1 4-61,-2 2 34,-2 5 111,-1 2 12,-5 11 50,-3-4-23,-5 7-33,-4-10 0,1-1-101,1-3 96,2-4-57,2-2-16,-1-2-34,4-2 33,1-1-5,3-1-72,2-2-80,0 1 236,4-1 6,3 0 117,5 0-89,1 0-34,3 0 101,0 0-90,2 0 39,0 0 90,0 2-61,0 0-23,0 3 0,-3 0-51,0 2-5,-4 1-5,0 1 5,-3 2 72,-1 0-16,-1 0 96,-2 1-119,-1-1 102,-1 2 66,-1-1-122,-5 7 10,-2-3-78,-8 4 40,0-5 22,-5-1-68,1 0-5,-2-2-179,2-3-431,-1-2-399,8-4-682,1-1-3435,9-6 5126,9-9 0,-5 6 0,6-6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0 10769,'3'8'4083,"0"-2"-3103,-3-6 5742,0 0-6717,-2-1 96,0 1-101,-3-1 0,1 1 34,-2 0 22,1 0 50,-1 0-72,0 0 11,-1 0-34,-1 0-11,-1 0 0,0 0 28,-1 1-23,1 1 1,0 2 33,1 0-5,0 2-51,0-1 17,-2 4-6,2-1 40,1 1-17,1-2 39,2 1-23,-1-1 18,1 1-51,0-1 39,1 3-39,2-2 84,0 1 67,1-2-117,0-1 111,0 0 7,0 0-119,0 1 208,5 2-90,1-1 107,4-1-247,2-4 73,0-1-84,2-2-6,1 0 6,-1 0-72,1 0 4,-2-2-167,5-8 50,-6-1-39,3-6 6,-6 2 151,-2 2-51,-1 0 107,-3 4 11,-1 2-235,-2 3 162,0 3 79,0 1 122,0 7 108,0 1-231,0 7 113,2-1-118,1-1 5,4-1-10,1-2-230,4-2-45,1-2-633,4-4-706,2-1-2011,6-1-1887,-1-1 5517,3-3 0,-13 1 0,-4-1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5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24 9744,'-1'-5'3439,"0"0"-2201,1 5 1982,0 0-2486,-1-6-78,1 4-158,-1-4-123,1 6 258,0 0 17,3 4 100,1 3-234,3 4-135,1 3-236,1 1-139,-1 0 33,2 1-39,-1-3-89,1 0-331,-1-4-158,2-3-139,0-3-419,1-2-848,0-1-822,0 0-1187,1-6-1485,-2-2 5478,0-5 0,-5 5 0,-3 3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2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230 0 10920,'9'11'4744,"-2"-2"-3708,-7-9 2437,0 0-2868,-1 4-23,-3 3-139,-3 7 134,-4 5-34,-1 7-190,-3 6 84,-2 7 61,-2 6-117,-2 5-45,0 2-140,-2 3-106,3-3 22,1-3-107,4-7 80,1-6-85,3-8 0,3-9-6,3-6-319,3-6-420,2-4-173,1-2-5188,22-25-2318,-2 1 8424,17-21 0,-21 24 0,-5 4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3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79 117 8842,'-16'-1'1003,"2"0"-286,14 1 1131,0 0-1030,-9 0-40,7 0 29,-7 0-28,9 0 4474,0 0-4951,3 0 118,1 0 79,3 0-84,2 0-180,1 0 62,1 0-129,0 0-106,0 0 55,-1 0-78,2 0 23,-2-3-23,1-2-33,-1-4-12,-2-4-95,-1 0-16,-3-2-51,-2 2-151,-1 0 44,-1 3 62,-1 3-39,-3 1 145,-3 3-16,-4 0 78,1 2 40,-2 0-74,2 1 79,0 0 0,0 0-50,1 0 50,1 3-45,-1 1 45,2 3 101,0 1-23,2 1 113,0 0 0,2 0-90,-1 1 50,1 0-73,-1 1-5,0 1 140,0 1-84,0 1 55,0 0 80,-1 9-96,2-7-62,-1 6 12,3-8 111,0-2-22,1 0 51,0-3 106,0 1-207,1-2 61,3 1-4,5 2-7,0-2-106,4 1 83,-2-5 18,1-1-196,1-3 72,2 0-78,0-1-50,8-1-46,-5-3-172,5 0-136,-7-4-408,-1 1-146,-3 1-566,-3-1-1080,-2 1-7227,-3-5 8966,-2 3 0,-1-1 0,-1 5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14.8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110 28 8494,'-15'-11'2549,"3"2"-1714,12 9 1226,0 0-1428,6 0 67,-5 0 23,5 0-124,-4 0-28,0 0-44,0 0 268,0 0 51,2 0-314,0 0-39,1 0-68,-2-1-55,2 1-90,-3-1 0,0 1 17,-1 0 471,-1 0-695,0-1-17,0 0 39,0-1-95,-3 1-28,-2 1-6,-4-1 12,-2 1-12,-2 0 29,2 0-1,-1 2 6,2 2 0,-1 2-17,2 2 17,0 1 0,2-1 0,0 1 0,2 1-61,1-2 55,2 1 6,1-2 50,1 0 107,0-2-62,3 1-39,4-1 28,11 3-72,-2-2 38,7 0-11,-6-3-33,2 0 67,1-1-40,0 0 85,0 0-113,6 3 46,-8-1-51,4 2-11,-11 0-29,-1 0 29,-3 0 11,-1 1 6,-2 1 39,-1 1-6,-2-2 146,0 2-23,-1-2-56,-3 1 23,-4 2-45,-6 1-84,-5 1-50,-4 0-230,0-2-1053,-7-1-264,7-3-2687,-4-1-2869,9-4 7153,5-1 0,5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4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11082,'12'14'4050,"-3"-3"-3193,-9-11 6,0 0-567,18-3-77,-12 3-174,15-3 475,-17 3-430,1 0-51,-1 0 112,0 0-151,2 0-593,2 0-1395,5-1-3317,1-1 5305,3-1 0,-8 0 0,-2 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13 5874,'-3'-7'5,"0"2"1,3 5-57,0 0 1,0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27.5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5734,'0'0'0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0.2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11 970 10293,'-2'-5'3534,"0"0"-2655,2 5 7394,0 0-8172,0-3-56,0 0-39,0-5 5,0-2-11,-2-3-56,1-5 50,-1-4 12,1-5-6,1-7 0,1-2-6,6-4 1,6-4-40,10-1 39,8-5 1,9-5 10,11-4 51,8-6-33,6-2-318,2 0 295,-5 2 0,-9 5 0,-10 10 0,-13 9 11,-10 10 23,-8 10-34,-6 8-392,-2 5-247,-3 5-879,0 1-4931,6 22 646,0 2 5803,5 20 0,-7-20 0,0-4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2.6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265 21 9016,'6'4'3153,"-2"0"-2195,-4-4 6010,0 0-6627,1-1-100,-1-1-174,1-2 34,-1-2-39,1 1-57,0 1 1,0 1-1,0 1 29,-1 1 565,0 0-599,0 7 0,-4 2-5,-2 9 5,-5 4 0,-3 4 0,-2 2 5,-1 1-5,-1 0 0,1-3 62,3-4-62,1-4 0,4-4 0,3-5 33,2-3-27,3-2 67,0-2 348,1 0-473,0-5-144,0-1-123,0-3 101,0 2-57,0 0-268,0 2 140,0-1-17,0 0-241,0 1-331,0-1 320,-1 1 17,-3 0-336,-1 1 206,-4 1 136,0 1 94,-2 1 326,-1 0 167,1 0 34,1 0 28,1 0 146,3 0-62,1 0 78,2 0-83,1-1 296,1-2-375,-1 0 134,2-1-83,-1 0 156,0 2 11,1-1-16,-1 3 5,0-1-22,1 0 23,-2 1-80,1-1 63,-1 0-18,0 0-133,0 0 150,-2-1-61,2 0 78,-1 0-95,2 2 6,0 0 44,1 0-50,-2 0 11,2 0 51,-2 0 123,2 0 4430,-1 0-4760,3-1 22,2 0 11,4 1 0,3 0 33,3 0-22,2 3 12,1 2 44,0 2-56,-1 1 6,-2-2-17,0 0 0,-3 0-6,-1-3 12,-2 2-6,-2-3 34,-1 1-29,-2-2-5,-1 1 0,0-2-39,-2 2-23,1-2 62,-1 1-5,0 0-79,0-1 78,0 2 1,0-1 5,0 1 11,1 0 56,-1 0-67,2-1 45,-2 1-51,2 0 6,-1 0-17,1 2 17,-1-1 0,1 0 0,-1 1 45,1-1-45,0 0-5,0 0 10,0-1-10,-2-1 27,0 1-22,0-1 0,0 1 0,1 0 0,0 0 0,0 0-2420,-1-2-3153,0-3-2005,-3-6 7578,-1-7 0,0 6 0,0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1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 9128,'14'12'3277,"-4"-2"-2174,-10-10 1317,0 0-1754,0-15 56,-1 11-145,0-11-39,1 13-73,0 0 1126,0 2-1591,0 3 78,0 5 140,0 7-72,1 6 33,2 4-11,1 2-56,1 3 84,-1 2-123,-1 0-67,1-2 44,-2-1-39,2-6 56,-2-4-33,1-5 22,-1-5 45,-1-3 73,1-4 5,-1-1-128,2-5-51,0-7-168,1-8-63,1-8-116,1-3 196,1-2-56,1 1 44,1 1 163,0 2-67,1 4 67,0 4 0,-1 4-33,-1 4 27,-1 3-5,1 4-12,-1 1 18,1 3 10,2 0 259,5 6-124,0 4-23,3 6 90,-5 4-106,0 2 50,-3 3 18,-1 12-23,-4-8-141,0 6 40,-4-13-45,0-5 0,-1-4 51,0-4 33,0-4 246,0-2-330,1-8-146,1-5-5,2-9-106,1-8 21,3-1 28,0-1 158,3 4 50,-1 5-67,-1 7 61,0 5-78,-4 4-39,6 3 134,-3 1 73,4 1 51,1 3-63,-1 4 40,1 4 62,-1 5 34,-1 2-1,3 11-156,-6-8 16,1 7-62,-6-11-10,1-3-281,-1-2-504,1-4-268,2-4-903,2-2-2850,11-10 4811,13-16 0,-13 11 0,4-9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4.6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45 25 12096,'1'2'3479,"0"0"-746,-1-2-2189,0 2 55,0 1-235,0 2-79,0 1-27,-2 2-90,1 0 39,-2 4-22,1 0-112,1 3 39,0-1-12,1 1 7,3-4 44,4 0-11,6-3 112,3-3-62,1-2-105,1-2 16,0-1-23,-1 0-78,-2-1 101,-3-3-90,-2-1 57,-1-5-29,-3 0-39,0-3 0,-3-1-101,-1-2-67,-1-1 84,-1 0-152,-10-5 135,-2 6-16,-12 0 61,-1 12-23,-4 2 12,0 2-84,1 0-314,4 2-2336,5 4-1119,10-2 3920,11 2 0,1-5 0,6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5.4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216 462 10898,'-12'-8'2873,"2"2"-1994,10 6 499,0 0-958,-38-13-16,22 10-119,-30-9-33,30 12 196,2 7 34,0 3-96,1 6 203,3 3-169,0 2-22,3 2-208,2 2-16,2-1-57,2-2 1,1-3 55,2-3 62,2-5 68,4-4 55,3-5-100,3-1-112,2-4-90,1-8-11,3-8-45,0-12-393,10-33 91,-9 8-90,6-27 106,-11 20-262,-3-21 430,-7 27 118,-1-8 0,-5 34 258,0 7-141,-2 7 157,-1 3-27,-2 5-180,1 2-28,-1 4-39,-1 1 0,0 4 84,-7 19 73,3 2 89,-7 22-5,7-2 85,0 7-91,4 4 17,2 2-84,2-4-157,2 14-11,5-22-341,2 6-707,6-25-974,3-5-3579,8-8 5601,14-4 0,-16-6 0,4-2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3:08:36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132 136 11850,'0'4'3495,"0"0"-2873,0-4 1433,0 0-1417,2-1 18,3 1-101,3-1-169,2 1-61,1-1-219,1-3-22,-1-2-50,1-4-1328,3-26 392,-8 17-436,0-22 1074,-14 31-32,-6-1 150,-5 9 62,-3 1 22,0 1 62,-1 5 124,0 3 486,-7 14-268,8-2 251,-3 8-16,10-5 129,4 1 0,4 2-252,3 0 72,3 2 443,15 8-633,-1-10-78,17 4-34,-3-15 22,5-6-122,4-4-46,3-4-78,2-1-700,20-10-1003,-13 0-3584,22-17-4544,-20 5 9256,5-8 0,-26 15 1,-9 2-1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3:58.4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6703,'10'15'1808,"-2"-4"-1556,-8-11-624,0-1 1,0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2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39 59 7789,'-11'-12'1013,"2"2"-782,9 10 631,0 0-375,0-12-212,0 8 167,0-10-352,0 11-23,0 1-67,0 1-4010,-4 1 4010,-1 0 0,0 0 0,1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3.7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10556,'15'9'3562,"-3"-3"-2498,-12-6 544,0 0-1367,9 0 16,-4 0-55,9 0-73,-5 0-168,3 0 39,-1 0-594,2-2-324,-2 1-1351,3-1-1948,-1 1 4217,2-3 0,-7 3 0,-2-1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08.4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124 21 9027,'5'11'2240,"0"-2"-1316,-5-9 415,0 0-1087,-5-4 196,3 2-252,-2-3 34,2 5 201,1-2-218,0 2-213,0-1 73,1 0-34,-1 0-34,0 0-5,0-1 28,0 2 62,0-2-96,0 2 6,-2-2-229,0 1 229,-1-1-717,-4 0 717,1 0-230,-4 1 191,3 0 22,-1 0 17,-2 0 23,4-1 313,0 1-230,5-1 258,2 2-50,-2-1 134,2 1 4123,-1 0-4493,0 0 101,1 0-112,-1 1 96,1 3-163,0 2 0,0 4-39,0-1 89,0 4-50,0-3 101,0 1-12,0 1-122,0 8 27,0-6-95,-1 6 141,1-6-40,-1-2 50,1 2-5,0 4-45,0-3 0,0 4-79,0-5 85,0 1 89,0 5-11,0-3-129,1 4 45,0-7-56,1 2-22,1-1 123,1 7 28,-1-5-6,2 5-134,-3-6 67,0 0-124,0 8 158,-2-5-34,2 6 34,-2-7 38,2-1-111,-2 1 22,2 9-83,-1-7 156,0 7-56,1-12 44,-2 2 29,1-2-78,0 10-46,-1-6-66,1 8 173,-1-8-56,0 0 162,0 14-257,0-8 95,-2 11-17,-1-12-56,-2 1 107,0 0 55,-2 9-5,3-6-134,-1 5 50,2-10-39,2-1-45,0-1 89,1 8 91,0-8-1,0 5-185,0-10 90,0 0-89,0 9 94,0-6-5,0 6 101,0-7-11,0 1-158,1-1 29,0 11-56,1-9 106,-1 8-11,0-9 84,-1 1-50,0 18-62,0-13-56,0 14 84,0-18 0,0 2 84,0 1-34,0 11-50,0-6-50,0 7-40,0-9 90,0 0 112,0 12-39,0-9-123,0 9 50,0-13-34,1 0-56,4 21 186,0-17-12,4 14-135,-4-22 51,1 0-3498,-1 9 3498,0-7 0,-1 8 67,-1-10-17,-1-1-61,-1-1-6,1 7-67,-2-7 3476,2 5-3392,-2-10 45,2 0-11,-1 11-34,1-10-62,0 9 62,-2-13 0,1 0 101,0 6-107,2-5 6,-2 4-16,0-4-52,0-1 68,0 1-5,-1 6 72,0-2-73,0 5 6,0-5 0,0 1-50,0 8 50,0-8-22,0 6 78,-1-8-56,0-2 0,-1 1-17,-1 5 17,0-6 0,1 5-23,0-7 74,1 0-51,0 0 22,-1 6-72,2-4 50,-1 4 0,1-3-51,0-1 102,0 6-51,0-4 67,0 5-123,0-6 56,0 1 0,0 1-50,0 6 50,0-5 5,0 5 113,0-8-185,0 1 67,0-1-73,0 10 112,0-6-39,0 6 0,0-7 101,0 1-140,0 0 39,0 10-101,0-7 140,0 5-39,0-9 0,0 0 50,0 7-50,0-5-5,0 5-96,0-6 107,0 0-6,0 0 151,-1 8-207,1-9 56,-1 5 0,1-10-84,-1 0-3275,1 5 3359,-2-5 107,2 4-146,-1-5 39,0-2-45,1-1-6,-1 0 51,1-3 3409,-1 1-3308,1-2-135,-1-1 34,0 0-16,1 0-52,-2-1 80,2 0 4,-1 2 96,1-2-156,0 3 27,0-2-78,0 1 106,-1-1-11,1 1 39,-1 0 11,0 4-50,0-1-5,-1 2-96,0-3 140,1 1-39,-1-1 118,1 3-169,-1-1 51,1 2-5,0-3-90,1 0 100,0-1 29,0 5 50,0-4-90,0 4 6,0-3-61,0 2 27,0 8 34,0-4 28,0 6 67,0-6-151,0-1 56,0-1-106,0 5 111,0-6-5,0 5 62,0-6 11,0 1-79,0 7-39,0-3-39,-1 6 118,-1-4-34,-1 2 34,0 2 16,-2 11-50,2-6 0,-1 8-84,1-11 129,2-3-45,-1 0 145,1 8-201,0-6 56,0 8-11,1-9-67,0-1 117,0 11 34,0-10 11,0 8-123,0-13 39,0-1-45,0-2-28,0 0 73,0-5 168,0-2 34,0-6 918,0-1-1226,0 1 145,0 3 45,0 0 23,0 3-180,0-1 73,0 1-56,0 2 11,0 2 45,0-1 67,0 2 23,0-4-141,0 0 51,-1 0-162,1 6 196,-2-4-34,2 3 89,-1-4 18,1-3-180,0-1 17,-1-1-23,1 0 79,-1 0 0,1 0 112,0 1-112,0 2 0,0-1-28,0 1-61,0-2 89,0-1 0,0 1 185,0 7-253,0 0 68,0 5 0,0-2-84,0-1 84,0 2 62,0-5 33,0 1-145,0-6 50,0 0-28,0-2-67,0 3 95,0-4 67,0 2 22,0-4-122,0 1-40,0-2-2386,0 1-2750,-3-11-1434,0 1 6643,-3-11 0,2 11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2.8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55 256 8343,'-7'-13'2263,"2"2"-1697,5 11-432,0 0-150,-5 0 4,3 0 52,-5 0 374,5-1-67,-1 1 191,2-2-280,-1 2 117,-1-3-358,0 3-17,-3-2 62,3 2-62,0 0 5,1 0 426,1-1 1373,1 1-1552,0-2 437,0 2-146,0-1-330,0 0 157,2 1-191,0-2-78,3 2-96,0-1 398,1 1-319,1-1 578,5 0-656,-1-2 302,5 1-308,-1-2 72,1 1 80,3-1-91,10-1 68,-5 2-11,5 1-118,-8 1 0,-3 1 235,10-2-230,-7 1 91,8-1 77,-9 1-27,1-1-146,1 2 72,13-2-27,-7 1-6,8 0-39,-12 0 135,-2 1-51,0 0-90,6 0-5,-6 0-56,2 0 117,-8 0-50,-2-1 129,9 0-129,-8 0-45,6 0-28,-12 1 79,1 0 61,3 0 6,-3 0-107,3 1 34,-4 1-33,3 1-40,1 1 230,23 3-51,-12-2-111,15 2 5,-18-4-45,15-2 45,-14 0 112,10-1-39,-17 0-124,-2 0-50,11 1 113,-7 0-12,8 0 128,-9 0-16,2-1-3548,9 0 3385,-4 0-5,6 0 56,-9 1 0,-1-1 168,15 2-168,-12-1-33,11 0 3341,-16 0-3308,0-1 0,-1 0 168,4 0-202,-7 0 34,4 0-34,-7 0-38,1 0 77,6 0 62,-1 0 6,4-2-106,-4 1 33,1-2-101,15 2 101,-10 0 101,10 1-29,-14 0-111,1-1-39,17-1 83,-12 1-5,12-1 157,-15 1-56,1 1-101,12-3 0,-7 2-45,8-3 45,-11 1 0,-1 0 129,6-1-174,-8 2 45,5-1 0,-11 2-56,0-1 56,0 1 151,13-3-184,-9 1 33,9-2 0,-14 2-62,2 0 62,7 0-17,-5 0 101,4 1-84,-7 0 0,0 1-39,15-2 39,-10-1-33,13 0 117,-14 0-84,1 2-3325,8-1 3291,-5 1 34,4 0 0,-8 0-22,-1 1 89,0-1-67,8 0 90,-5 0-158,6-1 68,-8 2 3392,2-1-3358,10 2-34,-7-1 34,7 1 50,-11 0-79,0 0-5,-1 0-50,8 4 117,-6-2-67,5 1 0,-9-1 85,-1-2-136,5 2-22,-8-2 112,3 2-39,-8-1 11,2 0 96,9 2-107,-3-2 0,7 1-72,-4-2 139,1 2-67,0-2 56,16 1-56,-14 0-23,12-1-72,-17 2 140,18 1 61,-13-1-139,12 1 33,-14-2-6,-2 0-61,7 0 67,-8 0 34,5-1 66,-9 0-150,0 0 50,-2 0-84,4 0 90,-5 0-6,3 0 50,-3 0 40,0 0-96,7 0-28,-3 0-50,4 0 90,-5 0-6,-1 0 34,0 0 61,7 0-95,-4 0-51,7 0-38,-6 0 128,2 0-39,0 0-3274,11 0 3240,-4 0 34,6 0-6,-8 0-89,-2 0 157,10 0 89,3 0-201,0 0 50,-1 0 3392,-9 0-3404,22 0 91,-17 0 22,15 0-113,-22 0 12,-1 0-100,5 0 133,-7 0-33,3 0 62,-10 0 27,-1 0-128,1 0 22,-2 0-61,0 0 112,-3 0-34,-1 0 44,1 0-4,6-1-40,-1 0-34,5 0-56,-3 0 130,-1 0-40,1 1 168,7 0-219,-5-1 51,7 0-17,-6-1-55,2 1 156,24-2-6,-14 2-128,19-2 50,-21 3-45,1 0 28,19 0 95,-16 0 6,13 0-151,-23 0 67,-1 0 0,-1 0-50,7 0 50,-7 0 56,6 0 28,-10 0-157,4 0 56,-4 0-78,2 0 129,-4 0-34,0 0 84,1 0-51,14 0-72,-12 0-45,11 0 90,-15 0-6,0 0 190,3 0-257,-3 0 67,1 0-56,-4 0-23,-1 0 208,18-1-50,-7 1-135,14-2 56,-11 1-40,1 0-27,19-1 174,-15 2-40,13-1-123,-19 1 56,0 0-3521,5 0 3532,-6 0-11,4 0 101,-7 0-11,1 0-225,19 0 68,-13 0 78,15 0-11,-19 0 3476,0 0-3453,12 0-63,-10 0-27,10 0 67,-13 0 0,3 0 179,10-1-246,-6 0 67,9-1-17,-10 2-72,-2 0 89,8 0 84,-8 0-6,6 0-123,-8 0 45,2 0-11,0 0-3448,12-1 3459,-9 0 45,8-1 39,-13 0-135,0 1 51,-2 0 0,-1 1-72,7 0 72,-9 0 33,6 0 3426,-10 0-3459,9 0 0,-4 0-67,6 0 67,-5 0 0,0 0 17,-2 0 56,16 0-68,-12 0-49,11 0 44,-15 0 0,0 0 44,5-1-44,-5 1 0,5-1 12,-9 1-46,2 0-16,14-1 117,-11 0-67,11 0 0,-15 0 73,-1 0-129,15 0-28,-10-1 168,13 1-84,-17-1 0,1 2 22,1-2-22,-6 2 0,1-1-56,-6 1 95,0 0-39,3 0 95,-1 0-156,3 0 61,0 0 0,3 0-17,1 0 51,7-1 10,-4 0 108,3 0-158,-9-1 6,0 2 0,-3-2 112,1 2-106,-1-1 44,-1 1 68,-1 0-118,1 0 67,8 0-34,-6 0-16,7 0 28,-10 0 56,1 0-135,0 0 101,-3 0-61,3 0 106,-3 0 39,1 0-16,4 0-135,-1 0 0,5 0-68,0-1 102,2 1 95,12-3-196,-11 3 67,5-2-12,-17 2-105,0 0 162,-3 0-40,1 0 124,0-1-191,0 1 62,1-1 0,0 1-50,-1 0 50,1 0 17,-2 0-975,1 0-1070,-1-2-6474,-13-7 2156,-5-5 6346,-14-10 0,14 11 0,2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41 10781,'6'9'3204,"-2"-2"-2128,-4-7-414,0 0-18,0-10-220,0 6-32,0-7 179,0 7-487,0 2 380,0-1-251,0 1 95,0 1-257,0 0 156,0 0 157,0 1-224,0-5-106,0 3 78,1-3-101,-1 3 140,1 0 45,-1 1-17,0 1-263,0 5 17,0 5 146,0 23 21,0-3 29,0 14-129,0-9 0,0 1 6,-2 32-6,0-26 101,-2 22-29,1-35-3497,1 2 3419,0-11-44,1-2 100,1-12-33,0-3 134,0-2-369,0-1-516,0-7 3303,1-1-3942,1-8-464,1 0-3221,3-16 5058,-2-3 0,0 7 0,-2 7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5.6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0 182 6770,'10'-7'2448,"-2"2"-2353,-8 5 134,0 0-66,0-47 257,0 31 89,0-35 96,0 42 207,0 3 499,0-2-896,0 2-107,0-1 459,0 3-487,0 0 840,0-1-610,0 2-292,0-1 18,0 4 2318,0 0-2543,0 6-11,0 2 39,4 6 286,4 14-241,2-6 291,3 9-308,-2-9 29,0 0-96,2-1 100,4 3-100,-4-6 0,2 0 6,-9-9-6,0-3-2817,-1-2-1194,-1-6 4011,-1-5 0,-1 1 0,-2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6.99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9 9330,'10'4'1943,"-2"0"-1557,-8-4 1743,0 0-2068,-1-1 959,-3 3-438,-1 3-61,-4 6-257,0 6 156,-3 2 408,-11 25-531,9-17-134,-8 16 150,15-25-268,1-2 274,-1 3-285,4-9 27,-2 1-61,5-9 404,0-2-488,0-4 23,1-1-97,1-6-211,0 3 77,1-3-32,0 4-68,-1-1 291,3-1-521,3-7 449,0 2-264,3-5 185,-1 4 106,1 1 23,1-1-68,1-3 135,-2 2 17,-1 1-213,-5 5 246,-2 3-296,5-5 302,-4 5 0,3-3 28,-3 6 28,-1 1-62,0 2 6,-2 0 308,0 1-61,0 0 22,0 0 157,1 0-387,1 0 252,-1 0-179,2 0-56,-1 1 252,-1 1-196,1 1 498,1 6-570,0-2 251,0 5 11,0-2-145,1 1 353,0 2-3364,5 9 3386,-2-4-482,4 8 258,-3-5-100,-2 0-175,2 2-1898,1 8 1988,-1-7 2386,0 4-2346,-2-11-169,-1-1-11,4 8 56,-4-9-39,3 4 3471,-5-11-3365,0 0-111,1 3 5,-1-4 67,0 2-62,-1-5 68,-2-1 78,1 0-10,0 1-141,0 0 6,1 3 123,-1-3-124,0 2 376,0-1-415,-1-1 34,0-1 0,-1-2 0,0-1-880,0-4-4065,-4-15-4886,-3-5 9081,-4-14 0,4 18 1,2 2-1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8.1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49 109 8976,'-13'-4'2840,"2"2"-2128,11 2 441,0 0-979,-8 2 616,5 1-214,-5 0 136,7-1-309,1-1-123,0-1 376,0 2-337,0-1 179,-1 2-100,1 0 224,-1 1-224,0 0 201,1 2-392,-1-3 84,1 1 112,0-3 141,0-1-455,4 0 286,1 0-279,6-3 39,4-3-102,3-5-83,22-20-34,-15 11-51,11-11 135,-22 19 0,-3 2-84,0 1 84,-6 4-23,1 1-55,-5 3 123,-1 1-12,0-1 40,1 1-84,0-1 11,0 1-90,0 0 23,-1 0 62,1 0-107,2 4 112,0 2 95,2 5 84,-1 3-151,0 0-22,2 9 22,-1-8-23,1 5-5,-1-9 0,0 0-1025,1 2-2139,4-7-5041,-1 1 8205,4-7 0,-7 0 0,-1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19.4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83 9330,'8'9'3091,"-2"-2"-2413,-6-7 453,0 0-750,0-12 1395,0 5-1390,0-7-235,0 10 180,0 2-225,0 1 208,0-3-253,0 1-27,-1-3-34,0 1 56,-1-1 118,-1-5 206,2 5-217,-1-3 174,2 6-46,0 0-134,0 2 1147,0 0-884,0 3-179,2 4 28,2 6 106,2 3 23,10 23-398,-7-13 236,7 15-231,-9-20 1,0-2 195,1 1-161,-3-6-40,2-1-6,-4-7 0,1-3-346,-2 0-2057,6-2-2274,3-4-1971,6-4 6654,2-6 0,-8 5 0,-3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20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 49 7864,'18'-3'3423,"-4"0"-2370,-14 3-28,0 0 319,5-9-420,-4 6-360,4-6 13,-5 8 526,0 1 1003,0-1-1653,-2 3 62,0 3-414,-4 5 627,-10 27-352,5-13-225,-6 17 17,8-22-5,2-2-79,0-1-84,4-6-11,-1-1-40,4-6 51,-1-2-589,1 0-139,0-5 320,0-1-897,0-13 807,1 4-30,-1-7 439,2 3 89,-2 7 84,2-3-17,0 8 264,1 0-325,1 1 246,0 0-62,2-3 163,-2 3-235,1-1 89,-1 5 118,-2 0-241,2 1-34,1 0 84,0 0 29,1 0-158,0 4 85,0 1 212,1 3-95,5 5-207,-3-3 51,3 4 94,-3-4-145,1-2 449,9 7-489,-7-6 40,6 3 0,-9-8-50,-1-1 50,3-2-196,-5 0 112,2-1-151,-5 0-292,-1 0-273,1-1-152,0-1-1,1-4-212,-2-1 174,0-2-1636,2-8 2173,-1 5 359,1-7-11,-1 9 83,-1-1 23,0-3 0,-1 5 286,1-3 201,-2 7 213,2 0 364,-2 1 34,3-2-851,-2 0-186,2-2 253,-1 3-124,0 0 1037,0 1-857,-1 1-101,0 1-269,-1 1 1019,0 1-952,-3 1 84,1 4 415,-4 3-533,0 7 337,-1 1 398,-7 23-667,6-16 16,-4 13 46,8-24-124,1-4-78,2-4-1104,1-2-2134,0-2 0,0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48.7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 1 9162,'15'11'1976,"-4"-2"-1774,-11-9 5164,0 0-5355,0 2-11,0 1 174,0 2-1,0 0-161,0 0 77,-1 4 1,0-3-90,-1 3 5,1-4 242,-1 0-146,2-2-101,-1 1 72,0-2-21,1 1-51,-1-1 67,1 0 331,-1 3-376,1-1-22,-2 2 101,1-1-79,0-1 40,-1 1-57,1 0 147,-1 0-80,0 1-72,0 0 0,1 0-16,-1 0-52,1 4 164,-1-3-40,1 4-56,0-4 0,1 0 67,-1 6-11,1-3 12,-2 2 100,2-3-84,-2-1-84,2 0-17,-2 0-33,2 0 100,-1 2-50,1-1 168,0 2-67,0 6-101,0-2 39,0 3 39,0-5-72,0-1 33,0-1 202,0 1-241,0-2 0,0 1 0,0-5-67,0-1 84,0-2 151,0 3-84,0-2-96,0 3 12,0-1-56,0 0-11,0 4 140,0-4 11,0 2-90,0-4 6,0-1-106,0 3 106,0 0 0,0 2 101,0-1-28,0 0-113,0 1 1,0 5-22,0-2 66,0 3-5,0-5 107,0 0-23,0 3-101,0-5-73,0 2 101,0-5-11,0 1 101,0 1-34,0 1-72,0 1 5,0 1 0,0 1-39,0-1 39,0 0 134,0 2-78,0-3-56,0 2 0,0-2-17,0-1-11,0 5 28,1-3 123,-1 3-39,1-3-89,0 0 5,-1 0-95,1 3 95,-1-3 0,0 3 95,0-4-28,0 1-67,0 0 0,0 7-28,0-4 33,0 4-5,0-4 124,0-2-63,0 9-61,0-8-67,0 4 67,0-8 0,0-3 179,0 3-190,0-2 11,0 3-22,0-1-51,0 2 73,0 1 123,0 6-56,0-4-67,0 5 0,0-8 0,0 2-50,0 4 106,0-5 22,0 4-83,0-8 5,0 0-73,0 2 73,0-1 0,0 2 56,0-2 11,1 1-67,-1 1 0,3 4-34,-3-2 34,3 0 0,-3-2 62,2-2 5,-2 4-67,2-2 34,-2 1-68,2-3 34,-2-1 0,2 1 73,-1 2-73,0-1 0,1 1 67,-2-2-123,1-1 56,0 0-28,-1 3 90,1-3-62,-1 2 0,0-4 56,1 2-112,-1 0 56,1 4 0,0-2 0,-1 2 0,1-3 0,0 0 84,-1 2-84,1-2 0,-1 4-28,0-5 106,0 1-78,0-2 67,0 3-67,0-4 0,1 4 0,-1-2-44,1 1 111,-1 5-67,0-3 101,0 2-124,0-4 23,0 0 0,0 0 34,0 1-34,0-2 0,0 3 89,0-3-128,0 3 39,0-2-11,0 7 61,0-3-33,0 4-6,0-4 113,0 1-180,0 2 56,0-4-28,0 2 61,0-6-33,0 0 11,0-1 29,0 5-40,0-3 0,0 3-73,0-2 106,0-1-33,0 2 112,-1 4-117,1-3 5,-2 3-34,2-6-72,-1 0 145,1 1-11,0 0 62,-1 1-96,1 0 6,-1-2-17,1 3-16,-1 3 33,1-3 56,-1 2 56,0-3-124,1-1 12,-1 1-100,0 0 144,1-1-44,-1 3 6,1-3 95,0 1-107,-1 2-22,0 4-39,0-4 112,0 2-45,1-5 56,0-1 45,0 3-101,0-2 0,0 3-72,0-5 111,0 1-39,0-1 117,0 3-150,0-3 33,0 3 0,0-2-73,0-1 157,0 8 17,0-6-146,0 6 45,0-7 0,0 0-6,0 1 6,0 0 51,0 1 33,0-1-118,0-1 34,0 2-67,0 4 106,0-3-39,0 3 67,0-4 34,0 1-106,0 7-74,0-7 130,0 7-51,0-9 16,0 1 102,0 2-118,0-2-6,0 1-66,0-4 77,0 0-5,0 1 168,0 3-201,0-1 33,0 1 0,0-2-90,0-1 129,0 3 40,0-1 27,0 1-156,0-2 50,0-1-17,0 1-50,0 5 67,0-2 100,0 3 7,0-4-180,0 0-28,0 11 112,0-5-11,0 9 107,0-6 10,1 1-122,0 2 5,2-3-17,-1-2-78,1-4 140,-1-1-45,-1-3 50,0 0 17,0 2-67,0-2-45,0 2-39,1-2 118,-2 1 112,2 13-180,-2-9 34,2 9-28,-2-11-45,1-1 73,-1 0 67,0 5 45,0-5-162,0 4 50,0-3-28,0 1-28,0 6 56,0-3 67,0 3 23,0-6-129,0-2-79,0 9 124,0-7-6,0 7 72,0-6 24,1 3-175,1 14 79,0-6-56,1 5 95,-1-12-39,0-4 68,-1-2-35,1 2-33,-2-4-22,1 0-73,0-4 145,-1 0 17,1 2 17,-1-2-151,0 2 67,0-2-17,0 0-67,0 1 129,0 2 22,0 1 23,0 2-146,0-2 56,0 0-45,0-1-22,0 3 67,0-4 101,0 1-29,0-2-128,0 0 28,0 4-61,0-3 94,0 5-5,0-3 112,0 1-39,0 1-123,0 7-1,0-3-5,0 5 90,0-6-34,0-2 73,0-2-56,0 3-17,0-4-34,0 4-33,0-4 78,0 0 174,0 9-236,0-6 51,0 6-61,0-10-12,0 1 79,0 2 89,0 0-22,1 3-113,-1-4 40,2 0-61,-2-2 22,2 3 39,-2-4 84,2 2-12,-2-1-128,2 0 12,0 8-40,1-4 89,1 5-5,-1-8 90,-1-1 5,0-2-106,0 0-62,0-2-22,0-1 145,-2-2-50,1-1 84,0 0-84,-1 3 0,0 0-39,0 1-39,0-1 83,1 1 85,0 1-12,-1-3-128,1 0 50,0-1-28,-1 0-23,0 0 57,0 3 39,1-3 28,0 2-113,-1-2 40,0-1-33,0 1-51,0-1 84,0 2 84,0 0-11,0 1-107,0-1-67,0 1 101,0-3 0,0 2 73,0-3-34,0 1 40,0 0-91,1 0 12,0 1-33,-1 1-40,0 0 73,0 3 39,0-2 40,0 3-91,0-3 12,0 1-22,0-1-56,0-1 78,0-1 44,0-1 12,0-1-61,0 2-79,0 0 84,0 1 0,0 0 11,0 0 56,1 0-67,0 0 6,-1-1-68,0-1 62,0 0-17,0-1 68,0 2-51,0 2 33,0-1-89,0 0 56,0-1-28,1-1 79,-1 1-51,1-2-17,-1 1 17,1-1-39,-1 1 89,1-1-50,-1 2 0,0-2 56,0 1-112,0 0-11,0-1 123,0 2-56,0-2 67,0 2-117,0-1 50,0 0 0,0 1-67,0-2 117,0 2-50,0-2-67,0 1 117,1 0-50,-1-1 101,1 2-151,-1 0 50,0 0-6,0 2-28,1 0 34,-1-2 17,2 2 50,-2-4-111,1 2 44,-1 0-90,0 0 96,0 0-6,0 0 28,1-1 95,-1 1-179,1 0 45,-1-1-23,0 0-257,0-3-752,0-2-2776,-3-10-5855,-2-2 9674,-3-11 0,2 13 0,2 1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5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212 45 9916,'-8'-11'4710,"2"2"-3141,6 9 1954,0 0-3054,0-2-89,0 0 230,0-2-520,0 0 602,0 0-686,0 1 331,0 2-332,-1 1 91,1 0 122,-3 0-285,1-1 67,-2 0-112,-2 0-39,-1 0 151,-3 1-56,-10 0-141,3 0 18,-7 2-51,6 4 12,1 4 100,-11 13 157,12-11-5,-4 7-68,16-15-50,3 0-207,1 0 297,3 1-6,3 2 95,4 2-22,4 1-79,2 0-56,7 4-5,-4-4 73,5 5-6,-8-7 67,0 2-22,12 9-73,-10-7-45,9 8 79,-15-9-6,0-2 56,1 4-90,-4-3 34,1 3-84,-5-3 11,-2-2 73,0 2 6,0 5 55,-2-2-72,1 4 11,-2-2 0,0 1-73,-7 9 73,-2-7-44,-8 7-85,0-10 95,1-2-83,-1-2-219,-7 0 218,6-5 6,-6-1 11,8-3-341,2-2 324,2 0-122,0-1 150,5-4 90,0-1 0,5-5-90,1-2 79,1-8 11,0 5-107,2-5 6,1 10 101,2-2 0,2 3 242,5-7-242,-2 5 0,5-5 95,-3 5 174,1-1-118,1 0 297,5-6-364,-4 3 106,3-3-190,-6 5 107,0 1-6,3-3-101,-4 4 100,1-3-27,-5 5-73,-1 2 0,0-2 22,1-3-22,-3 4 68,1-2 240,-3 7-196,-1 1 123,0-3-314,-1 3 79,0-4 0,-4 1 135,0 1-124,-10-3-11,2 3-67,-5-4 28,4 4 39,0-1 0,-1 0-236,-6-4-116,4 5-919,-5-2-931,5 6-1203,-3 0 3405,-6 9 0,11-6 0,0 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4.17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11687,'7'1'3831,"-2"0"-3041,-5-1 202,0 0-914,10 0-78,-6 0 28,9 0-118,-7 0 90,1 0-67,0 0 34,3 0-847,0 0-380,2-1-482,4 0-1394,0-2 3136,1 1 0,-8 0 0,-3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6.7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154 136 1928,'-21'-19'1843,"5"3"975,16 16-1563,0 0 1449,-8-18-1786,5 14 185,-5-14-566,6 18 1977,1 0-2397,-1 0 477,-3 0-404,3 0 113,-5 0-270,4 0 202,-3 0-139,-3 4 27,2 0-118,-4 4-5,3 0 56,1 1 56,0 1-72,-1 7-35,3-3 113,-1 5-101,5-5-17,0 0 179,1 0 22,2 6-77,2-4-124,4 4 347,3-4-123,2-3 342,18 5-263,-10-8-287,12 0 68,-14-8 34,0-2-62,9 0-11,-9 0 22,6 0-73,-11-2 6,-1 0 0,-3-1 34,1-3 56,-2 2 122,1-4-122,-2 0-56,-2-3-34,5-8 179,-6 5-79,2-6 46,-6 9 84,0 0-180,-1 1 73,0-5-67,-3 3 28,0-5-73,-5 6 62,1-3 39,-2 0-45,-5-7-67,3 5-61,-4-4-57,3 8 169,0 2-23,-3-1 44,2 4-144,-3 0 60,5 5-44,-1 0-28,-1 2 90,0 0-6,-1 0 0,0 0 28,1 5-90,-1 2-27,0 4-219,1 3-202,-3 9-83,6-5-842,0 5-631,8-8-1407,1-7-868,6-2 4341,3-5 0,0-1 0,-1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7.4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85 21 7537,'-9'-6'2213,"2"2"-1194,7 4 1602,0 0-2061,-7 1-39,2 0-269,-7 1-140,6-2 45,-2 0 683,2 0-397,1 2 1293,2-2-727,1 2-242,2-2 0,0 0-594,1-1-55,2 1 67,1-2-185,1 2 101,0-2-29,0 2 52,0-1-124,-2 1 0,-1 0-6,-1 0-151,-1 0-50,-3 3 257,-1 0-50,-4 3 56,0-3 6,-1-1-140,1-1-29,3-1-33,2 0 112,3 0-2084,0 0 208,0-5-2195,0 0 4099,0-5 0,1 4 0,0 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8.1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7906,'10'16'2790,"-2"-4"-1956,-8-12 578,0 0-1277,0-10 469,0 6-262,0-8 963,1 8-834,-1 2 72,2 0-190,-2 2 2453,1 0-2621,-1 4 5,0 4 219,0 16 33,0-2-335,0 11 5,0-6 89,0-2-111,0 0-96,0 4-10,0-11-52,1 2 68,0-13 0,1-2 633,8-3-426,0-1-139,7-2 100,0-3-162,1-2 95,9-7-51,-6 3-83,5-2 33,-10 6-242,-3 1 197,-1 1-890,2 0 302,-3 1-1148,1-1 358,-3 1-688,0-2-2801,4-5 4912,-2-2 0,-3 2 0,-3 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4:59.1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31 106 7498,'2'11'2666,"0"-2"-2224,-2-9-50,0 0-112,0-16 370,0 4-432,0-9 141,-1 9 173,0 6-84,-1 1 796,1-2-572,-1 2-33,0-1-163,0 2-258,-1 2 236,1-1 352,-1 1-218,1 0-246,1 1 123,-1 0-157,2 1-218,-2 0 324,2 0 40,-1 0-326,0-4-161,0 2 33,0-4 0,-1 3 0,2 0 39,-2 2-39,2 0 1210,-1 1-812,1 11-392,2-2 167,-1 11 12,2-4-185,-1 3 207,0 2-84,1 11 85,-1-7-164,2 9 46,-2-9 11,1 0 162,2 11-263,-1-7 0,2 7 67,-2-10 0,0-3-67,0 1 118,1 4-157,-2-9 39,0 1 0,-1-12-17,-2-2 56,2-2-39,-2 1 112,1-1-157,-1 1 45,0-1 0,0-1 12,0 1-12,0-2 0,1 1 117,-1-1-111,1 1-6,-1 0 235,0 5-229,0-3 100,0 2-16,0-4 5,0 0-39,0-2-23,1 0 23,-1-1-56,2 0 56,-2 0-756,1 0-392,-1-3-3977,0-4 5069,0-8 0,0 6 0,0-1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2.1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200 186 10276,'8'3'4273,"-2"0"-3230,-6-3 586,0 0-1147,2-11 661,4 5-1053,0-7 274,5 8-174,-3 2-184,1 2 419,-1 0-117,4 1 269,-3 0-577,7 2 224,-3 3-224,2 4 89,9 12-33,-7-2-11,6 7 118,-10-4-18,-2 0-150,-2 0 5,2 10-73,-5-8 129,2 4-56,-6-11 112,-1-3 22,-1-1-134,0-1 0,-6-1 0,-4 1 11,-9-2-5,-4 1-6,-6-3-185,-18-3 90,8-2-118,-10-2-291,15-2 471,3-4-225,2-2-3380,4-5 3632,1-1-599,4 0 292,2-2 106,3 0-561,2-2 661,4 0-363,1-10 358,5 7 17,0-5 3453,3 9-3358,0 2-45,0 2-5,0 1 50,0 0 84,0 2 78,3 1-162,1 2 101,12-4 84,-2 0-12,9-3 91,-2 4 324,2 1-140,15-1-84,-8 4-196,11-1 364,-13 4-397,2 0 100,-3 2 123,9-1-358,-9 1 0,6 0 84,-8 0 157,0 0-107,1 1 724,15 0-808,-10 0 281,13 0-331,-13-6 84,0-3-325,-2-4-712,4-13-1863,-9 2-3946,2-8 6762,-15 5 0,-5 11 0,-4 5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4.3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10 5228,'13'8'2806,"-4"-2"-742,-9-6-1207,0 0 721,0-8-906,0 4 480,0-5-614,0 7 931,0 2 1651,0-1-2873,0 8 173,0 3 324,0 11-279,-6 23-347,0-7-34,-3 17 302,1-17-352,2 0 50,0-5 236,0 3-331,4-14 11,-1 1-17,3-14-39,0-2 95,0-4 174,0 0-908,0-2-627,0-16-167,0 2-30,0-15-441,0 5 756,0-3-34,0 0 291,0-11 947,0 10 471,0-5 431,0 14-443,0 2 1664,3-3-1849,-1 5 202,5-1 123,-2 6-123,1 1 533,0 2-275,2 0-645,-1 2 23,1-1-22,-2 4-90,-2 1 0,-1 0 370,0 1-214,1 0 35,1 3-158,-1 1 438,1 4-197,3 7 292,0-3-561,3 6 248,-2-4-119,0 0-50,1 2 45,3 6-129,-4-4 107,0 4 16,-3-8-123,-1-2 0,0-2-655,1 0-175,0-6-38,2 0 0,-1-4-1188,1 0-1478,5-4 1916,-1-2 430,2-4 404,-5 0 425,1-1 354,-1 0-169,8-9 174,-4 6 101,6-7 627,-5 7 0,-1 2 96,-2 2 1069,-1 2-925,-5 4-172,-2 1-393,-3 2 297,0 1-476,-3 4 364,-2 4 224,-4 5-363,-1 3 464,-6 10-762,2-6 241,-3 5-386,6-11 83,2-3-89,4-2 107,0-3-107,4-3 0,-1-1 22,2-2-16,0 0-264,0-3-235,0-4 286,2-6-241,3-5 34,3-1 347,4-2-108,2 2 175,0 1-33,-1 3 72,-1 3-39,2 3 5,-5 4 271,2 3 104,-4 2-10,3 0 28,0 2-281,3 1 275,1 4-224,7 6-78,-6 1-46,5 5-4,-10-2 44,0 4 0,-3 3 201,1 13-229,-3-7 331,-1 7-337,-2-14 175,1-4-40,0-2-57,0-1-128,0-7 0,-1-1-100,-1-7 100,0 0-1485,0-1-2727,-1-4 4212,0-9 0,0 6 0,0-5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5.1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43 8584,'0'7'2655,"0"-2"-2201,0-5 1568,0 0-958,0 3-156,0-1-180,0 0 151,0-1-313,0 0 1624,0-1-1255,4 1-890,3-1 89,5-3-134,4-3 0,3-3-61,-2-2 94,5-1-5,-9 3 56,0 1-145,-8 5 61,-2 1-68,-2 1-105,1 1 173,-2 0-224,1 0 162,0 0 62,1 8-67,1-1 129,0 9-62,0-3 72,-1 2 46,0 0-157,2 8-23,0-6-139,1 4-191,-1-7-851,3-1-8588,10 1 9497,-3-6 1,1-2 0,-8-5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6.7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89 8198,'-1'-7'2436,"0"0"-1484,1 7 1653,0 0-2056,-8-9 308,5 4-56,-5-7-454,7 6 538,1 0-196,0 2-28,0-1 347,0 3-666,0 0-320,0 1 2706,0 1-2795,0 2 168,0 3-135,0 5 34,0 15 51,0-3-46,0 11 34,0-10 85,0-1 4,0-3-139,1-1 11,0-7 51,1-3-46,1-7 118,2-1 124,3-2-253,13-18-291,-2 2-61,10-15 240,-8 9 68,-3 0 84,1 1 22,-9 9-112,-1 2-23,-8 10-201,-1 1-89,0 1 509,0 2-140,1 3 67,1 3 353,6 12-415,-1-3 91,4 9 144,-3-7-94,0 0-146,0-2 6,4 2 218,-3-8-140,5 0 100,-4-8 292,2-3-397,3 0 72,10-12-50,-3 0 0,5-14-101,-9 4 0,-3-1 179,-1-8-252,-6 10 56,-2-4-520,-4 13 117,-2 3-964,0 2-3881,0 1-3943,0 1 9208,0-2 0,0 3 0,0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8.6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14 235 7486,'-8'-17'1255,"2"3"-868,6 14 6614,0 0-6228,0-1-426,0-1-268,0-2 77,1 0-77,0-1-18,0 1 410,2-1-382,-2 1-5,2-1-44,0 1-40,-1 0 0,2-1 11,0-2-6,0 2 107,0-2 135,-1 3-113,-1 0-66,5-5 5,-2 3-73,3-3 0,-4 3 50,-1 2 18,0-1-68,0 1-34,-1 0-50,0 2 90,0-1-6,0 1 106,1 0-112,-1 0 6,2-2-50,-1 2-56,1-1 139,1 0 29,-2 0-12,1 0-55,-2 1 5,0 2-51,0-2-33,2-1 84,-1 1 118,2-3-12,-1 3-106,-1-1 0,0 1-112,-1 0 112,-1 1 0,1 0 51,-2 0-57,1 1-5007,1-4-1580,0 0 6593,2-5 0,-1 4 0,-2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29.9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83 8254,'-8'-6'3551,"2"2"-2503,6 4 1825,0 0-499,0-9-1819,0 7-106,0-7 357,0 9 1944,0 0-2391,7-3-1,5 0-352,10-2 285,7 1-291,4 0-3392,18 0 3241,-13 2-253,10 0-756,-18 0-1505,0-1-1732,0-1-5434,-4-1 9689,-2-1 1,-12 3 0,-5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5.5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9111,'1'12'3792,"0"-2"-2370,-1-10-593,2-4-274,-1 2-28,2-2-1,-2 3 3271,-1 1-7124,1-2-4749,-1 0 8076,0-3 0,0 2 0,0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0.3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27 8455,'1'6'2711,"0"-2"-1859,-1-4 3158,0 0-3074,-2 1 234,2-1-60,4 1-394,6-1-324,9 0 286,3 0-96,6-1-403,-1 0 96,9-1-370,-9 0 89,3 1-1276,-2-4 1282,14-6 0,-18 5 0,6-3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5:31.3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28 104 10444,'5'14'3299,"-2"-2"-2498,-3-12 1490,0 0-1423,2-4-140,-1 2 801,0-4-1187,-1 5 251,0-1-318,0 1 1484,0 1-1417,0-1-410,-1 2 68,-2 2 28,-3 3 96,0 5-192,0 2 63,-2 14-40,4-5 90,-1 10-23,4-7 29,2 1 66,33 31-117,-9-21-17,30 21 85,-19-32-68,3-4-3174,15-5 3252,-13-7-78,13-4 6,-19-11 291,-1-5-264,-2-9 247,5-17-134,-13 4-208,0-11 62,-17 8 3353,-7-2-3571,-27-22 117,1 14 95,-26-15-402,9 23 167,-1 5-504,1 8-4106,-20 8 4851,-2 27 0,15-9 0,14 17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18.3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8 6406,'-3'-1'1920,"2"0"-1483,1 1-431,-8 0 212,6 0-15,-6 0 491,8 0 1132,0 0-1619,0-2 112,0 2-280,0-3-27,0 3 1730,0-1-1597,-2 1 29,1 0-320,-1 0 79,1 0 67,-1 0 28,-1 0-22,2 0-6,-1 0 0,2 0-56,-1 0 56,0 0 0,1 0 5,-2 0 29,1 0-34,-2 0-17,1 0-17,-1 0 40,3 0-124,0 0 107,-1 1 11,-1 0 0,-1 1-61,1 0-85,0 0 146,1 0-112,0-1 431,1 0-319,2-1 62,0 0-12,3 0-50,0 0 0,1 0 6,0 0-12,0 0 6,-1 0 0,-1 0 118,-1 0-62,0 0-62,0 0 6,0 0-39,-1 0-11,0 0 50,0 0-118,0 0-252,0 0 163,-1 0-1440,0 0 1698,-5 0-35,1 0-16,-6 3 40,3-1-1,-3 2-39,4-1 0,0 0 0,2-1 229,1 0-116,1-1 122,1-1-235,-1 0 17,1 1-67,-1 0 50,1 0 61,0 0 561,0-1-622,0 1-23,0 0-27,0 0 61,0 0 644,0 0-403,3-1 196,-1 0-179,5 0-106,-1 0-113,-1 0-100,-1 0 16,-2 0-520,0 0 274,-1 0-1053,0 0 0,-1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6:59.4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16 7643,'14'14'1664,"-4"-4"-1283,-10-10 1221,0 0-1602,-1 0 5,0 0 6,-2 0 29,3 0-40,-2 0 78,1 0-61,0 0 1652,0 0-1669,1 1 0,-1 0 90,1 0-90,-1 0 0,1 0 0,0 0 1741,0 0-1561,5-1 44,-2 0-224,4 0 95,-1 0-39,-1 0-6,-1 0 40,1 0-17,0 0-73,0 0 291,-1 0-207,1 0 62,0 0-40,3 0-94,-2 0-12,2 0 0,-2 0 106,-1 0-72,1 0-6,1 0 44,0 0-10,2 0-62,0 0 0,0 0 78,1 0-44,0 0-17,-1 0-6,-2 0 67,0 0-111,-1 0 33,-1 0-39,2 0 89,-1 0-50,2 0 106,-2 1-100,0 0 229,0-1-179,4 0 79,-3 0-91,3 0-44,-4 0 0,1 0 56,-1 0-89,0 0 33,1 0 0,-2 0-17,0 0 23,-1 0-6,0 0 56,1 0-62,0 0 6,2 0 0,-3 0-62,2 0 107,-2 0-45,5 0 45,-5 0-51,5 0 6,-5 0 0,1 0-84,0 0 118,-2 0-34,2 0 0,-2 0 50,1 0-89,0 0 39,1 0-45,0 0 79,1 0-34,-2 0 0,-1 0 50,1 0-89,-1 0 39,0 0 0,0 0-17,1 0 17,-1 0 0,1 0 0,1 0 56,1 0-95,1 0 39,1 0 0,0 0-50,0 0 89,0 0-39,-1 0 67,3 0-123,-3 0 56,1-1 0,-2 0-67,-2-1 73,1 1-6,-1 1 0,0 0 56,1 0-62,0 0 6,-1 0-78,1-1 89,0 0-11,1 1 0,-1 0 73,1 0-113,2-1 40,2 0-44,5 1 55,-3 0-11,1-1 0,-4 0 67,-1 1-50,-2 0-17,0 0 0,-1-1-95,1 0 106,1 1-11,0-1 73,3-1-107,-1 1 34,2-2 0,-3 2 0,0 0 6,0-1-6,-1 1 0,-1 0-17,1-1 17,-2 2 0,0-1-45,-3 1 79,0 0-34,1 0 0,0 0 61,1 0-72,1 0 11,-1 0 0,2 0-39,1 0 39,-3 0 0,1 0 50,-4 0-100,1 0 50,-1 0 0,1 0-28,2 0 28,-2 0 0,2 0 78,-2 0-139,0 0 61,0 0 0,0 0-34,0 0 68,-1 0-34,1 0 0,0 0 11,2 0-11,0 0 0,0 0-45,-1 0 56,-1 0-11,1 0 0,-1 0 67,2 0-111,-1 0 44,4 0-40,-2 0 46,1 0-6,-1 0 0,0 0 45,1 0-96,0 0 51,-2 0 0,0 0-39,-1 0 39,1 0 0,0 0 45,0 0-51,-1 0 6,1 0 0,-1 0-72,0 0 105,1 0-33,-1 0 56,0 0-95,1 0 39,-2 0-56,1 0 62,-1-1-6,0 1 0,0-1 50,1 0-50,-1 1 0,1-1-78,-1 1 83,-1 0-10,1 0-23,-2 0-90,1 0 51,0 0 50,0 0-11,1 0-62,1-1 102,-1 1-12,1-1 0,-2 1 22,1 0-78,-2 0-101,1 0 146,0-1 11,-1 1 0,2-1-62,-2 1 74,1 0-12,0 0 0,-1 0 11,2-1-11,-1 1 0,1-2 50,2 1-50,-1-1 0,-1 1-89,0 0 89,-2 1 16,1 0-100,0-1 118,0 1-34,1-1-6,-1 1-38,0 0-119,0 0 158,-1 0 5,2 0 0,0 0 0,0 0 11,0 0-11,-1 0 0,0 0 73,-1 0-73,1 0 0,0-1 56,1 1-62,-1-1 6,0 1-17,-1 0 325,1 0-308,-4 0-84,1 0 90,-2 0-6,2 0 89,2 0-89,-1 0 0,0 0-56,0 0 96,0 0-18,1 0-56,-1 0 79,0 0-45,0 0 0,-1 0 39,0 0-72,0 0 33,-1 0 0,0 0-51,-1 0 96,-1 0-45,-1 0 0,0 0 34,-1 0-68,-1 1 34,2 0-56,-1 1 95,2-1-39,0 1 0,1-2 40,-1 2-46,0-2 6,1 2 0,-2-1-62,1 1 74,-1 0-12,0 0 0,0 0 56,-1-1-56,2 1 0,0-1 0,1 0-51,-1 0 51,2-1 0,0 0 73,1 0-79,2 0 6,-2 1 0,2-1-67,-2 1 67,-1-1 0,0 1 45,-2-1-79,0 2 34,1-1 0,-1 1-50,1 0 61,-1 0-11,1 0 11,-1 0 40,-3 0-51,2 0 0,-2-1-62,2 0 101,1 0-39,1-1 0,1 0 73,1 0-73,-1 0 0,0 1-67,-2 0 73,1 1-6,0 1 0,-2 1 78,1-2-61,-1 1-17,3-1 0,-2-1-23,2 1 23,0-1 0,0 0 56,1 1-61,-1-1 5,1 1 0,-2 0 33,-1 1-33,1-1 23,-2 1 66,1-1-77,1 0-12,-1 0 0,0 1-40,1-1 91,-2 1-51,1-1 0,-1 0 39,0 1-45,-3 1 6,2 0-28,-1 0 62,3-1-34,1-1 0,0 0 67,0 0-72,-2 1 5,1-1 84,-2 1-84,4-2 117,1 0 29,1 0 380,1-1-520,-1 1-6,-1 0 67,-1 1-101,-2 0 34,0 2 0,-1-1-22,1 1 61,0-1-39,2 0 0,0-1 73,1-2-56,0 1-12,1 0 915,0 0-920,0-1 0,-1 1-84,-2 2 117,-2 1-33,-1 0 34,-1 1 22,2 0 145,1-2-61,3 0 12,0-2 223,2 0-2039,0-1-1052,0-6-1301,4-1-816,0-7 4833,3 0 0,-4 7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02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16 7862,'-8'-9'985,"2"2"-929,6 7-50,0 0 219,-2 4-113,1-2-56,0 2 179,1-2-78,-1 0 89,0 0-28,1-1-78,0 1 404,0-1 2413,0-1-2884,1 0 22,1 0-28,1 1 23,-1 0-85,0 0 1,-1 0 0,0 0 318,1 0-60,1-1 128,0 0 107,1 0-410,1 0 68,0 0-157,0 0 56,0 0-112,-1 0 95,0 1-39,-1 0 34,0-1 61,-1 0-28,0 0-28,0 0 85,1 0-119,-1 0-5,0 0 28,0 0 67,-2 0-95,2 1 0,-2 0 79,2-1-74,-2 0 102,2 1 89,-1 0-157,1-1 135,0 0-174,0 0 61,0 1-10,0 0-18,0 0-33,0 0 101,-1-1-101,1 0 0,-2 0 6,2 0 100,0 1-22,0 0 370,2-1-449,-2 1 163,2 0-168,-1-1 6,0 0 5,0 0 23,1 0-34,-1 0 0,1 1 61,-1 0-61,0 2 0,-1-2-39,1 1 78,0-2 17,2 1 62,-3 0-62,2-1 17,-2 2-73,3-1 145,-1 0-66,2 1 112,-2-2 72,0 2-263,0-2 218,-1 1-218,1 0 40,-1-1-74,0 1 34,1 0-6,-2 0 40,0 0-68,0 1 34,-1-1 0,1 0-28,0 0 40,0 0 60,1-1 35,-1 2-85,1-2-22,-1 2 0,1-2 79,-1 2-74,1-2 96,-1 1 67,0 0-134,0-1 55,2 2-89,-1-2-33,0 1 66,-1 0-33,1-1 0,0 2 90,0-2-96,-1 2 6,1-2-67,0 1 101,1-1-34,-2 1 0,0-1 95,0 1-129,0 0 34,0-1 0,1 1-17,0-1 23,1 0 56,2 0 38,-2 0-105,3 0 5,-3 0-11,1 0-57,-1 0 80,-1 1-12,1-1 72,-2 2-77,1-2 5,-1 1 0,0 0-73,0-1 112,1 1-39,-1-1 62,2 0 33,0 0-134,0 0 39,1 0-56,-2 0 61,0 1-5,-1-1 12,-1 1 83,0 0-134,1-1 39,0 1 0,1-1 39,1 0-39,0 0 0,0 0 84,-2 0-123,0 0 39,-1 0 0,1 0-101,-2 0 151,2 0-50,0 0 90,2 0-124,1 1 34,0-1 0,-1 1-50,1-1 50,-2 0 0,-1 0-6,0 0 57,-2 0-102,1 0 51,0 1-56,0-1 62,1 1-6,0 0 22,0-1 68,0 1-96,-1-1 6,1 0 0,-2 1-101,2-1 152,-1 1-51,0-1 33,1 0 40,-1 0-73,2 0 0,-1 0 6,2 0-90,-2 0 117,2 0-33,-1 0 0,1 0 101,1 1-146,3 0 29,-2 1-52,1-1 74,-4 0-6,-1-1 28,-1 0 73,0 1-135,0-1 34,0 1-84,1-1 135,-1 0-51,0 0 0,-1 0 56,1 0-6946,0 1 964,-1-6 5926,1-3 0,0 1 0,1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0.8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7123,'5'7'1551,"-1"-2"-1389,-4-5 388,0 0-450,0-4 12,1 3-112,0-4 79,-1 5 733,0 0-594,0-1-173,0-1 157,0-1-202,0 1 0,0 0 56,0 1 11,0 0 381,0 0 1826,0 1-2207,0-1-67,2 1 0,-1 0 6,0 0-6,0 0 588,0 0-588,-1 0-11,1 0-57,0 1 68,-1 0 348,0 0-225,0 0 39,0-1-134,2 0-22,-1 0 274,0 0-263,-1 0 493,1 0-376,0 0-27,0 0 100,0 0-84,-1 0-123,1 1 73,1-1 84,0 2-51,1-2 101,-1 1 146,1-1-263,0 0-68,1 0-22,-1 0-17,1 0-61,-2 0 83,1 0-5,-1 0 163,1 0-163,-1 0 0,1 0 5,-1 0 57,1 0-56,0 0 83,2 0-38,-1 0-57,0 0 6,-1 0-112,-1 0 101,0 0 11,0 0 0,-1 0 45,1 0 11,0 0-56,0 1 0,2-1 11,1 1-11,0-1 50,2 0 45,-3 0-16,1 0-130,-1 0 23,1 0-16,-1 0 44,0 0 0,-1 0 61,-1 1-5,1-1-56,0 1-39,2 0-23,-3-1 62,1 1 0,-1 0 101,2 0-101,-1 0 0,2 0-28,-1 0-22,0-1 55,0 1 85,3-1-34,-3 0-62,3 0 6,-3 0-67,-1 0 17,0 0 50,-1 1 0,1-1 5,-1 1 63,2 0-74,-2-1 6,2 1-56,-1-1 56,1 0 0,-2 0 50,0 1 12,1-1-68,0 1-50,3 0 12,0 0 44,0-1 0,-1 0 50,-1 0 6,0 0-62,1 0 6,-2 0-44,2 0-1,-2 0 45,1 0 0,0 0 67,3 0-67,-2 0 0,3 0 0,-2 0-50,0 0 50,0 0 0,0 0 50,-1 0 17,0 0-100,-2 0 33,1 0-23,-1 0-38,-1 0 94,0 0 152,0 0-79,1 0-106,0 0 0,0 0 51,1 0 106,0 0-62,0 0 129,1 0 68,-1 0-175,2 0-117,-1 0 0,1 0-84,2 0 84,-3 0 0,3 0 118,-4 0 0,1 0-118,0 0 0,-2 0 72,2 0-38,-1 0-34,-1 0 162,3 0-162,-3 0 0,2 0 0,0 0 12,1 0 21,1 0-33,0 0 84,-1 0 11,0 0-100,-1-1 5,0 0-34,-1 1-44,-1 0 78,0 0 0,-1 0 39,0 0 51,0 0-90,0 0 44,2 0-38,-2 0 33,2 0 28,-1 0 73,-1 0-151,1 0 11,-1 0 0,1 0-22,-1 0 61,1 0-39,-1 0 50,1 0 85,-1 0-135,2 0 0,-1 0 11,1 0 11,2 0-22,-1 0 90,-1 0-12,-2 0-78,0 0 0,0 0 0,1 0 123,1 0-123,1 0 73,-1 0 179,1 0-252,0 0 0,1 0 0,-2 0-11,2 0 11,-1 0 67,3 0 51,-4 0-118,1 0 0,-1 0 11,0 0-5,0 0 27,0 0-33,0 0 11,0 0 73,-1 0-134,1 0 50,-1 0-78,2 0 122,-1 0-44,2 0 51,-1 0 27,5 0-78,-3 0 0,3 0-73,-3 0 73,-1 0 0,-1 0 34,-2 0 72,0 0-162,-1 0 56,0 0 0,0 0 17,0 0-11,0 0-6,0 0 89,1 0-122,-2 0 33,1 0-6,-1 0-39,-1 0 45,2 0 45,-1 0 22,1 0-128,0 0 61,1 0 0,-1 0-34,1 0 68,0 0-34,-1 0 17,2 0 78,-2 0-106,1 0 11,-1 0-101,1 0 146,-1 0-45,0 0 0,0 0 72,-1 0-77,2 0 5,0 0 0,1 0-62,1 0 73,-1 0-11,2 0 0,-1 0 40,1 0-40,-1 0 0,-2 0-90,0 0 157,-1 0-67,0 0 118,2 0-129,0 0 11,2 0-51,-2 0-16,-1 0 101,0 0-34,-1 0 0,-1 0 78,1 0-112,0 0 34,1 0 0,2 0-16,3 0 16,-1 0 0,2 0 72,-3 0-111,-1 0 39,-1 0-84,-1 0 90,-1 0-6,-1 0 11,0 0 107,-1 0-163,2 0 45,0 0 0,0 0-34,1 0 96,-1 0-62,0 0 0,0 0-79,1 0 79,-1 0 0,-1 0 34,-1 0-34,1 0 0,0 0-17,1 0 84,0 0-67,-2 0 0,1 0 23,0 0 10,0 0-33,0 0-873,-1 0-2051,-4 0-4402,-2-2 7326,-3-4 0,4 2 0,1-2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3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41 151 6719,'-16'-12'1535,"4"2"-1530,12 10 348,0 0-45,-3 2-122,3-2 178,-3 2 364,3-2 2459,0 0-3187,-2 1 0,1-1 44,-1 1 57,1 0 2241,1-1-1967,2 1 73,1-1-353,2 0-89,0 0-6,-1 0 100,2 0-38,-2 0-62,2 0 0,-1 0 106,1 0-16,0 0-90,-1 0 0,1 0-11,-2 0-23,0 0 68,-1 0-34,0 0 235,0 0-84,1 0-151,1 0 67,2 0 29,-1 0-96,3-1 11,-3 0 73,-1-1-11,0 1-73,1 0 0,-3 1 33,2 0-33,-2 0 51,0-1 100,1 0-45,1-1-111,1 0 5,0 0 0,2-1 0,1 0 0,-2 0 50,0 1-39,-3 1-11,-2 1 0,-1 0-11,0 0-23,1-1 40,0 1-6,2-1 56,0 0 11,1 0-72,2-1-35,-1 1-27,1 0 67,-3 1 0,-1 0 0,-1 0 79,0 0-124,-2 0 45,2-1-39,-1 1 72,2-1-33,0 1 90,0 0-85,1 0-5,1-1 34,-1 1-129,1-2 151,-1 2-56,-1-2 246,0 2-162,1-2 107,-1 2-163,1-2 101,1 1 22,0-1-151,1-1 45,4 0 39,-4 0-117,3 2 33,-7 1-101,0 0 11,-1 0 96,0-1-6,0 1 123,1-1-28,1 0-95,1 0 0,1-1-151,2 0 157,-2 0-6,2 1 100,-4-1-16,0 2-89,-2-1-57,1 1 23,-1-1 39,1 1 0,1-1 39,-1 1 51,2-1-157,1 1 67,0-2-40,0 1 40,1 0 23,-4 0 61,0 0-90,-1 1 6,-1 0 0,2 0-39,0-1 39,1 0 0,1-1-17,0 0 140,1 0-123,0 0 0,1-1-16,1 0-57,-1 1 78,-1-1-5,0 0 163,0 0-197,0 1 34,1-1 0,-2 0-78,0 1 134,-1-1-56,1 1 0,-3 0 50,2 1-151,-3 0 275,1 1-174,-1-1 67,1 1 73,0-1-140,1 0 0,0 1 67,0-1 29,0 1-158,0 0 62,-1 0 0,1-1 0,-2 1 252,1-1-179,0 1-73,-1-1 0,2 1 11,-2-1-89,2 1 78,-2 0 128,1 0-139,0-1 11,-1 1-1226,1-1-1457,-3 1-1048,-3 0 3731,-3 2 0,2-2 0,1 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6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7011,'0'15'1489,"0"-2"-1192,0-13 5271,0 0-5277,0-2-168,0 1 34,0-1 397,1 2-396,3-2 133,0 1-174,4-1-61,-1-1 180,1 1-175,-2 0-55,0 1 89,-2 1 6,1 0-101,-1 0 73,0-1 16,-1 0-16,2 1-23,0-1 230,3 0-280,-2 0 0,-1 0 40,-2 1-108,-3 0 68,2 0 0,-2 0 79,2 0-1,0 0-83,1 0 5,1 0 0,0 0-40,1 0 40,-2 0 34,1 0-28,-2 0-6,0 0 0,0 0 156,1 0-150,0 0 95,0 0 72,0 0-133,-2 0-40,1 0 0,-2 0-40,1 0 46,0 0-6,-1 0 157,2 0-107,0 0-50,0 0 39,2 0 141,-1 0-175,1 0 57,0 0 128,2 0-195,-2 0 5,0 0-84,-2 0 84,0 0 0,-1 0 0,0 0 78,1 0-72,0 0-12,0 0 6,0 0-62,0 0 62,1 0 0,0 0 28,-1 0 56,1 0-84,-1 0 0,0 0-112,0 0 112,0 0 0,-1 0 73,0 0 45,0 0-118,0 0 0,2 0 50,-1 0-22,1 0-22,-1 0-6,0 0 67,0 0 0,1 0-67,-1 0-39,1 0-17,-1 0 56,0 0 0,0 0 258,3 1-258,-2 0 0,2 0 84,-1 0 6,-1-1-56,0 0-34,1 0 128,-2 0-94,2 0-34,-2 1 0,2 0 0,-1 0-50,1-1 50,0 1 72,1-1-21,-1 1-96,-1-1 45,-1 1-123,0 0 123,0-1 0,0 2 17,0-2 50,1 2-73,0-2 6,0 1 0,1 0-28,-1-1 34,0 1-6,0 0 50,0-1-33,0 1-17,-1 0-17,1-1-33,-1 2 50,0-2 0,0 1 129,1 0-135,-2-1 6,2 1-56,-2 0-28,0-1 84,0 2 0,0-2-11,-1 2 72,2-1-66,-2 1 5,2 0 0,-1 0-34,3 0 34,-2-1 129,2 1-39,-2-2-96,0 1 6,0-1-106,1 0 106,-1 1 0,0-1 33,0 2 68,-2-2-107,2 1 6,-2 0-50,1-1-6,0 1 56,-1-1 0,1 1 17,0-1 56,-1 1-73,2-1-79,-1 1 12,1-1 101,0 2-34,-1-1 72,2 0-77,-2 1 5,2-2 0,-1 1-39,0 0 39,0-1 0,1 1 84,-1 0-51,2-1-38,-2 1 5,1 0-124,-1-1 85,0 3 39,0-2 79,0 1-35,0-1-44,1 0 0,0-1 17,0 1-78,-1 0 61,0-1 0,0 2 5,0-2 79,0 2-168,0-2 84,0 2-56,0-1 62,0 0-6,0 0 89,0 0 18,2-1-107,-1 1 0,3 0 28,0-1-23,0 2 29,2-2 11,-2 2 11,2-1-56,-1 2 0,1-1 50,-1 1-123,0-1 118,-2 0-45,0 0 101,-1-1-101,-1 1 0,-1-2 6,-1 1-68,0 0 62,1-1 17,0 1 72,-1-1-94,0 1 5,0 0-34,0-1-33,-1 1 67,1 0 0,0 0 11,-1-1-1193,0 1-1825,-2 0-1206,-5-7-553,-2 1 4766,-4-6 0,7 7 0,0-1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7.1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 6876,'1'3'1260,"0"0"-1260,-1-3-683,0 0 381,-3 0-404,3 0 706,-4 0 0,4 0 0,-1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49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 6165,'1'3'1114,"0"0"-1091,-1-3 7370,0 0-7387,36-6-6,-27 5 0,28-5-17,-37 6 17,2 0 11,-1 0 51,1 0-62,0 0 229,2 0-150,-2 0-68,2 0-11,-2 0 0,0 0 17,0 0 16,0 1-33,0 0 73,0 0 33,0 0-100,0-1-6,0 1 381,2 0-179,-2 0-202,2-1 123,-2 1-56,0 0-55,0-1 223,0 0-230,0 0 141,0 1-40,0 0 12,0-1-62,2 1-56,-1 0 50,2-1-50,-1 0-39,-2 0 39,0 0-50,-1 2 50,0-1 0,1 1 117,-1-2 23,0 1-72,2 0-1,1-1 241,-1 1-196,0-1-34,0 0 253,0 0-236,1 0-28,0 0 6,0 0 22,1 0 17,-1 0-106,2 0 44,-2 0 62,4 0-118,-4 0-33,2 0-22,-3 0-23,-2 1 84,1 0 140,-1 0-6,2 1-95,0-2-39,1 1 73,0 0 135,3 0-174,-1 0-34,0 1 50,-3-1-50,-1 1 0,0 0 45,0 0-6,0 0 62,0 0 257,1-1-285,0 1-23,2-1-50,-1 0 157,0 1-39,1-2-107,0 2-5,-1-1 150,0 0-111,0 1-45,-1-1 0,0 0 17,0 1-11,0-2-6,1 2 190,0-2-78,0 2-112,1-1 0,-1 0 22,1 1-94,0-2 72,1 3 117,-1-2 17,2 1-134,-3 0 0,0-2 0,0 1 6,-2 0-6,0-1 0,-1 1 95,-1 0-95,1-1 0,0 1-78,1-1 72,0 1 6,1-1 0,0 2 34,0-2 22,-1 2-56,1-1-11,3 1-68,-2 0 152,4 0-73,-1 0 207,1 1-207,3 0 0,-2 0-5,0 0-79,-4-1 84,-2-1 0,0 0 106,-2 0-95,1-1-11,-2 1-95,1-1 106,0 0 112,-1 0-123,2 0 0,-2 0 0,2 0-50,-1 0 50,1 0 67,-1 0-5,1 1-124,-2-1 62,1 1 0,-1 0-84,0-1 90,1 1 61,0-1 17,0 1-134,1-1 50,-2 2-84,2-2 117,-2 1-33,2-1 67,-2 0-11,2 1-56,-2-1-3831,1 1 112,-2-1-1742,-3-3 5461,-1-3 0,2 1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7.3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1 693 10522,'5'5'2801,"-1"-1"-2118,-4-4 942,0 0-847,20-13-291,-11 5-156,18-10 279,-16 8-453,3 0 112,0-2-269,-1-1 129,2 0-202,-2-3 73,0-1 0,-1-1-51,-1-1-212,0-2 39,-1-3-162,-1-2-230,0-3 487,-1-3-168,-1-2 297,1-2-179,-2 0 252,1 1-79,-2 2 6,0 3-28,-2 2-11,0 4 78,0 2-28,-1 2 219,-1 2-107,0 2-16,-1 3-74,0 0 62,0 4 241,0 1-151,0 1 34,0 3 296,0-1-498,0 2-17,0 0 5,0 1-100,-1 0 101,0 1-6,0 0 0,-1 1 11,0 0-11,-1 0-56,0 2-17,-2 2 73,0 4 0,0 1 0,0 4 62,1 0-62,-2 2 0,3 2 190,-2 11-190,3-5 118,-1 7-12,2-7 34,0-1-146,0 2 6,-2 1 0,0 0-5,-3 11 5,1-9 56,0 8 95,-1-13-162,1-1 11,-1-1 0,2-2-56,-1 0 168,2-3-112,1-2 185,1 2-241,1-5 56,0 1 0,0-4-16,0 1 105,0 0-89,0-1 0,0 1 140,0 0-190,0-1 50,3 2 33,-1-2 79,2-1-112,-1-1 0,0-1 45,0 0-101,-1-1 56,1 0 17,0 0 101,-1-1-118,1 1 0,-1-3 56,1 1 5,1-1-61,2 0 6,0-1 212,6-6-285,-1 1 67,3-6-252,-3 4 106,-3 0 96,2 0 50,-3 1-78,2 0 122,-1 1-88,1-1 4,5-2-44,-3 2 84,2-1 0,-5 4-5,0 0-1,-3 1 1,-1 1-46,0 1-17,-1 1-38,1 0 106,1 0 39,1 0 130,0 0-169,-1 2 241,-1 2-241,-1 5 565,-1 4-201,-1 2-28,0 1 56,0-1-280,-1-2-45,2-2-67,0-3 17,0-4 17,2-1-34,0-3 0,1-2-168,4-4-275,8-11-66,-3 3 453,6-6-67,-10 12 123,0 1-34,-4 4 196,0 2 6,-1 1 51,1 0-163,1 0 431,4 0-342,-4 2 208,1 2-297,-3 2 112,-2 1-168,0 1 34,-1 2-6,-1-1-39,2 4-365,-1-3-1158,2-1-1754,0-4-532,2-3-2156,1-1 5976,2-4 0,-5 2 0,0-1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1.5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14 123 6882,'-8'-5'2610,"2"0"-2022,6 5 2683,0 0-2901,3 0 122,1 0-206,4 0-275,1 0 297,2 0-235,-1 0 101,0 0 55,0-1-195,0 1 145,-1-2 90,4 1 73,-5-1-275,5 0 51,-4-1-29,1 1-83,0-2-6,3-1-6,-3 2-44,1-2 50,-5 4 0,-1 0 45,-2 1-6,-1 0-39,0 0 0,0-1 0,2 1 162,1-1-94,1 0 122,4-1-151,-2 0-39,3-1 0,-6 1 6,2 0-68,-3 1 68,0-1-6,-2 2 56,1-1 28,-2 1-90,1-1 6,0 1 0,1-1 6,1 0-6,1 0 0,1-2 50,0 1-11,0-2-39,-1 2 0,1-1-16,-3 1-46,2 1 68,-2 0 33,0 1 67,-1-1-179,-1 1 73,-1-1-56,1 0 56,0 1 0,0-1 28,0 1 34,0 0-135,-1 0 79,2-1-6,-2 1 106,1-1-50,0 0-56,1 0 0,0-1 0,1-1-45,-1 1 96,0 1-51,0 0 0,0 0 67,0 0-73,-1 0 6,0 0 0,0 1 56,-1 0-56,2 0 68,-1 0 4,1 0-128,1-1 56,-1 0 0,2 0-72,-1 0 77,0 0-5,0 0 0,-1 0 118,0 0-146,0 1 28,0 0 0,1-1 61,2 0-61,0-1 0,0 0 62,-2 0-62,-2 1 0,0 0-6,-1 1-27,0 0 100,2-1-73,0 1 6,0-1 0,-1 1 73,0 0-6,-5 2-111,1 0 44,-2 2 0,2-1-28,0 0 33,0 0-5,0 0 0,1-1 17,-1 1-28,0 1 11,0 0 0,-1 0-135,-1 0 135,-3 3 0,2-1-44,-4 3-7,4-4 51,0 1 0,0-2-33,2 2 33,-1-2 0,-1 3-62,1-3-22,-1 2 84,1-3 0,1 0-17,1-1 17,0 1-5,1-1-1,0 2 12,-1-2-85,-2 5 79,0-3 23,-1 2-18,2-2-5,1-1 0,1-1-45,1 0 1,1-1 105,0 0-66,0-1 5,0 2-45,0 2-22,-1 0 67,0 0 0,-1 1 39,1-2 45,0 2-84,1-1 11,0-1-11,0 1 0,0-2 0,0-1 0,0 1 34,0-2 44,0 1-61,0 0 33,1-1-50,0 2 157,2-1-62,-1 1-95,1 0 0,-1-1 28,0 1-73,0-1 45,2 3 152,-1-2-57,1 2-95,-1-2 0,0 0 33,-1 0 1,0 0-28,0 0 27,0 0 135,0 0-73,0 0-95,-1 0 0,0 0 84,1 0 101,1 0-129,0 0 51,-1 0 49,-1-1-88,0 1-68,0-2 51,0 1 38,0-1-10,1 0-12,0 0 241,1 0-202,1 0-106,1 0 0,-1 0-61,2 0 61,-4 1 0,2-1-45,-4 2 23,1-1 16,-1 1-44,0-1-18,0 1-150,0-2-2714,0 1 1,0-1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7:53.8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 6484,'0'11'1288,"0"-2"-1154,0-9 410,0 0-197,-3-2-179,1 2 118,-1-2 229,3 2 2051,0 0-2471,-1 0-84,0 0 51,-1 0 699,2 0-693,-1 0 72,0-1-140,0 1-51,0-2 51,0 2 1473,1-1-1473,2 1 0,1 0 6,1 0 78,0 0-17,1 0 62,0 0 44,2 0-111,-1 0-62,1 0 0,-1 0 0,0 0 33,0 0-33,1 0 0,0 0 40,1 0 10,0 0-56,0 0 6,0 0-28,0 0-28,-2 0 56,-1 0 0,-1 0-5,0 0 38,-1 0-44,-1 0 11,0 0-73,-1 0 85,1 1-12,0-1 61,0 1 23,0-1-134,0 1 50,-1-1-79,0 2-5,0-1 84,-1 1 0,1 0 56,0 0-61,0 0 5,1 0-17,0 1-50,0-1 72,0 2-5,-1-2 90,1 2-124,-1-2 34,0 1-39,0-1-56,-1 0 95,0 0 0,0-1 0,0 0 73,0 0-73,0 0 0,0 1 0,0 0 5,0 1-5,0 1 0,-3 0 73,1 1-84,-4-1 11,0 1-28,0-1 28,1 0 0,2-2 0,-1 1 90,1 0-146,0-2 56,1 1 0,0-1-45,0 1 45,1 0 0,0 1 39,-1-1-78,0 2 39,-1-2 0,1 2-34,1-2 79,-1 1-45,0 0-6,0-2 1,0 2 5,0-1 0,0 1-56,-1 1 89,0 0-33,0 0 0,-1 1 6,2-1-12,-2 1 6,2-1-89,-2 0 89,2-1 0,0-1 0,1 0-23,1-2-89,0 1 62,-2-1 44,2 1-128,-3-1-152,2 2 275,-2-1-134,0 1 89,-1 0-40,0 0-139,-1 1 151,0 0-134,-4 2 212,3-1-716,0-1-2331,5-2 3053,1-2 0,0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2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117 160 7817,'-10'-16'1367,"2"4"-863,8 12 151,0 0-196,-9 4-386,5-1 151,-8 4 67,7-4-201,1 1 274,-1-3-185,3 2-16,0-3 257,1 1-297,0-1 152,0 0-230,1 0 50,-2 0-67,1 0-28,-1 0 0,0 1-23,0 0 35,0 1-12,0 0 0,1 0-28,-1-1-45,2 1 73,-2-1 0,1 1 73,-1 0-29,-2 2-44,2-1 0,-2 1-5,2-1 5,1-1 0,-1-1 17,2 1 61,-1-2-78,1 1 0,-1-1-90,0 1 90,-1 1 0,0 1 23,-1 1 50,1-1-73,-1 1 5,2-2 152,0 0 45,1-1 542,0-1-676,3-1-68,-1-1 39,3-1-78,-1 0 39,0-1 0,-1 2 11,0 0 45,-2 0-56,1 2 0,0-2-45,0 1 45,1-1 0,-1-1 6,1 0 55,0-1-27,1 0-68,0 1 34,0 0-17,-2 2-55,0-1 116,0 2-44,-1-1 79,1 0 83,0 0-162,0-1 45,0 0 33,1-1-5,1-1-73,0-1 56,0 1-5,-2 2-91,0 2 40,-2 0 34,1 0-34,0-1 0,-1 0 34,2-1 16,0 0-50,1 0 0,1 0-17,-1 0-16,1 0 33,-3 2 0,2-1 22,-3 0 40,2 0-62,-2 1 44,2-1 1,0-1-11,1 1-29,1-2 68,-1 1-34,1-1-39,-2 1 0,1 0-145,-1 1 145,-1 0 0,1 1 45,-2 0 27,1-1-72,0 1 0,2-2 0,0 1 34,2-1-6,-1 0 67,-1 0-89,1-1-6,-1 1 0,0-1-17,0 1-17,-1 1 34,0 0 0,-1 0 51,0 1-57,1-2 6,1 2-33,0-2-12,-1 2 45,1-2 39,1 1 23,1-1-68,0 0 6,-1 0-11,0 1 11,0-1 0,-1 1 0,0 0-45,-1 0 135,1 1-135,-1-1 45,2 1-51,1-3 85,-1 2-34,2-2 79,-3 2-68,0-1-16,-1 2-18,1-1-33,-2 0 61,2 1-5,-1-2 74,1 1-2,1-1-72,0 0 0,-1 0-22,1 0-40,-2 1 62,1 0 0,-1 1-73,-1 0 107,1 0-34,-1-1 5,1 1-5,0-2 0,0 2 0,0-2 40,0 2 100,0-1-106,0 0 89,-1 1-50,0-1-68,1 1-5,-1 0 0,0 0-17,-1 0 23,0 1 22,0 1 56,-2 1 6,0 0-96,-2-1 6,0 3 0,-2-2-34,0 3 40,0-1-6,1 0 67,0 0 40,0 0-107,1-1 0,-1 1 0,0 0 33,1-1-33,-2 1 0,2 0 151,-2-1-44,1 1-85,0-2-22,0 1 62,-1-1-23,2 1-39,1-2 73,1-1 16,1 0-94,-1 0 5,0 1 0,0 0-73,-1 0 79,-1 2-6,-2 0 123,-2 1-129,1 0 6,-2 0 0,4-2 17,0-1-17,1 0 0,1 0 95,-1-1-106,1 1 11,0-2-22,-2 2-34,2 0 67,-3 0-11,1 2 22,0-2 40,0 1-68,0 0-27,2-2-51,-1 1 123,3-1-39,0-1 67,1 1-89,-1-1-34,0 0 67,-1 1-11,0-1 50,0 1-16,0 0-40,0-1 6,0 1-33,0 0-51,-1 0 123,0 1-39,-2 1 0,0-1 67,0 2-73,2-2 6,0 0 0,2-1 45,0 0-45,1-1 616,-1 1-521,1-3-5,0-1-84,2 0 78,1-2 22,1 3-106,1-2 0,-1 2 34,2-2 178,0 1-156,0-1 129,0 0 6,0 1-119,0-1 30,1 1-102,-1-1 56,2 0 56,-2-1-73,5-2-28,-4 0 79,6-2-90,-5 3-22,0-1-46,-2 3 74,-2 1-6,0 1 0,-2 0 90,-1 2-96,1-2 6,0 2 0,0-2-90,2 1 124,0-2-34,0 1 0,0-2 118,0 1-180,3-3 62,-1 2-62,7-5 62,-5 4 0,3-3 51,-4 3-118,-2 1-6,-1 1-230,-1 1 230,-1 1-235,0-1-112,0 1 140,1-2-353,0 0-801,1-1-2005,3-4 3439,6-5 0,-6 5 0,3-2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08:04.6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118 39 8416,'-15'-9'2482,"3"2"-774,11 2-1473,-1 4 124,-2-3-348,2 4 28,-1 0-39,0 0 39,1 0 393,0 0-96,1 0-118,0 0 325,1-1-403,-2 0 146,2-1-141,-2 0 35,-1 1-180,0 1 0,-2 0 151,1 0-78,0 0-34,0 0-39,0 0 84,1 0 6,0 0 336,1 0 139,0 0-520,1 0 162,-1 0-190,2 0 185,-1 0-202,0 0 72,1 0-77,-2 0 5,1 0-39,-1 0-23,0 0 62,0 0 0,1 0 151,0 0-151,1 0 0,-1-1-39,1 0-34,-4 1 73,3-1 17,-3 0 67,3 1-90,0 0 690,1 0-729,2-1 22,-1 0-33,3 1 56,-1 0 0,1 0 79,0 0 5,0 0-84,1 0 0,0 0 5,1 0 135,3 0-140,-3 0 84,3 0 0,-3 1-117,-1 0 33,0-1-17,-1 1-39,0 0 62,0-1-6,0 1 112,-1 0 22,0-1-134,2 0 0,0 0 0,0 0-56,0 0 56,1 0 0,-2 0-17,1 0-22,-4 1-6,1 1 12,-1 0 33,1 0 0,0 0 50,0 0-50,1 0-336,0-1-543,3 0-2325,5-1-1708,3 0 4912,5-1 0,-9 1 0,-2-1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3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182 35 8814,'5'10'1675,"0"-2"-1143,-5-8-73,0 0-45,0-2-50,0 1-324,0-3 33,0 3-73,0-1-11,1 0-40,-1 0 51,1 0-67,0 0 61,-1 0-89,1 1 84,0-1 11,-1 2 0,1-1 22,0 1 84,-1-1 85,1 1 185,-1-2-85,0 2 123,0-2 157,0 2-223,0-1 55,0 0 796,0 1-869,0-2 129,0 1-139,0 0-57,0-1 213,0 2-213,0-2 23,0 2 325,0-2-387,0 1 45,0-1-269,-3 0 39,0 0-45,-10 0 6,3 1 45,-7 0-11,3 1-68,-1 0 34,-1 1-11,1 3-23,0 0 45,-3 7 29,5-3 21,-2 1-72,7-1 11,1-1-34,1 1-5,1 0 78,1 1 101,2 6-106,1-4-34,1 6 0,0-6 34,2 1-18,2 1-16,3 1 12,2 2 128,1 2-73,0 2-17,6 9 1,-4-7 105,4 6-83,-4-9 45,-2-3 100,2-1-173,-3-2 44,2 1-55,-3-2 5,-1 1 152,1 6-107,-3-5 72,0 5-88,-3-6 4,-2-1 12,0 0-39,0 0 179,0-1-157,0 0 102,0-2 117,-9 6-253,1-6-33,-7 4 40,3-4-57,0 0 62,0-1-29,-4 1 40,6-4-112,-1 1-44,8-4-405,1-1 18,1-1-678,-1 0-863,1 0-845,-2 0-992,0-3 3865,1 0 0,0-1 0,2 2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19.7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1 165 11754,'1'9'4140,"0"-2"-3373,-1-7 885,0 0-929,36-20-331,-16 9 96,31-17-180,-27 15-146,0 1 146,-2 0-252,-1 3 17,-3 0-23,-1 2-5,-3 1-56,0-2 11,-2-1-308,1 0-235,-2-1-1334,-2 3-2273,-3 0 4150,-3 5 0,-2 0 0,-1 2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0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143 1 10696,'0'5'3825,"0"0"-2710,0-5 3383,0 0-4380,-3 0 296,0 3-257,-4 3 55,-1 4 12,0 2-190,-2 1 89,2 2-123,-2 1 34,2 2 134,-1 2-163,1 0 96,-1 2 11,1 0-22,0 3-23,0 2-67,1-1 0,1 2 191,1-2-157,1 1 55,1-2 7,1-1-7,1 0-38,1-1-46,0 11 79,0-10-84,2 7 79,2-12-12,2-2 22,2-1-89,1 0 0,0-1 0,2-1 96,0-2-57,8 2-11,-6-3 11,6 1-78,-6-5 39,-1 0-67,0-1 5,0-1-44,-2 0-550,4 0-436,-5-2-1547,2-1-1225,-7-2 3864,1-4 0,-4 3 0,1-4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22.37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 9134,'13'9'2279,"-2"-2"-1691,-11-7 1143,0 0-1194,0-3-72,0 2 179,0-3-201,0 2 16,0-1 1,0 1-281,0 0 73,0 0-79,0 2 2376,0-1-2431,0 6 5,0 2 140,1 7-50,0 0-51,2 5 68,0 1-225,2 3 152,0 0-151,1 2-1,0-1 203,0 1-158,1 0 45,-2-2 112,0-1-145,-1-1 151,0-2-129,-1 1-84,0-2 107,-2-1-1,1 4-55,-2-6 10,1 1-89,-1-9 28,0 0 0,0-3 96,0-1-96,0-2 0,0 1 50,0-2 107,0 1-163,0-3-106,0-4-398,0-6-17,0-3-206,0-3-163,0-2-219,0-2 90,0-1 375,0 0-61,0 1-67,0 0 262,0 2 51,0-1 124,0 2 341,0 0-73,0 2 73,0 0 201,0 2 12,0 1 342,0 1-73,0 2 431,0-1-611,0 4 6,0-1 22,0 4-106,0 2 275,0-1-146,1 2 23,-1 0 195,1 1 1422,-1 1-1926,1 0 135,0 0-157,2 0 61,0 0-16,1 0-79,0 0 169,1 0-174,0 3 50,2 2 179,-1 4-202,3 3 51,-2 2-84,2 0 51,0-1 16,0-1-67,0-2 0,1 0 84,4 1-84,-4-1 0,2-2 0,-7-1-157,0-3 140,-2-1-268,0-1-203,-1 0-397,1-2-526,1 0-8111,10-12 9522,-3 2 0,2-5 0,-8 8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3.1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1 7918,'9'13'1882,"-2"-2"-1440,-7-11 7640,0 0-8082,-1 2 56,0-1 0,-1 2-56,1-1 0,0 0 45,0 0-6,1 1-39,-1-1 0,0 1-5,0 0-1,-2 2 6,0-1 39,0 2 6,0-2-45,0 0 0,0 0 0,0 1 39,0-1-39,0 1 0,-1-1 51,1 0 10,-1-1-61,2 0 6,0-1 112,1-1-67,1 0 201,0 0-275,-1-1 18,1 2 5,-2-1 0,2 0 33,-2 1 18,1 0-57,-1 0 6,0 0-17,1 0 12,-1 0 5,0 1 106,0-1-55,0 1-51,0-1 0,2 0 5,-2 0 40,1 0 22,-1 0 6,1 0-6,-1-1-67,1 1 0,-1-1-17,0 2 12,0-1 10,0 2-5,-1-1 107,0 1-107,0-1 0,0 0 5,2-1 68,-1 0-67,1-1 44,0 1 17,-1-1 34,2 1-106,-2-1-12,2 1-34,-1-2 57,0 1-6,1 0 56,-1 0-22,0 1-40,0 1 6,-1-1-17,-1 2 17,2-3 0,-1 2 73,1-3 11,1 1-84,-2-1-11,2 1 11,-1-1 0,0 2 5,0-2 35,-1 2 10,0-1-56,0 2 6,0-1-28,0 1 23,0-1 5,0-1 0,2 0 129,-1-1-129,0 0 0,0 1 0,0 0-12,0-1 18,-1 1-6,0 0 67,0 0-16,0 1-51,0 1 5,0 0 29,0-1-34,0 0 0,1-1-482,0 0-807,0-1 326,-1 2-6,0 1-532,-2 0-274,2 0 290,0-1-1635,1-1 3120,1-3 0,0 1 0,0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5.9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 7156,'10'8'1198,"-2"-2"-862,-8-6 371,0 0-662,0-3 190,0 1 67,0-3 197,0 3-102,0 1-251,0-1 78,0 2 5881,0-1-6088,0 3 280,0 0-163,0 3 40,0-1 139,0 1-313,0-1 174,0 1-23,0 0-145,0 0 134,0 3-135,0-1 91,0 2-12,0-4-39,0 0-45,0-1 34,0-1 61,0 0-90,0-1 51,0-1 79,0 1-96,0-1-22,0 1-17,0 0 11,0-1 28,0 1-39,0-1 101,0 1-101,0 0 0,0 0 0,0 0 17,0 0-17,0 0 0,0 0 78,0 1-27,0-1-85,0 2 34,0-1 0,0 0 73,0 0-73,0-1 0,0 0 117,0 0-33,0 0-117,0 0 33,0 1-34,0-1 40,1 1-6,-1-1 39,1-1 23,-1 1-68,0-1 6,0 0 0,1 1 11,-1-1 45,2 1-17,-2-1-5,2 0-34,-2 0 0,1 1-17,0 1 6,-1-1 17,2 0 33,-2 1 17,2 1-56,-2-1-11,2 0 5,-2-1 6,1-1 0,-1 1 11,0-2 23,0 2-45,1-1 11,-1 1 0,1 0-6,-1 0 45,0 0-39,0 1 45,1-1-6,-1 2-39,1-2 0,-1 1 17,0-1-17,0-1 0,0 0 45,0 0 0,0-1-45,0 2 0,0-2 0,1 2-34,-1-1 68,2 1-1,-2 0 1,1-1-40,0 1 6,-1 0-22,1 0-17,-1 1 44,1-1-5,0 0 0,-1 0 62,0 0-62,0 0 0,0 1-28,0-1 33,0 1-5,1-1 28,0 0 12,-1 0-46,0 1-11,0-1-22,1 1 39,0-2 0,-1 1 34,1-1 16,0 1-56,-1-1 6,0 1-16,0-1-35,0 0 51,0 0 17,0 1 50,1 0-72,0 0 5,0 0-34,0 1-16,-1 0 61,1 0 28,0 0 22,-1-1-94,0-1 33,1 0 0,0 1-50,0-2 55,-1 2-5,0-2 11,0 2 45,0-1-61,0 1-18,0 1-27,0-1 56,1 1-6,0-2 16,-1 1 40,0-1-106,0 1 50,0-1-22,0 2 27,0-2-5,0 2 11,0-1 56,0 0-72,1-1 5,0 0-11,-1 0-17,1-1 28,0 1 17,-1 0-6,0-1-11,0 2 0,0-2-34,0 1 34,0 0 0,0-1 28,0 2 6,0-1-40,0 0 6,0 1-11,0-2-23,0 2 46,0-2-12,0 1 39,0 0 347,0-1-392,0 2 1,0 0 10,0 0-5,1 1 34,0-2 16,-1 0-55,0-1 5,1 1-51,0-1 85,-1 2-34,0-2 34,0 1 44,0 0 107,0-1-163,0 2 57,1-1-85,-1 1 6,2 0 0,-2-1 11,1 0-5,0-1 896,-1 0-975,1-2-39,-1-2-672,0-2-2767,0-6-4800,-4-1 8351,0-4 0,0 8 0,2 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28.7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12 10399,'12'1'3154,"-3"0"-1956,-9-1 1339,0 0-2010,4-6 335,-4 4-189,4-4-477,-4 6 353,0 0-549,0 6 0,0 4 50,0 8-39,0 4-11,0 3 0,0 3 157,-2 3-50,0 1-107,-2 5 0,-1-1 5,1 2 62,-2-3-67,0-2 0,0-4 107,1-3-57,0-4-56,0-2 6,2-2 0,0-1-67,0-1 73,-1-2-6,0-2 33,1 0 40,-2 1-73,3-4-56,-1 2-22,1-4 78,0-1 0,0-2-6,1 0-195,-1-1 10,1 2 91,-1-2 16,0 2 89,0-3-5,1 1 34,0-2 22,1 0-112,0 0 901,0-1-621,1 1-224,0-1 84,3 0-89,0 0 94,3-2-89,3 0 219,2-2-135,5-1 39,2-2-123,4 0 45,3 0 128,5-1-134,3 0 96,0 2-67,1 0 33,-5 3-202,-4 1 78,-7 2 23,-4 0-112,-7 0 190,-4 0-78,-2 0-3629,-2 0-1199,0-3-1664,4-2 6492,1-6 0,1 6 0,-2-1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7.4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39 8136,'-5'-17'1888,"0"4"-1440,5 13 543,0 0-285,-2 0 84,2 0 22,-2 0 22,2-1-262,0 1-29,0-2-201,0 2 3248,0-1-3282,0 0 1171,0 1-1328,0-2-84,0 2 516,0-1-549,2 2-34,-1 2 0,3 2 0,-1 2 0,2 1 0,-1 1 0,1-2 50,0 2 6,-1-3-56,0 1 0,-1-1-5,1-1-1,0 0 6,-1 0 0,1 0 6,-1-1 27,0 1-38,0 0 5,0 0-45,-1 0 45,0-2 0,0 2 0,-1-2 28,1 1-28,-1-1 0,1 0-11,-1 0-29,-1-1 46,1 1-6,-1-1 50,0 0-44,1 1-6,-1-2-17,2 2-16,-2-3-5406,1 1 2156,-1-6 46,0 1 3237,0-6 0,0 5 0,0 1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8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76 1 8881,'2'11'2129,"-1"-2"-1917,-1-9 898,0 0-925,1-3-1,0 1 298,1 0-84,-2 1 1024,0 1-1108,1 0-23,0-1 101,-1 1-235,0-2-39,0 2 95,0-1-213,1 0 151,0 1 2067,-1-1-2027,0 4 156,0 2-157,-1 3 17,-2 1 163,-1 0-364,-1 2 162,0 0-62,-1 1-100,0 0 195,-1 1-151,1 0 34,-2 2 90,1-2-112,0-1-12,0-2-50,3-1 6,-1-3 27,3 0-27,0-3 117,1-1-28,1-1-728,0-1 34,1-4-723,2-2-106,0-5 532,3 0-325,-2-1-67,2-1 274,-2 0 151,0 1 275,0 1 263,-3 1 140,2 2 185,-3-1 0,1 4 135,0-1 335,-1 2-72,2 1 50,-2 0-78,1 1-34,0 0 207,-1 0 308,1 1-386,0 0 34,-1 1-185,2 0-185,-2 0 223,2 0-156,-1 0-61,1 0 240,1 0-285,-1 0 156,2 0 12,-1 0-85,1 0 247,0 2 79,1 1 61,0 3-84,0 2-375,1 0 140,4 6-202,-1-6 241,1 4-84,1-3-17,-4-1-145,5 1 55,-6-4-89,1 0 6,-1-1 61,0 0-61,0-1-6,-1 0 45,0-1-6,-1 0-45,-2-1 6,0 0-28,0 0 23,-2-1 5,0 1-1759,1-1 459,0 0 113,1-1-157,1-3-196,0-2-275,0-4 331,0-2-483,0 0 1967,-1 0 0,-1 7 0,0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39.2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59 39 7990,'1'2'3014,"0"0"-673,-1-2-1965,0-8 105,0 5-44,0-7 45,0 8-96,0 1 779,0 0-1153,0 1 55,1-2-67,0 0 0,0 0 140,0-2-34,0 1 57,-1 0 240,1 2 1978,-1 0-2281,0 5 141,0 0-118,0 5 6,-2 1 129,0 2-191,-3 2 140,0 1-157,-2 0-16,1 1 123,0 0-152,0-1 51,1 0-28,0-3 40,2-1-74,0-1 6,0-3 0,0-1 45,1 0-45,0-1 33,1-1 46,0-1-79,1-1 0,0-2-247,0 1-738,0-4-2611,2-7 3596,6-14 0,-5 9 0,4-4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0.86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0 178 8668,'13'0'2952,"-2"0"-1624,-11 0 1372,0 0-2275,-3 0 96,1 1-135,-2-1-89,3 1 5053,1-1-5048,5 0-296,2-3 38,8-4-44,5-4 28,5-5-72,3-2 44,1 0 0,-3 2 16,0 1 35,-4 3-51,-2 1 0,-2 1-6,-1 0-33,-2 1 39,-1 1-62,0 0 107,-6 4-90,0 0 45,-7 4-240,0 0 240,0 4 84,2 2 5,1 5-89,1 3 0,1 3 6,3 0 111,3 2-117,0 0 51,3 0 66,0 0-44,1-2-73,0-1 0,-2-2-11,-1 0-28,-3-4 44,0 0-5,-3-4 84,-1 0 6,-1-3-96,-3-2-134,0-1-621,-2 0-954,1-9-5051,0-1 6766,2-10 0,-2 10 0,1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32:42.8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51 7156,'-17'-14'1899,"4"4"-1238,13 10 1041,0 0-1242,-1-5 22,0 4-118,0-4 123,1 4 6,0-1-62,0 0 269,0 0-297,0 1 79,0 0 2706,0 1-2578,0-1-358,-1 0 571,0 1-487,1-1 106,0 0-290,0 0-147,0 0 758,0 1-741,7 1-16,1 6 117,9 4 73,2 7-191,3 4 191,-1 5-196,1 3 34,-1 3 33,-3 2-61,-3 0 72,-1 2 34,-3-2-61,-1 0-29,-2-1-22,-3-1 0,-1-3 22,-3 0-16,0-2 72,-3-1 90,-3-1-123,-5-3 62,-3-1-107,-1-1 5,0-1 29,1-1-1,-4 3-27,7-7 61,-2 0-72,7-8 5,3-4 0,0 0 11,2-3-672,0 1-319,-2-1-3188,-1 0-5663,-2-3 9590,-1-3 1,3 1-1,0 1 1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18.2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0 9262,'9'13'2582,"-2"-3"-2094,-7-10 5073,0 0-5561,0 3 51,-1-1 66,0 4-111,-1-2-6,1 1 140,-1 0-73,0 1-67,0 0 0,1 0 6,-1 0 5,0 1-11,1 1 0,-1-1 151,1 1-78,-1-2-73,2 2 0,-1-1 39,0 0-67,0 0 90,1-1-34,-1 1 184,1-1-93,0 2-102,0-1-17,0 1 67,0 1-62,0-2-5,0 1 163,0-3-79,0 1-84,0-1 33,0 4-72,0-2 45,0 1-6,-1-1 101,1-2-29,-1 2-72,1-1 0,0 0 34,0 1-51,-1-1 73,1 3 123,0-2-72,0 2-107,0-3 0,0-1 5,0 0-10,0 1 5,0 0 134,0 5-27,0-2-107,0 4 0,0-3-6,0 0-33,0 1 44,0-2-5,1 1 118,-1 0-45,0-1-73,0 5 11,1-3-28,-1 3 23,1-4-6,-1 0 140,0 1-6,0 0-134,0 0 0,0 1 56,0 0-39,0 7 28,0-4 145,0 7-67,0-7-123,0 1 0,0 0 0,0-1-56,0 2 56,2-2 0,-1 1 151,3 8-156,-2-5 5,1 8-17,-1-7-33,-1 0 55,0 2 68,0 8 11,1-6-84,0 7 0,-1-10-22,2 1-57,-1-1 85,0 0-6,-1-1 73,1-2 5,-2 2-78,1-4 0,0 2 17,0 5-12,-1-4 40,2 5 106,-1-7-44,1 0-107,-1-2 45,2 8-57,-1-7 18,-1 4-6,1-8 95,-2 0-22,2 1-73,-2 0 0,0 1 6,1 2 27,-1 1-27,1 0 27,-1 2 287,1 10-320,-1-7 0,1 6 40,-1-8-46,0-2 45,0 1-39,0-1 163,0 1-40,0 8-123,0-6 11,-1 6-5,1-9-6,-2-1 0,2 0 100,-1 0 7,1 0-107,0 0 0,0 1-23,0 9 29,0-6-6,-2 7 106,2-8-22,-1 0-89,1 1 5,0-1-17,0-1-22,0 7 39,0-6 89,0 5 29,0-8-124,0 0 6,0 1-5,0 0-57,0 1 68,0 0-6,0 1 252,0 9-252,0-7 0,0 6 5,0-9-66,0 0 72,2 0-11,-1 0 84,1 0-11,1 9-73,-1-5-28,0 9-39,-1-8 72,1 1-5,-2 1 101,1-1-11,0 0-90,2 9-12,-1-9-55,0 6 73,0-11-6,-1 1 117,0-1 7,-1 3-124,0 0 0,0 1 0,0 0-51,0-1 51,0 1 0,0-1 67,0 0 17,0 11-84,0-9-28,0 7-39,0-10 73,0-2-6,0 2 67,0-3 11,0 2-83,0 9 5,0-6-79,0 8 113,0-10-34,0 0 67,0-1 62,0 0-179,0-2 50,0 1-34,0-2-56,0 8 90,2-7 68,-2 6 16,1-8-129,0 1 45,-1-1-23,1 2-44,-1-1 67,0 8 56,0-6 28,0 7-89,0-10 5,0 0-34,0 0-50,0-1 84,0-1 0,1 0 50,-1 0 40,0 7-90,0-4-45,1 5-39,-1-6 90,1-1-6,-1 2 45,0-1 44,0 2-89,0 6 0,0-6-67,0 5 73,0-9-6,0-1 56,0-1 44,0 0-105,0-1 5,0-1-11,0 0-51,0 4 62,0-3 56,0 1 45,0-5-107,0-1 6,0 0-33,0-1-40,0 0 78,0 2 63,0-2 21,0 2-89,0-4 0,0-1 0,0 1-67,0-1 78,0 0-11,0-1 90,0 0-29,0 0-61,0 0 0,0 0-67,0-2 106,0 2-39,0-1 84,0 0 28,0 1-145,0 0 33,0 0-67,0 1 117,0-1-50,0 0 56,-1 1 34,1 1-96,-1 0 6,1 1-6,-1 1-83,1-2 94,-1 0 96,1-1 17,-1-1-124,1-1 146,0 0-173,-1-1-763,-1-2-2111,-1-3-4570,-4-15 1848,-2-4 5629,-3-13 0,5 17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6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0 155 8942,'6'7'259,"-2"-2"-7,-4-5 420,0 0-51,12-43 35,-8 27-326,10-33 180,-11 38-84,0 1 44,0 1 297,0 0-274,-1 2 134,1 2-190,-2 1-179,0 2 370,-1 0 548,0 2-1266,0 3 90,0 4 50,0 6 90,0 8-140,0 5 247,0 7-242,0 6 645,0 3-381,0 3-50,0 0 229,0 1-409,0-3 163,0-1-202,0-3 101,0-2 55,2-3-156,1-3 6,-1-5 84,1-4 38,-2-4-133,1-4 5,-1-5 257,1-3-156,0-4 0,2-1 0,-1-4-101,4-5-84,2-6-263,2-6-337,3-3-168,10-13 830,-4 9-135,4-7 90,-10 16 17,-2 3 50,-2 4-118,-1 4 28,-3 2 96,1 3-6,-1 0 90,3 2-90,-3 0 106,4 2-61,-1 2 263,1 3-303,2 3-5,0 1 119,1 3-2,3 7-117,-4-4 0,2 6 112,-5-7-56,-2 0 51,-1-2-107,-2 0 123,-1-2-129,-2 1 6,-1-5 202,0 0-157,0-3 201,-3-1 6,-4 1-134,-7 0-118,-6 1 0,-5 0 0,-1 0-28,-11 0 28,9-2 0,-3-1-6,11-1-39,4-2-89,0 1-252,3 0-85,3-1-4262,4 0-1406,9-1 6139,5-5 0,0 3 0,0-2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42.1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7962,'1'14'-62,"0"-4"1,-1-10-1,0 0 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7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0 198 8500,'3'6'2890,"0"-2"-2274,-3-4 5658,0 0-6218,3 0 5,0 0 46,4 0-113,2 0 6,2 0 0,2 0-67,1 0 72,1 0-5,0 0 23,0 0 44,0 0-101,-1 0 34,2 0 0,-2 0-50,2 0 100,-1 0-50,1-1 17,0-1 73,2-1-96,-2 0 6,4 0-28,-1 0-61,1 2 100,0 0-11,-2 1 17,1 0 78,-3 0-101,4 0-11,-6 0-89,4 0 112,-8 0-6,2 0 28,-1 0 50,5 0-78,-4 1 0,5 1-22,-4 2 78,0-1-56,1 0 264,2 0-259,-2-2 225,2 2-230,-2-3 252,9 0-247,-7 0 96,6 0-50,-6 0 66,-1 0-122,1 0 5,0 0 0,0 0 16,8 0-16,-5 0 0,4 0 73,-8 0-112,-3 0 39,0 0 0,-2 0-50,0 0 55,1 0-5,2-2 107,6 1-163,-2 0 56,5 0 0,-6 1-68,1 0 113,1 0-45,-2 0 23,1 0 83,-1 0-156,-1 0 50,6 0 33,-5 0 1,4 0 11,-5 0 11,0 0 44,0 0-49,0 0-51,0 0 5,0 0 130,2 0-51,8 0-34,-5 0 57,6 0-113,-8 0 6,-1-1-17,0 0-16,7 0 33,-6 1 0,6 0 89,-9 0-94,0-1 5,-1 1-6,0-1-78,0 0 140,-1 1-56,2 0 134,9-1-173,-3 1 39,6-2 0,-7 2-61,-2-1 72,-1 1-11,-2 0 0,-3 0 39,3 0-39,-5 0 0,3 0-56,-6 0 112,2 0-56,0 0 0,2 1 78,1 0-123,2 0 45,1 0 0,2-1-55,1 0 88,8 2-33,-5-2 90,6 1-141,-9-1 51,0 0 0,-1 0-84,-1 0 135,-1 0-51,9 0 78,-5 0-128,5 0 50,-7 0 0,-3 0-51,-1 0 90,-3 0-39,-1 0 0,-2 0 62,-2 1-95,2-1 33,-3 1-62,2-1 112,-2 0-50,2 0 0,0 0 84,2 0-123,0 0 39,6 0-95,-4 0 145,5 0-50,-4 1 0,0-1 79,-1 0-141,3 0 62,-1 0 0,3 0-34,2 0 68,11 0-23,-5 0 62,7 0-107,-9 0 34,-1 0 0,2 0-72,-1 0 128,0 0-56,6 0 61,-6 0-106,4 0 45,-9 0 0,-1 0-55,0 0 94,-1 0-39,0 0 117,6 0-167,-6 0 50,4 0 0,-6 0 45,0 0-12,1 0 29,0-1-45,0 0 100,2-1-156,-1 0 39,8-2-50,-6 2 89,6-1-39,-8 2 0,0 0 95,0 1-106,-1-1 11,-1 1-17,-1-1-73,-2 1 158,5 0-46,-3-2 96,4 1-90,-2-1-28,4 0 0,0-2-45,2 3 112,0-2-67,0 2 0,-2 0 34,5 1-34,-7 0 0,3 0-73,-9 0 106,1 0-33,-2 0 0,1 0 118,-1 0-180,5 0 62,-2 0-5,4 0 44,-4 0-39,2 0 0,0 0 73,1 0-79,1 0 6,11 0-11,-5-1 84,10-1-73,-7-1 0,2 1 106,0-1-156,2 1 50,-1-1 0,0 1-34,-1 1 101,11-1-67,-10 1 101,7-1-101,-12 1 0,-2-1 0,1 0-22,-3 0 111,2 1-89,6-2 118,-4 1-140,7 0 22,-8 0 0,2 0 5,1 0 57,1 0-62,0 0 0,0 1 56,2 0-95,10-1 39,-7 1-62,6 0 124,-11 1-62,-1 0 0,-1 0 67,0 0-112,-1 0 45,0 0 0,-2 0 28,10 0-28,-9 0 0,9 0 50,-11 0-111,1-1 61,-1 0 0,-1 0-34,1 0 79,8-1-45,-6 1 50,8-1-111,-7 0 61,0 1 0,2 0-39,-1 0 89,1-1-50,0 2 0,-1-1-28,9 0 28,-7 1 0,7-1-34,-9 1 96,0-1-62,1 0 0,0 1 34,0-1-79,9 0 45,-8 0-51,7 0 119,-12 0-68,-1 1 0,0-1 33,-1 0-83,1 1 50,-2-1 0,1 1 17,10-1-17,-5 0 0,9 0 50,-6-1-106,2 1 56,1 0 0,1 0-34,1-2 90,-1 1-56,1 0 73,12-1-168,-10 1 95,7 0 0,-12 0-28,-3 1 95,1 0-67,-2 1 0,-1-2-17,5 1 17,-7-1 0,4 1 0,-7 0 84,0-1-84,2 1 0,0 0 68,0-1-130,8-1 62,-6 0 28,4 0 39,-9 1-67,-2 1 0,0 0 23,0-1-91,-2 2 68,2-1 0,-1 0 96,10-1-96,-5 1 0,8-2 51,-8 1-130,1 0 79,-1 0 0,0 1-23,2 1 74,7-1-51,-5 1 51,6-1-119,-9 1 68,0-1 0,0 0-11,0 1 73,0-1-62,0 1 0,-1-1-28,10 0 28,-8 0 0,7 0-6,-6 1 74,-1-1-68,0 1 0,0-1 5,-2 0-72,1 1 67,-2-1-6,7 1 79,-7 0-73,5 0 0,-7 0 17,-1 0-73,1 0 56,1 0 0,0-1-17,-1 1 101,0-1-84,4 0-17,-8 1-50,2-1 67,-9 1 0,-2 0-11,-2 0-684,-1 0 112,-4 0-195,0 0-2062,-6 0-1304,-3 0-545,-1 0 4689,-1 0 0,7 0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39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12 10629,'5'12'3069,"0"-2"-2061,-5-10 1238,0 0-1562,1-10 38,-1 5 276,1-7-741,-1 9 118,0 1-201,1 1 201,-1 0-425,0 3-29,0 6 23,0 6 112,0 10-39,0 7 409,0 4-348,-1 3 73,-1 1-117,-1-3 55,2 0 180,0-3-263,1-1 83,0-2 163,0-2-84,0-1-168,0-4 0,0-2 6,0-5 11,0-2-6,0-6-11,0 0 370,0-4-370,0-2 0,0-1 275,0-1-494,0-6-554,0-1-313,0-8-1497,0-4 690,0-4-1260,1-7 78,0 1 3075,2-4 0,-2 16 0,0 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0.0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 8472,'13'1'2672,"-3"0"-1866,-10-1 965,0 0-1055,5-5 24,-3 4-388,3-4 299,-3 5-360,-1 0 6,1 0 229,-2 1-89,1 4 246,1 2-33,-1 6-549,0 2 504,1 2-403,-2 1 27,1 0 225,-1 1-415,0-1 129,0-1-168,0-2 106,0-1-22,-1-3-84,0-2 0,0-3 179,0-2 1,1-2-309,0-1-493,0-6 488,5-3-297,2-7 33,5-3 297,2 0-240,1 0 307,-2 2 34,-1 3 34,0 0-29,-4 6 163,2-2 152,-6 6-225,2 1 39,0 0-134,0 0 129,1 0 151,0 1-280,0-1 39,-1 2 62,-1-1 207,1 4-84,-2 2-163,-1 5 432,0 3-286,-2 1 119,0 0 139,-1 4-336,0-6-129,0 2 0,0-8 16,0 0 74,0-4-90,0 0 202,0-2-572,3-5 331,1-2-398,3-6 319,3-1 50,1-1-189,3 0 178,0 0 63,1 3 16,-2 1-107,-1 4 180,-3 1-73,0 2 0,-1 2 134,0 0-134,-1 2 0,-1 0 12,2 0 144,-1 0-122,0 0 185,3 9-118,-2 2 235,0 10-196,-4 1-6,-2 1 107,-1 0-106,-1 5-135,0-12-499,0 2 90,0-14-639,0-2-2127,5-2 3175,8-11 0,-5 9 0,4-9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8.9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86 10198,'12'2'2459,"-2"-1"-1597,-10-1 1222,0 0-1379,4-14-497,-2 9 223,2-11-118,-4 14-313,0-2 448,1 1-218,-1 1 117,1 0 276,-1 1-506,0-1 281,1 0-348,-1 0 73,1-2-5,-1 0-112,0-1-6,1-1 224,1 1-118,0 0 23,-1 2-129,-1 2 123,0 0 1165,0 1-1232,2 0-56,1 0 0,2 3 0,1 3-79,2 5 113,2 5-34,1 2 118,0 1-18,0 1-100,0-1 0,-2-1 0,0-4 12,-2-2-12,0-3-84,-1-4 78,1-2-840,0-3-677,2 0-1871,6-3-1602,2-3 4996,4-4 0,-10 3 0,-2 1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29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79 10825,'6'0'2778,"-2"0"-2095,-4 0 813,0 0-914,0 4 23,-3 2-375,-2 6 347,-5 3 78,-3 2-117,-2 2 235,-2 0-650,-2 1 163,0-2-185,2-2 22,2-1 34,4-4-157,2-2 5,2-2 129,2-3-72,1-1-62,1 0 0,-2-2-34,0 0-50,0 0 84,0 1 0,1-1 174,1-1-230,1 0-112,2 0-325,3-2 353,4-4-784,5-5 134,5-5 353,1-1-352,11-7 716,-9 5 73,5-2 56,-12 8 168,-4 2 213,-1 2 173,-2 1-537,-1 1 600,3-3-640,0 1 342,3-4-251,-1 1-1,2-1 50,0-1-61,1 0-112,-3 2 40,1 1-12,-5 5-23,-1 2 68,-4 3 61,-1 1-72,1 0-62,0 0 0,0 0 28,1 0-22,1 3 38,1 1 281,1 5-247,0 1 135,1 4-213,0 0 135,0 1 33,1 1-101,-2 0 17,0 1 123,-1-1-78,0 9-129,-1-6 89,1 7 203,-2-8-174,1 1 44,-2 2 146,1 0-168,0 3-95,-1-2-45,1 0 151,0 6-145,-1-9 78,0 2 62,0-10-23,-1-3-123,1-2 0,-1-3 5,1-1 85,-1-2-5434,0 1-2329,-4-2 7673,0 0 0,-1 0 0,1 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31.3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19 9397,'6'11'2464,"0"-2"-1909,-6-9 1035,0 0-867,0-6 201,0 5-476,0-6 247,0 6-91,0-1-324,0 1 2387,0 1-2522,0 4-145,0 3 0,0 7 79,0 3 251,0 3-151,1 2 96,0 2 173,1 0-443,1 0 292,0-2-297,0 0 68,1-5 27,-1-2-89,0-4 72,-1-4 230,2-2-213,0-4 79,1 0-174,3-2 34,3-5-180,4-4 146,3-7 0,1-2-39,1-1-152,-2 1 130,0-2 22,-8 8-23,1 0 96,-8 9-34,-1 1 44,0 2 12,-2 0-173,1 1-18,-1 0 130,1 0-107,0 0 67,1 0-57,0 3 114,3 2-12,0 4 84,0 1 51,2 1-135,-1 2 0,2 0 5,-1 1 1,1-2 44,-1 0-22,1-2 45,-1-1 56,-1-1-140,-1-3 11,-1 0 0,-1-4 89,1 1-83,0-2 89,1 1 112,1-1-50,1 0-157,2-4 34,0-1-6,0-6 22,-1-1-50,0-5 34,1-2 55,-2-2-139,1-2 50,0-11-84,-1 9 118,0-6-34,-3 13 28,-2 3 61,0 3-178,-1 2-40,-1 3-840,0 3-521,0 1 1490,-4 2 0,3 1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2.7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7190,'3'13'1624,"-1"-2"-1456,-2-11-100,0 0-108,1-2 40,-1 1 34,1-1 39,-1 2 2772,0 0-2554,1-1-5,-1 1 39,1-1 16,0 0 3608,-1 1-3843,1-1-22,0 1 90,0 0-118,1 0 50,-2 0 6,1 0 34,-1 1 5,2-1 6,-1 2 5,1-2 40,-1 2 5,1-1 18,0 0 5,0 2-57,0-1-10,1 0-7,0 1-38,1-1-12,-1 0 18,0 1 88,3 1-116,-1-1-18,2 2 6,-2-3-51,2 2 85,-1 0-6,2 1 0,0-1-50,4 4-6,-3-3-28,2 3-23,-4-4-5,-1 1 6,1 0-6,-1 0 50,1 0-50,3 3 28,-3-1-22,3 1-6,-4-1 0,0-2 5,0 1 51,-2-1-50,1 0 44,-1-1-44,1 0 56,2 2-18,-1-1-44,1 3 45,0-3-39,-2 2 33,2-1-33,-2 1-6,1 0 5,3 3 23,-2-2 17,3 3-45,-3-2 6,1-1 38,-1 1 12,2-1-50,-1 1 44,-1-1-50,1 1 6,2 2 33,-2-2-28,1 0-11,-4-1 0,0-2 0,0 0 6,0 1 39,1-1-40,2 2 46,-2-1-46,3 1-5,-3-3 6,1 2 0,0-1 27,0 1-27,1-1-6,-1 1 5,0-2 1,2 4 56,0-2-62,1 1 5,-2-1 1,-1-1-1,1 0 47,1 1-52,-2-2-6,5 4 28,-4-3-22,2 2 0,-3-2-5,0 0 5,1 1 0,0 0 0,-1 0 45,6 2-40,-5-3-5,3 3-5,-4-3-1,0 0 6,0 0 28,-1 1-28,1 0 6,0 0 33,1 0-28,0 0 23,2 0 72,5 5-100,-4-2 5,4 2-6,-5-3 29,1 1-34,-1-1 11,5 6-11,-4-4 0,4 4 6,-4-3-6,1 0 5,0 0-5,-1 1 0,1 1 0,-2 0 0,2 0-33,3 6 33,-3-4 50,3 3-50,-5-7 0,1 1 56,0-1-22,1 1-29,-1-1-5,1 2-11,-1-1-22,0 1 66,0 1-33,4 7 6,-2-5-6,3 6 33,-3-8-33,-1 0 0,2-1 6,5 6 0,-4-5-6,6 5 0,-7-6 5,2 0 1,-1 0-6,1 2 0,-2-3 0,1 2 0,-1-1-23,5 6 29,-3-3-6,3 2 0,-6-4 6,0-2-6,0 0 11,0 0-11,-1 0 0,0 1-17,1 0 39,6 6-16,-4-5-6,5 5 11,-6-7-5,0 1-1,0 0-5,1 0 6,0 0-6,7 8 0,-4-4 0,5 5 6,-5-6 5,0 0-11,-1 0 0,2 0 0,-2 0 0,1 0 5,0-1-5,6 8-33,-4-6 27,3 5 12,-7-7-40,0-1 34,0 1 0,-1-1 0,2 1 0,-2-1 0,0 1-5,7 5 10,-5-4-5,4 5 0,-5-7 0,0 0 34,1 1-23,0-1-11,0 2 0,10 7 0,-6-5 28,8 6-28,-8-6 0,2 1 0,-1 0 0,2 1 0,-1 0 28,13 8-22,-9-6-1,8 7-5,-11-9 0,0 0-5,-1 1 5,0-3 22,-1 2-16,-1-2-6,1 0 11,9 6-6,-7-6-5,8 5 6,-10-7-6,0 0 0,0-1-34,0 1 29,-1-1 33,8 8-28,-7-7 0,7 7-6,-9-9 6,1 2 0,-1-2 73,1 1-62,1 0 23,0 0-29,0-1-5,-2 1 0,1 0 51,9 7-40,-8-4-11,8 5 39,-7-7-33,-2 0-6,1-2 17,11 8-12,-9-5-5,7 4-5,-11-7 5,0-1 0,-2 0 39,-1-1-11,0 0-23,-1-1-5,-1 1 0,0-2-5,-1 1 5,4 2 5,-5-5-5,4 4-5,-6-6-1,-1 2 6,0-1-5,0 0 5,-1 1 0,2-1 0,0 2 5,5 3 1,-2-2 27,4 3-27,-5-3-6,1-1 0,0 1 34,0 0-34,-1 0 5,7 4 1,-5-3 27,5 3-21,-5-5-7,0 0 40,-1-1 28,5 4-73,-4-4-6,1 2 6,-6-5 6,-3 0-6,0-1 39,-2 0-39,0-3-11,-2 2 11,0-2-6,-1 1 6,1-2 6,-2 1 27,1-1-27,-1 2-6,1-2 0,-2 0-6,1-1 40,0 2-34,1-1-28,1 2 28,-1 0 0,2 1 67,-1-1-67,0-1-33,0 0 33,-1 1 28,0-2-28,1 2 0,-1-1 0,1 0 5,-1 2 1,1-3-1,-1 3-10,2-2 5,-1 2 17,0-2-6,0 2 6,0-2-17,1 1 0,-1 0 33,1 0-27,0 0-6,0 1 5,-1-2-5,0 2 0,0-2 0,-1-1 6,0 1 0,-2-2-12,1 1 0,-1 0 40,0-1-34,0 1 6,0-1-348,0 1-1126,-3-1-2357,-10 0-4285,-6-4 8110,-11-5 0,14 2 0,2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2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12018,'7'9'3489,"-2"-1"-2878,-5-8 22,0 0-460,1 0 63,0 0 290,0 0-375,-1 1-78,0-1-73,0 2-45,0-2 12,0 1 21,0 0-49,0 1-79,0 0-459,0 3-1250,0 1-1153,0 5-2263,-2-1 5265,-2 3 0,1-6 0,0-3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7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 1 10875,'1'13'3658,"0"-3"-2454,-1-10 571,0 0-5314,-2 1-1351,-3 1 4890,-1 0 0,1 0 0,2-2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36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10192,'5'7'4525,"-1"-2"-2956,-4-5 2352,0 0-3736,1 1-45,-1-1-1697,1 1-622,-1-1-2667,1 0 4846,1 0 0,-1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2:58.8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 11553,'3'13'3052,"-1"-2"-2060,-2-11 795,0 0-1715,0 1 52,0 0-164,0 0-1320,-1-1-2780,-1 0 4140,-2 0 0,2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0.2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227 9 10769,'6'9'2492,"-2"-1"-1993,-4-8 330,0 0-521,-44-3-84,20 2 381,-36-2 5,34 3-162,2 0-168,5 0-61,4 0-12,4 2-134,4-1-40,3 3 214,2-1 274,1 2 101,1 0-314,4 1-62,5 2 74,6-1-29,8 3 17,3-2-202,4 3-5,1-2 11,0 2-34,-1 0-67,-3 2-11,-2-1 0,-5 2-28,1 4 12,-9-4 10,1 5-106,-10-6-196,-2 2 45,-6 0-151,-6-1-426,-8 1-113,-16 0 600,8-6 112,-6-1 84,14-6 85,4-2 16,5 0-34,5 0 40,2-3 16,3-2 34,5-4 45,1-2 162,13-7-157,-3 5 90,5-5-33,-7 7-40,0 0 39,-1 1-16,-1 1-6,0-1-73,-2 1 40,6-8 89,-4 4 67,4-5-34,-6 4 191,-1 1-21,-2 0-52,-1 3 0,-3 0 264,-1 0-438,-2 2-55,0 0-23,-4 2 84,-2 0-78,-5-1-45,0-1 0,-5 2-202,-11-1-55,2 5-544,-8-1-723,9 5-710,1 4 2234,-1 7 0,12-4 0,0 1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2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54 7 10058,'5'11'3091,"-1"-3"-2262,-4-8 1115,0 0-1765,-2-1-5,-1 1 39,-1-1 50,-1 2-67,0 1-11,0 3 33,-1 2 68,1 1-74,0 3 24,0 0 100,0 2-28,0 2 17,2 1 17,0 2 5,3-2-140,-1-1-128,1-1 49,4-2-10,2-2-17,5-3 0,3-1-18,1-3 119,7-1-90,-6-2 0,6 0-28,-9-3-11,-1-3-23,-2-4-44,-2-2 50,-3-3-51,-3-9-38,-1 4-23,-2-6-56,-3 9-39,-4 1 151,-5 1 5,-10-1-5,6 4-28,-5 0-196,9 6-229,2 3-869,2 1 0,1 1-728,1 1 2050,0 7 0,3-5 0,0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56 11474,'6'2'3731,"-2"-1"-2880,-4-1 488,0 0-1076,4-11 84,-3 7 140,3-8-431,-4 8 444,0 2-103,0-1-330,0 1 426,0 0-302,0 0 61,0 0-85,-1 0-43,-1-1-158,-2 1 34,1 0 0,-3 0-90,0 0 141,0 1-51,-2 0 0,0 1 89,1 0-156,-1 0 67,1 0 0,1 0-73,0 0 129,-1 0-56,2 0 28,0 0-156,2 0 122,-2 3 6,3 1 123,-3 2-123,2 1 0,0 0 67,0 0 12,0 2-74,-1 0 40,1 0 207,0 1-134,2-1-12,0 1-106,1-1 123,0-1 40,0-2-158,0 0 46,0-3 128,2-1-5,2-2-174,7 0-96,0 0-60,4 0 133,-4-2 23,0-1-78,-3-2 111,1 1-72,-3-1 39,0 1-28,-1 1-56,1-3 84,-1 2 73,-1-1-6,-2 3-134,-1 1 67,0 1-168,-1 0 230,2 0-62,1 0 123,1 2 45,2 2-168,1 2 0,1 1 45,-1 0-57,0-2 68,0 1-56,-1-3 0,1-1-884,2-2-1183,1 0 2067,15-4 0,-14 3 0,9-3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1.8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55 10491,'-6'-9'2806,"0"1"-1893,6 8 3131,0 0-3027,1-1-211,1 1-233,1-1-97,1 1-113,-1 0-156,1 0-61,-2 0-40,-2 0-190,0 0 84,-3 0-185,-1-1-319,-5-1-1287,4-5-4248,-1 1 6039,4-4 0,0 5 0,2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3.2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26 8948,'2'9'3770,"-1"-1"-2997,-1-8 453,0 0-856,0-3 118,0 1-12,0-1-95,0 2 548,0 1 1575,0 0-2117,0-1-130,0 0 34,0 0-50,0 0-79,0 0 1,1-1-85,0-2 12,1 2 22,-1 1-112,0 0 656,-1 1-326,0-1-330,0 1-140,0-1 84,1 4 56,-1 3-45,0 6 45,0 5 0,0 3 45,0 1 11,0 1 11,0-2 12,0-2-46,0-2 51,3-4-78,0-4 112,3-2-1,3-4-16,2-1-95,4-1-6,2-5-68,2-2-340,-1-5-366,0-3-172,-3 1-213,0-1-455,-3 1-1231,1-5 2038,-5 7 337,0-2-51,-6 7 17,-2 3 106,0 0 180,0 1 128,0 1 51,0 0 39,0-1 179,0-1 135,0 0 44,0-1-72,0 2-62,0-1 112,0 0 6,0 0 50,0 0-107,0 1 90,0 0 819,0 1-701,0 0 22,0 0 140,0 1-17,0 0-166,0-1-80,0 2 677,0-1-862,0 3 135,1 4-6,2 5 11,0 6 23,3 4 106,1 8-162,2 6-129,1 5-51,1 3-128,0-1 27,1-3 1,-3-4-23,0-5 23,-2-5-29,-1-4 79,-2-6-84,-3-4 0,0-5-509,0-4-2381,2-4 2890,3-17 0,-2 12 0,1-11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09.9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29 7845,'-8'-9'3249,"2"1"-2482,6 8 4207,0 0-4969,0-1-5,-1 0 6,1 1 952,0-1-673,0 0 57,0 1-23,0-2-269,1 1 97,1 0-102,-1-1-12,0 1 51,0 0 1798,-1 1-1882,1 0 0,-1 2 0,2 0 0,-2 3 5,2 0-5,-2 2 6,1-1-1,-1 1 57,1-2-28,-1 1 38,0-1-66,1 0 89,-1-1-95,2 1 56,-2-2-22,1 0 16,-1-1-44,0-1 27,0 0 29,0 0-2414,0-1-1944,-1 1-1810,-3 1 6106,-1 1 0,1-1 0,1-1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0.9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7850,'7'10'880,"-2"-1"-662,-5-9 1401,0 0-796,0-2-251,0 1 44,0-2 56,0 2 90,0-1-1,0 1-5,0 0 477,1 1-998,0 0-72,0 0 979,0 0-828,-1 0 2968,1 0-3277,-1 3 40,1 0 73,0 3-45,1-1 39,-1 1-106,-1-1 61,1 0 73,-1 0-56,1 2 0,-1-2-78,0 0 44,0-2-44,0-1 39,0-1-9876,0 0 8674,-3-1 1,2 0-1,-2 0 1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1.7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0 8125,'5'11'953,"-2"-3"-617,-3-8 963,0 0-1137,-2 6 34,1-3 28,-2 4-11,2-4-11,1-1-34,-2-1-12,2 0-4,-2-1 78,2 1 744,-1-1-660,0 0 526,1 0-588,-1 0-107,-1 0-44,0 0-39,-1 0-57,0 0 79,1 0 62,-1 0 314,2 1 212,0-1 5064,1 1-5630,0 0 62,0-1-106,0 1-12,0-1-44,0 2-6,0 0 5,0 0 62,0 3-5,0 0 16,0 1 57,0 1-51,0 1 11,0 0-28,-1 0 0,-1-2 34,1-1-95,0-1 5,1-2 23,0 0-1,0-2-671,0 0-309,-1 1-588,1 2-2413,-1-2-2729,1 1 6677,0-2 0,0 1 0,0-1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2.7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 6 8528,'-2'-3'3182,"1"1"-2729,1 2 8313,0 0-8716,0 1-44,0 0 5,0 0-5,0 0 11,0-1 27,0 2-38,0-1 50,0 1 6,0 2 10,0 0 12,-1 1 56,-1 1-5,0 0 50,-1 1-1,1 0-15,-1 0 5,1-1-29,0 0-55,0-1 11,1 0-17,0-2 17,1-2-12,0 1-5,0-2-1025,0 1-2661,0-5-5398,0-3 9000,2-7 0,-2 6 0,2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4T22:13:19.75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1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9873,'4'8'3377,"-2"-2"-2610,-2-6 1110,0 0-1082,9-1-123,-5 1-78,8-1 566,-5 1-471,0 1-152,3 2 213,1 2-593,2 3 246,2 1-403,0 0 174,3 2-129,-2 0-40,0 1-5,-2-1 12,-2 1-12,-2-4-236,-2 1-391,-1-2-459,-3-2-365,0-1-280,0-1-498,1-2 28,0 0-4391,0-1 6592,-1 0 0,-2 0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2.1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162 8 8634,'4'0'3238,"-1"0"-2711,-3 0 1517,0 0-1568,-2-3-364,0 2 174,-1-3-34,3 4-61,-1 0 324,0 0-274,0 0 218,0 0-140,0 0-319,0 0 414,-1 0-324,0 0-34,-1 1 218,0 0-156,-1 3-23,1 0 174,-3 2 477,-3 7-545,-2-1 12,-2 6 325,0-2-499,0 2 285,-1-1-324,2 1 152,1-1-175,-1 1-195,5-6-992,-1 0-2918,5-9 4128,0-2 0,2-1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4.7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9968,'7'3'2431,"-1"-1"-1944,-6-2 1977,0 0-1556,3 9-522,-2-3 79,3 8-202,-2-4-162,0 1 364,1 2-319,-1 1 61,1 2-118,0 1 57,-2 2-213,1 2 67,-2 2-555,1 1-677,-1 2-2543,0 2-2554,0-3 6329,0 1 0,0-14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1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10298,'6'5'3333,"-2"-1"-2527,-4-4 1558,0 0-1608,6 11-633,-4-5 465,6 10-375,-6-7-168,2 1 314,-2 1-353,1 2-6,0 1 0,-2 2-863,1 1-565,-1 1-1793,1 3-817,0-2 4038,-1 2 0,0-11 0,-1-2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6 10298,'-7'-3'2269,"2"0"-1233,5 3 1653,0 0-2152,0 6 169,-1-2-393,0 6 147,1-3-152,0 1-303,0 1 371,0 1-376,0 2 0,0 1-5,-1 1-355,0 2-597,0 2-807,1 1-247,-2 5-2167,1-2 4178,-2 3 0,2-12 0,0-4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5.8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66 9150,'-2'-11'2817,"0"2"-2150,2 9 1265,0 0-1433,2 0-371,-2 0 220,2 0-286,-1 0 946,-1 0-835,2 0 449,-1 0-269,1 0 22,-1 0 359,2 0-666,0 0 172,1 0-240,-1 0 124,1 0-124,-1 0 44,1 0-4,1 0 279,2 0-157,0 0-100,4 0-6,9-3-73,-2 0 17,9-3-34,-6 1 29,2 2-1178,0 1-88,0 0-762,0 0-7798,16-4 9271,-11 1 1,1 0 0,-18 2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2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8741,'6'3'3232,"-2"0"-2610,-4-3 554,0 0-868,5 1 190,-3 0 57,5 2-359,-4-1 1249,4 3-823,0-2-381,8 0-381,-1-2-157,7-1-722,0 0-948,9-1-1382,-1-1 3349,3-2 0,-15 2 0,-5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6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9694,'8'12'4368,"-3"-3"-3550,-5-9 913,0 0-1451,12 0 633,-5 0-471,10 0 107,-8 0 180,3 0-729,1 0 224,2 0-224,0 0-28,1 0-185,0-2-17,0 1-913,1 0-520,4-1-2331,2-1 3994,3-2 0,-13 3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6.9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 10562,'11'5'3299,"-3"-1"-2420,-8-4 981,0 0-1508,14 0 220,-7 0-477,10 0 241,-8 0-336,0 0 207,2 0-420,1 0-134,1 0-683,2 0-808,1-1-867,6-1-2733,0-1 5438,3-3 0,-12 4 0,-4-1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3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10343,'6'0'2851,"-2"0"-2156,-4 0 1439,0 0-1221,8 1-505,-3-1 287,7 1 134,-5 0-549,2-1 152,-1 1-432,4-1 78,1 0-112,3 0 34,2 0-145,1 0-477,0 0-571,1 0-773,2 0-1355,-2 0 3321,1 0 0,-9 0 0,-5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7.75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14 10713,'12'1'3948,"-3"-1"-2681,-9 0 334,0 0-1338,20 0 409,-10 0-532,16 0-50,-14-2 202,1 0-186,0 0-212,-1-1 106,2 2-56,1-1-152,2 2 130,3-2-443,2 2 17,3-1-1434,1 1-941,3 0-2879,-1 0 5758,-2 0 0,-11 0 0,-6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0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12 11642,'7'7'3294,"-2"-1"-2330,-5-6 805,0 0-1321,10 0-173,-6 0 173,9 0-414,-7 0 128,0 0-162,0 0 12,-1-1-46,-1 0-538,1 0-716,-1-1-785,3 0-2777,0-3 4850,4-1 0,-6 2 0,-1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4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11150,'3'11'2627,"-1"-1"-1575,-2-10 1295,0 0-2083,11 0 340,-5 0-122,10 0-292,-9 0 366,0-1-506,0 0 34,-2 0 28,0 0-62,0 1-100,-1 0-56,0-1-724,2 1 35,2-2-1182,1 1-947,3-3-1714,-1 1 4638,1-1 0,-6 3 0,-2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22 7626,'2'3'1754,"0"-1"-1228,-2-2 1266,0 0-1293,6 0 50,-4 0 95,6 0-185,-5 0 387,2 0-320,0 0-127,1 0 413,1 0-499,1 0 158,-1 0-264,1 0-140,-1 0 280,0 0-280,1 0 174,1 0 426,1 0-667,2 0 331,3 0-331,1-1 157,5 0-208,1-1-454,11-2-503,-11 1-2677,6-2-2768,-16 2 6453,-2-1 0,-5 2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4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8976,'10'7'1950,"-1"-1"-1385,-9-6 9265,0 0-9438,0 2-358,0 3-34,0 4-146,2 6-554,-1 1-1349,-1 3-114,0 1-1707,0 5-2241,0-3 6111,0 1 0,0-10 0,0-6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2.9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11469,'4'3'3842,"-2"-2"-2850,-2-1 1141,0 0-1752,0 3 202,0-1-353,0 4-180,0-2 158,0 3-208,0 0-247,2 1-402,0 1-859,3 2-1611,0 1-3948,1 0 7067,1 1 0,-4-7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30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10730,'14'16'3327,"-3"-4"-2555,-11-12 1374,0 0-1631,0 6-207,1-1 286,-1 5-281,1-2-302,0 0 438,1 1-387,1 2 33,-1-1-95,1 2-241,-2 0-538,0 0-330,-1 1-1075,1 0 173,0 2 2011,2 3 0,-1-9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3.6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9912,'0'6'3389,"0"-1"-2309,0-5 2130,0 0-1973,0 2-547,0-2-80,0 2-290,0-1-315,0 0 499,0 2-465,0 0 28,0 2 79,0 1-6,0 2-280,1 1 140,0 0-655,0 2-51,2 0-2716,0 2 3422,3 5 0,-4-9 0,1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0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11704,'11'4'3596,"-3"-1"-2565,-8-3 1466,0 0-1768,0 8-527,0-3 145,0 7-347,0-4 67,1 0 84,-1 1-83,2 0-35,-2 2-33,1-1-515,-1 2-465,0-1-393,0 1-83,0-1-1372,0 2-1054,0-3 3882,0 0 0,0-5 0,0-2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3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11480,'2'14'3534,"-1"-2"-2486,-1-12 1097,0 0-1215,2 7-213,-2-2-711,2 6 145,-2-2-151,0 0 95,0 1-235,1 1 140,0-2-633,1 1-488,0-1-458,0 2 391,0-1-1662,1 3 2850,0 2 0,-2-7 0,1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4.7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8802,'9'2'3092,"-1"0"-1949,-8-2 2285,0 0-2773,0 13 930,0-5-694,0 12-566,0-7 425,0 2-369,0 1-28,0 0 257,0 1-604,0-2 342,0 2-348,0-1 84,1 0-78,0-2-6,0-1-336,1-4-348,-1-2-2834,1-4 3518,4-7 0,-3 2 0,1-4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3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 9974,'6'9'2060,"-1"-1"-1516,-5-8 615,0 0-879,-3-8 157,3 4-370,-3-6 169,3 7 172,0 2-402,0 0 375,0 0-33,-1 1 788,1-1-688,-1 1 3171,1-1-3653,0 4 34,0 2 0,0 5 0,0 1-67,0 2-443,0 2-1411,0 1-1669,1 2-1350,2 0 4940,0 0 0,0-9 0,-1-2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5.9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11547,'2'6'2857,"0"-1"-1434,-2-5 1590,0 0-2542,0 3-286,0 1 22,0 2-34,0 3-55,0 1-191,0 1 73,1 3-1081,0 2-291,0 2-707,0 4-1124,1-1 3203,-1 3 0,-1-12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29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12247,'7'9'2952,"-2"-3"-2341,-5-6 867,0 0-772,0 5-364,0-2 213,0 5-197,0-1-268,0 3 67,0-1-157,0 4-499,0-1-409,0 2-1113,0 1-914,-1 4 996,-1-1 1939,-2 2 0,2-8 0,-1-5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6.6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12219,'4'2'4560,"0"0"-3877,-4-2 2179,0 0-2856,0 1 285,1 2-241,0 2-33,2 3 0,-1 0 45,0 4-124,-1 1-179,1 2-559,-2 2-663,2-1-2037,-2 0-1754,2-2 5254,-2-4 0,1-4 0,-1-3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17.0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11777,'5'14'2856,"-1"-3"-1875,-4-11 749,0 0-1674,4 11 364,-2-3-386,3 9 117,-2-5-128,-2 1-23,1-1-320,0 1-553,-1-1-2381,1 0-1592,-2-1 4846,1-1 0,-1-5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9.6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50 64 6210,'15'5'2879,"-3"0"-2017,-12-5 5809,0 0-6671,-3 0-56,3 0 62,-4 0-6,4 0 28,-2 0 44,2 0-105,-2 0 33,1 0-6,-2 1-61,0 0 73,0 0-6,0 0 28,1 1 39,0-2-118,2 1 51,-1-1 0,0 1-44,-1-1 55,-1 2-11,0-2 0,-2 2-84,0 0-39,-2 1 123,2-1-23,1 0 118,2-2-95,2 1-78,-1-1 78,0 0-67,0 0 117,-1 0-50,0 0 0,0 0 6,1 0 2683,0 0-2191,4 0-341,1 0 16,3-1 102,1-1-163,1-1-11,1-1-101,-2 2 33,1-1 40,-2 1-39,1 0 21,0 0 29,0 1 28,1-1-156,1 0 44,2-1 0,0 1 33,0-1 12,-1 1 17,1 0 117,-2 0-56,2 0-106,-3 0-17,0 1 5,-1 0-77,-2 0 105,0 1-33,1 0 107,-1 0-163,2-1 56,0 1 0,1-2-34,2 1 107,2-1-73,0 0 0,0 1 45,-1 0-107,2 1 62,-5 0-22,1 0 94,-4 0-72,1 0 0,1 0-33,6 0 33,-3 0 0,7-1 56,-3 0 33,1-2-89,0 0 0,-2 0-28,0 0-44,-3 1 72,0 0 0,-2 1 67,0 1 22,4-1-89,-2 0-28,3 0-44,-4-1 72,0 2 0,0-2 140,2 1-146,-4 0 6,2 0-67,-4 1-17,-1 0 89,-1 0-5,0 0 56,1 0 56,-1 0-145,1 0 33,0 0 0,1 0-51,2 0 51,-1 0 40,0 0 44,-1 0-124,-2 0 40,0 0 0,0 0-61,0 0 128,3-1 28,0-1 28,2 1-128,-2-1 5,0 1 0,-2 0-84,1 0 117,-2 1-33,-2 0 12,0 0-12,-1 0-4694,-1 0-263,-4 0 4957,-2 0 0,1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0.5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56 9649,'-3'-16'3450,"0"3"-2296,3 13 1517,0 0-1870,55-1 168,-28 1-621,44-2 128,-39 2-358,-1-2-85,0 1 130,-2-2-96,-4 1-67,-6 0 0,-4 2-56,-5-1-28,-5 0 17,-2 1-247,-2-1-2016,-1 1 974,-3-1-397,-3 1 112,-8-2-3501,-1 1 5142,-3-3 0,8 3 0,3-1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4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239 4 7598,'0'13'1984,"0"-3"-1581,0-10 633,0 0-403,0-3-325,0 3 90,0-3 436,0 3 1104,0 0-1394,0-1-158,0 0 56,0-1 141,0 1 257,0 0-706,0 1 387,0-1-415,0 0 29,0 0-78,0-1 94,0-1-151,0 1 67,0 0 359,-1 0-342,1 2 632,-1-1-716,0 1 28,1 0 51,-2 0-79,-1 0 0,-3 0-39,-1 4-29,-2 1 68,-1 4 0,-2 3 107,-1 1-29,0 2-78,-1 2 0,2-1 23,0 0-29,2-1 12,1-1-6,1-2 95,1-1-11,1-2-90,1-3 6,2 0-62,0-3-55,0 1 117,1-2-280,-1 1-1350,-1 3 577,-2-1-314,-1 3-268,-1-3 201,2 1 235,0-1-16,0 0 649,2-2-22,0 1 543,3-2-128,1 1 139,0-3-179,0 2 78,-1-1-324,-1 2-1266,-1 0 1725,0 0 0,1-1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5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7358,'7'6'1086,"-1"-2"-1304,-6-4-813,0 0 1031,-8 8 0,6-5 0,-5 5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1.8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7375,'7'6'1893,"-1"-2"-1473,-6-4 6800,0 0-7136,64 6 341,-43-3-419,49 4 442,-45-1-448,-8-4-67,10 3-124,-15-3-1041,-1 0-2543,-2-2 3775,3 1 0,-5-1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6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7643,'4'13'2482,"0"-3"-1855,-4-10 1877,0 0-1412,0 1-263,1 0 0,-1 1 17,1-2-650,0 0 224,-1 0-140,1 1 39,0 1 561,-1 2-466,0 2-95,0 0 118,0 1-392,0 1 95,0 0-140,0 0-202,0 0 79,0 1-1356,0-1-722,0 2-2459,2-1 4660,0 0 0,0-4 0,0-3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10394,'9'13'3047,"-2"-3"-2275,-7-10 1435,0 0-1731,0 3-123,0-1 185,0 3-460,0 0 236,0 1-314,0 3 50,0-1-39,0 3-11,0 1 0,-1 2-11,0 2-308,0 1-409,0 0-958,1 2-1165,0 0-739,0-2 3590,1-2 0,-1-7 0,1-3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4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 10959,'-4'-1'3086,"1"0"-2078,3 1 942,0 0-1945,-3 18 242,2-9-247,-2 14 0,3-14-6,-2-1-811,2 0-1855,-2-1-1333,1 0 4005,-1 0 0,1-4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7.7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10242,'5'9'3070,"0"-2"-2135,-5-7 774,0 0-1385,0 11-312,0-5 150,0 9-128,0-7-34,0-2-40,0 2 29,0-1-706,0 0-190,0-1-813,0 0-2116,0 0 3836,1-2 0,1-1 0,-2-1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0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10074,'5'4'3663,"-2"-2"-2515,-3-2 936,0 0-1871,6 9 190,-4-4-229,3 7 251,-5-7-273,0 1-63,0 0-78,0 1-11,0-2 0,0 1-5,0 0-426,1 3 117,0 0-868,-1 3-985,1 1 559,-1 4-3830,2-1 5438,-2 0 0,1-8 0,-1-3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8:58.46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12275,'0'12'2902,"0"-2"-2084,0-10 643,0 0-682,1 20-432,-1-9 298,1 16-68,-1-13-253,0 1 12,0 2-330,0-1 229,0 0-235,0-2-28,0-2-45,0-3-1142,0-3-2437,2-5-4487,1-9 8139,5-7 0,-3 3 0,0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4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35 9621,'-8'-6'2072,"3"1"-1893,5 5 9651,0 0-8698,2 0-1132,1 0 0,4 0 101,1 0-191,0 0 90,4 0 0,1 0 6,2 0 122,3 0-128,2 0 0,1 1 90,2-1-129,-1 0 39,1 0 0,-1 0 123,-1 0 6,-2 0-129,-2 0 0,-2 0-45,3 0 45,-5 1 0,3 0 151,-4 0-16,2 0-135,1-1 0,1 0 5,3 0-22,5 0 17,-5 0 101,3 0-17,-9 0-117,-1 0 33,-4 0-34,-1 0-50,-3 0 90,0 0 50,-1 0 5,3 0-66,0 0 5,1 0-51,3 0-16,1 0 112,2 0-45,0 0 33,0 0-27,1 0-6,-5 0 0,0 0-73,-4 0 73,-1 0 0,0 0 45,-1 0 73,1 0-169,1 0 51,0 0-5,1 0-91,0 0 102,0 0-6,2 0 118,0 0-130,-2 0 12,2 0-16,-5 0-108,1 0 175,0 0-51,1 0 5,1 0 130,0 0-202,4 0 16,3-1-117,-2 0 202,2 0-34,-4 0 0,-3 1-56,-1-1-11,-1 1-1,-1 0 68,1 0-162,-2 0 224,5 0-62,-2-1-79,5 0-55,-3 0 117,1 1 0,0-2-117,0 2-107,-1-2 90,2 2-90,-4-1 111,0 1 108,-2 0 22,-1 0-67,2 0 39,-2 0 22,1 0-117,4 0-62,-2-1 185,3 0-56,-1 0-73,1 0-179,-2 1 202,-1 0-45,-1 0 28,-2 0-6,0-1 129,-2 1 11,2-1 56,-1 1-106,2 0 39,-1 0-28,1 0-45,1 0 73,-1 0 0,0 0-50,0 0-12,-2 0 6,1 0-16,-2 0-29,1 0 106,1 0-5,0-1 34,0 1 50,1-1-129,-1 1 45,0 0-134,0 0 145,-1 0-11,1 0 0,-1 0-28,1 0 22,0 0-106,1 0-212,1 0 10,3 0-22,-2 0 286,1 0-304,-2 0 354,-2 0-101,1 0 45,0 0-45,0 0 146,4 0-45,-2 0 67,4 0-128,-4-1 61,-1 1 0,-1-1-67,0 1 111,-2 0-44,1 0 0,-2 0 6,2 0-6,0 0 0,0-1 34,2 0 33,-1-1-67,2 1 0,-2 1-23,-1 0-77,-1 0 1864,-1 0-1764,-2 0 0,0 0 6,-2 0 33,0 0-5,-1 0-34,-3 2 50,0 2 51,-4 3-101,-3 2 0,-5 6 6,-6 3-1,-3 4 62,-3 3-44,-1 1 369,0 0-387,1 1 314,3-3-313,3-1 112,7-5-46,5-4-10,4-2 5,6-8 84,2 1-201,2-5-286,0 0-291,3 0-2275,4-4-1925,6-6-512,2-3 5339,1-6 0,-8 9 0,-3 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5.5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5823,'10'4'-23,"-1"0"1,-9-4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06.9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61 232 8052,'11'4'2118,"-3"-1"-1413,-8-3 9047,0 0-9791,-28-63-57,20 45 147,-21-48-51,28 62 33,-1 0 85,1 0-118,-1 1 28,2-1-23,-2-1 270,2 0-264,-1-1 11,0-2-10,1-1 88,-1 1-144,0 0 44,1 2-34,-1 2-39,1 2 107,0 1-34,0 0 134,0 0-134,0 1 0,0-2 0,0 1 67,0-1-5,0 1 44,0-1-33,-1 2 1160,1-1-1300,2 2 28,0 0 78,3 2-28,-1-1 95,0 2-5,1-1-101,0 0 0,-1 0-28,0-1-67,1 2 129,-1-2-34,2 2 89,-1-1 68,0 0-157,1 0 0,0-1-17,0 1-50,4 2 67,-2-2 34,2 3 117,-2-1-185,-1 1 34,1 1-45,-1-2-61,0 2 179,0-1-73,0 0 168,4 1-224,-4-2 56,3 2 0,-4-3-67,0-2 134,0 2-67,-1-2 39,-1 2 11,4-2-50,-3 1 0,2-2-39,-2 0 123,0-1-84,1 1 0,-1 0 90,0-1-174,-1 1 84,0 0-56,1 0 145,-1 0-89,2 1 0,-2-1 45,2 1-179,-1-1 134,-1 1 0,1-1 134,1 0-134,-1 1 0,1-2-17,-2 2-78,0-2 95,-1 1 0,0-1 45,0 1-6,-1 0-39,0-1-17,0 0-61,0 1 84,0 0-6,0-1 72,-1 1 12,1-1-89,-2 0 5,1 0-39,0 0-3238,-1 0 0,1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3.3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191 109 10259,'2'4'5467,"-2"0"-3821,0-4-923,3-1-130,1 1 299,2-1-562,1 1-5,-1 0-68,0 0-139,-1 0-90,-2 0-28,0 1 0,-1 1 0,2 3 39,-1 4 56,0 1 101,0 1-117,-1 1 72,0 1-129,-1 1 40,-1 0 167,0 0-217,0-2 111,0 2 73,0 2-202,-4-3 6,-1 2 0,-4-6 118,1 1-45,-2-3-29,1 0-44,-2-1 91,1-1-148,-1-1 57,1 0 0,-2-3-11,1 0 124,-2-1-113,1 0 0,-1 0-45,1 0-107,-1-1 129,2-2 12,-2-2-168,2-3 78,0 0 90,1-2-107,2-1-223,1-1 251,2-1-55,1-1 145,2 0-236,1-5 231,1 6-23,0-5-39,0 7-17,2 1 84,1 0 0,2 2 67,1-2 34,0 3-101,2-3 0,0 2 0,4-1 89,6-4 79,-1 3 90,4-2-73,-4 4-185,-2 2 0,-1 1 268,4 2-184,-5 1 124,4 1 28,-5 1-63,0 0-145,-1 0-28,2 0 6,-1 0 145,2 0-106,-1 0 347,7 0-325,-5 0 107,5 0-174,-7 0 145,-2 0-78,-2 0-11,-2 0-56,-3-1 28,-3-1-173,0-1-790,-1-1-942,-2-1-1932,-5-2-3091,-3-2 6900,-1-2 0,4 5 0,2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5.6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11 9296,'13'6'2425,"-3"-1"-2100,-10-5 1602,0 0-1362,-4 15-234,1-8 105,-2 11 170,2-13-276,2 1 135,-1-2-151,2 1-314,-1 0 576,1 1-240,0-1-112,0 1 420,0 0-644,0 0 242,0-1-152,0 1-85,0 0 544,0-1-448,0-1 56,0 0 307,3 0-458,0-1 257,7 0-196,-2-1-95,3 0 39,-1 0-11,-2-1 51,0 1 55,-1 0-139,0 0 33,-2 0 50,0-1-11,-1 0 174,0-1 112,0 0-224,4 0-17,0 0-84,2 0 151,5-1-112,-3-1-5,1 0 50,-6-1 73,-1 2-157,-1 0 0,-1 0 6,0-1 44,4-2-44,-1 0 61,3-1 67,-2 0-167,-1 1 33,0-1 0,1-1 11,-3 0 39,0 1 40,-1 1 95,0-2-252,-2 1 67,1-1 0,-3 1-23,1-1 57,-1 0-34,0 0 0,0 0-129,0-2 129,-2 0 0,-3 0-106,-3 2 78,-3 1 22,-2 2 6,-2-1-146,0 0 79,0 0 67,0 0 45,-3 1 45,8 0-96,-3 0 6,7 2-84,1 0-23,-1 1 107,-1 0 0,0 0 73,-4 0-123,1 0 32,-3 1-82,4 1-12,1 2 117,0 0-5,1 1 56,1 0 11,0 1-100,1-1 33,1 0-79,0 1 12,-2 0 67,3-1 34,-2-1-1,3-1-38,1-1 5,0 0-67,0 1-45,1-1 117,0 1-5,0-1 51,0 0-96,0-2 45,0 1 0,0 0-84,0-1 134,0 2-50,3-2 45,1 2 22,5-1-67,-4 1 0,2-1-84,-4 0 90,0 0-6,-1-1 134,1 2-145,-1-2 11,1 1 0,0-1-67,2 0 112,-1 0-45,2 0 0,-3 0 106,1 0-173,-2 0 67,0 0 0,-2 0-6,2 0 6,-1 0 0,1 0 123,1 0-151,0 0 28,1 0 0,-1 0-16,0 0 94,0 0-78,-1 0 22,1 0-122,-1 0 100,2 0 0,-2 0 44,1 0 29,1 0-73,1 0 0,1 0-78,4 0 78,-2 0 0,3 0 61,-3 0 13,-3 0-80,0 0 6,-1-1-51,0 1-44,0-1 101,0 0 61,3 1 6,-1-2-73,2 1 0,-2-1-51,0 0-66,0 1 150,1-1-33,-2 2 73,-1-1-23,0 0-50,0 1-16,-1-1-63,-1 0 79,-1 1 0,0-1 0,0 0-644,2-1-672,0 1-1591,2-3-134,1-2 3041,3-6 0,-3 6 0,0-4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16.5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96 9475,'7'0'2812,"-2"0"-1961,-5 0 1126,0 0-1675,0-5 304,0 3-343,0-3 219,0 5 4990,0-1-5405,1 1 269,0-1-257,2 0 33,3 0 168,1-2-275,2-2 113,4 0-51,1-2 56,2 0-156,0-2 33,-1 1-39,-1 2-62,-1-1 106,-3 1-5,-1 1 0,-2 1 68,-2 1-158,-1 0 90,-1 2-196,-1 0 258,-1 1-62,0 0 0,0 0-12,-1 0-21,2 0 33,-1 0 0,2 0-151,1 3 229,3 1-78,0 4 0,1 2 67,-1 0-117,1 0 50,-1 0 0,0-1-146,0-1-807,-2 1-3342,2-4-4813,-2-1 9108,4-4 0,-5 0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49:21.1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40 35 9548,'-7'-9'1854,"1"1"-1580,6 8 578,0 0-735,0-2 516,0 2 969,0-2-1457,0 1 247,0 1-139,0-1 178,0 0 499,0 0-337,0 1 337,0-1-296,0 0-399,0 0 73,0 0 22,0-1-324,0 1 352,0 0 0,0 0-358,0 4-22,0 3-56,0 4 78,0 3 0,0 1 0,0 1-1053,0 1-2235,-4 2-3898,-2-1 7186,-2-2 0,2-7 0,3-4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6.2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123 137 8713,'-14'-16'1787,"3"3"-1025,11 13 16,0 0-632,-1-18 39,1 11 392,-1-14-426,0 15 118,1 1 414,-1 0-633,0-1 275,1 2-56,-2-1-263,1 1 318,0 0-318,-1 2-6,1 0 56,0 0 45,0 1-107,1-1 6,0 1 0,0-1 336,0 1 146,-1-1 101,0 0-421,1-1 281,0 2 290,0 0 1060,0 1-1726,-1 0 230,-1 0-291,1 0 134,1 0 184,-1 0-324,0 0-5,1 0-29,-2 0 34,2 0-101,-3 2 135,1 1-34,-3 4 0,1 2 117,-2 1-228,1 1 111,-1 0 0,2 1-34,0-1 79,1 1-40,-1-1-5,2 1 17,0-1-90,0 1 73,1-2 0,-1 2 17,0-2 34,-1 7-51,0-5 5,1 4-55,0-6 50,1 0 0,-1-1 84,0 5-84,1-5 0,0 5-23,1-4-83,0-2 112,0 2-6,0-2 22,0 1 62,0 1-84,0-1 0,0 1-17,0-2-44,0 3 61,0-4 33,0 2 40,0-3-112,0-1 39,1 0 0,1-1-51,1 1 102,2 1 38,1-1 12,-1 0-101,1-1 0,-1-2 0,0 1 118,2-2-62,-1 0 61,1-1 113,0 0-68,4 0-162,-2 0 34,3-2-17,-4-2 27,2-2-44,0-2 84,-1-1 0,1 0-145,3-3 61,-5 2-51,4-2 102,-5 3-51,0 1 45,0-1 27,1 0-111,-2-1 39,1 0 0,0 0-28,1-4 28,-2 5 51,2-3 66,-4 4-156,0 0 39,1-1 0,-1-1-34,1 1 40,0-5 67,-1 2 39,-1-2-163,0 4 51,0 0 0,0 1-67,0-1 118,1 1-51,-2-1 39,0 1 62,-1-1-101,-1 4 0,1-1-73,-1 3 78,0 0-5,0 0 0,0 0 152,-1 0-197,-1-1 22,-2 1-66,0-2 134,0 2-45,-1 1 0,0 0 78,0 0-123,-1 0 45,0-1 0,0 2-50,-1-1 50,2 0 0,-2 0 101,3 0-185,0 1 84,-1 0 0,1 0-79,0 0 174,1 1-95,-1-1 17,-1 2-140,1-1 123,-1 1 0,2 0-56,0 0 129,0 0-73,-1 0 0,0 0 28,1 0-140,0 0 112,1 0 11,1 0 73,-1 0-90,1 0 6,1 0-22,-1 0-107,0 0 129,1 0 39,-2 0 45,2 0-123,-2 0 39,1 0-33,-2 1-63,0 1 102,0 1-6,0 1 123,-2 1-179,1 1 56,-3-1-28,3 0-11,0-1 45,1-1-6,1 0 33,1-2-83,1-1 50,0 1 89,-1 0-161,1 0 72,-1 0-68,1 1-44,0 0 174,0 0-62,0 0 0,0 0 50,0-1-117,0 1 67,0-2-45,0 1-44,0 0 145,0-1-6,0 2-5,0 0-90,0 2-112,0 1-2178,0 2-7496,-8 7 9622,4-4 1,-4 0 0,5-8-1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7.5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1 138 8903,'15'6'2028,"-4"-2"-1759,-11-4 2229,0 0-2498,0 1 84,-1 0-117,-2 1 33,0 0 0,0 1 313,0-2-184,2 1 308,0-2 4537,1 1-4638,2-1-330,0 0 94,2 0 136,1 0-68,-1 0-135,1 0-33,0-2 73,0 1 112,0-2-185,0 0 78,1 0 56,0 1 29,0-1-163,-2 0 0,2 0 5,0-1 130,3-1-135,-2 1 123,2-2 11,-5 3-139,0 0 5,0 0 0,0 0-17,1 1 95,-1-2-72,1 2 263,3-3-264,-4 2-5,3-1 0,-4 1-72,2 1 122,-3 0-50,1 2 17,-1-1 61,0 0-78,1 0-11,-2 0-90,0 0 107,0 1-6,-1 0 39,2 0 45,-2 0-95,2-1 11,-1 1-95,3-2 145,-2 2-50,2-2 0,-1 1 129,-1 0-236,-1 0 107,0 1 0,0 0 23,-1 0 22,2 0-79,-1-1 34,2 1 0,-1-1-34,1 1 118,-2-1-84,0 1 0,0 0-638,0 0-711,-1-2-1861,1-7-3886,2-3 7096,0-8 0,0 9 0,-2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0:39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18 100 9318,'2'11'2072,"0"-3"-1467,-2-8 1059,0 0-1093,0 2 34,0-2 2722,0 2-3215,-1-2-22,0 1 240,-1 0-190,-1 1-94,2 0-46,-2-1 5,3 1 23,-1-2 6,1 2-34,-1-2 229,0 2-38,0-1-163,-1 1-28,0 0 73,1 0 95,0 0-168,1-2 3282,0 1-3097,2-3-191,2-1 6,2-2 0,0-2-67,1 0 117,-1 0-50,0 0 34,2-1 83,-2 1-167,1-2 50,1 1 0,-1 0-101,-1 0 157,1 0-56,-1 2 17,-2-1 101,1 3-169,-2 0 51,1 1-5,-2 1-107,2-1 173,-1 1-61,1-2 0,2 1 118,-2-1-202,1 1 84,-2 0-118,-1 1 191,-1 1-79,0 1-55,1 0 61,0 0-23,2 2-61,1 1 118,-1 2-34,2 3 73,0-1 39,0 1-179,0 0 67,0 1-28,2 0-45,-2 1 78,1-1-5,-1 0 101,1-1-17,-2-2-129,0 1 45,1-3-33,-2 0-68,0-1 146,-1 1-45,1-1 67,-2 0 17,2 0-134,-2-1 50,1 0-12,-1 0-77,-1-1 122,2 0 18,-1 0 55,2 1-190,-2 1 84,3 0-101,-3 0 163,1 0-62,-1-1 0,-1 0 106,0-1-162,0 0 56,-1 0-33,1 0-68,-1-1 34,0 1-1676,0-7-7403,0-3 9146,0-8 0,0 7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2.2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6171,'6'14'1461,"-1"-3"-957,-5-11-118,0 0-386,0 6 180,0-5-85,0 6 28,0-5 57,0 0-124,0 2-56,0-1 0,0 0 0,0 0-39,0 0 39,0 0 0,0 1 0,0-2-51,0 1-129,0-1-357,0 0-1233,0 0 1770,0-1 0,0 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5.1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22 519 8612,'6'14'3025,"-1"-3"-2117,-5-11 3382,0 0-4290,0 32 39,0-22-78,-1 25 39,0-30 0,-1 1-51,-1-1 63,1 2-12,-1-1 5,2 1 62,-1-1-117,1-2 50,0-1 0,1-2-84,0 1 151,0-1-67,0 1 0,0 0 51,0 1-124,-1 2 73,1 0 0,-2 1 39,2 1-39,-2-2 0,2 2 6,-2-3-1,1 0-5,-1-1 0,0 1 45,0 0 50,1-2-95,0 0 3008,1-2-2918,0-4 83,0 1-38,0-4-135,0 1 0,1 0 0,1-2-51,0 2 107,2-2-44,-1 0 66,0 2 34,1-3-123,-2 2 11,2-2-39,-1 0-62,0-1 134,1-2-33,0-1 56,0-1 28,0-1-89,1 1 5,0-2-45,-1 0-39,0-1 118,-1 0-34,0-1 16,0-1 68,1-1-140,-1-8-5,0 6-46,0-6 113,-2 9-6,0 0 22,-1-1 40,1 1-107,0-1-44,-1-7-29,1 7 118,-1-5 0,0 9 34,0 1 44,0 1-145,0 1 67,0-1-28,0 1-28,0-1 56,0-4 33,0 3 46,0-2-141,0 5 62,0 2 0,0 2-56,-1 1 90,1 3-34,-1 1 0,0 2-17,1 1 17,-1 0-112,0 0-11,1 0 78,-1 0 45,0 0 0,-1 0 0,-1 0-101,-1 6 101,1-1-33,-1 8 83,2-1-50,-1 2 0,1 1-17,1 1-39,-1 1 56,1 1 0,-1 0 140,1 6-140,0-5 0,1 4 0,0-7-56,0-1 56,0 0 0,0 1 51,0 0 27,3 7-78,-2-5-67,2 5 0,-1-7 111,-2-1-44,1 1 51,0-3 22,0 2-79,0 3-5,1-4-73,0 3 145,-1-7-61,1-1 107,-1-1-23,2-1-118,-1-1 34,1 0 0,-1-1-11,1 1 17,0-2 100,1 3-28,-1-3-139,1 3 61,-2-4-6,0-1-72,-1 0 89,0-1-11,0 1 207,1-2-257,-1 1 50,-1 0 0,2-1-56,-2 1 112,2-1-45,-1 0 39,1 0-44,2 2-6,-1-2 0,1 3-56,-2-3 106,1 1-50,-1 0 0,1-1 107,-1 1-158,-1-1 51,2 1-16,-1-1 21,1 1-5,-1 0 45,1 0 61,-1 0-156,2 1 50,-2 0 0,2 0-73,-2-1 107,1 0 122,-1-1-55,1 0-17,1 0-84,1 0 73,0 0-11,1 0-12,1-3-44,0-1-6,0-2 117,-1 0-156,2-1 39,-3 2-62,0 0 130,-1 1-68,0-1 0,1 0 112,0-2-174,0-2 62,2-4-73,-2 4 191,0-4-113,-2 5-5,-1 0 28,2 1-123,-1-1 95,1 1 17,2-4 61,-1 4-83,1-2 5,-2 4-34,0 0-67,-1 2 101,0 0 0,-1 2 17,-2 1 50,1 0-134,0 0 56,-1 0-45,2 0-78,-1 0 134,2 0 0,0 0 106,3 1-145,-1 3-6,1 2-5,-1 2-6,-1 0 61,0 0 85,1 7 22,-1-5-118,0 6 6,-1-4 0,0 0-5,0 1 10,0 1 1,-1 0 111,0-1 18,0-1-141,0-1 6,-1-2-33,1 1 83,-2-3-50,1 0 106,-1-3-55,1-1-51,0-1 5,-1-2 628,1 0-633,0-1-67,0-3 101,-1-2-34,1-2 5,0 0 97,1-1-187,1-1 85,1-2-118,2-1-44,0-2 128,4-1 34,-1 1-61,1-1 61,-1 2-39,-1 3 39,-2 1-34,0 3-95,-2 2 129,-2 1 0,1 2 0,-1 1-89,-1 1 77,1 0-10,0 0-23,0 0-50,2 0 185,2 3-57,0 1 107,2 2-145,-2 2 5,-2 0 0,2 0 95,1 6-22,-2-1 22,2 3 78,-3-4-156,0-1-17,-1-1 0,0-1-11,-1-2 89,0 0-44,0-1 34,-1 5-119,1-4 51,-2 4 0,2-6 51,-2 0-51,2-2-68,-2-2-526,2 0-8014,3-16 8608,0 0 0,0-2 0,-2 6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6.9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54 9274,'2'0'4055,"0"0"-2767,-2 0-454,2-9-369,0 5-229,1-7 273,-2 7-458,-1 0 145,0 0-45,1-1-146,-1 2 410,1-2-236,-1 3 45,1 0 34,-1 2-152,0 0 51,0 2-157,0 4 185,0 4-152,0 7 472,0 2-348,0 5 95,1 1 313,1 3-497,0 0 83,2 3-151,-1-2 39,0-1 84,0 0-117,-2-3 95,1 0 117,0-2-61,-1 0-163,1-2 6,-2-2 0,2-1 67,-1 2-61,0-4 55,0 1 40,-1-5-146,0-2 45,0 0 0,0-1 0,0-1 12,1-1-12,-1 0 224,1 0-314,0-1 90,-1 2 0,1-2-50,-1 0 100,0-1-50,0-2 62,0-1 5,0-1-67,0 0 0,0-1-84,0 1 84,0 0 0,0 0 5,0 0 147,0 0-225,0-1-6,1 1 141,-1 0 380,1-1-391,-1 1 145,2-1-134,1 0 89,2 0 6,3 0 22,0 0-207,3 0 28,-1 0 0,2 0 28,0 0 73,1 0-95,-1 0-6,2 0 73,-3 0-202,2 0 129,2 0 33,-4 0 113,4 1-146,-8 0 0,2 1 45,-1 0 78,0-1-123,1 0 274,5-1-156,-5 0-118,4 0 0,-5 0 0,-1 0-73,0 0 140,0 0-67,-2 0 90,-2 0-6,-1 0-118,0 0 34,-1 0 23,1 0-18,-1 0-5,1 0 168,-1 0-22,0 0-146,1 0-17,0 0-44,-1 0 66,1 0-3259,-2 0-4582,0-5 1317,-4-2 6519,1-6 0,-1 5 0,1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19.1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9330,'12'14'2368,"-2"-2"-1499,-10-12 693,0 0-1147,0-3 430,0 2-267,0-3-29,0 4 1041,0-1-1506,0 6-28,0 0 11,0 7 325,1 1-269,1 2 125,1 1 149,0 0-302,0 0 12,-1-1-107,-1 1 101,0-3 22,0 0-90,-1-3 12,2 0 6,-2-3 55,1-1-140,-1-2 34,1-2 0,0 0-11,-1-2 470,0 1-459,1-3 0,0-1 11,1-3-89,-1-1 5,1-1-50,1-1 6,-1 0 72,2-2 45,-2 2-6,1-2-151,0 1 152,2 0-141,0-1 113,1 0-74,0 0 113,0 1-6,1 2 0,-2 1 33,-1 2-89,-1 1 40,0 2 16,-1 1-84,0 1 140,1 0-56,0 0 0,0 0 44,2 0-111,-1 0 67,2 0 101,1 0 5,0 0-106,1 2 0,-2 0 0,-2 3-50,2 0 95,-2 1-45,0 1 341,0 4-341,-1-2 0,1 1 56,-1-3 56,-1-1-106,0 2 61,-1-2 112,1 2-33,-2 1-152,2-1 6,-2 6-67,1-4 101,0 3-34,0-6 112,-1 0-23,0 0-145,0-1 56,0 0-11,1-1-45,-1-3 62,0 1 128,0-3 336,0 1-526,1-7 56,0-1-201,2-6 83,0-1-55,1 0 173,-1-1-135,1 0-161,-2 1 217,2 2-27,0 1 44,0 2-50,0 1 112,0 0 0,0 1 0,1 2 90,1-1-157,0 2 67,4-2-73,-3 2 106,3 0-33,-4 2 17,1 1 106,-1 0-167,-2 1 44,2 0 0,-3 0 11,2 0 73,-2 0 22,1 0 45,1 0-151,-2 0 0,1 0-39,-1 0-11,0 0 100,-1 1-50,1 1 73,-1 1 78,4 2-151,-3 0 6,3 1 218,-2-2-224,0 2 151,-1-2-34,0 2-16,1 0-34,-1 0-67,0 1 202,0-1-146,0 2 6,-1-2-62,0 0 117,0 0-100,-1-1-17,0-2 0,0-1 151,-1 0-151,1 0 0,-1 0-17,0-1-55,0 1 72,0-1-12,0 0-6025,0 0-651,0-5 6688,0-4 0,0 2 0,0-1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4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191 1 8674,'5'0'2789,"-2"0"-2318,-3 0 162,0 0-202,-2 0-212,2 0 145,-2 0 240,1 0 220,1 0-449,-2 0-111,2 0 503,-1 0-465,1 0 141,-1 0-443,0 0 168,-1 0-168,0 0 5,-2 0 270,1 0-147,-1 0 113,1 0-45,0 0-84,0 0-145,-2 0 33,0 0 0,-2 0-34,2 1 101,-3 1-67,1-1 0,0 1 90,2-2-141,0 1 51,1-1 0,0 0-16,1 1 116,-2 0-100,-1 2 0,0 0-28,-1 1-44,1-1 72,-1 1 0,2 0 11,1-1 67,0 1-83,-2 1-46,2 1-16,-2 2 67,2-1 0,-1 0 134,1 1-55,0 2-79,1-2-28,0 2-45,0-4 79,1-2-6,0 0 89,1 0-33,-1 0-67,2-1 11,-1 0-146,1 2 197,0-3-51,0 2 173,0-3-16,0 1-157,0-2 0,0 1 45,3-1 6,3 0-51,1 0-5,2 1-52,-5-1-10,1 1-141,-3 1-172,1-1 307,0-1-112,2 0-207,1 0 151,0-3-397,2-2-320,2-11 577,-1 4 308,0-5 67,-2 7 6,-3 1 342,2 1-252,-2 2 369,0 1 197,0 1-141,-2 2-297,1-1 141,-3 3 514,1-1-642,0 1 295,-1 0-184,2 0-331,-1 2 314,1 2-135,0 2-184,1 1 324,-1 2-140,0-1-11,1 1 45,-1 0-156,2 0 60,0 1-128,0 0 0,1 1 17,1 1 39,0 1-112,1 0-857,2 2-576,-2-5-2169,5-1-2262,-2-7 5920,1-3 0,-4 0 0,-2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0.9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11838,'11'0'5014,"-3"0"-3995,-8 0 970,0 0-1413,31 2-469,-19 1 27,25 2-5,-26-1-17,-1 2-146,0-1 34,0 1 0,0 1 17,1-2 45,0 0-57,0-2 23,0-1-28,-1 0-61,0-1-219,-1 0-482,-1 0 129,-1-1-655,-1 1-12,-2-1-268,-2 0 1568,4-3 0,-4 2 0,2-3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1.3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188 23 9632,'-5'-12'3657,"2"1"-2576,3 11 1641,0 0-2066,-3 0-203,2 0 382,-3 0-387,4 0 510,0 0-958,-1 0 0,-2 1 168,-2 4-135,-3 2 141,1 5-174,-3 2 134,0 3 12,0 1-140,-2 2 44,1 1 236,-1 3-180,-2 2-95,2 1-11,-3 0 6,2 0-12,2-3 6,2-4-437,3-4-2744,3-8-1059,6-11 4240,16-24 0,-11 13 0,10-13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1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4 9923,'-5'-2'4688,"1"0"-3651,4 2 3930,0 0-4883,0 3 314,1 1-236,2 2 113,1 3 94,0 0-307,2 1 168,-1 1-196,0 1 39,0 0 134,0 1-201,0-1 117,0 2-56,-1-2 95,0 1-218,0-3 56,0 0 0,-2-3-39,2 0-90,-2-3-717,1-1-2677,3-2 3523,4-1 0,-4 0 0,2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4.8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73 9699,'2'3'3764,"0"0"-2414,-2-3 3433,0 0-4200,2 0 77,0-1-570,1 1 257,-1-1-156,-1 0-186,1 1 477,0-1-313,1 0 99,2 1 102,0-2-297,3 0 95,2 0-123,1-2 22,2 1 258,1-1-258,1 0 118,0-1 27,1 0-60,-1 1-130,1-1-22,-1 0 0,-2 1-67,-2 1 106,1 0-39,-6 2 134,2-1-240,-5 1 106,1 1-196,0-1 157,1 0-600,1 1-1170,6-3-1955,0 2 3764,9-4 0,-13 4 0,4-2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6.8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126 1 9940,'0'6'2268,"0"-1"-1635,0-5 1277,0 0-1008,1-1-118,-1 1 902,1-1-1681,-1 4 259,-2 1-141,-2 3-39,-2 1 197,-1 2-214,0 0 151,0 0-218,0 0 146,-1 0-202,0 0 56,0 0 0,0 1 39,-1-2 39,1 2-78,0-2 0,0 0-246,1-1 207,1-3-196,2-2 235,0 0-248,3-3-1017,0 1 1198,1-4-314,0-1 370,3-2-202,3-3 269,2 1-56,2 0 78,0 0-67,1 0 421,0 1-270,1 0 101,-2 1 320,2 2-494,-3 1 326,1 0-258,-2 2-84,-3 0 241,1 1-309,-2 0 40,2 0 162,-2 0-72,4 0-135,-2 0 5,1 2 163,-1 1-117,0 2 49,0 2 147,-1 1-90,-1-1-141,0 2-16,-1 0 62,0 1-45,-1 1 50,0 5 22,1-3 63,-2 4-152,0-3 0,-1 0 0,0 2-68,0 2 136,0-2-63,-1 7 113,-1-8-152,-2 3 34,1-8 0,0-2-56,-1 1 107,-1 0-51,1 0 106,-4 3-156,3-2 50,-2 0 0,3-3-73,0-3 129,-1 1-56,0-1 28,1 0 73,-1 0-146,0-1 45,-4 4-84,1-3 151,-1 3-67,2-4 0,3-1 78,0-1-128,2 0 50,1-1 123,1 0-229,0-2 106,0-1 0,1-1 117,1 0 51,1-1-162,1 1-6,2-1 101,0 1 117,2-1-167,-3 1 100,2 0 208,0 1-230,-1 1-40,1 0-89,-1 0 84,1-1 135,0 1-174,1-1 128,-1 1 118,2 0-128,-1 0-163,1 0 0,0-1 33,1 0 23,0 1-11,0-1-39,-1 1 173,1 1-213,-2 0 34,-1 1 0,-2 0-50,-1 0 117,2-1-50,0 1 89,2-1-5,1 0-101,-2-1 0,2 0-33,-4 1 83,-1 0-39,1 0 62,-1 1 45,-1-1-152,0 0 34,-1 0-106,0 0 162,-2 0-45,1 1 123,0 0-179,-1-1 45,2 1 0,0-2-84,0 0 135,1 0-51,1-1 11,-2 1 95,1 0-206,-2 1 100,0 0-40,-1 0-2878,0 1-2005,-4 0-2572,-1-2 7495,-2-2 0,3 2 0,1-2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28.9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66 80 8175,'-9'-8'1759,"3"1"-1327,6 7 564,0 0-996,-3-1 90,1 1-101,-2-1 11,0 1 0,2 0 33,-1-1 68,1 1-101,0-1 129,1 1-67,0-1 352,1 0-201,-2 1-11,1-1 33,0 1-179,-1 0-56,1 0 0,-1 0-17,-1 0-22,-1 0 39,1-1 62,0 1 95,1-1-23,1 1 297,0-1 678,1 1-465,0-2-72,0 2 77,0-2-520,0 2 202,0-2-236,0 2-22,0-2 179,0 2-247,0-2 102,0 1 100,0 0-106,0-1 11,0 1 33,0-1-134,0 1 370,0-2-336,0 1 78,0-2 225,0 2-337,0-1 253,0 1-80,0 1-178,0 0 308,0 0 162,0 1-437,0-2 151,0 2-190,0-1 6,0-1 55,0 0-10,0-1-46,0 1 23,0 1 375,0 0-403,0 0 163,0 0-163,0 0-112,0 0 173,0 5-61,0 2 196,0 2-67,0 2-134,0-1 5,0-1 0,0 2 28,0-3 5,0 2-16,1-1 151,0 0-67,0 2-101,0-2 0,1 1 33,-1-1 35,0-2-63,-1 0 102,1-1 78,0 0-95,0-2-90,0 1 0,-1 2-62,2-2 68,-2 2-6,1-3 89,0 1 29,-1-1-168,1 0 50,-1-1-40,0 1 80,1 1-24,-1 0 1,1 0 134,-1 1-156,0-1 5,0 1 0,0-2-67,0 1 139,0 0 57,1 0 17,-1-1-219,1 0 73,-1-2 0,0 0-34,1 0 118,-1 1-61,2 1 122,-2 0-195,2 0 50,-2 0 0,1-2-101,-1 1 157,0-2-56,0 1 0,1 0 129,-1 0-207,0-1 78,1 1-6,0-1-39,0 0-532,-1 1-767,2 1-2342,-2 2-3371,2 0 7057,-2 1 0,1-3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31.6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119 104 7862,'-9'-18'2123,"3"3"-1664,6 15 902,0 0-711,-6-1-364,4 0 223,-4 0-128,6 1 711,0 0-711,-1-1-208,1 1 287,-2-1-230,2 0-85,-1 1 225,0-1-370,-1 1 151,1-1-151,-1 1 62,-1-1-141,-1 1 79,-1 0 0,1 0 17,-1 0 62,1 0-135,-2 0 56,2 0-6,0 0-61,-1 0 67,1 1 0,-1 0 73,0 2-73,3-2 0,-1 1 5,3-2-72,-2 1 67,1 0 0,-2-1 34,1 2 38,-2-1-72,2 0-44,0 0-18,1-1 1854,1 0-1792,2 0 78,0 0-78,3 0 129,0-1 22,1 0-10,0-1-141,2-1 0,-1 0 62,-1 1 95,1-1-152,0 0 130,-2 1-79,2-2 61,-2 2-156,0 0 39,0 0 0,0 0-84,0 1 185,1-1-84,0 0 44,2-1 85,1-1-163,1 0 17,1-1-218,5-3-281,-4 4-661,4-1-1786,-6 4 2946,3-1 0,-6 1 0,1-1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19:51:44.5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35 6389,'1'12'56,"0"-2"-56,-1-10-6,0 0 46,8 0-40,-4 0 0,7 0 33,-7 0-89,-1 0 56,-1 0 0,-2 0 140,1 0 392,0 0-509,-3 0-12,0 0-11,-1 0 11,0 0 0,1 0 263,-1 0-234,2 0 32,-1 0 236,1 0-274,0 0 2744,0 0-2615,0 0-163,1 0 5,-1 0 12,0 0-11,-1 0 95,1 0 268,1 0-363,-2 0 302,2 0-11,-2 0-208,2 0 287,-2 0-169,2 0-11,-1 0 0,0 0-17,1 0-134,-2 0 151,2 0 179,-1 0-375,0 0 6,1 0 44,-2 0-10,0 0 4,0 0 141,-1 1-112,0 0 84,0-1 16,0 1-167,2-1 7264,0 1-7259,4-1 56,0 0 141,1 0-34,0 0-174,-1 0 0,2 0 11,-1-1 174,2 0-185,-2 0 112,1 0 101,-2 0-51,2 0-162,-3 0 0,0 1 0,0 0 28,-2 0 23,1 0-12,0 0 129,1 0-23,0-1-156,2 1 11,-1-2 11,1 2 57,-1-1-68,0 0 207,1 0-22,1 0-185,0-1 0,1 1 0,-1-1 100,5 0-88,-3 0 55,2 1 50,-3 0-201,-2 0 84,1 0-95,2 0 140,-2 1-45,4-1 67,-2 1 84,2-2-218,0 1 67,3-1 0,0 0-84,1 0 157,-2 1-73,-1 0 11,-3 0 56,2 1-67,-4-1 0,1 1-100,-4 0 150,0 0-50,0 0 22,0 0 107,0 0-213,1 0 84,-1 0-117,1 0 173,-2 0-56,0 0 0,0 0 67,-1 0-67,1 0 61,0 0-156,1 0 95,1 0 0,-1 0-5,1 0 105,-1 0-100,0 0 0,0 0 6,-1 0-107,0 0 101,1 0 0,0 0 17,2 0 101,-1 0-118,0 0 0,1 0-40,-2 0-66,1 0 106,-1 0 50,0 0 74,-2 0-180,2 0 56,-2 0-28,1 0-56,0 0 89,-1 0 79,2 0 23,-2 0-690,1 0-498,-4 0-1702,-4-1-5894,-2-2 8677,-5-4 0,8 3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5/13/24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INFN 2024, Paestum / Parameter Estimation 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INFN 2024, Paestum / Parameter Estimation 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0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23.xml"/><Relationship Id="rId7" Type="http://schemas.openxmlformats.org/officeDocument/2006/relationships/image" Target="../media/image30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0.xml"/><Relationship Id="rId7" Type="http://schemas.openxmlformats.org/officeDocument/2006/relationships/image" Target="../media/image5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0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3.xml"/><Relationship Id="rId21" Type="http://schemas.openxmlformats.org/officeDocument/2006/relationships/image" Target="../media/image44.png"/><Relationship Id="rId42" Type="http://schemas.openxmlformats.org/officeDocument/2006/relationships/customXml" Target="../ink/ink35.xml"/><Relationship Id="rId63" Type="http://schemas.openxmlformats.org/officeDocument/2006/relationships/image" Target="../media/image650.png"/><Relationship Id="rId84" Type="http://schemas.openxmlformats.org/officeDocument/2006/relationships/customXml" Target="../ink/ink56.xml"/><Relationship Id="rId138" Type="http://schemas.openxmlformats.org/officeDocument/2006/relationships/image" Target="../media/image102.png"/><Relationship Id="rId159" Type="http://schemas.openxmlformats.org/officeDocument/2006/relationships/customXml" Target="../ink/ink94.xml"/><Relationship Id="rId107" Type="http://schemas.openxmlformats.org/officeDocument/2006/relationships/customXml" Target="../ink/ink68.xml"/><Relationship Id="rId11" Type="http://schemas.openxmlformats.org/officeDocument/2006/relationships/image" Target="../media/image65.png"/><Relationship Id="rId32" Type="http://schemas.openxmlformats.org/officeDocument/2006/relationships/customXml" Target="../ink/ink30.xml"/><Relationship Id="rId53" Type="http://schemas.openxmlformats.org/officeDocument/2006/relationships/image" Target="../media/image600.png"/><Relationship Id="rId74" Type="http://schemas.openxmlformats.org/officeDocument/2006/relationships/customXml" Target="../ink/ink51.xml"/><Relationship Id="rId128" Type="http://schemas.openxmlformats.org/officeDocument/2006/relationships/image" Target="../media/image97.png"/><Relationship Id="rId149" Type="http://schemas.openxmlformats.org/officeDocument/2006/relationships/customXml" Target="../ink/ink89.xml"/><Relationship Id="rId5" Type="http://schemas.openxmlformats.org/officeDocument/2006/relationships/tags" Target="../tags/tag37.xml"/><Relationship Id="rId95" Type="http://schemas.openxmlformats.org/officeDocument/2006/relationships/image" Target="../media/image81.png"/><Relationship Id="rId160" Type="http://schemas.openxmlformats.org/officeDocument/2006/relationships/image" Target="../media/image113.png"/><Relationship Id="rId22" Type="http://schemas.openxmlformats.org/officeDocument/2006/relationships/customXml" Target="../ink/ink25.xml"/><Relationship Id="rId43" Type="http://schemas.openxmlformats.org/officeDocument/2006/relationships/image" Target="../media/image551.png"/><Relationship Id="rId64" Type="http://schemas.openxmlformats.org/officeDocument/2006/relationships/customXml" Target="../ink/ink46.xml"/><Relationship Id="rId118" Type="http://schemas.openxmlformats.org/officeDocument/2006/relationships/image" Target="../media/image92.png"/><Relationship Id="rId139" Type="http://schemas.openxmlformats.org/officeDocument/2006/relationships/customXml" Target="../ink/ink84.xml"/><Relationship Id="rId85" Type="http://schemas.openxmlformats.org/officeDocument/2006/relationships/image" Target="../media/image76.png"/><Relationship Id="rId150" Type="http://schemas.openxmlformats.org/officeDocument/2006/relationships/image" Target="../media/image108.png"/><Relationship Id="rId12" Type="http://schemas.openxmlformats.org/officeDocument/2006/relationships/customXml" Target="../ink/ink20.xml"/><Relationship Id="rId17" Type="http://schemas.openxmlformats.org/officeDocument/2006/relationships/image" Target="../media/image420.png"/><Relationship Id="rId33" Type="http://schemas.openxmlformats.org/officeDocument/2006/relationships/image" Target="../media/image50.png"/><Relationship Id="rId38" Type="http://schemas.openxmlformats.org/officeDocument/2006/relationships/customXml" Target="../ink/ink33.xml"/><Relationship Id="rId59" Type="http://schemas.openxmlformats.org/officeDocument/2006/relationships/image" Target="../media/image630.png"/><Relationship Id="rId103" Type="http://schemas.openxmlformats.org/officeDocument/2006/relationships/image" Target="../media/image85.png"/><Relationship Id="rId108" Type="http://schemas.openxmlformats.org/officeDocument/2006/relationships/image" Target="../media/image87.png"/><Relationship Id="rId124" Type="http://schemas.openxmlformats.org/officeDocument/2006/relationships/image" Target="../media/image95.png"/><Relationship Id="rId129" Type="http://schemas.openxmlformats.org/officeDocument/2006/relationships/customXml" Target="../ink/ink79.xml"/><Relationship Id="rId54" Type="http://schemas.openxmlformats.org/officeDocument/2006/relationships/customXml" Target="../ink/ink41.xml"/><Relationship Id="rId70" Type="http://schemas.openxmlformats.org/officeDocument/2006/relationships/customXml" Target="../ink/ink49.xml"/><Relationship Id="rId75" Type="http://schemas.openxmlformats.org/officeDocument/2006/relationships/image" Target="../media/image71.png"/><Relationship Id="rId91" Type="http://schemas.openxmlformats.org/officeDocument/2006/relationships/image" Target="../media/image79.png"/><Relationship Id="rId96" Type="http://schemas.openxmlformats.org/officeDocument/2006/relationships/customXml" Target="../ink/ink62.xml"/><Relationship Id="rId140" Type="http://schemas.openxmlformats.org/officeDocument/2006/relationships/image" Target="../media/image103.png"/><Relationship Id="rId145" Type="http://schemas.openxmlformats.org/officeDocument/2006/relationships/customXml" Target="../ink/ink87.xml"/><Relationship Id="rId161" Type="http://schemas.openxmlformats.org/officeDocument/2006/relationships/customXml" Target="../ink/ink95.xml"/><Relationship Id="rId166" Type="http://schemas.openxmlformats.org/officeDocument/2006/relationships/image" Target="../media/image116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.xml"/><Relationship Id="rId23" Type="http://schemas.openxmlformats.org/officeDocument/2006/relationships/image" Target="../media/image45.png"/><Relationship Id="rId28" Type="http://schemas.openxmlformats.org/officeDocument/2006/relationships/customXml" Target="../ink/ink28.xml"/><Relationship Id="rId49" Type="http://schemas.openxmlformats.org/officeDocument/2006/relationships/image" Target="../media/image580.png"/><Relationship Id="rId114" Type="http://schemas.openxmlformats.org/officeDocument/2006/relationships/image" Target="../media/image90.png"/><Relationship Id="rId119" Type="http://schemas.openxmlformats.org/officeDocument/2006/relationships/customXml" Target="../ink/ink74.xml"/><Relationship Id="rId44" Type="http://schemas.openxmlformats.org/officeDocument/2006/relationships/customXml" Target="../ink/ink36.xml"/><Relationship Id="rId60" Type="http://schemas.openxmlformats.org/officeDocument/2006/relationships/customXml" Target="../ink/ink44.xml"/><Relationship Id="rId65" Type="http://schemas.openxmlformats.org/officeDocument/2006/relationships/image" Target="../media/image66.png"/><Relationship Id="rId81" Type="http://schemas.openxmlformats.org/officeDocument/2006/relationships/image" Target="../media/image74.png"/><Relationship Id="rId86" Type="http://schemas.openxmlformats.org/officeDocument/2006/relationships/customXml" Target="../ink/ink57.xml"/><Relationship Id="rId130" Type="http://schemas.openxmlformats.org/officeDocument/2006/relationships/image" Target="../media/image98.png"/><Relationship Id="rId135" Type="http://schemas.openxmlformats.org/officeDocument/2006/relationships/customXml" Target="../ink/ink82.xml"/><Relationship Id="rId151" Type="http://schemas.openxmlformats.org/officeDocument/2006/relationships/customXml" Target="../ink/ink90.xml"/><Relationship Id="rId156" Type="http://schemas.openxmlformats.org/officeDocument/2006/relationships/image" Target="../media/image111.png"/><Relationship Id="rId13" Type="http://schemas.openxmlformats.org/officeDocument/2006/relationships/image" Target="../media/image40.png"/><Relationship Id="rId18" Type="http://schemas.openxmlformats.org/officeDocument/2006/relationships/customXml" Target="../ink/ink23.xml"/><Relationship Id="rId39" Type="http://schemas.openxmlformats.org/officeDocument/2006/relationships/image" Target="../media/image530.png"/><Relationship Id="rId109" Type="http://schemas.openxmlformats.org/officeDocument/2006/relationships/customXml" Target="../ink/ink69.xml"/><Relationship Id="rId34" Type="http://schemas.openxmlformats.org/officeDocument/2006/relationships/customXml" Target="../ink/ink31.xml"/><Relationship Id="rId50" Type="http://schemas.openxmlformats.org/officeDocument/2006/relationships/customXml" Target="../ink/ink39.xml"/><Relationship Id="rId55" Type="http://schemas.openxmlformats.org/officeDocument/2006/relationships/image" Target="../media/image610.png"/><Relationship Id="rId76" Type="http://schemas.openxmlformats.org/officeDocument/2006/relationships/customXml" Target="../ink/ink52.xml"/><Relationship Id="rId97" Type="http://schemas.openxmlformats.org/officeDocument/2006/relationships/image" Target="../media/image82.png"/><Relationship Id="rId104" Type="http://schemas.openxmlformats.org/officeDocument/2006/relationships/customXml" Target="../ink/ink66.xml"/><Relationship Id="rId120" Type="http://schemas.openxmlformats.org/officeDocument/2006/relationships/image" Target="../media/image93.png"/><Relationship Id="rId125" Type="http://schemas.openxmlformats.org/officeDocument/2006/relationships/customXml" Target="../ink/ink77.xml"/><Relationship Id="rId141" Type="http://schemas.openxmlformats.org/officeDocument/2006/relationships/customXml" Target="../ink/ink85.xml"/><Relationship Id="rId146" Type="http://schemas.openxmlformats.org/officeDocument/2006/relationships/image" Target="../media/image106.png"/><Relationship Id="rId7" Type="http://schemas.openxmlformats.org/officeDocument/2006/relationships/image" Target="../media/image61.png"/><Relationship Id="rId71" Type="http://schemas.openxmlformats.org/officeDocument/2006/relationships/image" Target="../media/image69.png"/><Relationship Id="rId92" Type="http://schemas.openxmlformats.org/officeDocument/2006/relationships/customXml" Target="../ink/ink60.xml"/><Relationship Id="rId162" Type="http://schemas.openxmlformats.org/officeDocument/2006/relationships/image" Target="../media/image114.png"/><Relationship Id="rId2" Type="http://schemas.openxmlformats.org/officeDocument/2006/relationships/tags" Target="../tags/tag34.xml"/><Relationship Id="rId29" Type="http://schemas.openxmlformats.org/officeDocument/2006/relationships/image" Target="../media/image48.png"/><Relationship Id="rId24" Type="http://schemas.openxmlformats.org/officeDocument/2006/relationships/customXml" Target="../ink/ink26.xml"/><Relationship Id="rId40" Type="http://schemas.openxmlformats.org/officeDocument/2006/relationships/customXml" Target="../ink/ink34.xml"/><Relationship Id="rId45" Type="http://schemas.openxmlformats.org/officeDocument/2006/relationships/image" Target="../media/image561.png"/><Relationship Id="rId66" Type="http://schemas.openxmlformats.org/officeDocument/2006/relationships/customXml" Target="../ink/ink47.xml"/><Relationship Id="rId87" Type="http://schemas.openxmlformats.org/officeDocument/2006/relationships/image" Target="../media/image77.png"/><Relationship Id="rId110" Type="http://schemas.openxmlformats.org/officeDocument/2006/relationships/image" Target="../media/image88.png"/><Relationship Id="rId115" Type="http://schemas.openxmlformats.org/officeDocument/2006/relationships/customXml" Target="../ink/ink72.xml"/><Relationship Id="rId131" Type="http://schemas.openxmlformats.org/officeDocument/2006/relationships/customXml" Target="../ink/ink80.xml"/><Relationship Id="rId136" Type="http://schemas.openxmlformats.org/officeDocument/2006/relationships/image" Target="../media/image101.png"/><Relationship Id="rId157" Type="http://schemas.openxmlformats.org/officeDocument/2006/relationships/customXml" Target="../ink/ink93.xml"/><Relationship Id="rId61" Type="http://schemas.openxmlformats.org/officeDocument/2006/relationships/image" Target="../media/image640.png"/><Relationship Id="rId82" Type="http://schemas.openxmlformats.org/officeDocument/2006/relationships/customXml" Target="../ink/ink55.xml"/><Relationship Id="rId152" Type="http://schemas.openxmlformats.org/officeDocument/2006/relationships/image" Target="../media/image109.png"/><Relationship Id="rId19" Type="http://schemas.openxmlformats.org/officeDocument/2006/relationships/image" Target="../media/image430.png"/><Relationship Id="rId14" Type="http://schemas.openxmlformats.org/officeDocument/2006/relationships/customXml" Target="../ink/ink21.xml"/><Relationship Id="rId30" Type="http://schemas.openxmlformats.org/officeDocument/2006/relationships/customXml" Target="../ink/ink29.xml"/><Relationship Id="rId35" Type="http://schemas.openxmlformats.org/officeDocument/2006/relationships/image" Target="../media/image510.png"/><Relationship Id="rId56" Type="http://schemas.openxmlformats.org/officeDocument/2006/relationships/customXml" Target="../ink/ink42.xml"/><Relationship Id="rId77" Type="http://schemas.openxmlformats.org/officeDocument/2006/relationships/image" Target="../media/image72.png"/><Relationship Id="rId100" Type="http://schemas.openxmlformats.org/officeDocument/2006/relationships/customXml" Target="../ink/ink64.xml"/><Relationship Id="rId105" Type="http://schemas.openxmlformats.org/officeDocument/2006/relationships/image" Target="../media/image86.png"/><Relationship Id="rId126" Type="http://schemas.openxmlformats.org/officeDocument/2006/relationships/image" Target="../media/image96.png"/><Relationship Id="rId147" Type="http://schemas.openxmlformats.org/officeDocument/2006/relationships/customXml" Target="../ink/ink88.xml"/><Relationship Id="rId8" Type="http://schemas.openxmlformats.org/officeDocument/2006/relationships/image" Target="../media/image62.png"/><Relationship Id="rId51" Type="http://schemas.openxmlformats.org/officeDocument/2006/relationships/image" Target="../media/image590.png"/><Relationship Id="rId72" Type="http://schemas.openxmlformats.org/officeDocument/2006/relationships/customXml" Target="../ink/ink50.xml"/><Relationship Id="rId93" Type="http://schemas.openxmlformats.org/officeDocument/2006/relationships/image" Target="../media/image80.png"/><Relationship Id="rId98" Type="http://schemas.openxmlformats.org/officeDocument/2006/relationships/customXml" Target="../ink/ink63.xml"/><Relationship Id="rId121" Type="http://schemas.openxmlformats.org/officeDocument/2006/relationships/customXml" Target="../ink/ink75.xml"/><Relationship Id="rId142" Type="http://schemas.openxmlformats.org/officeDocument/2006/relationships/image" Target="../media/image104.png"/><Relationship Id="rId163" Type="http://schemas.openxmlformats.org/officeDocument/2006/relationships/customXml" Target="../ink/ink96.xml"/><Relationship Id="rId3" Type="http://schemas.openxmlformats.org/officeDocument/2006/relationships/tags" Target="../tags/tag35.xml"/><Relationship Id="rId25" Type="http://schemas.openxmlformats.org/officeDocument/2006/relationships/image" Target="../media/image46.png"/><Relationship Id="rId46" Type="http://schemas.openxmlformats.org/officeDocument/2006/relationships/customXml" Target="../ink/ink37.xml"/><Relationship Id="rId67" Type="http://schemas.openxmlformats.org/officeDocument/2006/relationships/image" Target="../media/image67.png"/><Relationship Id="rId116" Type="http://schemas.openxmlformats.org/officeDocument/2006/relationships/image" Target="../media/image91.png"/><Relationship Id="rId137" Type="http://schemas.openxmlformats.org/officeDocument/2006/relationships/customXml" Target="../ink/ink83.xml"/><Relationship Id="rId158" Type="http://schemas.openxmlformats.org/officeDocument/2006/relationships/image" Target="../media/image112.png"/><Relationship Id="rId20" Type="http://schemas.openxmlformats.org/officeDocument/2006/relationships/customXml" Target="../ink/ink24.xml"/><Relationship Id="rId41" Type="http://schemas.openxmlformats.org/officeDocument/2006/relationships/image" Target="../media/image540.png"/><Relationship Id="rId62" Type="http://schemas.openxmlformats.org/officeDocument/2006/relationships/customXml" Target="../ink/ink45.xml"/><Relationship Id="rId83" Type="http://schemas.openxmlformats.org/officeDocument/2006/relationships/image" Target="../media/image75.png"/><Relationship Id="rId88" Type="http://schemas.openxmlformats.org/officeDocument/2006/relationships/customXml" Target="../ink/ink58.xml"/><Relationship Id="rId111" Type="http://schemas.openxmlformats.org/officeDocument/2006/relationships/customXml" Target="../ink/ink70.xml"/><Relationship Id="rId132" Type="http://schemas.openxmlformats.org/officeDocument/2006/relationships/image" Target="../media/image99.png"/><Relationship Id="rId153" Type="http://schemas.openxmlformats.org/officeDocument/2006/relationships/customXml" Target="../ink/ink91.xml"/><Relationship Id="rId15" Type="http://schemas.openxmlformats.org/officeDocument/2006/relationships/image" Target="../media/image41.png"/><Relationship Id="rId36" Type="http://schemas.openxmlformats.org/officeDocument/2006/relationships/customXml" Target="../ink/ink32.xml"/><Relationship Id="rId57" Type="http://schemas.openxmlformats.org/officeDocument/2006/relationships/image" Target="../media/image620.png"/><Relationship Id="rId106" Type="http://schemas.openxmlformats.org/officeDocument/2006/relationships/customXml" Target="../ink/ink67.xml"/><Relationship Id="rId127" Type="http://schemas.openxmlformats.org/officeDocument/2006/relationships/customXml" Target="../ink/ink78.xml"/><Relationship Id="rId10" Type="http://schemas.openxmlformats.org/officeDocument/2006/relationships/image" Target="../media/image64.png"/><Relationship Id="rId31" Type="http://schemas.openxmlformats.org/officeDocument/2006/relationships/image" Target="../media/image49.png"/><Relationship Id="rId52" Type="http://schemas.openxmlformats.org/officeDocument/2006/relationships/customXml" Target="../ink/ink40.xml"/><Relationship Id="rId73" Type="http://schemas.openxmlformats.org/officeDocument/2006/relationships/image" Target="../media/image70.png"/><Relationship Id="rId78" Type="http://schemas.openxmlformats.org/officeDocument/2006/relationships/customXml" Target="../ink/ink53.xml"/><Relationship Id="rId94" Type="http://schemas.openxmlformats.org/officeDocument/2006/relationships/customXml" Target="../ink/ink61.xml"/><Relationship Id="rId99" Type="http://schemas.openxmlformats.org/officeDocument/2006/relationships/image" Target="../media/image83.png"/><Relationship Id="rId101" Type="http://schemas.openxmlformats.org/officeDocument/2006/relationships/image" Target="../media/image84.png"/><Relationship Id="rId122" Type="http://schemas.openxmlformats.org/officeDocument/2006/relationships/image" Target="../media/image94.png"/><Relationship Id="rId143" Type="http://schemas.openxmlformats.org/officeDocument/2006/relationships/customXml" Target="../ink/ink86.xml"/><Relationship Id="rId148" Type="http://schemas.openxmlformats.org/officeDocument/2006/relationships/image" Target="../media/image107.png"/><Relationship Id="rId164" Type="http://schemas.openxmlformats.org/officeDocument/2006/relationships/image" Target="../media/image115.png"/><Relationship Id="rId4" Type="http://schemas.openxmlformats.org/officeDocument/2006/relationships/tags" Target="../tags/tag36.xml"/><Relationship Id="rId9" Type="http://schemas.openxmlformats.org/officeDocument/2006/relationships/image" Target="../media/image63.png"/><Relationship Id="rId26" Type="http://schemas.openxmlformats.org/officeDocument/2006/relationships/customXml" Target="../ink/ink27.xml"/><Relationship Id="rId47" Type="http://schemas.openxmlformats.org/officeDocument/2006/relationships/image" Target="../media/image571.png"/><Relationship Id="rId68" Type="http://schemas.openxmlformats.org/officeDocument/2006/relationships/customXml" Target="../ink/ink48.xml"/><Relationship Id="rId89" Type="http://schemas.openxmlformats.org/officeDocument/2006/relationships/image" Target="../media/image78.png"/><Relationship Id="rId112" Type="http://schemas.openxmlformats.org/officeDocument/2006/relationships/image" Target="../media/image89.png"/><Relationship Id="rId133" Type="http://schemas.openxmlformats.org/officeDocument/2006/relationships/customXml" Target="../ink/ink81.xml"/><Relationship Id="rId154" Type="http://schemas.openxmlformats.org/officeDocument/2006/relationships/image" Target="../media/image110.png"/><Relationship Id="rId16" Type="http://schemas.openxmlformats.org/officeDocument/2006/relationships/customXml" Target="../ink/ink22.xml"/><Relationship Id="rId37" Type="http://schemas.openxmlformats.org/officeDocument/2006/relationships/image" Target="../media/image520.png"/><Relationship Id="rId58" Type="http://schemas.openxmlformats.org/officeDocument/2006/relationships/customXml" Target="../ink/ink43.xml"/><Relationship Id="rId79" Type="http://schemas.openxmlformats.org/officeDocument/2006/relationships/image" Target="../media/image73.png"/><Relationship Id="rId102" Type="http://schemas.openxmlformats.org/officeDocument/2006/relationships/customXml" Target="../ink/ink65.xml"/><Relationship Id="rId123" Type="http://schemas.openxmlformats.org/officeDocument/2006/relationships/customXml" Target="../ink/ink76.xml"/><Relationship Id="rId144" Type="http://schemas.openxmlformats.org/officeDocument/2006/relationships/image" Target="../media/image105.png"/><Relationship Id="rId90" Type="http://schemas.openxmlformats.org/officeDocument/2006/relationships/customXml" Target="../ink/ink59.xml"/><Relationship Id="rId165" Type="http://schemas.openxmlformats.org/officeDocument/2006/relationships/customXml" Target="../ink/ink97.xml"/><Relationship Id="rId27" Type="http://schemas.openxmlformats.org/officeDocument/2006/relationships/image" Target="../media/image47.png"/><Relationship Id="rId48" Type="http://schemas.openxmlformats.org/officeDocument/2006/relationships/customXml" Target="../ink/ink38.xml"/><Relationship Id="rId69" Type="http://schemas.openxmlformats.org/officeDocument/2006/relationships/image" Target="../media/image68.png"/><Relationship Id="rId113" Type="http://schemas.openxmlformats.org/officeDocument/2006/relationships/customXml" Target="../ink/ink71.xml"/><Relationship Id="rId134" Type="http://schemas.openxmlformats.org/officeDocument/2006/relationships/image" Target="../media/image100.png"/><Relationship Id="rId80" Type="http://schemas.openxmlformats.org/officeDocument/2006/relationships/customXml" Target="../ink/ink54.xml"/><Relationship Id="rId155" Type="http://schemas.openxmlformats.org/officeDocument/2006/relationships/customXml" Target="../ink/ink9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8.tif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43.xml"/><Relationship Id="rId7" Type="http://schemas.openxmlformats.org/officeDocument/2006/relationships/image" Target="../media/image130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12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3.png"/><Relationship Id="rId4" Type="http://schemas.openxmlformats.org/officeDocument/2006/relationships/tags" Target="../tags/tag44.xml"/><Relationship Id="rId9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2.tiff"/><Relationship Id="rId4" Type="http://schemas.openxmlformats.org/officeDocument/2006/relationships/image" Target="../media/image141.tiff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.png"/><Relationship Id="rId63" Type="http://schemas.openxmlformats.org/officeDocument/2006/relationships/customXml" Target="../ink/ink129.xml"/><Relationship Id="rId159" Type="http://schemas.openxmlformats.org/officeDocument/2006/relationships/image" Target="../media/image253.png"/><Relationship Id="rId324" Type="http://schemas.openxmlformats.org/officeDocument/2006/relationships/customXml" Target="../ink/ink260.xml"/><Relationship Id="rId170" Type="http://schemas.openxmlformats.org/officeDocument/2006/relationships/customXml" Target="../ink/ink183.xml"/><Relationship Id="rId226" Type="http://schemas.openxmlformats.org/officeDocument/2006/relationships/customXml" Target="../ink/ink211.xml"/><Relationship Id="rId268" Type="http://schemas.openxmlformats.org/officeDocument/2006/relationships/customXml" Target="../ink/ink232.xml"/><Relationship Id="rId32" Type="http://schemas.openxmlformats.org/officeDocument/2006/relationships/customXml" Target="../ink/ink113.xml"/><Relationship Id="rId74" Type="http://schemas.openxmlformats.org/officeDocument/2006/relationships/customXml" Target="../ink/ink135.xml"/><Relationship Id="rId128" Type="http://schemas.openxmlformats.org/officeDocument/2006/relationships/customXml" Target="../ink/ink162.xml"/><Relationship Id="rId335" Type="http://schemas.openxmlformats.org/officeDocument/2006/relationships/image" Target="../media/image341.png"/><Relationship Id="rId5" Type="http://schemas.openxmlformats.org/officeDocument/2006/relationships/image" Target="../media/image16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119.xml"/><Relationship Id="rId139" Type="http://schemas.openxmlformats.org/officeDocument/2006/relationships/image" Target="../media/image244.png"/><Relationship Id="rId290" Type="http://schemas.openxmlformats.org/officeDocument/2006/relationships/customXml" Target="../ink/ink243.xml"/><Relationship Id="rId304" Type="http://schemas.openxmlformats.org/officeDocument/2006/relationships/customXml" Target="../ink/ink250.xml"/><Relationship Id="rId346" Type="http://schemas.openxmlformats.org/officeDocument/2006/relationships/customXml" Target="../ink/ink271.xml"/><Relationship Id="rId85" Type="http://schemas.openxmlformats.org/officeDocument/2006/relationships/image" Target="../media/image217.png"/><Relationship Id="rId150" Type="http://schemas.openxmlformats.org/officeDocument/2006/relationships/customXml" Target="../ink/ink173.xml"/><Relationship Id="rId192" Type="http://schemas.openxmlformats.org/officeDocument/2006/relationships/customXml" Target="../ink/ink194.xml"/><Relationship Id="rId206" Type="http://schemas.openxmlformats.org/officeDocument/2006/relationships/customXml" Target="../ink/ink201.xml"/><Relationship Id="rId248" Type="http://schemas.openxmlformats.org/officeDocument/2006/relationships/customXml" Target="../ink/ink222.xml"/><Relationship Id="rId12" Type="http://schemas.openxmlformats.org/officeDocument/2006/relationships/customXml" Target="../ink/ink103.xml"/><Relationship Id="rId108" Type="http://schemas.openxmlformats.org/officeDocument/2006/relationships/customXml" Target="../ink/ink152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146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.png"/><Relationship Id="rId119" Type="http://schemas.openxmlformats.org/officeDocument/2006/relationships/image" Target="../media/image234.png"/><Relationship Id="rId270" Type="http://schemas.openxmlformats.org/officeDocument/2006/relationships/customXml" Target="../ink/ink233.xml"/><Relationship Id="rId326" Type="http://schemas.openxmlformats.org/officeDocument/2006/relationships/customXml" Target="../ink/ink261.xml"/><Relationship Id="rId65" Type="http://schemas.openxmlformats.org/officeDocument/2006/relationships/image" Target="../media/image207.png"/><Relationship Id="rId130" Type="http://schemas.openxmlformats.org/officeDocument/2006/relationships/customXml" Target="../ink/ink163.xml"/><Relationship Id="rId172" Type="http://schemas.openxmlformats.org/officeDocument/2006/relationships/customXml" Target="../ink/ink184.xml"/><Relationship Id="rId228" Type="http://schemas.openxmlformats.org/officeDocument/2006/relationships/customXml" Target="../ink/ink212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114.xml"/><Relationship Id="rId76" Type="http://schemas.openxmlformats.org/officeDocument/2006/relationships/customXml" Target="../ink/ink136.xml"/><Relationship Id="rId141" Type="http://schemas.openxmlformats.org/officeDocument/2006/relationships/image" Target="../media/image245.png"/><Relationship Id="rId7" Type="http://schemas.openxmlformats.org/officeDocument/2006/relationships/image" Target="../media/image161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223.xml"/><Relationship Id="rId292" Type="http://schemas.openxmlformats.org/officeDocument/2006/relationships/customXml" Target="../ink/ink244.xml"/><Relationship Id="rId306" Type="http://schemas.openxmlformats.org/officeDocument/2006/relationships/customXml" Target="../ink/ink251.xml"/><Relationship Id="rId45" Type="http://schemas.openxmlformats.org/officeDocument/2006/relationships/customXml" Target="../ink/ink120.xml"/><Relationship Id="rId87" Type="http://schemas.openxmlformats.org/officeDocument/2006/relationships/image" Target="../media/image218.png"/><Relationship Id="rId110" Type="http://schemas.openxmlformats.org/officeDocument/2006/relationships/customXml" Target="../ink/ink153.xml"/><Relationship Id="rId152" Type="http://schemas.openxmlformats.org/officeDocument/2006/relationships/customXml" Target="../ink/ink174.xml"/><Relationship Id="rId194" Type="http://schemas.openxmlformats.org/officeDocument/2006/relationships/customXml" Target="../ink/ink195.xml"/><Relationship Id="rId208" Type="http://schemas.openxmlformats.org/officeDocument/2006/relationships/customXml" Target="../ink/ink202.xml"/><Relationship Id="rId261" Type="http://schemas.openxmlformats.org/officeDocument/2006/relationships/image" Target="../media/image304.png"/><Relationship Id="rId14" Type="http://schemas.openxmlformats.org/officeDocument/2006/relationships/customXml" Target="../ink/ink104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148.xml"/><Relationship Id="rId282" Type="http://schemas.openxmlformats.org/officeDocument/2006/relationships/customXml" Target="../ink/ink239.xml"/><Relationship Id="rId317" Type="http://schemas.openxmlformats.org/officeDocument/2006/relationships/image" Target="../media/image332.png"/><Relationship Id="rId338" Type="http://schemas.openxmlformats.org/officeDocument/2006/relationships/customXml" Target="../ink/ink267.xml"/><Relationship Id="rId8" Type="http://schemas.openxmlformats.org/officeDocument/2006/relationships/customXml" Target="../ink/ink101.xml"/><Relationship Id="rId98" Type="http://schemas.openxmlformats.org/officeDocument/2006/relationships/customXml" Target="../ink/ink147.xml"/><Relationship Id="rId121" Type="http://schemas.openxmlformats.org/officeDocument/2006/relationships/image" Target="../media/image235.png"/><Relationship Id="rId142" Type="http://schemas.openxmlformats.org/officeDocument/2006/relationships/customXml" Target="../ink/ink169.xml"/><Relationship Id="rId163" Type="http://schemas.openxmlformats.org/officeDocument/2006/relationships/image" Target="../media/image255.png"/><Relationship Id="rId184" Type="http://schemas.openxmlformats.org/officeDocument/2006/relationships/customXml" Target="../ink/ink190.xml"/><Relationship Id="rId219" Type="http://schemas.openxmlformats.org/officeDocument/2006/relationships/image" Target="../media/image283.png"/><Relationship Id="rId230" Type="http://schemas.openxmlformats.org/officeDocument/2006/relationships/customXml" Target="../ink/ink213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234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262.xml"/><Relationship Id="rId88" Type="http://schemas.openxmlformats.org/officeDocument/2006/relationships/customXml" Target="../ink/ink142.xml"/><Relationship Id="rId111" Type="http://schemas.openxmlformats.org/officeDocument/2006/relationships/image" Target="../media/image230.png"/><Relationship Id="rId132" Type="http://schemas.openxmlformats.org/officeDocument/2006/relationships/customXml" Target="../ink/ink164.xml"/><Relationship Id="rId153" Type="http://schemas.openxmlformats.org/officeDocument/2006/relationships/image" Target="../media/image250.png"/><Relationship Id="rId174" Type="http://schemas.openxmlformats.org/officeDocument/2006/relationships/customXml" Target="../ink/ink185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208.xml"/><Relationship Id="rId241" Type="http://schemas.openxmlformats.org/officeDocument/2006/relationships/image" Target="../media/image294.png"/><Relationship Id="rId15" Type="http://schemas.openxmlformats.org/officeDocument/2006/relationships/image" Target="../media/image184.png"/><Relationship Id="rId36" Type="http://schemas.openxmlformats.org/officeDocument/2006/relationships/customXml" Target="../ink/ink115.xml"/><Relationship Id="rId57" Type="http://schemas.openxmlformats.org/officeDocument/2006/relationships/customXml" Target="../ink/ink126.xml"/><Relationship Id="rId262" Type="http://schemas.openxmlformats.org/officeDocument/2006/relationships/customXml" Target="../ink/ink229.xml"/><Relationship Id="rId283" Type="http://schemas.openxmlformats.org/officeDocument/2006/relationships/image" Target="../media/image315.png"/><Relationship Id="rId318" Type="http://schemas.openxmlformats.org/officeDocument/2006/relationships/customXml" Target="../ink/ink257.xml"/><Relationship Id="rId339" Type="http://schemas.openxmlformats.org/officeDocument/2006/relationships/image" Target="../media/image343.png"/><Relationship Id="rId78" Type="http://schemas.openxmlformats.org/officeDocument/2006/relationships/customXml" Target="../ink/ink137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159.xml"/><Relationship Id="rId143" Type="http://schemas.openxmlformats.org/officeDocument/2006/relationships/image" Target="../media/image246.png"/><Relationship Id="rId164" Type="http://schemas.openxmlformats.org/officeDocument/2006/relationships/customXml" Target="../ink/ink180.xml"/><Relationship Id="rId185" Type="http://schemas.openxmlformats.org/officeDocument/2006/relationships/image" Target="../media/image266.png"/><Relationship Id="rId9" Type="http://schemas.openxmlformats.org/officeDocument/2006/relationships/image" Target="../media/image162.png"/><Relationship Id="rId210" Type="http://schemas.openxmlformats.org/officeDocument/2006/relationships/customXml" Target="../ink/ink203.xml"/><Relationship Id="rId26" Type="http://schemas.openxmlformats.org/officeDocument/2006/relationships/customXml" Target="../ink/ink110.xml"/><Relationship Id="rId231" Type="http://schemas.openxmlformats.org/officeDocument/2006/relationships/image" Target="../media/image289.png"/><Relationship Id="rId252" Type="http://schemas.openxmlformats.org/officeDocument/2006/relationships/customXml" Target="../ink/ink224.xml"/><Relationship Id="rId273" Type="http://schemas.openxmlformats.org/officeDocument/2006/relationships/image" Target="../media/image310.png"/><Relationship Id="rId294" Type="http://schemas.openxmlformats.org/officeDocument/2006/relationships/customXml" Target="../ink/ink245.xml"/><Relationship Id="rId308" Type="http://schemas.openxmlformats.org/officeDocument/2006/relationships/customXml" Target="../ink/ink252.xml"/><Relationship Id="rId329" Type="http://schemas.openxmlformats.org/officeDocument/2006/relationships/image" Target="../media/image338.png"/><Relationship Id="rId47" Type="http://schemas.openxmlformats.org/officeDocument/2006/relationships/customXml" Target="../ink/ink121.xml"/><Relationship Id="rId68" Type="http://schemas.openxmlformats.org/officeDocument/2006/relationships/customXml" Target="../ink/ink132.xml"/><Relationship Id="rId89" Type="http://schemas.openxmlformats.org/officeDocument/2006/relationships/image" Target="../media/image219.png"/><Relationship Id="rId112" Type="http://schemas.openxmlformats.org/officeDocument/2006/relationships/customXml" Target="../ink/ink154.xml"/><Relationship Id="rId133" Type="http://schemas.openxmlformats.org/officeDocument/2006/relationships/image" Target="../media/image241.png"/><Relationship Id="rId154" Type="http://schemas.openxmlformats.org/officeDocument/2006/relationships/customXml" Target="../ink/ink175.xml"/><Relationship Id="rId175" Type="http://schemas.openxmlformats.org/officeDocument/2006/relationships/image" Target="../media/image261.png"/><Relationship Id="rId340" Type="http://schemas.openxmlformats.org/officeDocument/2006/relationships/customXml" Target="../ink/ink268.xml"/><Relationship Id="rId196" Type="http://schemas.openxmlformats.org/officeDocument/2006/relationships/customXml" Target="../ink/ink196.xml"/><Relationship Id="rId200" Type="http://schemas.openxmlformats.org/officeDocument/2006/relationships/customXml" Target="../ink/ink198.xml"/><Relationship Id="rId16" Type="http://schemas.openxmlformats.org/officeDocument/2006/relationships/customXml" Target="../ink/ink105.xml"/><Relationship Id="rId221" Type="http://schemas.openxmlformats.org/officeDocument/2006/relationships/image" Target="../media/image284.png"/><Relationship Id="rId242" Type="http://schemas.openxmlformats.org/officeDocument/2006/relationships/customXml" Target="../ink/ink219.xml"/><Relationship Id="rId263" Type="http://schemas.openxmlformats.org/officeDocument/2006/relationships/image" Target="../media/image305.png"/><Relationship Id="rId284" Type="http://schemas.openxmlformats.org/officeDocument/2006/relationships/customXml" Target="../ink/ink240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149.xml"/><Relationship Id="rId123" Type="http://schemas.openxmlformats.org/officeDocument/2006/relationships/image" Target="../media/image236.png"/><Relationship Id="rId144" Type="http://schemas.openxmlformats.org/officeDocument/2006/relationships/customXml" Target="../ink/ink170.xml"/><Relationship Id="rId330" Type="http://schemas.openxmlformats.org/officeDocument/2006/relationships/customXml" Target="../ink/ink263.xml"/><Relationship Id="rId90" Type="http://schemas.openxmlformats.org/officeDocument/2006/relationships/customXml" Target="../ink/ink143.xml"/><Relationship Id="rId165" Type="http://schemas.openxmlformats.org/officeDocument/2006/relationships/image" Target="../media/image256.png"/><Relationship Id="rId186" Type="http://schemas.openxmlformats.org/officeDocument/2006/relationships/customXml" Target="../ink/ink191.xml"/><Relationship Id="rId211" Type="http://schemas.openxmlformats.org/officeDocument/2006/relationships/image" Target="../media/image279.png"/><Relationship Id="rId232" Type="http://schemas.openxmlformats.org/officeDocument/2006/relationships/customXml" Target="../ink/ink214.xml"/><Relationship Id="rId253" Type="http://schemas.openxmlformats.org/officeDocument/2006/relationships/image" Target="../media/image300.png"/><Relationship Id="rId274" Type="http://schemas.openxmlformats.org/officeDocument/2006/relationships/customXml" Target="../ink/ink235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165.xml"/><Relationship Id="rId320" Type="http://schemas.openxmlformats.org/officeDocument/2006/relationships/customXml" Target="../ink/ink258.xml"/><Relationship Id="rId80" Type="http://schemas.openxmlformats.org/officeDocument/2006/relationships/customXml" Target="../ink/ink138.xml"/><Relationship Id="rId155" Type="http://schemas.openxmlformats.org/officeDocument/2006/relationships/image" Target="../media/image251.png"/><Relationship Id="rId176" Type="http://schemas.openxmlformats.org/officeDocument/2006/relationships/customXml" Target="../ink/ink186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209.xml"/><Relationship Id="rId243" Type="http://schemas.openxmlformats.org/officeDocument/2006/relationships/image" Target="../media/image295.png"/><Relationship Id="rId264" Type="http://schemas.openxmlformats.org/officeDocument/2006/relationships/customXml" Target="../ink/ink230.xml"/><Relationship Id="rId285" Type="http://schemas.openxmlformats.org/officeDocument/2006/relationships/image" Target="../media/image316.png"/><Relationship Id="rId17" Type="http://schemas.openxmlformats.org/officeDocument/2006/relationships/image" Target="../media/image185.png"/><Relationship Id="rId38" Type="http://schemas.openxmlformats.org/officeDocument/2006/relationships/customXml" Target="../ink/ink116.xml"/><Relationship Id="rId59" Type="http://schemas.openxmlformats.org/officeDocument/2006/relationships/customXml" Target="../ink/ink127.xml"/><Relationship Id="rId103" Type="http://schemas.openxmlformats.org/officeDocument/2006/relationships/image" Target="../media/image226.png"/><Relationship Id="rId124" Type="http://schemas.openxmlformats.org/officeDocument/2006/relationships/customXml" Target="../ink/ink160.xml"/><Relationship Id="rId310" Type="http://schemas.openxmlformats.org/officeDocument/2006/relationships/customXml" Target="../ink/ink253.xml"/><Relationship Id="rId70" Type="http://schemas.openxmlformats.org/officeDocument/2006/relationships/customXml" Target="../ink/ink133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81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204.xml"/><Relationship Id="rId233" Type="http://schemas.openxmlformats.org/officeDocument/2006/relationships/image" Target="../media/image290.png"/><Relationship Id="rId254" Type="http://schemas.openxmlformats.org/officeDocument/2006/relationships/customXml" Target="../ink/ink225.xml"/><Relationship Id="rId28" Type="http://schemas.openxmlformats.org/officeDocument/2006/relationships/customXml" Target="../ink/ink111.xml"/><Relationship Id="rId49" Type="http://schemas.openxmlformats.org/officeDocument/2006/relationships/customXml" Target="../ink/ink122.xml"/><Relationship Id="rId114" Type="http://schemas.openxmlformats.org/officeDocument/2006/relationships/customXml" Target="../ink/ink155.xml"/><Relationship Id="rId275" Type="http://schemas.openxmlformats.org/officeDocument/2006/relationships/image" Target="../media/image311.png"/><Relationship Id="rId296" Type="http://schemas.openxmlformats.org/officeDocument/2006/relationships/customXml" Target="../ink/ink246.xml"/><Relationship Id="rId300" Type="http://schemas.openxmlformats.org/officeDocument/2006/relationships/customXml" Target="../ink/ink248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176.xml"/><Relationship Id="rId177" Type="http://schemas.openxmlformats.org/officeDocument/2006/relationships/image" Target="../media/image262.png"/><Relationship Id="rId198" Type="http://schemas.openxmlformats.org/officeDocument/2006/relationships/customXml" Target="../ink/ink197.xml"/><Relationship Id="rId321" Type="http://schemas.openxmlformats.org/officeDocument/2006/relationships/image" Target="../media/image334.png"/><Relationship Id="rId342" Type="http://schemas.openxmlformats.org/officeDocument/2006/relationships/customXml" Target="../ink/ink269.xml"/><Relationship Id="rId202" Type="http://schemas.openxmlformats.org/officeDocument/2006/relationships/customXml" Target="../ink/ink199.xml"/><Relationship Id="rId223" Type="http://schemas.openxmlformats.org/officeDocument/2006/relationships/image" Target="../media/image285.png"/><Relationship Id="rId244" Type="http://schemas.openxmlformats.org/officeDocument/2006/relationships/customXml" Target="../ink/ink220.xml"/><Relationship Id="rId18" Type="http://schemas.openxmlformats.org/officeDocument/2006/relationships/customXml" Target="../ink/ink106.xml"/><Relationship Id="rId39" Type="http://schemas.openxmlformats.org/officeDocument/2006/relationships/image" Target="../media/image95.png"/><Relationship Id="rId265" Type="http://schemas.openxmlformats.org/officeDocument/2006/relationships/image" Target="../media/image306.png"/><Relationship Id="rId286" Type="http://schemas.openxmlformats.org/officeDocument/2006/relationships/customXml" Target="../ink/ink241.xml"/><Relationship Id="rId50" Type="http://schemas.openxmlformats.org/officeDocument/2006/relationships/image" Target="../media/image200.png"/><Relationship Id="rId104" Type="http://schemas.openxmlformats.org/officeDocument/2006/relationships/customXml" Target="../ink/ink150.xml"/><Relationship Id="rId125" Type="http://schemas.openxmlformats.org/officeDocument/2006/relationships/image" Target="../media/image237.png"/><Relationship Id="rId146" Type="http://schemas.openxmlformats.org/officeDocument/2006/relationships/customXml" Target="../ink/ink171.xml"/><Relationship Id="rId167" Type="http://schemas.openxmlformats.org/officeDocument/2006/relationships/image" Target="../media/image257.png"/><Relationship Id="rId188" Type="http://schemas.openxmlformats.org/officeDocument/2006/relationships/customXml" Target="../ink/ink192.xml"/><Relationship Id="rId311" Type="http://schemas.openxmlformats.org/officeDocument/2006/relationships/image" Target="../media/image329.png"/><Relationship Id="rId332" Type="http://schemas.openxmlformats.org/officeDocument/2006/relationships/customXml" Target="../ink/ink264.xml"/><Relationship Id="rId71" Type="http://schemas.openxmlformats.org/officeDocument/2006/relationships/image" Target="../media/image210.png"/><Relationship Id="rId92" Type="http://schemas.openxmlformats.org/officeDocument/2006/relationships/customXml" Target="../ink/ink144.xml"/><Relationship Id="rId213" Type="http://schemas.openxmlformats.org/officeDocument/2006/relationships/image" Target="../media/image280.png"/><Relationship Id="rId234" Type="http://schemas.openxmlformats.org/officeDocument/2006/relationships/customXml" Target="../ink/ink215.xml"/><Relationship Id="rId2" Type="http://schemas.openxmlformats.org/officeDocument/2006/relationships/customXml" Target="../ink/ink98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236.xml"/><Relationship Id="rId297" Type="http://schemas.openxmlformats.org/officeDocument/2006/relationships/image" Target="../media/image322.png"/><Relationship Id="rId40" Type="http://schemas.openxmlformats.org/officeDocument/2006/relationships/customXml" Target="../ink/ink117.xml"/><Relationship Id="rId115" Type="http://schemas.openxmlformats.org/officeDocument/2006/relationships/image" Target="../media/image232.png"/><Relationship Id="rId136" Type="http://schemas.openxmlformats.org/officeDocument/2006/relationships/customXml" Target="../ink/ink166.xml"/><Relationship Id="rId157" Type="http://schemas.openxmlformats.org/officeDocument/2006/relationships/image" Target="../media/image252.png"/><Relationship Id="rId178" Type="http://schemas.openxmlformats.org/officeDocument/2006/relationships/customXml" Target="../ink/ink187.xml"/><Relationship Id="rId301" Type="http://schemas.openxmlformats.org/officeDocument/2006/relationships/image" Target="../media/image324.png"/><Relationship Id="rId322" Type="http://schemas.openxmlformats.org/officeDocument/2006/relationships/customXml" Target="../ink/ink259.xml"/><Relationship Id="rId343" Type="http://schemas.openxmlformats.org/officeDocument/2006/relationships/image" Target="../media/image345.png"/><Relationship Id="rId61" Type="http://schemas.openxmlformats.org/officeDocument/2006/relationships/customXml" Target="../ink/ink128.xml"/><Relationship Id="rId82" Type="http://schemas.openxmlformats.org/officeDocument/2006/relationships/customXml" Target="../ink/ink139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.png"/><Relationship Id="rId224" Type="http://schemas.openxmlformats.org/officeDocument/2006/relationships/customXml" Target="../ink/ink210.xml"/><Relationship Id="rId245" Type="http://schemas.openxmlformats.org/officeDocument/2006/relationships/image" Target="../media/image296.png"/><Relationship Id="rId266" Type="http://schemas.openxmlformats.org/officeDocument/2006/relationships/customXml" Target="../ink/ink231.xml"/><Relationship Id="rId287" Type="http://schemas.openxmlformats.org/officeDocument/2006/relationships/image" Target="../media/image317.png"/><Relationship Id="rId30" Type="http://schemas.openxmlformats.org/officeDocument/2006/relationships/customXml" Target="../ink/ink112.xml"/><Relationship Id="rId105" Type="http://schemas.openxmlformats.org/officeDocument/2006/relationships/image" Target="../media/image227.png"/><Relationship Id="rId126" Type="http://schemas.openxmlformats.org/officeDocument/2006/relationships/customXml" Target="../ink/ink161.xml"/><Relationship Id="rId147" Type="http://schemas.openxmlformats.org/officeDocument/2006/relationships/image" Target="../media/image248.png"/><Relationship Id="rId168" Type="http://schemas.openxmlformats.org/officeDocument/2006/relationships/customXml" Target="../ink/ink182.xml"/><Relationship Id="rId312" Type="http://schemas.openxmlformats.org/officeDocument/2006/relationships/customXml" Target="../ink/ink254.xml"/><Relationship Id="rId333" Type="http://schemas.openxmlformats.org/officeDocument/2006/relationships/image" Target="../media/image340.png"/><Relationship Id="rId51" Type="http://schemas.openxmlformats.org/officeDocument/2006/relationships/customXml" Target="../ink/ink123.xml"/><Relationship Id="rId72" Type="http://schemas.openxmlformats.org/officeDocument/2006/relationships/customXml" Target="../ink/ink134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.png"/><Relationship Id="rId214" Type="http://schemas.openxmlformats.org/officeDocument/2006/relationships/customXml" Target="../ink/ink205.xml"/><Relationship Id="rId235" Type="http://schemas.openxmlformats.org/officeDocument/2006/relationships/image" Target="../media/image291.png"/><Relationship Id="rId256" Type="http://schemas.openxmlformats.org/officeDocument/2006/relationships/customXml" Target="../ink/ink226.xml"/><Relationship Id="rId277" Type="http://schemas.openxmlformats.org/officeDocument/2006/relationships/image" Target="../media/image312.png"/><Relationship Id="rId298" Type="http://schemas.openxmlformats.org/officeDocument/2006/relationships/customXml" Target="../ink/ink247.xml"/><Relationship Id="rId116" Type="http://schemas.openxmlformats.org/officeDocument/2006/relationships/customXml" Target="../ink/ink156.xml"/><Relationship Id="rId137" Type="http://schemas.openxmlformats.org/officeDocument/2006/relationships/image" Target="../media/image243.png"/><Relationship Id="rId158" Type="http://schemas.openxmlformats.org/officeDocument/2006/relationships/customXml" Target="../ink/ink177.xml"/><Relationship Id="rId302" Type="http://schemas.openxmlformats.org/officeDocument/2006/relationships/customXml" Target="../ink/ink249.xml"/><Relationship Id="rId323" Type="http://schemas.openxmlformats.org/officeDocument/2006/relationships/image" Target="../media/image335.png"/><Relationship Id="rId344" Type="http://schemas.openxmlformats.org/officeDocument/2006/relationships/customXml" Target="../ink/ink270.xml"/><Relationship Id="rId20" Type="http://schemas.openxmlformats.org/officeDocument/2006/relationships/customXml" Target="../ink/ink107.xml"/><Relationship Id="rId41" Type="http://schemas.openxmlformats.org/officeDocument/2006/relationships/customXml" Target="../ink/ink118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93.xml"/><Relationship Id="rId204" Type="http://schemas.openxmlformats.org/officeDocument/2006/relationships/customXml" Target="../ink/ink200.xml"/><Relationship Id="rId225" Type="http://schemas.openxmlformats.org/officeDocument/2006/relationships/image" Target="../media/image286.png"/><Relationship Id="rId246" Type="http://schemas.openxmlformats.org/officeDocument/2006/relationships/customXml" Target="../ink/ink221.xml"/><Relationship Id="rId267" Type="http://schemas.openxmlformats.org/officeDocument/2006/relationships/image" Target="../media/image307.png"/><Relationship Id="rId288" Type="http://schemas.openxmlformats.org/officeDocument/2006/relationships/customXml" Target="../ink/ink242.xml"/><Relationship Id="rId106" Type="http://schemas.openxmlformats.org/officeDocument/2006/relationships/customXml" Target="../ink/ink151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102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145.xml"/><Relationship Id="rId148" Type="http://schemas.openxmlformats.org/officeDocument/2006/relationships/customXml" Target="../ink/ink172.xml"/><Relationship Id="rId169" Type="http://schemas.openxmlformats.org/officeDocument/2006/relationships/image" Target="../media/image258.png"/><Relationship Id="rId334" Type="http://schemas.openxmlformats.org/officeDocument/2006/relationships/customXml" Target="../ink/ink265.xml"/><Relationship Id="rId4" Type="http://schemas.openxmlformats.org/officeDocument/2006/relationships/customXml" Target="../ink/ink99.xml"/><Relationship Id="rId180" Type="http://schemas.openxmlformats.org/officeDocument/2006/relationships/customXml" Target="../ink/ink188.xml"/><Relationship Id="rId215" Type="http://schemas.openxmlformats.org/officeDocument/2006/relationships/image" Target="../media/image281.png"/><Relationship Id="rId236" Type="http://schemas.openxmlformats.org/officeDocument/2006/relationships/customXml" Target="../ink/ink216.xml"/><Relationship Id="rId257" Type="http://schemas.openxmlformats.org/officeDocument/2006/relationships/image" Target="../media/image302.png"/><Relationship Id="rId278" Type="http://schemas.openxmlformats.org/officeDocument/2006/relationships/customXml" Target="../ink/ink237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140.xml"/><Relationship Id="rId138" Type="http://schemas.openxmlformats.org/officeDocument/2006/relationships/customXml" Target="../ink/ink167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.png"/><Relationship Id="rId53" Type="http://schemas.openxmlformats.org/officeDocument/2006/relationships/customXml" Target="../ink/ink124.xml"/><Relationship Id="rId149" Type="http://schemas.openxmlformats.org/officeDocument/2006/relationships/image" Target="../media/image249.png"/><Relationship Id="rId314" Type="http://schemas.openxmlformats.org/officeDocument/2006/relationships/customXml" Target="../ink/ink255.xml"/><Relationship Id="rId95" Type="http://schemas.openxmlformats.org/officeDocument/2006/relationships/image" Target="../media/image222.png"/><Relationship Id="rId160" Type="http://schemas.openxmlformats.org/officeDocument/2006/relationships/customXml" Target="../ink/ink178.xml"/><Relationship Id="rId216" Type="http://schemas.openxmlformats.org/officeDocument/2006/relationships/customXml" Target="../ink/ink206.xml"/><Relationship Id="rId258" Type="http://schemas.openxmlformats.org/officeDocument/2006/relationships/customXml" Target="../ink/ink227.xml"/><Relationship Id="rId22" Type="http://schemas.openxmlformats.org/officeDocument/2006/relationships/customXml" Target="../ink/ink108.xml"/><Relationship Id="rId64" Type="http://schemas.openxmlformats.org/officeDocument/2006/relationships/customXml" Target="../ink/ink130.xml"/><Relationship Id="rId118" Type="http://schemas.openxmlformats.org/officeDocument/2006/relationships/customXml" Target="../ink/ink157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238.xml"/><Relationship Id="rId336" Type="http://schemas.openxmlformats.org/officeDocument/2006/relationships/customXml" Target="../ink/ink266.xml"/><Relationship Id="rId75" Type="http://schemas.openxmlformats.org/officeDocument/2006/relationships/image" Target="../media/image212.png"/><Relationship Id="rId140" Type="http://schemas.openxmlformats.org/officeDocument/2006/relationships/customXml" Target="../ink/ink168.xml"/><Relationship Id="rId182" Type="http://schemas.openxmlformats.org/officeDocument/2006/relationships/customXml" Target="../ink/ink189.xml"/><Relationship Id="rId6" Type="http://schemas.openxmlformats.org/officeDocument/2006/relationships/customXml" Target="../ink/ink100.xml"/><Relationship Id="rId238" Type="http://schemas.openxmlformats.org/officeDocument/2006/relationships/customXml" Target="../ink/ink217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141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228.xml"/><Relationship Id="rId316" Type="http://schemas.openxmlformats.org/officeDocument/2006/relationships/customXml" Target="../ink/ink256.xml"/><Relationship Id="rId55" Type="http://schemas.openxmlformats.org/officeDocument/2006/relationships/customXml" Target="../ink/ink125.xml"/><Relationship Id="rId97" Type="http://schemas.openxmlformats.org/officeDocument/2006/relationships/image" Target="../media/image223.png"/><Relationship Id="rId120" Type="http://schemas.openxmlformats.org/officeDocument/2006/relationships/customXml" Target="../ink/ink158.xml"/><Relationship Id="rId162" Type="http://schemas.openxmlformats.org/officeDocument/2006/relationships/customXml" Target="../ink/ink179.xml"/><Relationship Id="rId218" Type="http://schemas.openxmlformats.org/officeDocument/2006/relationships/customXml" Target="../ink/ink207.xml"/><Relationship Id="rId271" Type="http://schemas.openxmlformats.org/officeDocument/2006/relationships/image" Target="../media/image309.png"/><Relationship Id="rId24" Type="http://schemas.openxmlformats.org/officeDocument/2006/relationships/customXml" Target="../ink/ink109.xml"/><Relationship Id="rId66" Type="http://schemas.openxmlformats.org/officeDocument/2006/relationships/customXml" Target="../ink/ink131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2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1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tiff"/><Relationship Id="rId2" Type="http://schemas.openxmlformats.org/officeDocument/2006/relationships/image" Target="../media/image149.tif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52.xml"/><Relationship Id="rId7" Type="http://schemas.openxmlformats.org/officeDocument/2006/relationships/image" Target="../media/image151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55.png"/><Relationship Id="rId5" Type="http://schemas.openxmlformats.org/officeDocument/2006/relationships/tags" Target="../tags/tag54.xml"/><Relationship Id="rId10" Type="http://schemas.openxmlformats.org/officeDocument/2006/relationships/image" Target="../media/image154.png"/><Relationship Id="rId4" Type="http://schemas.openxmlformats.org/officeDocument/2006/relationships/tags" Target="../tags/tag53.xml"/><Relationship Id="rId9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.xml"/><Relationship Id="rId21" Type="http://schemas.openxmlformats.org/officeDocument/2006/relationships/image" Target="../media/image384.png"/><Relationship Id="rId42" Type="http://schemas.openxmlformats.org/officeDocument/2006/relationships/customXml" Target="../ink/ink290.xml"/><Relationship Id="rId47" Type="http://schemas.openxmlformats.org/officeDocument/2006/relationships/image" Target="../media/image397.png"/><Relationship Id="rId63" Type="http://schemas.openxmlformats.org/officeDocument/2006/relationships/image" Target="../media/image95.png"/><Relationship Id="rId68" Type="http://schemas.openxmlformats.org/officeDocument/2006/relationships/image" Target="../media/image406.png"/><Relationship Id="rId16" Type="http://schemas.openxmlformats.org/officeDocument/2006/relationships/customXml" Target="../ink/ink277.xml"/><Relationship Id="rId11" Type="http://schemas.openxmlformats.org/officeDocument/2006/relationships/image" Target="../media/image379.png"/><Relationship Id="rId24" Type="http://schemas.openxmlformats.org/officeDocument/2006/relationships/customXml" Target="../ink/ink281.xml"/><Relationship Id="rId32" Type="http://schemas.openxmlformats.org/officeDocument/2006/relationships/customXml" Target="../ink/ink285.xml"/><Relationship Id="rId37" Type="http://schemas.openxmlformats.org/officeDocument/2006/relationships/image" Target="../media/image392.png"/><Relationship Id="rId40" Type="http://schemas.openxmlformats.org/officeDocument/2006/relationships/customXml" Target="../ink/ink289.xml"/><Relationship Id="rId45" Type="http://schemas.openxmlformats.org/officeDocument/2006/relationships/image" Target="../media/image396.png"/><Relationship Id="rId53" Type="http://schemas.openxmlformats.org/officeDocument/2006/relationships/image" Target="../media/image400.png"/><Relationship Id="rId58" Type="http://schemas.openxmlformats.org/officeDocument/2006/relationships/customXml" Target="../ink/ink298.xml"/><Relationship Id="rId66" Type="http://schemas.openxmlformats.org/officeDocument/2006/relationships/image" Target="../media/image405.png"/><Relationship Id="rId74" Type="http://schemas.openxmlformats.org/officeDocument/2006/relationships/image" Target="../media/image409.png"/><Relationship Id="rId5" Type="http://schemas.openxmlformats.org/officeDocument/2006/relationships/image" Target="../media/image158.png"/><Relationship Id="rId61" Type="http://schemas.openxmlformats.org/officeDocument/2006/relationships/image" Target="../media/image404.png"/><Relationship Id="rId19" Type="http://schemas.openxmlformats.org/officeDocument/2006/relationships/image" Target="../media/image383.png"/><Relationship Id="rId14" Type="http://schemas.openxmlformats.org/officeDocument/2006/relationships/customXml" Target="../ink/ink276.xml"/><Relationship Id="rId22" Type="http://schemas.openxmlformats.org/officeDocument/2006/relationships/customXml" Target="../ink/ink280.xml"/><Relationship Id="rId27" Type="http://schemas.openxmlformats.org/officeDocument/2006/relationships/image" Target="../media/image387.png"/><Relationship Id="rId30" Type="http://schemas.openxmlformats.org/officeDocument/2006/relationships/customXml" Target="../ink/ink284.xml"/><Relationship Id="rId35" Type="http://schemas.openxmlformats.org/officeDocument/2006/relationships/image" Target="../media/image391.png"/><Relationship Id="rId43" Type="http://schemas.openxmlformats.org/officeDocument/2006/relationships/image" Target="../media/image395.png"/><Relationship Id="rId48" Type="http://schemas.openxmlformats.org/officeDocument/2006/relationships/customXml" Target="../ink/ink293.xml"/><Relationship Id="rId56" Type="http://schemas.openxmlformats.org/officeDocument/2006/relationships/customXml" Target="../ink/ink297.xml"/><Relationship Id="rId64" Type="http://schemas.openxmlformats.org/officeDocument/2006/relationships/customXml" Target="../ink/ink301.xml"/><Relationship Id="rId69" Type="http://schemas.openxmlformats.org/officeDocument/2006/relationships/customXml" Target="../ink/ink304.xml"/><Relationship Id="rId77" Type="http://schemas.openxmlformats.org/officeDocument/2006/relationships/image" Target="../media/image159.tiff"/><Relationship Id="rId8" Type="http://schemas.openxmlformats.org/officeDocument/2006/relationships/customXml" Target="../ink/ink273.xml"/><Relationship Id="rId51" Type="http://schemas.openxmlformats.org/officeDocument/2006/relationships/image" Target="../media/image399.png"/><Relationship Id="rId72" Type="http://schemas.openxmlformats.org/officeDocument/2006/relationships/image" Target="../media/image408.png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275.xml"/><Relationship Id="rId17" Type="http://schemas.openxmlformats.org/officeDocument/2006/relationships/image" Target="../media/image382.png"/><Relationship Id="rId25" Type="http://schemas.openxmlformats.org/officeDocument/2006/relationships/image" Target="../media/image386.png"/><Relationship Id="rId33" Type="http://schemas.openxmlformats.org/officeDocument/2006/relationships/image" Target="../media/image390.png"/><Relationship Id="rId38" Type="http://schemas.openxmlformats.org/officeDocument/2006/relationships/customXml" Target="../ink/ink288.xml"/><Relationship Id="rId46" Type="http://schemas.openxmlformats.org/officeDocument/2006/relationships/customXml" Target="../ink/ink292.xml"/><Relationship Id="rId59" Type="http://schemas.openxmlformats.org/officeDocument/2006/relationships/image" Target="../media/image403.png"/><Relationship Id="rId67" Type="http://schemas.openxmlformats.org/officeDocument/2006/relationships/customXml" Target="../ink/ink303.xml"/><Relationship Id="rId20" Type="http://schemas.openxmlformats.org/officeDocument/2006/relationships/customXml" Target="../ink/ink279.xml"/><Relationship Id="rId41" Type="http://schemas.openxmlformats.org/officeDocument/2006/relationships/image" Target="../media/image394.png"/><Relationship Id="rId54" Type="http://schemas.openxmlformats.org/officeDocument/2006/relationships/customXml" Target="../ink/ink296.xml"/><Relationship Id="rId62" Type="http://schemas.openxmlformats.org/officeDocument/2006/relationships/customXml" Target="../ink/ink300.xml"/><Relationship Id="rId70" Type="http://schemas.openxmlformats.org/officeDocument/2006/relationships/image" Target="../media/image407.png"/><Relationship Id="rId75" Type="http://schemas.openxmlformats.org/officeDocument/2006/relationships/customXml" Target="../ink/ink307.xml"/><Relationship Id="rId1" Type="http://schemas.openxmlformats.org/officeDocument/2006/relationships/tags" Target="../tags/tag56.xml"/><Relationship Id="rId6" Type="http://schemas.openxmlformats.org/officeDocument/2006/relationships/customXml" Target="../ink/ink272.xml"/><Relationship Id="rId15" Type="http://schemas.openxmlformats.org/officeDocument/2006/relationships/image" Target="../media/image381.png"/><Relationship Id="rId23" Type="http://schemas.openxmlformats.org/officeDocument/2006/relationships/image" Target="../media/image385.png"/><Relationship Id="rId28" Type="http://schemas.openxmlformats.org/officeDocument/2006/relationships/customXml" Target="../ink/ink283.xml"/><Relationship Id="rId36" Type="http://schemas.openxmlformats.org/officeDocument/2006/relationships/customXml" Target="../ink/ink287.xml"/><Relationship Id="rId49" Type="http://schemas.openxmlformats.org/officeDocument/2006/relationships/image" Target="../media/image398.png"/><Relationship Id="rId57" Type="http://schemas.openxmlformats.org/officeDocument/2006/relationships/image" Target="../media/image402.png"/><Relationship Id="rId10" Type="http://schemas.openxmlformats.org/officeDocument/2006/relationships/customXml" Target="../ink/ink274.xml"/><Relationship Id="rId31" Type="http://schemas.openxmlformats.org/officeDocument/2006/relationships/image" Target="../media/image389.png"/><Relationship Id="rId44" Type="http://schemas.openxmlformats.org/officeDocument/2006/relationships/customXml" Target="../ink/ink291.xml"/><Relationship Id="rId52" Type="http://schemas.openxmlformats.org/officeDocument/2006/relationships/customXml" Target="../ink/ink295.xml"/><Relationship Id="rId60" Type="http://schemas.openxmlformats.org/officeDocument/2006/relationships/customXml" Target="../ink/ink299.xml"/><Relationship Id="rId65" Type="http://schemas.openxmlformats.org/officeDocument/2006/relationships/customXml" Target="../ink/ink302.xml"/><Relationship Id="rId73" Type="http://schemas.openxmlformats.org/officeDocument/2006/relationships/customXml" Target="../ink/ink306.xml"/><Relationship Id="rId4" Type="http://schemas.openxmlformats.org/officeDocument/2006/relationships/image" Target="../media/image157.png"/><Relationship Id="rId9" Type="http://schemas.openxmlformats.org/officeDocument/2006/relationships/image" Target="../media/image378.png"/><Relationship Id="rId13" Type="http://schemas.openxmlformats.org/officeDocument/2006/relationships/image" Target="../media/image380.png"/><Relationship Id="rId18" Type="http://schemas.openxmlformats.org/officeDocument/2006/relationships/customXml" Target="../ink/ink278.xml"/><Relationship Id="rId39" Type="http://schemas.openxmlformats.org/officeDocument/2006/relationships/image" Target="../media/image393.png"/><Relationship Id="rId34" Type="http://schemas.openxmlformats.org/officeDocument/2006/relationships/customXml" Target="../ink/ink286.xml"/><Relationship Id="rId50" Type="http://schemas.openxmlformats.org/officeDocument/2006/relationships/customXml" Target="../ink/ink294.xml"/><Relationship Id="rId55" Type="http://schemas.openxmlformats.org/officeDocument/2006/relationships/image" Target="../media/image401.png"/><Relationship Id="rId76" Type="http://schemas.openxmlformats.org/officeDocument/2006/relationships/image" Target="../media/image410.png"/><Relationship Id="rId7" Type="http://schemas.openxmlformats.org/officeDocument/2006/relationships/image" Target="../media/image377.png"/><Relationship Id="rId71" Type="http://schemas.openxmlformats.org/officeDocument/2006/relationships/customXml" Target="../ink/ink305.xml"/><Relationship Id="rId2" Type="http://schemas.openxmlformats.org/officeDocument/2006/relationships/tags" Target="../tags/tag57.xml"/><Relationship Id="rId29" Type="http://schemas.openxmlformats.org/officeDocument/2006/relationships/image" Target="../media/image3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f"/><Relationship Id="rId2" Type="http://schemas.openxmlformats.org/officeDocument/2006/relationships/image" Target="../media/image160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7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0" Type="http://schemas.openxmlformats.org/officeDocument/2006/relationships/image" Target="../media/image8.png"/><Relationship Id="rId4" Type="http://schemas.openxmlformats.org/officeDocument/2006/relationships/tags" Target="../tags/tag6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83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3" Type="http://schemas.openxmlformats.org/officeDocument/2006/relationships/tags" Target="../tags/tag65.xml"/><Relationship Id="rId7" Type="http://schemas.openxmlformats.org/officeDocument/2006/relationships/image" Target="../media/image34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52.png"/><Relationship Id="rId5" Type="http://schemas.openxmlformats.org/officeDocument/2006/relationships/tags" Target="../tags/tag67.xml"/><Relationship Id="rId10" Type="http://schemas.openxmlformats.org/officeDocument/2006/relationships/image" Target="../media/image351.png"/><Relationship Id="rId4" Type="http://schemas.openxmlformats.org/officeDocument/2006/relationships/tags" Target="../tags/tag66.xml"/><Relationship Id="rId9" Type="http://schemas.openxmlformats.org/officeDocument/2006/relationships/image" Target="../media/image3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image" Target="../media/image356.tif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tiff"/><Relationship Id="rId2" Type="http://schemas.openxmlformats.org/officeDocument/2006/relationships/image" Target="../media/image35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tiff"/><Relationship Id="rId5" Type="http://schemas.openxmlformats.org/officeDocument/2006/relationships/image" Target="../media/image361.tiff"/><Relationship Id="rId4" Type="http://schemas.openxmlformats.org/officeDocument/2006/relationships/image" Target="../media/image360.tiff"/></Relationships>
</file>

<file path=ppt/slides/_rels/slide5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80.png"/><Relationship Id="rId21" Type="http://schemas.openxmlformats.org/officeDocument/2006/relationships/customXml" Target="../ink/ink317.xml"/><Relationship Id="rId42" Type="http://schemas.openxmlformats.org/officeDocument/2006/relationships/image" Target="../media/image1260.png"/><Relationship Id="rId47" Type="http://schemas.openxmlformats.org/officeDocument/2006/relationships/customXml" Target="../ink/ink330.xml"/><Relationship Id="rId63" Type="http://schemas.openxmlformats.org/officeDocument/2006/relationships/customXml" Target="../ink/ink338.xml"/><Relationship Id="rId68" Type="http://schemas.openxmlformats.org/officeDocument/2006/relationships/image" Target="../media/image139.png"/><Relationship Id="rId84" Type="http://schemas.openxmlformats.org/officeDocument/2006/relationships/image" Target="../media/image1470.png"/><Relationship Id="rId89" Type="http://schemas.openxmlformats.org/officeDocument/2006/relationships/customXml" Target="../ink/ink351.xml"/><Relationship Id="rId16" Type="http://schemas.openxmlformats.org/officeDocument/2006/relationships/image" Target="../media/image1130.png"/><Relationship Id="rId11" Type="http://schemas.openxmlformats.org/officeDocument/2006/relationships/customXml" Target="../ink/ink312.xml"/><Relationship Id="rId32" Type="http://schemas.openxmlformats.org/officeDocument/2006/relationships/image" Target="../media/image121.png"/><Relationship Id="rId37" Type="http://schemas.openxmlformats.org/officeDocument/2006/relationships/customXml" Target="../ink/ink325.xml"/><Relationship Id="rId53" Type="http://schemas.openxmlformats.org/officeDocument/2006/relationships/customXml" Target="../ink/ink333.xml"/><Relationship Id="rId58" Type="http://schemas.openxmlformats.org/officeDocument/2006/relationships/image" Target="../media/image1340.png"/><Relationship Id="rId74" Type="http://schemas.openxmlformats.org/officeDocument/2006/relationships/image" Target="../media/image142.png"/><Relationship Id="rId79" Type="http://schemas.openxmlformats.org/officeDocument/2006/relationships/customXml" Target="../ink/ink346.xml"/><Relationship Id="rId5" Type="http://schemas.openxmlformats.org/officeDocument/2006/relationships/customXml" Target="../ink/ink309.xml"/><Relationship Id="rId90" Type="http://schemas.openxmlformats.org/officeDocument/2006/relationships/image" Target="../media/image1500.png"/><Relationship Id="rId95" Type="http://schemas.openxmlformats.org/officeDocument/2006/relationships/customXml" Target="../ink/ink354.xml"/><Relationship Id="rId22" Type="http://schemas.openxmlformats.org/officeDocument/2006/relationships/image" Target="../media/image1160.png"/><Relationship Id="rId27" Type="http://schemas.openxmlformats.org/officeDocument/2006/relationships/customXml" Target="../ink/ink320.xml"/><Relationship Id="rId43" Type="http://schemas.openxmlformats.org/officeDocument/2006/relationships/customXml" Target="../ink/ink328.xml"/><Relationship Id="rId48" Type="http://schemas.openxmlformats.org/officeDocument/2006/relationships/image" Target="../media/image1290.png"/><Relationship Id="rId64" Type="http://schemas.openxmlformats.org/officeDocument/2006/relationships/image" Target="../media/image1370.png"/><Relationship Id="rId69" Type="http://schemas.openxmlformats.org/officeDocument/2006/relationships/customXml" Target="../ink/ink341.xml"/><Relationship Id="rId8" Type="http://schemas.openxmlformats.org/officeDocument/2006/relationships/image" Target="../media/image1090.png"/><Relationship Id="rId51" Type="http://schemas.openxmlformats.org/officeDocument/2006/relationships/customXml" Target="../ink/ink332.xml"/><Relationship Id="rId72" Type="http://schemas.openxmlformats.org/officeDocument/2006/relationships/image" Target="../media/image1410.png"/><Relationship Id="rId80" Type="http://schemas.openxmlformats.org/officeDocument/2006/relationships/image" Target="../media/image1450.png"/><Relationship Id="rId85" Type="http://schemas.openxmlformats.org/officeDocument/2006/relationships/customXml" Target="../ink/ink349.xml"/><Relationship Id="rId93" Type="http://schemas.openxmlformats.org/officeDocument/2006/relationships/customXml" Target="../ink/ink353.xml"/><Relationship Id="rId3" Type="http://schemas.openxmlformats.org/officeDocument/2006/relationships/customXml" Target="../ink/ink308.xml"/><Relationship Id="rId12" Type="http://schemas.openxmlformats.org/officeDocument/2006/relationships/image" Target="../media/image1110.png"/><Relationship Id="rId17" Type="http://schemas.openxmlformats.org/officeDocument/2006/relationships/customXml" Target="../ink/ink315.xml"/><Relationship Id="rId25" Type="http://schemas.openxmlformats.org/officeDocument/2006/relationships/customXml" Target="../ink/ink319.xml"/><Relationship Id="rId33" Type="http://schemas.openxmlformats.org/officeDocument/2006/relationships/customXml" Target="../ink/ink323.xml"/><Relationship Id="rId38" Type="http://schemas.openxmlformats.org/officeDocument/2006/relationships/image" Target="../media/image124.png"/><Relationship Id="rId46" Type="http://schemas.openxmlformats.org/officeDocument/2006/relationships/image" Target="../media/image1280.png"/><Relationship Id="rId59" Type="http://schemas.openxmlformats.org/officeDocument/2006/relationships/customXml" Target="../ink/ink336.xml"/><Relationship Id="rId67" Type="http://schemas.openxmlformats.org/officeDocument/2006/relationships/customXml" Target="../ink/ink340.xml"/><Relationship Id="rId20" Type="http://schemas.openxmlformats.org/officeDocument/2006/relationships/image" Target="../media/image1150.png"/><Relationship Id="rId41" Type="http://schemas.openxmlformats.org/officeDocument/2006/relationships/customXml" Target="../ink/ink327.xml"/><Relationship Id="rId54" Type="http://schemas.openxmlformats.org/officeDocument/2006/relationships/image" Target="../media/image1320.png"/><Relationship Id="rId62" Type="http://schemas.openxmlformats.org/officeDocument/2006/relationships/image" Target="../media/image1360.png"/><Relationship Id="rId70" Type="http://schemas.openxmlformats.org/officeDocument/2006/relationships/image" Target="../media/image140.png"/><Relationship Id="rId75" Type="http://schemas.openxmlformats.org/officeDocument/2006/relationships/customXml" Target="../ink/ink344.xml"/><Relationship Id="rId83" Type="http://schemas.openxmlformats.org/officeDocument/2006/relationships/customXml" Target="../ink/ink348.xml"/><Relationship Id="rId88" Type="http://schemas.openxmlformats.org/officeDocument/2006/relationships/image" Target="../media/image1490.png"/><Relationship Id="rId91" Type="http://schemas.openxmlformats.org/officeDocument/2006/relationships/customXml" Target="../ink/ink352.xml"/><Relationship Id="rId96" Type="http://schemas.openxmlformats.org/officeDocument/2006/relationships/image" Target="../media/image15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0.png"/><Relationship Id="rId15" Type="http://schemas.openxmlformats.org/officeDocument/2006/relationships/customXml" Target="../ink/ink314.xml"/><Relationship Id="rId23" Type="http://schemas.openxmlformats.org/officeDocument/2006/relationships/customXml" Target="../ink/ink318.xml"/><Relationship Id="rId28" Type="http://schemas.openxmlformats.org/officeDocument/2006/relationships/image" Target="../media/image119.png"/><Relationship Id="rId36" Type="http://schemas.openxmlformats.org/officeDocument/2006/relationships/image" Target="../media/image123.png"/><Relationship Id="rId49" Type="http://schemas.openxmlformats.org/officeDocument/2006/relationships/customXml" Target="../ink/ink331.xml"/><Relationship Id="rId57" Type="http://schemas.openxmlformats.org/officeDocument/2006/relationships/customXml" Target="../ink/ink335.xml"/><Relationship Id="rId10" Type="http://schemas.openxmlformats.org/officeDocument/2006/relationships/image" Target="../media/image1100.png"/><Relationship Id="rId31" Type="http://schemas.openxmlformats.org/officeDocument/2006/relationships/customXml" Target="../ink/ink322.xml"/><Relationship Id="rId44" Type="http://schemas.openxmlformats.org/officeDocument/2006/relationships/image" Target="../media/image1270.png"/><Relationship Id="rId52" Type="http://schemas.openxmlformats.org/officeDocument/2006/relationships/image" Target="../media/image1310.png"/><Relationship Id="rId60" Type="http://schemas.openxmlformats.org/officeDocument/2006/relationships/image" Target="../media/image1350.png"/><Relationship Id="rId65" Type="http://schemas.openxmlformats.org/officeDocument/2006/relationships/customXml" Target="../ink/ink339.xml"/><Relationship Id="rId73" Type="http://schemas.openxmlformats.org/officeDocument/2006/relationships/customXml" Target="../ink/ink343.xml"/><Relationship Id="rId78" Type="http://schemas.openxmlformats.org/officeDocument/2006/relationships/image" Target="../media/image1440.png"/><Relationship Id="rId81" Type="http://schemas.openxmlformats.org/officeDocument/2006/relationships/customXml" Target="../ink/ink347.xml"/><Relationship Id="rId86" Type="http://schemas.openxmlformats.org/officeDocument/2006/relationships/image" Target="../media/image1480.png"/><Relationship Id="rId94" Type="http://schemas.openxmlformats.org/officeDocument/2006/relationships/image" Target="../media/image1520.png"/><Relationship Id="rId4" Type="http://schemas.openxmlformats.org/officeDocument/2006/relationships/image" Target="../media/image1070.png"/><Relationship Id="rId9" Type="http://schemas.openxmlformats.org/officeDocument/2006/relationships/customXml" Target="../ink/ink311.xml"/><Relationship Id="rId13" Type="http://schemas.openxmlformats.org/officeDocument/2006/relationships/customXml" Target="../ink/ink313.xml"/><Relationship Id="rId18" Type="http://schemas.openxmlformats.org/officeDocument/2006/relationships/image" Target="../media/image1140.png"/><Relationship Id="rId39" Type="http://schemas.openxmlformats.org/officeDocument/2006/relationships/customXml" Target="../ink/ink326.xml"/><Relationship Id="rId34" Type="http://schemas.openxmlformats.org/officeDocument/2006/relationships/image" Target="../media/image122.png"/><Relationship Id="rId50" Type="http://schemas.openxmlformats.org/officeDocument/2006/relationships/image" Target="../media/image1300.png"/><Relationship Id="rId55" Type="http://schemas.openxmlformats.org/officeDocument/2006/relationships/customXml" Target="../ink/ink334.xml"/><Relationship Id="rId76" Type="http://schemas.openxmlformats.org/officeDocument/2006/relationships/image" Target="../media/image1430.png"/><Relationship Id="rId7" Type="http://schemas.openxmlformats.org/officeDocument/2006/relationships/customXml" Target="../ink/ink310.xml"/><Relationship Id="rId71" Type="http://schemas.openxmlformats.org/officeDocument/2006/relationships/customXml" Target="../ink/ink342.xml"/><Relationship Id="rId92" Type="http://schemas.openxmlformats.org/officeDocument/2006/relationships/image" Target="../media/image1510.png"/><Relationship Id="rId2" Type="http://schemas.openxmlformats.org/officeDocument/2006/relationships/image" Target="../media/image363.tiff"/><Relationship Id="rId29" Type="http://schemas.openxmlformats.org/officeDocument/2006/relationships/customXml" Target="../ink/ink321.xml"/><Relationship Id="rId24" Type="http://schemas.openxmlformats.org/officeDocument/2006/relationships/image" Target="../media/image1170.png"/><Relationship Id="rId40" Type="http://schemas.openxmlformats.org/officeDocument/2006/relationships/image" Target="../media/image1250.png"/><Relationship Id="rId45" Type="http://schemas.openxmlformats.org/officeDocument/2006/relationships/customXml" Target="../ink/ink329.xml"/><Relationship Id="rId66" Type="http://schemas.openxmlformats.org/officeDocument/2006/relationships/image" Target="../media/image1380.png"/><Relationship Id="rId87" Type="http://schemas.openxmlformats.org/officeDocument/2006/relationships/customXml" Target="../ink/ink350.xml"/><Relationship Id="rId61" Type="http://schemas.openxmlformats.org/officeDocument/2006/relationships/customXml" Target="../ink/ink337.xml"/><Relationship Id="rId82" Type="http://schemas.openxmlformats.org/officeDocument/2006/relationships/image" Target="../media/image1460.png"/><Relationship Id="rId19" Type="http://schemas.openxmlformats.org/officeDocument/2006/relationships/customXml" Target="../ink/ink316.xml"/><Relationship Id="rId14" Type="http://schemas.openxmlformats.org/officeDocument/2006/relationships/image" Target="../media/image1120.png"/><Relationship Id="rId30" Type="http://schemas.openxmlformats.org/officeDocument/2006/relationships/image" Target="../media/image120.png"/><Relationship Id="rId35" Type="http://schemas.openxmlformats.org/officeDocument/2006/relationships/customXml" Target="../ink/ink324.xml"/><Relationship Id="rId56" Type="http://schemas.openxmlformats.org/officeDocument/2006/relationships/image" Target="../media/image1330.png"/><Relationship Id="rId77" Type="http://schemas.openxmlformats.org/officeDocument/2006/relationships/customXml" Target="../ink/ink345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9" Type="http://schemas.openxmlformats.org/officeDocument/2006/relationships/customXml" Target="../ink/ink373.xml"/><Relationship Id="rId21" Type="http://schemas.openxmlformats.org/officeDocument/2006/relationships/image" Target="../media/image1630.png"/><Relationship Id="rId34" Type="http://schemas.openxmlformats.org/officeDocument/2006/relationships/image" Target="../media/image1870.png"/><Relationship Id="rId42" Type="http://schemas.openxmlformats.org/officeDocument/2006/relationships/image" Target="../media/image1910.png"/><Relationship Id="rId47" Type="http://schemas.openxmlformats.org/officeDocument/2006/relationships/image" Target="../media/image366.tiff"/><Relationship Id="rId7" Type="http://schemas.openxmlformats.org/officeDocument/2006/relationships/image" Target="../media/image1570.png"/><Relationship Id="rId2" Type="http://schemas.openxmlformats.org/officeDocument/2006/relationships/image" Target="../media/image364.tiff"/><Relationship Id="rId16" Type="http://schemas.openxmlformats.org/officeDocument/2006/relationships/customXml" Target="../ink/ink361.xml"/><Relationship Id="rId29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56.xml"/><Relationship Id="rId11" Type="http://schemas.openxmlformats.org/officeDocument/2006/relationships/image" Target="../media/image1580.png"/><Relationship Id="rId24" Type="http://schemas.openxmlformats.org/officeDocument/2006/relationships/customXml" Target="../ink/ink365.xml"/><Relationship Id="rId32" Type="http://schemas.openxmlformats.org/officeDocument/2006/relationships/image" Target="../media/image1860.png"/><Relationship Id="rId37" Type="http://schemas.openxmlformats.org/officeDocument/2006/relationships/customXml" Target="../ink/ink372.xml"/><Relationship Id="rId40" Type="http://schemas.openxmlformats.org/officeDocument/2006/relationships/image" Target="../media/image1900.png"/><Relationship Id="rId45" Type="http://schemas.openxmlformats.org/officeDocument/2006/relationships/customXml" Target="../ink/ink376.xml"/><Relationship Id="rId5" Type="http://schemas.openxmlformats.org/officeDocument/2006/relationships/image" Target="../media/image1560.png"/><Relationship Id="rId15" Type="http://schemas.openxmlformats.org/officeDocument/2006/relationships/image" Target="../media/image1600.png"/><Relationship Id="rId23" Type="http://schemas.openxmlformats.org/officeDocument/2006/relationships/image" Target="../media/image1640.png"/><Relationship Id="rId28" Type="http://schemas.openxmlformats.org/officeDocument/2006/relationships/customXml" Target="../ink/ink367.xml"/><Relationship Id="rId36" Type="http://schemas.openxmlformats.org/officeDocument/2006/relationships/image" Target="../media/image1880.png"/><Relationship Id="rId10" Type="http://schemas.openxmlformats.org/officeDocument/2006/relationships/customXml" Target="../ink/ink358.xml"/><Relationship Id="rId19" Type="http://schemas.openxmlformats.org/officeDocument/2006/relationships/image" Target="../media/image1620.png"/><Relationship Id="rId31" Type="http://schemas.openxmlformats.org/officeDocument/2006/relationships/customXml" Target="../ink/ink369.xml"/><Relationship Id="rId44" Type="http://schemas.openxmlformats.org/officeDocument/2006/relationships/image" Target="../media/image1920.png"/><Relationship Id="rId4" Type="http://schemas.openxmlformats.org/officeDocument/2006/relationships/customXml" Target="../ink/ink355.xml"/><Relationship Id="rId9" Type="http://schemas.openxmlformats.org/officeDocument/2006/relationships/image" Target="../media/image107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1370.png"/><Relationship Id="rId30" Type="http://schemas.openxmlformats.org/officeDocument/2006/relationships/image" Target="../media/image1850.png"/><Relationship Id="rId35" Type="http://schemas.openxmlformats.org/officeDocument/2006/relationships/customXml" Target="../ink/ink371.xml"/><Relationship Id="rId43" Type="http://schemas.openxmlformats.org/officeDocument/2006/relationships/customXml" Target="../ink/ink375.xml"/><Relationship Id="rId48" Type="http://schemas.openxmlformats.org/officeDocument/2006/relationships/image" Target="../media/image367.tiff"/><Relationship Id="rId8" Type="http://schemas.openxmlformats.org/officeDocument/2006/relationships/customXml" Target="../ink/ink357.xml"/><Relationship Id="rId3" Type="http://schemas.openxmlformats.org/officeDocument/2006/relationships/image" Target="../media/image365.tiff"/><Relationship Id="rId12" Type="http://schemas.openxmlformats.org/officeDocument/2006/relationships/customXml" Target="../ink/ink359.xml"/><Relationship Id="rId17" Type="http://schemas.openxmlformats.org/officeDocument/2006/relationships/image" Target="../media/image1610.png"/><Relationship Id="rId25" Type="http://schemas.openxmlformats.org/officeDocument/2006/relationships/image" Target="../media/image1840.png"/><Relationship Id="rId33" Type="http://schemas.openxmlformats.org/officeDocument/2006/relationships/customXml" Target="../ink/ink370.xml"/><Relationship Id="rId38" Type="http://schemas.openxmlformats.org/officeDocument/2006/relationships/image" Target="../media/image1890.png"/><Relationship Id="rId46" Type="http://schemas.openxmlformats.org/officeDocument/2006/relationships/image" Target="../media/image1930.png"/><Relationship Id="rId20" Type="http://schemas.openxmlformats.org/officeDocument/2006/relationships/customXml" Target="../ink/ink363.xml"/><Relationship Id="rId41" Type="http://schemas.openxmlformats.org/officeDocument/2006/relationships/customXml" Target="../ink/ink37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tags" Target="../tags/tag71.xml"/><Relationship Id="rId7" Type="http://schemas.openxmlformats.org/officeDocument/2006/relationships/image" Target="../media/image369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368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2.xml"/><Relationship Id="rId9" Type="http://schemas.openxmlformats.org/officeDocument/2006/relationships/image" Target="../media/image3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.xml"/><Relationship Id="rId7" Type="http://schemas.openxmlformats.org/officeDocument/2006/relationships/image" Target="../media/image1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41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tiff"/><Relationship Id="rId7" Type="http://schemas.openxmlformats.org/officeDocument/2006/relationships/image" Target="../media/image419.tiff"/><Relationship Id="rId2" Type="http://schemas.openxmlformats.org/officeDocument/2006/relationships/image" Target="../media/image4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8.tiff"/><Relationship Id="rId5" Type="http://schemas.openxmlformats.org/officeDocument/2006/relationships/image" Target="../media/image417.tiff"/><Relationship Id="rId4" Type="http://schemas.openxmlformats.org/officeDocument/2006/relationships/image" Target="../media/image41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tiff"/><Relationship Id="rId2" Type="http://schemas.openxmlformats.org/officeDocument/2006/relationships/image" Target="../media/image4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4.tiff"/><Relationship Id="rId5" Type="http://schemas.openxmlformats.org/officeDocument/2006/relationships/image" Target="../media/image423.tiff"/><Relationship Id="rId4" Type="http://schemas.openxmlformats.org/officeDocument/2006/relationships/image" Target="../media/image422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tiff"/><Relationship Id="rId2" Type="http://schemas.openxmlformats.org/officeDocument/2006/relationships/image" Target="../media/image4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8.tiff"/><Relationship Id="rId4" Type="http://schemas.openxmlformats.org/officeDocument/2006/relationships/image" Target="../media/image42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3.xml"/><Relationship Id="rId7" Type="http://schemas.openxmlformats.org/officeDocument/2006/relationships/image" Target="../media/image16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png"/><Relationship Id="rId4" Type="http://schemas.openxmlformats.org/officeDocument/2006/relationships/tags" Target="../tags/tag14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94954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962" y="2207983"/>
            <a:ext cx="50613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INFN School of Statistics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sz="3600" dirty="0">
                <a:solidFill>
                  <a:srgbClr val="0070C0"/>
                </a:solidFill>
                <a:latin typeface="+mj-lt"/>
              </a:rPr>
              <a:t>Paestum, 12-18 May 2024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342269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4621667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D8ED7B98-2DA6-564D-A3D8-6F6A01118E4A}"/>
              </a:ext>
            </a:extLst>
          </p:cNvPr>
          <p:cNvSpPr txBox="1">
            <a:spLocks noChangeArrowheads="1"/>
          </p:cNvSpPr>
          <p:nvPr/>
        </p:nvSpPr>
        <p:spPr>
          <a:xfrm>
            <a:off x="805770" y="587828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F682F-8B09-AF47-9E15-9E9E4E996EB3}"/>
              </a:ext>
            </a:extLst>
          </p:cNvPr>
          <p:cNvSpPr txBox="1"/>
          <p:nvPr/>
        </p:nvSpPr>
        <p:spPr>
          <a:xfrm>
            <a:off x="4332514" y="3483425"/>
            <a:ext cx="395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agenda.infn.it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/event/36980/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9D1F5CC5-2CE7-9B68-7F69-578FFE5E0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04" y="2383965"/>
            <a:ext cx="3366888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609114" y="3543307"/>
            <a:ext cx="3252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3178629" y="2781583"/>
            <a:ext cx="437994" cy="6211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95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1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9131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838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7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214086" y="156255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information inequality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8731D38C-87F1-9242-95EF-F99B04A4D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39" y="795338"/>
            <a:ext cx="83377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MLE).  For a single parameter:</a:t>
            </a:r>
          </a:p>
        </p:txBody>
      </p:sp>
      <p:pic>
        <p:nvPicPr>
          <p:cNvPr id="16" name="Picture 6" descr="txp_fig">
            <a:extLst>
              <a:ext uri="{FF2B5EF4-FFF2-40B4-BE49-F238E27FC236}">
                <a16:creationId xmlns:a16="http://schemas.microsoft.com/office/drawing/2014/main" id="{C0B679C4-699F-7A4B-B221-3D4E67BE58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08" y="1846005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txp_fig">
            <a:extLst>
              <a:ext uri="{FF2B5EF4-FFF2-40B4-BE49-F238E27FC236}">
                <a16:creationId xmlns:a16="http://schemas.microsoft.com/office/drawing/2014/main" id="{12ED5E4B-3F51-4341-B94B-800343C0EB9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3" y="2629991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E7F77-7269-5A42-B664-15DEADEDE861}"/>
              </a:ext>
            </a:extLst>
          </p:cNvPr>
          <p:cNvSpPr txBox="1"/>
          <p:nvPr/>
        </p:nvSpPr>
        <p:spPr>
          <a:xfrm>
            <a:off x="5463370" y="2718812"/>
            <a:ext cx="3477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MVB    (Minimum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Variance Bound)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0908A-D9DF-2B4E-96B1-F1988CEB0F5C}"/>
              </a:ext>
            </a:extLst>
          </p:cNvPr>
          <p:cNvCxnSpPr>
            <a:cxnSpLocks/>
          </p:cNvCxnSpPr>
          <p:nvPr/>
        </p:nvCxnSpPr>
        <p:spPr>
          <a:xfrm flipH="1">
            <a:off x="2819399" y="2102690"/>
            <a:ext cx="341758" cy="357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2FB3DD-7976-F145-ABF2-4F818ECD8355}"/>
              </a:ext>
            </a:extLst>
          </p:cNvPr>
          <p:cNvSpPr txBox="1"/>
          <p:nvPr/>
        </p:nvSpPr>
        <p:spPr>
          <a:xfrm>
            <a:off x="503107" y="4780845"/>
            <a:ext cx="8481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 in Exercise 6.6 of SDA,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sda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/prob/prob_6.pdf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10749-24D9-DF4E-B811-1BB2FCAF8E3E}"/>
              </a:ext>
            </a:extLst>
          </p:cNvPr>
          <p:cNvSpPr txBox="1"/>
          <p:nvPr/>
        </p:nvSpPr>
        <p:spPr>
          <a:xfrm>
            <a:off x="479425" y="5331826"/>
            <a:ext cx="90265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“Efficiency” of an estimator = MVB / actual variance.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estimator whose variance equals the MVB is said to be efficient.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B6241-4921-3747-88FA-38F84074E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588" y="3730536"/>
            <a:ext cx="5061913" cy="79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9C60B8-9033-D241-80F3-176224282466}"/>
              </a:ext>
            </a:extLst>
          </p:cNvPr>
          <p:cNvSpPr txBox="1"/>
          <p:nvPr/>
        </p:nvSpPr>
        <p:spPr>
          <a:xfrm>
            <a:off x="529226" y="3880249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</p:spTree>
    <p:extLst>
      <p:ext uri="{BB962C8B-B14F-4D97-AF65-F5344CB8AC3E}">
        <p14:creationId xmlns:p14="http://schemas.microsoft.com/office/powerpoint/2010/main" val="27660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9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6B900A-4413-434B-AFFD-44147B20655D}"/>
              </a:ext>
            </a:extLst>
          </p:cNvPr>
          <p:cNvSpPr txBox="1"/>
          <p:nvPr/>
        </p:nvSpPr>
        <p:spPr>
          <a:xfrm>
            <a:off x="427206" y="2688770"/>
            <a:ext cx="860793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some slides/links with exercises and code you can see: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https://www.pp.rhul.ac.uk/~cowan/stat/exercises/cowan_stat_exercises.pdf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https://www.pp.rhul.ac.uk/~cowan/stat/exercises/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cowan_stat_exercises_full.pdf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material here is taken from the University of London course: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https://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457198" y="1295401"/>
            <a:ext cx="70673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1:	Introduction, Maximum Likelihood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Lecture 2:  Least squares, Bayesian approach, unfolding</a:t>
            </a:r>
          </a:p>
        </p:txBody>
      </p:sp>
    </p:spTree>
    <p:extLst>
      <p:ext uri="{BB962C8B-B14F-4D97-AF65-F5344CB8AC3E}">
        <p14:creationId xmlns:p14="http://schemas.microsoft.com/office/powerpoint/2010/main" val="6353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30561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171197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4" y="1965552"/>
            <a:ext cx="635411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variance of MLEs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</p:txBody>
      </p:sp>
    </p:spTree>
    <p:extLst>
      <p:ext uri="{BB962C8B-B14F-4D97-AF65-F5344CB8AC3E}">
        <p14:creationId xmlns:p14="http://schemas.microsoft.com/office/powerpoint/2010/main" val="168651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91B490D4-7B57-314C-AB11-16391F12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49" y="2977880"/>
            <a:ext cx="3877128" cy="341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296EA0-5B1E-4545-8E55-385CA8DBB715}"/>
              </a:ext>
            </a:extLst>
          </p:cNvPr>
          <p:cNvSpPr txBox="1">
            <a:spLocks noChangeArrowheads="1"/>
          </p:cNvSpPr>
          <p:nvPr/>
        </p:nvSpPr>
        <p:spPr>
          <a:xfrm>
            <a:off x="711994" y="29119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1A77C1-D857-7341-8345-2B29D332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022805"/>
            <a:ext cx="85486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using e.g. the estimator’s standard deviation, or (co)variance.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usually not possible to do this with an exact calculation.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9051FE8-8FA0-9C42-9DBB-6360D7D1B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96" y="2838587"/>
            <a:ext cx="47112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Another way is to simulate the entire experiment many times with a Monte Carlo program (use ML estimate for MC).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21A65ACC-9533-9F48-AE41-7D4A4509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100" y="4603962"/>
            <a:ext cx="4711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 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=50), from sample variance of estimates 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B1B246A5-CD6E-D245-ABD9-08FAC230D9E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6" y="5970837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9A0CAEA-568F-874D-9323-7E4DF9953BB3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782EC1-E6BD-C54B-AB1F-81222A3B0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83662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information inequality (RCF) sets a lower bound on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MLE):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B9D47F85-144D-9149-B038-062308B8946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7C0104F-EEF3-CE4D-9F9C-C742E175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1A1D433-2AF4-1749-AB6E-89C6A538B76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7CDE2F79-F616-2F41-BD22-49ED82D83872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981F56A-F962-4B49-AC61-FA16FDE6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EAE313B2-08DA-1A48-A1B8-BEB38BDED897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7BFE14A-55DC-8B44-AA52-F887BDC16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414115"/>
            <a:ext cx="8579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MVB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95918688-82A3-8C4A-AB1D-AC1D4F3DFC8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53100" y="1723727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10485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65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here the MLE is efficient.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6214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C7CAFF2-F43C-2A44-8C83-F7FA644C235F}"/>
              </a:ext>
            </a:extLst>
          </p:cNvPr>
          <p:cNvSpPr txBox="1">
            <a:spLocks noChangeArrowheads="1"/>
          </p:cNvSpPr>
          <p:nvPr/>
        </p:nvSpPr>
        <p:spPr>
          <a:xfrm>
            <a:off x="891658" y="26391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Variance of estimators: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EEE30AB-8BF2-E748-AAB6-1AE14EFE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81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D8E9120-9A62-F044-8E9B-7687A6314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term is zero, for third term use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4F44CC1-A84F-5F4F-8F65-32A740349A0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CDEDF476-101D-2C44-B2F5-30B43F770C0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6" y="3685494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3F08A93-36EC-6E48-86EE-D9C849AFB84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6" y="4833256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710EC694-4F52-8B47-9BD7-506C5CC2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837920"/>
            <a:ext cx="1373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F75640CD-A12D-604A-8573-5741C62D544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971270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967DA58A-C3D4-2F43-8A12-07C48166D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844270"/>
            <a:ext cx="2879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152E15C1-0A22-7245-9956-19CE66E8611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953808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2073AD88-C367-DB41-8011-D62AC660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850620"/>
            <a:ext cx="35425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en-US" altLang="en-US" dirty="0">
                <a:solidFill>
                  <a:srgbClr val="0070C0"/>
                </a:solidFill>
              </a:rPr>
              <a:t>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by </a:t>
            </a:r>
            <a:r>
              <a:rPr lang="en-US" altLang="en-US" dirty="0">
                <a:solidFill>
                  <a:srgbClr val="0070C0"/>
                </a:solidFill>
              </a:rPr>
              <a:t>1/2.</a:t>
            </a:r>
          </a:p>
        </p:txBody>
      </p:sp>
      <p:grpSp>
        <p:nvGrpSpPr>
          <p:cNvPr id="6228" name="Group 6227">
            <a:extLst>
              <a:ext uri="{FF2B5EF4-FFF2-40B4-BE49-F238E27FC236}">
                <a16:creationId xmlns:a16="http://schemas.microsoft.com/office/drawing/2014/main" id="{DEC3E537-8620-5A42-BD6E-3FAA7C6D1866}"/>
              </a:ext>
            </a:extLst>
          </p:cNvPr>
          <p:cNvGrpSpPr/>
          <p:nvPr/>
        </p:nvGrpSpPr>
        <p:grpSpPr>
          <a:xfrm>
            <a:off x="4802529" y="3472684"/>
            <a:ext cx="3915927" cy="2260914"/>
            <a:chOff x="4974506" y="3348274"/>
            <a:chExt cx="4128351" cy="23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14:cNvPr>
                <p14:cNvContentPartPr/>
                <p14:nvPr/>
              </p14:nvContentPartPr>
              <p14:xfrm>
                <a:off x="5555186" y="3571834"/>
                <a:ext cx="37440" cy="1748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56418-3349-4645-8078-13A879D38A9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547163" y="3563864"/>
                  <a:ext cx="53486" cy="1764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14:cNvPr>
                <p14:cNvContentPartPr/>
                <p14:nvPr/>
              </p14:nvContentPartPr>
              <p14:xfrm>
                <a:off x="5601626" y="5269234"/>
                <a:ext cx="2325600" cy="975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6A3F75E-36B5-8F4E-9243-9ECF3650A2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93656" y="5261262"/>
                  <a:ext cx="2341160" cy="1135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DAC3A25-FED2-6645-A844-8A9424CF76DB}"/>
                </a:ext>
              </a:extLst>
            </p:cNvPr>
            <p:cNvGrpSpPr/>
            <p:nvPr/>
          </p:nvGrpSpPr>
          <p:grpSpPr>
            <a:xfrm>
              <a:off x="4974506" y="3589114"/>
              <a:ext cx="524520" cy="321840"/>
              <a:chOff x="5322857" y="3589114"/>
              <a:chExt cx="524520" cy="32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14:cNvPr>
                  <p14:cNvContentPartPr/>
                  <p14:nvPr/>
                </p14:nvContentPartPr>
                <p14:xfrm>
                  <a:off x="5322857" y="3589114"/>
                  <a:ext cx="286920" cy="3218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98239B2B-048F-7943-8B26-6571AAC06B6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314887" y="3581144"/>
                    <a:ext cx="302860" cy="337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14:cNvPr>
                  <p14:cNvContentPartPr/>
                  <p14:nvPr/>
                </p14:nvContentPartPr>
                <p14:xfrm>
                  <a:off x="5682137" y="3603154"/>
                  <a:ext cx="165240" cy="276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DAA81FC6-F20A-B045-BFD0-D58018D65394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674160" y="3595179"/>
                    <a:ext cx="181194" cy="29279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5A8BC58-F9CE-D147-B816-8CC1302A1EB0}"/>
                </a:ext>
              </a:extLst>
            </p:cNvPr>
            <p:cNvGrpSpPr/>
            <p:nvPr/>
          </p:nvGrpSpPr>
          <p:grpSpPr>
            <a:xfrm>
              <a:off x="8196866" y="5285794"/>
              <a:ext cx="269640" cy="231120"/>
              <a:chOff x="8545217" y="5285794"/>
              <a:chExt cx="269640" cy="231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14:cNvPr>
                  <p14:cNvContentPartPr/>
                  <p14:nvPr/>
                </p14:nvContentPartPr>
                <p14:xfrm>
                  <a:off x="8545217" y="5373634"/>
                  <a:ext cx="23400" cy="126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7FCF4A82-4F8A-DF4C-B098-325B0D8E11E6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537291" y="5365616"/>
                    <a:ext cx="39252" cy="28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14:cNvPr>
                  <p14:cNvContentPartPr/>
                  <p14:nvPr/>
                </p14:nvContentPartPr>
                <p14:xfrm>
                  <a:off x="8548817" y="5285794"/>
                  <a:ext cx="266040" cy="2311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B498867-3E47-D242-B584-75289A25C7C6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540847" y="5277824"/>
                    <a:ext cx="281980" cy="24705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14:cNvPr>
                <p14:cNvContentPartPr/>
                <p14:nvPr/>
              </p14:nvContentPartPr>
              <p14:xfrm>
                <a:off x="5996906" y="3553474"/>
                <a:ext cx="1572120" cy="1388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DBE198D-C007-D54B-B736-E4572BF053C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88937" y="3545505"/>
                  <a:ext cx="1588057" cy="1404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14:cNvPr>
                <p14:cNvContentPartPr/>
                <p14:nvPr/>
              </p14:nvContentPartPr>
              <p14:xfrm>
                <a:off x="6726266" y="3701074"/>
                <a:ext cx="4680" cy="98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E9762D5-2ADA-2043-A086-2E2D048E3F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18706" y="3693105"/>
                  <a:ext cx="19440" cy="1142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14:cNvPr>
                <p14:cNvContentPartPr/>
                <p14:nvPr/>
              </p14:nvContentPartPr>
              <p14:xfrm>
                <a:off x="6825266" y="3532594"/>
                <a:ext cx="58320" cy="82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64108E8-2F98-3F47-A83F-2F120F96C7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17313" y="3524690"/>
                  <a:ext cx="74225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14:cNvPr>
                <p14:cNvContentPartPr/>
                <p14:nvPr/>
              </p14:nvContentPartPr>
              <p14:xfrm>
                <a:off x="7010306" y="3526834"/>
                <a:ext cx="49680" cy="8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761109E-D06B-AB47-B1DA-E140D6D239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02342" y="3518930"/>
                  <a:ext cx="65608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14:cNvPr>
                <p14:cNvContentPartPr/>
                <p14:nvPr/>
              </p14:nvContentPartPr>
              <p14:xfrm>
                <a:off x="7151786" y="3516034"/>
                <a:ext cx="59760" cy="9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100460D-D943-F646-8C42-DD5D7805C3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143843" y="3508183"/>
                  <a:ext cx="752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14:cNvPr>
                <p14:cNvContentPartPr/>
                <p14:nvPr/>
              </p14:nvContentPartPr>
              <p14:xfrm>
                <a:off x="7293266" y="3516034"/>
                <a:ext cx="6336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C063ED-B73A-1547-A9ED-EB884050EFE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285299" y="3508001"/>
                  <a:ext cx="79295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14:cNvPr>
                <p14:cNvContentPartPr/>
                <p14:nvPr/>
              </p14:nvContentPartPr>
              <p14:xfrm>
                <a:off x="7423946" y="3512794"/>
                <a:ext cx="59040" cy="3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EDE7E4F-5E25-2B44-B296-7DA3DA153D7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5998" y="3505594"/>
                  <a:ext cx="74935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14:cNvPr>
                <p14:cNvContentPartPr/>
                <p14:nvPr/>
              </p14:nvContentPartPr>
              <p14:xfrm>
                <a:off x="7641746" y="3405514"/>
                <a:ext cx="3960" cy="1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874F474-2B14-C34B-95C5-27E1E8C032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634186" y="3397684"/>
                  <a:ext cx="18720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14:cNvPr>
                <p14:cNvContentPartPr/>
                <p14:nvPr/>
              </p14:nvContentPartPr>
              <p14:xfrm>
                <a:off x="7587026" y="3351154"/>
                <a:ext cx="241920" cy="26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85E4AC1-76ED-B948-B4F2-61248DDCB83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79063" y="3343185"/>
                  <a:ext cx="257846" cy="28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14:cNvPr>
                <p14:cNvContentPartPr/>
                <p14:nvPr/>
              </p14:nvContentPartPr>
              <p14:xfrm>
                <a:off x="7931186" y="3348274"/>
                <a:ext cx="144720" cy="234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DCF9868A-628D-A543-8132-266680DC24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23209" y="3340310"/>
                  <a:ext cx="160673" cy="2499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14:cNvPr>
                <p14:cNvContentPartPr/>
                <p14:nvPr/>
              </p14:nvContentPartPr>
              <p14:xfrm>
                <a:off x="8120546" y="3544834"/>
                <a:ext cx="177480" cy="85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F82B1AE-1087-1B4F-B028-96BDD07FB2A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112582" y="3536871"/>
                  <a:ext cx="193028" cy="101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14:cNvPr>
                <p14:cNvContentPartPr/>
                <p14:nvPr/>
              </p14:nvContentPartPr>
              <p14:xfrm>
                <a:off x="8349146" y="3560314"/>
                <a:ext cx="97560" cy="475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31AFBDE-7FAE-7146-8F68-0D78B4DC3F5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341174" y="3552331"/>
                  <a:ext cx="113504" cy="634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14:cNvPr>
                <p14:cNvContentPartPr/>
                <p14:nvPr/>
              </p14:nvContentPartPr>
              <p14:xfrm>
                <a:off x="8479826" y="3526834"/>
                <a:ext cx="93240" cy="5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A909BF2-54B0-D04F-A7AD-B2901CB1A58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1866" y="3518848"/>
                  <a:ext cx="108780" cy="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14:cNvPr>
                <p14:cNvContentPartPr/>
                <p14:nvPr/>
              </p14:nvContentPartPr>
              <p14:xfrm>
                <a:off x="8505746" y="3523954"/>
                <a:ext cx="64080" cy="73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18E4EC-6577-774C-8B1F-D6075BDA82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97783" y="3515961"/>
                  <a:ext cx="80005" cy="890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14:cNvPr>
                <p14:cNvContentPartPr/>
                <p14:nvPr/>
              </p14:nvContentPartPr>
              <p14:xfrm>
                <a:off x="6727346" y="3907714"/>
                <a:ext cx="15480" cy="12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FD0E5C8-263C-FA4E-B649-E16E32C88ED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19417" y="3899742"/>
                  <a:ext cx="31338" cy="1412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14:cNvPr>
                <p14:cNvContentPartPr/>
                <p14:nvPr/>
              </p14:nvContentPartPr>
              <p14:xfrm>
                <a:off x="6738146" y="4136314"/>
                <a:ext cx="19080" cy="87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9353F36-E99A-2848-B914-0675B43FC82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30290" y="4128327"/>
                  <a:ext cx="34419" cy="10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14:cNvPr>
                <p14:cNvContentPartPr/>
                <p14:nvPr/>
              </p14:nvContentPartPr>
              <p14:xfrm>
                <a:off x="6772346" y="4351954"/>
                <a:ext cx="9720" cy="91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A066014-9C53-6B4D-A4D0-55063124267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64495" y="4343984"/>
                  <a:ext cx="25422" cy="1070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14:cNvPr>
                <p14:cNvContentPartPr/>
                <p14:nvPr/>
              </p14:nvContentPartPr>
              <p14:xfrm>
                <a:off x="5996186" y="4362034"/>
                <a:ext cx="133200" cy="25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3B82AB8-A8B2-2D42-B2E5-8BFD1E8EA6F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8217" y="4354016"/>
                  <a:ext cx="149138" cy="412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14:cNvPr>
                <p14:cNvContentPartPr/>
                <p14:nvPr/>
              </p14:nvContentPartPr>
              <p14:xfrm>
                <a:off x="6237386" y="4343314"/>
                <a:ext cx="88200" cy="9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97AAC03-DF92-EE46-9BB7-54C8CEBF1B8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229402" y="4335463"/>
                  <a:ext cx="104167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14:cNvPr>
                <p14:cNvContentPartPr/>
                <p14:nvPr/>
              </p14:nvContentPartPr>
              <p14:xfrm>
                <a:off x="6411626" y="4354114"/>
                <a:ext cx="103320" cy="8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4A29A70-C982-CA43-9BF4-4AC0896896E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03649" y="4346210"/>
                  <a:ext cx="119274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14:cNvPr>
                <p14:cNvContentPartPr/>
                <p14:nvPr/>
              </p14:nvContentPartPr>
              <p14:xfrm>
                <a:off x="6596666" y="4340434"/>
                <a:ext cx="88920" cy="68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627BF5-A724-1F48-8498-AD05DF17922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88686" y="4332454"/>
                  <a:ext cx="104880" cy="2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14:cNvPr>
                <p14:cNvContentPartPr/>
                <p14:nvPr/>
              </p14:nvContentPartPr>
              <p14:xfrm>
                <a:off x="6825266" y="4343314"/>
                <a:ext cx="98280" cy="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581D7C-3C05-EC45-AE2C-DD9EA9BDA26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17297" y="4335754"/>
                  <a:ext cx="114217" cy="1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14:cNvPr>
                <p14:cNvContentPartPr/>
                <p14:nvPr/>
              </p14:nvContentPartPr>
              <p14:xfrm>
                <a:off x="7010306" y="4338274"/>
                <a:ext cx="141840" cy="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196EEB-889C-154B-A462-905839D66C9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02342" y="4330241"/>
                  <a:ext cx="157769" cy="22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14:cNvPr>
                <p14:cNvContentPartPr/>
                <p14:nvPr/>
              </p14:nvContentPartPr>
              <p14:xfrm>
                <a:off x="7195346" y="4338994"/>
                <a:ext cx="41760" cy="9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3C38EE-A1BA-394B-AD97-9594110764E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87374" y="4331143"/>
                  <a:ext cx="57705" cy="254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14:cNvPr>
                <p14:cNvContentPartPr/>
                <p14:nvPr/>
              </p14:nvContentPartPr>
              <p14:xfrm>
                <a:off x="7293266" y="4321354"/>
                <a:ext cx="57600" cy="8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11445D-FD7D-C348-A714-E565D68B683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5308" y="4313450"/>
                  <a:ext cx="73516" cy="240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14:cNvPr>
                <p14:cNvContentPartPr/>
                <p14:nvPr/>
              </p14:nvContentPartPr>
              <p14:xfrm>
                <a:off x="7380386" y="4313434"/>
                <a:ext cx="117000" cy="104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03ADD0-0D2E-8949-A562-B71E726432E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2435" y="4305604"/>
                  <a:ext cx="132903" cy="26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14:cNvPr>
                <p14:cNvContentPartPr/>
                <p14:nvPr/>
              </p14:nvContentPartPr>
              <p14:xfrm>
                <a:off x="7347626" y="4375714"/>
                <a:ext cx="9000" cy="72360"/>
              </p14:xfrm>
            </p:contentPart>
          </mc:Choice>
          <mc:Fallback xmlns="">
            <p:pic>
              <p:nvPicPr>
                <p:cNvPr id="6160" name="Ink 6159">
                  <a:extLst>
                    <a:ext uri="{FF2B5EF4-FFF2-40B4-BE49-F238E27FC236}">
                      <a16:creationId xmlns:a16="http://schemas.microsoft.com/office/drawing/2014/main" id="{BBC84416-B522-4044-942B-84F23F6C305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39751" y="4367716"/>
                  <a:ext cx="24750" cy="883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14:cNvPr>
                <p14:cNvContentPartPr/>
                <p14:nvPr/>
              </p14:nvContentPartPr>
              <p14:xfrm>
                <a:off x="7336826" y="4582714"/>
                <a:ext cx="14760" cy="41760"/>
              </p14:xfrm>
            </p:contentPart>
          </mc:Choice>
          <mc:Fallback xmlns="">
            <p:pic>
              <p:nvPicPr>
                <p:cNvPr id="6161" name="Ink 6160">
                  <a:extLst>
                    <a:ext uri="{FF2B5EF4-FFF2-40B4-BE49-F238E27FC236}">
                      <a16:creationId xmlns:a16="http://schemas.microsoft.com/office/drawing/2014/main" id="{5351F892-1278-1E4E-BCA4-9B6B50CEB0F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28878" y="4574742"/>
                  <a:ext cx="30655" cy="577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14:cNvPr>
                <p14:cNvContentPartPr/>
                <p14:nvPr/>
              </p14:nvContentPartPr>
              <p14:xfrm>
                <a:off x="7358426" y="4691434"/>
                <a:ext cx="19080" cy="79560"/>
              </p14:xfrm>
            </p:contentPart>
          </mc:Choice>
          <mc:Fallback xmlns="">
            <p:pic>
              <p:nvPicPr>
                <p:cNvPr id="6162" name="Ink 6161">
                  <a:extLst>
                    <a:ext uri="{FF2B5EF4-FFF2-40B4-BE49-F238E27FC236}">
                      <a16:creationId xmlns:a16="http://schemas.microsoft.com/office/drawing/2014/main" id="{61121802-2037-8741-9726-251DBAFD062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0570" y="4683440"/>
                  <a:ext cx="34419" cy="95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14:cNvPr>
                <p14:cNvContentPartPr/>
                <p14:nvPr/>
              </p14:nvContentPartPr>
              <p14:xfrm>
                <a:off x="7391186" y="4822114"/>
                <a:ext cx="8280" cy="51120"/>
              </p14:xfrm>
            </p:contentPart>
          </mc:Choice>
          <mc:Fallback xmlns="">
            <p:pic>
              <p:nvPicPr>
                <p:cNvPr id="6163" name="Ink 6162">
                  <a:extLst>
                    <a:ext uri="{FF2B5EF4-FFF2-40B4-BE49-F238E27FC236}">
                      <a16:creationId xmlns:a16="http://schemas.microsoft.com/office/drawing/2014/main" id="{4529F56F-23EC-F841-ADC9-61CAA516599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83282" y="4814162"/>
                  <a:ext cx="24087" cy="670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14:cNvPr>
                <p14:cNvContentPartPr/>
                <p14:nvPr/>
              </p14:nvContentPartPr>
              <p14:xfrm>
                <a:off x="7413146" y="4952794"/>
                <a:ext cx="9000" cy="66240"/>
              </p14:xfrm>
            </p:contentPart>
          </mc:Choice>
          <mc:Fallback xmlns="">
            <p:pic>
              <p:nvPicPr>
                <p:cNvPr id="6164" name="Ink 6163">
                  <a:extLst>
                    <a:ext uri="{FF2B5EF4-FFF2-40B4-BE49-F238E27FC236}">
                      <a16:creationId xmlns:a16="http://schemas.microsoft.com/office/drawing/2014/main" id="{024797A2-019D-314D-9745-42A5AB8C067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405271" y="4944845"/>
                  <a:ext cx="24750" cy="82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14:cNvPr>
                <p14:cNvContentPartPr/>
                <p14:nvPr/>
              </p14:nvContentPartPr>
              <p14:xfrm>
                <a:off x="7434746" y="5050714"/>
                <a:ext cx="10440" cy="6912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590C1F26-BCDF-144A-942A-EAF5477BA2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426916" y="5042782"/>
                  <a:ext cx="25727" cy="84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14:cNvPr>
                <p14:cNvContentPartPr/>
                <p14:nvPr/>
              </p14:nvContentPartPr>
              <p14:xfrm>
                <a:off x="7445546" y="5214154"/>
                <a:ext cx="14760" cy="8820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AE582CB9-D468-1048-A395-AF79B577F4A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37598" y="5206205"/>
                  <a:ext cx="30655" cy="10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14:cNvPr>
                <p14:cNvContentPartPr/>
                <p14:nvPr/>
              </p14:nvContentPartPr>
              <p14:xfrm>
                <a:off x="6248186" y="4447354"/>
                <a:ext cx="6120" cy="54360"/>
              </p14:xfrm>
            </p:contentPart>
          </mc:Choice>
          <mc:Fallback xmlns="">
            <p:pic>
              <p:nvPicPr>
                <p:cNvPr id="6169" name="Ink 6168">
                  <a:extLst>
                    <a:ext uri="{FF2B5EF4-FFF2-40B4-BE49-F238E27FC236}">
                      <a16:creationId xmlns:a16="http://schemas.microsoft.com/office/drawing/2014/main" id="{D864A7FA-33ED-A449-BD31-354B9ABDF95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40153" y="4439426"/>
                  <a:ext cx="22185" cy="69838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4" name="Group 6193">
              <a:extLst>
                <a:ext uri="{FF2B5EF4-FFF2-40B4-BE49-F238E27FC236}">
                  <a16:creationId xmlns:a16="http://schemas.microsoft.com/office/drawing/2014/main" id="{61BEA26E-5095-8945-AFC5-FD2E53B89C99}"/>
                </a:ext>
              </a:extLst>
            </p:cNvPr>
            <p:cNvGrpSpPr/>
            <p:nvPr/>
          </p:nvGrpSpPr>
          <p:grpSpPr>
            <a:xfrm>
              <a:off x="5840306" y="4593514"/>
              <a:ext cx="1295640" cy="664200"/>
              <a:chOff x="6188657" y="4593514"/>
              <a:chExt cx="1295640" cy="66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14:cNvPr>
                  <p14:cNvContentPartPr/>
                  <p14:nvPr/>
                </p14:nvContentPartPr>
                <p14:xfrm>
                  <a:off x="7119257" y="4593514"/>
                  <a:ext cx="4680" cy="73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299242A-60B2-894F-9171-3C35660E693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111067" y="4585521"/>
                    <a:ext cx="21060" cy="890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14:cNvPr>
                  <p14:cNvContentPartPr/>
                  <p14:nvPr/>
                </p14:nvContentPartPr>
                <p14:xfrm>
                  <a:off x="7140857" y="4746154"/>
                  <a:ext cx="4680" cy="712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87602DD-6711-2B4E-A164-3A175E2DAD8A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132667" y="4738192"/>
                    <a:ext cx="21060" cy="87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14:cNvPr>
                  <p14:cNvContentPartPr/>
                  <p14:nvPr/>
                </p14:nvContentPartPr>
                <p14:xfrm>
                  <a:off x="7130057" y="5007154"/>
                  <a:ext cx="9720" cy="57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269726A-E8ED-4E43-9DA2-B59B39FD141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122206" y="4999196"/>
                    <a:ext cx="25422" cy="7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14:cNvPr>
                  <p14:cNvContentPartPr/>
                  <p14:nvPr/>
                </p14:nvContentPartPr>
                <p14:xfrm>
                  <a:off x="7151657" y="5105074"/>
                  <a:ext cx="12600" cy="626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5B46435A-AC12-E648-B1A8-59C9647B95F9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143639" y="5097102"/>
                    <a:ext cx="28636" cy="78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14:cNvPr>
                  <p14:cNvContentPartPr/>
                  <p14:nvPr/>
                </p14:nvContentPartPr>
                <p14:xfrm>
                  <a:off x="7187297" y="5015794"/>
                  <a:ext cx="297000" cy="3672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F14D4544-3FCF-804E-9A4B-076AAB45DCF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179331" y="5007844"/>
                    <a:ext cx="312931" cy="52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14:cNvPr>
                  <p14:cNvContentPartPr/>
                  <p14:nvPr/>
                </p14:nvContentPartPr>
                <p14:xfrm>
                  <a:off x="7182257" y="5073394"/>
                  <a:ext cx="134640" cy="2124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3F5FDC0F-D9D7-4148-A191-D1402BE4E467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7174292" y="5065429"/>
                    <a:ext cx="150569" cy="371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14:cNvPr>
                  <p14:cNvContentPartPr/>
                  <p14:nvPr/>
                </p14:nvContentPartPr>
                <p14:xfrm>
                  <a:off x="7170017" y="4984114"/>
                  <a:ext cx="91080" cy="9900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A6B33390-E837-E549-BF94-6D62349A4BF3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7162047" y="4976148"/>
                    <a:ext cx="107019" cy="114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14:cNvPr>
                  <p14:cNvContentPartPr/>
                  <p14:nvPr/>
                </p14:nvContentPartPr>
                <p14:xfrm>
                  <a:off x="7161017" y="5083474"/>
                  <a:ext cx="6840" cy="111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2A1100BA-174C-AD40-84E9-80BA2FC14C4B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153037" y="5075662"/>
                    <a:ext cx="22800" cy="267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14:cNvPr>
                  <p14:cNvContentPartPr/>
                  <p14:nvPr/>
                </p14:nvContentPartPr>
                <p14:xfrm>
                  <a:off x="7162817" y="5083474"/>
                  <a:ext cx="111960" cy="1692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1FEBDE77-F3FE-9D40-B74D-7C1990435C81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154847" y="5075578"/>
                    <a:ext cx="127900" cy="327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14:cNvPr>
                  <p14:cNvContentPartPr/>
                  <p14:nvPr/>
                </p14:nvContentPartPr>
                <p14:xfrm>
                  <a:off x="6618497" y="4604314"/>
                  <a:ext cx="8280" cy="5256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6B38BB08-B6CE-914A-AEDE-964BFB2ADE3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6610593" y="4596373"/>
                    <a:ext cx="24087" cy="68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14:cNvPr>
                  <p14:cNvContentPartPr/>
                  <p14:nvPr/>
                </p14:nvContentPartPr>
                <p14:xfrm>
                  <a:off x="6640097" y="4702594"/>
                  <a:ext cx="6120" cy="8820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DF4D05ED-C0D1-0B41-AA74-48F065E0C9F6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6632064" y="4694610"/>
                    <a:ext cx="22185" cy="104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14:cNvPr>
                  <p14:cNvContentPartPr/>
                  <p14:nvPr/>
                </p14:nvContentPartPr>
                <p14:xfrm>
                  <a:off x="6631457" y="4843354"/>
                  <a:ext cx="9000" cy="3888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0569E6C1-9D42-1548-A7DC-F3C5EAC0D358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623582" y="4835349"/>
                    <a:ext cx="24750" cy="548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14:cNvPr>
                  <p14:cNvContentPartPr/>
                  <p14:nvPr/>
                </p14:nvContentPartPr>
                <p14:xfrm>
                  <a:off x="6618497" y="4941994"/>
                  <a:ext cx="5400" cy="42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D965B36-DA43-564C-A88C-5097BAD99ACA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610397" y="4934029"/>
                    <a:ext cx="21600" cy="58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14:cNvPr>
                  <p14:cNvContentPartPr/>
                  <p14:nvPr/>
                </p14:nvContentPartPr>
                <p14:xfrm>
                  <a:off x="6640097" y="5083474"/>
                  <a:ext cx="10440" cy="6768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C24AF9-EB22-F441-80CE-0496414D601C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632267" y="5075534"/>
                    <a:ext cx="26100" cy="8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14:cNvPr>
                  <p14:cNvContentPartPr/>
                  <p14:nvPr/>
                </p14:nvContentPartPr>
                <p14:xfrm>
                  <a:off x="6662057" y="5181394"/>
                  <a:ext cx="9720" cy="7632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254EBF2B-5033-C64B-84EB-8A509595D3FE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6654206" y="5173420"/>
                    <a:ext cx="25422" cy="92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14:cNvPr>
                  <p14:cNvContentPartPr/>
                  <p14:nvPr/>
                </p14:nvContentPartPr>
                <p14:xfrm>
                  <a:off x="6188657" y="5048554"/>
                  <a:ext cx="427680" cy="10692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50A2BB96-6ADF-1C40-ACA7-77E276D4C6B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6180688" y="5040592"/>
                    <a:ext cx="443618" cy="1228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14:cNvPr>
                  <p14:cNvContentPartPr/>
                  <p14:nvPr/>
                </p14:nvContentPartPr>
                <p14:xfrm>
                  <a:off x="6509417" y="5072674"/>
                  <a:ext cx="7560" cy="32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7FC0DD47-5DBF-FC49-966E-7D8ECAD0D996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501479" y="5065114"/>
                    <a:ext cx="2343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14:cNvPr>
                  <p14:cNvContentPartPr/>
                  <p14:nvPr/>
                </p14:nvContentPartPr>
                <p14:xfrm>
                  <a:off x="6486377" y="4984834"/>
                  <a:ext cx="135720" cy="910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1C83C882-5EF1-254C-ABD7-577FD8471AD2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478416" y="4976864"/>
                    <a:ext cx="151642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14:cNvPr>
                  <p14:cNvContentPartPr/>
                  <p14:nvPr/>
                </p14:nvContentPartPr>
                <p14:xfrm>
                  <a:off x="6720017" y="4976914"/>
                  <a:ext cx="147600" cy="1310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82A0011B-DC02-D444-BE64-2221D8EF52B8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6712049" y="4968938"/>
                    <a:ext cx="163536" cy="1469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14:cNvPr>
                  <p14:cNvContentPartPr/>
                  <p14:nvPr/>
                </p14:nvContentPartPr>
                <p14:xfrm>
                  <a:off x="6875897" y="5155834"/>
                  <a:ext cx="114480" cy="65520"/>
                </p14:xfrm>
              </p:contentPart>
            </mc:Choice>
            <mc:Fallback xmlns="">
              <p:pic>
                <p:nvPicPr>
                  <p:cNvPr id="6192" name="Ink 6191">
                    <a:extLst>
                      <a:ext uri="{FF2B5EF4-FFF2-40B4-BE49-F238E27FC236}">
                        <a16:creationId xmlns:a16="http://schemas.microsoft.com/office/drawing/2014/main" id="{85C82F8F-1B41-914A-AB93-75D7F1116CC2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6867910" y="5147881"/>
                    <a:ext cx="130454" cy="814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14:cNvPr>
                  <p14:cNvContentPartPr/>
                  <p14:nvPr/>
                </p14:nvContentPartPr>
                <p14:xfrm>
                  <a:off x="6901457" y="5069074"/>
                  <a:ext cx="108360" cy="36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68A7EADE-456A-5145-A5BD-960528B5AB78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6893500" y="5061124"/>
                    <a:ext cx="124273" cy="5261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14:cNvPr>
                <p14:cNvContentPartPr/>
                <p14:nvPr/>
              </p14:nvContentPartPr>
              <p14:xfrm>
                <a:off x="6820946" y="5244394"/>
                <a:ext cx="15480" cy="53280"/>
              </p14:xfrm>
            </p:contentPart>
          </mc:Choice>
          <mc:Fallback xmlns="">
            <p:pic>
              <p:nvPicPr>
                <p:cNvPr id="6195" name="Ink 6194">
                  <a:extLst>
                    <a:ext uri="{FF2B5EF4-FFF2-40B4-BE49-F238E27FC236}">
                      <a16:creationId xmlns:a16="http://schemas.microsoft.com/office/drawing/2014/main" id="{77FCECE5-19AA-234F-A863-A491FAC02B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813017" y="5236459"/>
                  <a:ext cx="31338" cy="687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98" name="Group 6197">
              <a:extLst>
                <a:ext uri="{FF2B5EF4-FFF2-40B4-BE49-F238E27FC236}">
                  <a16:creationId xmlns:a16="http://schemas.microsoft.com/office/drawing/2014/main" id="{5B557E81-FE9D-1743-AB4B-350AAFDBDF65}"/>
                </a:ext>
              </a:extLst>
            </p:cNvPr>
            <p:cNvGrpSpPr/>
            <p:nvPr/>
          </p:nvGrpSpPr>
          <p:grpSpPr>
            <a:xfrm>
              <a:off x="6767897" y="5565154"/>
              <a:ext cx="115920" cy="166680"/>
              <a:chOff x="6767897" y="5565154"/>
              <a:chExt cx="115920" cy="16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14:cNvPr>
                  <p14:cNvContentPartPr/>
                  <p14:nvPr/>
                </p14:nvContentPartPr>
                <p14:xfrm>
                  <a:off x="6767897" y="5565154"/>
                  <a:ext cx="115920" cy="16668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10243ABA-FDBE-8645-820C-3D3E887EF68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759916" y="5557181"/>
                    <a:ext cx="131883" cy="1826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14:cNvPr>
                  <p14:cNvContentPartPr/>
                  <p14:nvPr/>
                </p14:nvContentPartPr>
                <p14:xfrm>
                  <a:off x="6792377" y="5597194"/>
                  <a:ext cx="88920" cy="6120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5B0FE58A-3B94-2241-9F01-06FBAE7A3AB0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6784397" y="5589261"/>
                    <a:ext cx="104880" cy="76689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14:cNvPr>
                <p14:cNvContentPartPr/>
                <p14:nvPr/>
              </p14:nvContentPartPr>
              <p14:xfrm>
                <a:off x="6796697" y="5426554"/>
                <a:ext cx="112680" cy="62640"/>
              </p14:xfrm>
            </p:contentPart>
          </mc:Choice>
          <mc:Fallback xmlns="">
            <p:pic>
              <p:nvPicPr>
                <p:cNvPr id="6199" name="Ink 6198">
                  <a:extLst>
                    <a:ext uri="{FF2B5EF4-FFF2-40B4-BE49-F238E27FC236}">
                      <a16:creationId xmlns:a16="http://schemas.microsoft.com/office/drawing/2014/main" id="{D2EEDD42-C4AA-DB4E-9E64-AEA4072A2B0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788730" y="5418582"/>
                  <a:ext cx="128615" cy="7858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27" name="Group 6226">
              <a:extLst>
                <a:ext uri="{FF2B5EF4-FFF2-40B4-BE49-F238E27FC236}">
                  <a16:creationId xmlns:a16="http://schemas.microsoft.com/office/drawing/2014/main" id="{D33EBC6B-E4AF-1049-B356-233BB9A526B2}"/>
                </a:ext>
              </a:extLst>
            </p:cNvPr>
            <p:cNvGrpSpPr/>
            <p:nvPr/>
          </p:nvGrpSpPr>
          <p:grpSpPr>
            <a:xfrm>
              <a:off x="7600937" y="4084232"/>
              <a:ext cx="1501920" cy="480600"/>
              <a:chOff x="7600937" y="4160434"/>
              <a:chExt cx="1501920" cy="480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14:cNvPr>
                  <p14:cNvContentPartPr/>
                  <p14:nvPr/>
                </p14:nvContentPartPr>
                <p14:xfrm>
                  <a:off x="7608857" y="4430434"/>
                  <a:ext cx="4680" cy="30960"/>
                </p14:xfrm>
              </p:contentPart>
            </mc:Choice>
            <mc:Fallback xmlns="">
              <p:pic>
                <p:nvPicPr>
                  <p:cNvPr id="6207" name="Ink 6206">
                    <a:extLst>
                      <a:ext uri="{FF2B5EF4-FFF2-40B4-BE49-F238E27FC236}">
                        <a16:creationId xmlns:a16="http://schemas.microsoft.com/office/drawing/2014/main" id="{7429A001-BD1F-4743-AD9B-D874C97E2D3A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7600667" y="4422407"/>
                    <a:ext cx="21060" cy="470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14:cNvPr>
                  <p14:cNvContentPartPr/>
                  <p14:nvPr/>
                </p14:nvContentPartPr>
                <p14:xfrm>
                  <a:off x="7600937" y="4233514"/>
                  <a:ext cx="235440" cy="280440"/>
                </p14:xfrm>
              </p:contentPart>
            </mc:Choice>
            <mc:Fallback xmlns="">
              <p:pic>
                <p:nvPicPr>
                  <p:cNvPr id="6208" name="Ink 6207">
                    <a:extLst>
                      <a:ext uri="{FF2B5EF4-FFF2-40B4-BE49-F238E27FC236}">
                        <a16:creationId xmlns:a16="http://schemas.microsoft.com/office/drawing/2014/main" id="{E610AE4F-C06B-444E-AC83-5FF56D8F0A0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7592962" y="4225545"/>
                    <a:ext cx="251389" cy="2963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14:cNvPr>
                  <p14:cNvContentPartPr/>
                  <p14:nvPr/>
                </p14:nvContentPartPr>
                <p14:xfrm>
                  <a:off x="7946537" y="4224874"/>
                  <a:ext cx="136800" cy="230400"/>
                </p14:xfrm>
              </p:contentPart>
            </mc:Choice>
            <mc:Fallback xmlns="">
              <p:pic>
                <p:nvPicPr>
                  <p:cNvPr id="6210" name="Ink 6209">
                    <a:extLst>
                      <a:ext uri="{FF2B5EF4-FFF2-40B4-BE49-F238E27FC236}">
                        <a16:creationId xmlns:a16="http://schemas.microsoft.com/office/drawing/2014/main" id="{6F147CCE-69FA-9448-A2DB-79217AA7309F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938557" y="4216903"/>
                    <a:ext cx="152760" cy="2463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14:cNvPr>
                  <p14:cNvContentPartPr/>
                  <p14:nvPr/>
                </p14:nvContentPartPr>
                <p14:xfrm>
                  <a:off x="8153177" y="4452034"/>
                  <a:ext cx="164520" cy="91080"/>
                </p14:xfrm>
              </p:contentPart>
            </mc:Choice>
            <mc:Fallback xmlns="">
              <p:pic>
                <p:nvPicPr>
                  <p:cNvPr id="6212" name="Ink 6211">
                    <a:extLst>
                      <a:ext uri="{FF2B5EF4-FFF2-40B4-BE49-F238E27FC236}">
                        <a16:creationId xmlns:a16="http://schemas.microsoft.com/office/drawing/2014/main" id="{21EDBA36-AB84-1C43-9A20-7BD098FACCE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8145198" y="4444064"/>
                    <a:ext cx="180478" cy="107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14:cNvPr>
                  <p14:cNvContentPartPr/>
                  <p14:nvPr/>
                </p14:nvContentPartPr>
                <p14:xfrm>
                  <a:off x="8363777" y="4452034"/>
                  <a:ext cx="93960" cy="84600"/>
                </p14:xfrm>
              </p:contentPart>
            </mc:Choice>
            <mc:Fallback xmlns="">
              <p:pic>
                <p:nvPicPr>
                  <p:cNvPr id="6213" name="Ink 6212">
                    <a:extLst>
                      <a:ext uri="{FF2B5EF4-FFF2-40B4-BE49-F238E27FC236}">
                        <a16:creationId xmlns:a16="http://schemas.microsoft.com/office/drawing/2014/main" id="{B6666B9F-B320-EB43-8F63-BFA075036C24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8355821" y="4444067"/>
                    <a:ext cx="109494" cy="1005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14:cNvPr>
                  <p14:cNvContentPartPr/>
                  <p14:nvPr/>
                </p14:nvContentPartPr>
                <p14:xfrm>
                  <a:off x="8490857" y="4462834"/>
                  <a:ext cx="99720" cy="226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F109991-7D04-0C4B-A613-CB20F6D5BE67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8482895" y="4454896"/>
                    <a:ext cx="115645" cy="385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14:cNvPr>
                  <p14:cNvContentPartPr/>
                  <p14:nvPr/>
                </p14:nvContentPartPr>
                <p14:xfrm>
                  <a:off x="8506697" y="4443394"/>
                  <a:ext cx="71640" cy="11952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F2BA3895-0484-0B40-AA51-2054AF620DB7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8498737" y="4435426"/>
                    <a:ext cx="87181" cy="1354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14:cNvPr>
                  <p14:cNvContentPartPr/>
                  <p14:nvPr/>
                </p14:nvContentPartPr>
                <p14:xfrm>
                  <a:off x="8944097" y="4200394"/>
                  <a:ext cx="40320" cy="6948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249AB53F-79AB-1C4E-B27F-50A80FBBBBBE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8936109" y="4192421"/>
                    <a:ext cx="56296" cy="85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14:cNvPr>
                  <p14:cNvContentPartPr/>
                  <p14:nvPr/>
                </p14:nvContentPartPr>
                <p14:xfrm>
                  <a:off x="8948057" y="4348354"/>
                  <a:ext cx="120240" cy="3024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316B9022-4442-394E-B2A0-0E83700C77DC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8940092" y="4340316"/>
                    <a:ext cx="135792" cy="463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14:cNvPr>
                  <p14:cNvContentPartPr/>
                  <p14:nvPr/>
                </p14:nvContentPartPr>
                <p14:xfrm>
                  <a:off x="8954537" y="4462834"/>
                  <a:ext cx="148320" cy="17820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6DD2BFAC-5DA7-D343-B5B4-3F4103715DB2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946571" y="4454855"/>
                    <a:ext cx="164252" cy="1941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14:cNvPr>
                  <p14:cNvContentPartPr/>
                  <p14:nvPr/>
                </p14:nvContentPartPr>
                <p14:xfrm>
                  <a:off x="8944817" y="4160434"/>
                  <a:ext cx="25200" cy="10476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27B2D62F-2225-6C41-A042-417FB451809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936799" y="4152463"/>
                    <a:ext cx="41236" cy="1207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14:cNvPr>
                  <p14:cNvContentPartPr/>
                  <p14:nvPr/>
                </p14:nvContentPartPr>
                <p14:xfrm>
                  <a:off x="8924657" y="4369234"/>
                  <a:ext cx="87480" cy="3960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FBEC3D0C-E0A0-4040-A256-D23CD31F0B98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8916670" y="4361238"/>
                    <a:ext cx="103455" cy="55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14:cNvPr>
                  <p14:cNvContentPartPr/>
                  <p14:nvPr/>
                </p14:nvContentPartPr>
                <p14:xfrm>
                  <a:off x="8634497" y="4341154"/>
                  <a:ext cx="133200" cy="2340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01364654-0737-6B47-8225-36B93F783E5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26528" y="4333228"/>
                    <a:ext cx="149138" cy="3925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526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2C9912A-2B06-004E-98EE-8791CD5FF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1C44592A-420F-0F40-8FBB-A104CD5642AF}"/>
              </a:ext>
            </a:extLst>
          </p:cNvPr>
          <p:cNvSpPr txBox="1">
            <a:spLocks noChangeArrowheads="1"/>
          </p:cNvSpPr>
          <p:nvPr/>
        </p:nvSpPr>
        <p:spPr>
          <a:xfrm>
            <a:off x="844550" y="252412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variance by graphical method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0C29CFD-0EAD-E741-9136-BADF76A5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55733D0A-BB81-F14E-A75E-9260798A3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225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finite sample size 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BCDD3A1-7BDE-8447-AC8A-FC2E604ED8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3215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for multiple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example of 2-D MLE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= ln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– ½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for function of a parameter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MLE and Bayesian estimator</a:t>
            </a:r>
          </a:p>
        </p:txBody>
      </p:sp>
    </p:spTree>
    <p:extLst>
      <p:ext uri="{BB962C8B-B14F-4D97-AF65-F5344CB8AC3E}">
        <p14:creationId xmlns:p14="http://schemas.microsoft.com/office/powerpoint/2010/main" val="19717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83514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Introduction to (frequentist)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The method of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MLE for exponential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834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71262"/>
            <a:ext cx="2427273" cy="9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64516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C4B64B-F074-094C-8E57-0DA8CA0BB4C9}"/>
              </a:ext>
            </a:extLst>
          </p:cNvPr>
          <p:cNvSpPr txBox="1">
            <a:spLocks noChangeArrowheads="1"/>
          </p:cNvSpPr>
          <p:nvPr/>
        </p:nvSpPr>
        <p:spPr>
          <a:xfrm>
            <a:off x="1165225" y="299740"/>
            <a:ext cx="623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67D09D9-777C-984B-87DA-D2E524866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4100"/>
            <a:ext cx="7064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 scattering angle distribution with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= cos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FAC1E17-8D51-914E-901B-A8EAC440AFE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4988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ee_to_qqbar">
            <a:extLst>
              <a:ext uri="{FF2B5EF4-FFF2-40B4-BE49-F238E27FC236}">
                <a16:creationId xmlns:a16="http://schemas.microsoft.com/office/drawing/2014/main" id="{BACA2D8D-7E66-8A4B-8E38-93AEBA5C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700213"/>
            <a:ext cx="18859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>
            <a:extLst>
              <a:ext uri="{FF2B5EF4-FFF2-40B4-BE49-F238E27FC236}">
                <a16:creationId xmlns:a16="http://schemas.microsoft.com/office/drawing/2014/main" id="{D3E09394-9AE4-EA4F-BE7B-63E92CBFB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88125" y="1557338"/>
            <a:ext cx="431800" cy="719137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3D499110-C935-424B-BBC1-38CF1A22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196729"/>
            <a:ext cx="5913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if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 &lt;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normalize so that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6171F970-C620-E34E-9D37-F9ED12F05AD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3940324"/>
            <a:ext cx="31940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063A382-4256-8643-AA24-42D32A0D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26" y="4729240"/>
            <a:ext cx="76789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= 0.5,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min</a:t>
            </a:r>
            <a:r>
              <a:rPr lang="en-US" altLang="en-US" dirty="0">
                <a:solidFill>
                  <a:srgbClr val="0070C0"/>
                </a:solidFill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-</a:t>
            </a:r>
            <a:r>
              <a:rPr lang="en-US" altLang="en-US" dirty="0">
                <a:solidFill>
                  <a:srgbClr val="0070C0"/>
                </a:solidFill>
              </a:rPr>
              <a:t>0.95,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baseline="-25000" dirty="0" err="1">
                <a:solidFill>
                  <a:srgbClr val="0070C0"/>
                </a:solidFill>
              </a:rPr>
              <a:t>max</a:t>
            </a:r>
            <a:r>
              <a:rPr lang="en-US" altLang="en-US" dirty="0">
                <a:solidFill>
                  <a:srgbClr val="0070C0"/>
                </a:solidFill>
              </a:rPr>
              <a:t> = 0.95,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Monte Carlo.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62206-073B-7C45-A5AB-8358F3EAF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00" y="5560352"/>
            <a:ext cx="3600000" cy="9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CFAB4-A18F-1A41-80F7-7DF0E5EEB85B}"/>
              </a:ext>
            </a:extLst>
          </p:cNvPr>
          <p:cNvSpPr txBox="1"/>
          <p:nvPr/>
        </p:nvSpPr>
        <p:spPr>
          <a:xfrm>
            <a:off x="5769429" y="5649178"/>
            <a:ext cx="3019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need to find maximum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numerically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3668DA-4FAA-584E-AA13-1B87BDE29A94}"/>
              </a:ext>
            </a:extLst>
          </p:cNvPr>
          <p:cNvCxnSpPr/>
          <p:nvPr/>
        </p:nvCxnSpPr>
        <p:spPr>
          <a:xfrm flipH="1">
            <a:off x="4767944" y="6010352"/>
            <a:ext cx="740229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8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13D4437-1745-C147-AB21-D4D76F90AAF7}"/>
              </a:ext>
            </a:extLst>
          </p:cNvPr>
          <p:cNvSpPr txBox="1">
            <a:spLocks noChangeArrowheads="1"/>
          </p:cNvSpPr>
          <p:nvPr/>
        </p:nvSpPr>
        <p:spPr>
          <a:xfrm>
            <a:off x="575468" y="250527"/>
            <a:ext cx="79930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 with 2 parameters:  fit result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ED6D5FC-3F53-1A4E-8B10-547C7CAD2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63241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maximum of </a:t>
            </a:r>
            <a:r>
              <a:rPr lang="en-US" altLang="en-US" dirty="0">
                <a:solidFill>
                  <a:srgbClr val="0070C0"/>
                </a:solidFill>
              </a:rPr>
              <a:t>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gives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AF0E308-D6BA-044E-BBC9-42B9C4A0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1528536"/>
            <a:ext cx="3554186" cy="31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655BDB2-8BB5-774C-9F11-7E7B0D4A0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770188"/>
            <a:ext cx="4711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N.B.  No binning of data for fit,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can compare to histogram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goodness-of-fit (e.g. ‘visual’ 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χ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).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599F2B3E-F624-7F46-B7C6-9EB3990851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62125"/>
            <a:ext cx="16668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604B8CA8-4C2F-C64A-B288-27C823F2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452755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from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6E0409A-5E9D-4D41-9ACF-59C34CE2C04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27538"/>
            <a:ext cx="3167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35486B8B-6AA1-6440-A0ED-0844C15C83A9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19738"/>
            <a:ext cx="18065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53318DBE-0762-3F41-B25F-BBA078791E7F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475288"/>
            <a:ext cx="2806700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5B2F0-A346-F645-9DAD-0EA738B54118}"/>
              </a:ext>
            </a:extLst>
          </p:cNvPr>
          <p:cNvSpPr txBox="1"/>
          <p:nvPr/>
        </p:nvSpPr>
        <p:spPr>
          <a:xfrm>
            <a:off x="6119212" y="5930562"/>
            <a:ext cx="2782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=   correlation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5799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15331B9-8297-B848-B735-139792862E6F}"/>
              </a:ext>
            </a:extLst>
          </p:cNvPr>
          <p:cNvSpPr txBox="1">
            <a:spLocks noChangeArrowheads="1"/>
          </p:cNvSpPr>
          <p:nvPr/>
        </p:nvSpPr>
        <p:spPr>
          <a:xfrm>
            <a:off x="1259114" y="287338"/>
            <a:ext cx="58007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Two-parameter fit:  MC study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792E491-BC95-574E-A630-39A9274F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908050"/>
            <a:ext cx="779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Repeat ML fit with </a:t>
            </a:r>
            <a:r>
              <a:rPr lang="en-US" altLang="en-US" dirty="0">
                <a:solidFill>
                  <a:srgbClr val="0070C0"/>
                </a:solidFill>
              </a:rPr>
              <a:t>500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experiments, all with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2000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6519113-F0BA-C04C-8B58-923F1322A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535112"/>
            <a:ext cx="5521779" cy="4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EA8D0B6-4047-A743-B17C-CCE39324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7" y="1595437"/>
            <a:ext cx="157162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CA4554EF-E8FB-3B47-B136-BEAA0554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49" y="2459037"/>
            <a:ext cx="1295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248D7B8-057E-D24B-AA45-29743B7A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4" y="3395662"/>
            <a:ext cx="2181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0BB3FD6-AB3F-A841-B705-C5EA9FB6C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4" y="3827462"/>
            <a:ext cx="1276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A00D0C3-43BC-B640-9EF9-5BFA8A909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1464" y="4662398"/>
            <a:ext cx="53751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average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~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(Co)variances close to previous estimates;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pdfs approximately Gaussian.</a:t>
            </a:r>
          </a:p>
        </p:txBody>
      </p:sp>
    </p:spTree>
    <p:extLst>
      <p:ext uri="{BB962C8B-B14F-4D97-AF65-F5344CB8AC3E}">
        <p14:creationId xmlns:p14="http://schemas.microsoft.com/office/powerpoint/2010/main" val="12363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8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6726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793545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The ln </a:t>
            </a:r>
            <a:r>
              <a:rPr lang="en-GB" altLang="en-US" sz="3200" i="1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baseline="-25000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max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Symbol" pitchFamily="2" charset="2"/>
                <a:ea typeface="ＭＳ Ｐゴシック" panose="020B0600070205080204" pitchFamily="34" charset="-128"/>
              </a:rPr>
              <a:t>-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1/2 contour for two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86B0BED-45AE-E64C-8D69-C1A7529FB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341438"/>
            <a:ext cx="8154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ln </a:t>
            </a:r>
            <a:r>
              <a:rPr lang="en-US" altLang="en-US" i="1" dirty="0">
                <a:solidFill>
                  <a:srgbClr val="0070C0"/>
                </a:solidFill>
              </a:rPr>
              <a:t>L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on quadratic form near maximum: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E376725F-4C50-324A-83DA-53BF9316746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52650"/>
            <a:ext cx="6472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CF09ED87-1830-FD4D-8D54-3FC2F642D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29050"/>
            <a:ext cx="1767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contour </a:t>
            </a:r>
          </a:p>
        </p:txBody>
      </p:sp>
      <p:pic>
        <p:nvPicPr>
          <p:cNvPr id="11" name="Picture 6" descr="txp_fig">
            <a:extLst>
              <a:ext uri="{FF2B5EF4-FFF2-40B4-BE49-F238E27FC236}">
                <a16:creationId xmlns:a16="http://schemas.microsoft.com/office/drawing/2014/main" id="{312574E8-C47D-8D4B-BB9C-EAF190163F5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967163"/>
            <a:ext cx="3498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57340871-22C0-B44B-A4E3-042C76702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822700"/>
            <a:ext cx="170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ellipse:</a:t>
            </a:r>
          </a:p>
        </p:txBody>
      </p:sp>
      <p:pic>
        <p:nvPicPr>
          <p:cNvPr id="13" name="Picture 8" descr="txp_fig">
            <a:extLst>
              <a:ext uri="{FF2B5EF4-FFF2-40B4-BE49-F238E27FC236}">
                <a16:creationId xmlns:a16="http://schemas.microsoft.com/office/drawing/2014/main" id="{E4D388A7-61AE-1946-A2CD-6CE652C9187E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606925"/>
            <a:ext cx="66881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03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E6E6838-8D4D-EF40-9FAF-571C95D6EFF3}"/>
              </a:ext>
            </a:extLst>
          </p:cNvPr>
          <p:cNvSpPr txBox="1">
            <a:spLocks noChangeArrowheads="1"/>
          </p:cNvSpPr>
          <p:nvPr/>
        </p:nvSpPr>
        <p:spPr>
          <a:xfrm>
            <a:off x="468313" y="404813"/>
            <a:ext cx="57594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(Co)variances from ln </a:t>
            </a:r>
            <a:r>
              <a:rPr lang="en-GB" altLang="en-US" sz="3200" i="1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contour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1DFC48A-955C-DA41-BD73-7B0DFD8BE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955"/>
            <a:ext cx="741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contours give standard deviations.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3ECD6E6-5B09-2D47-BB0E-FF46C1034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12243"/>
            <a:ext cx="6624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→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Angle of ellipse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φ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correlation:</a:t>
            </a:r>
          </a:p>
        </p:txBody>
      </p:sp>
      <p:pic>
        <p:nvPicPr>
          <p:cNvPr id="10" name="Picture 5" descr="txp_fig">
            <a:extLst>
              <a:ext uri="{FF2B5EF4-FFF2-40B4-BE49-F238E27FC236}">
                <a16:creationId xmlns:a16="http://schemas.microsoft.com/office/drawing/2014/main" id="{3CC73554-1BD3-AF4F-8A16-6E0E15A2141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5379585"/>
            <a:ext cx="20478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FA818F4-E040-F144-B7AB-1DCF961A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52513"/>
            <a:ext cx="3960812" cy="35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379FEA2E-1DA4-6D4A-BE16-72F96C79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7" y="1478937"/>
            <a:ext cx="3467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α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β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 for the first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 data set</a:t>
            </a:r>
          </a:p>
        </p:txBody>
      </p:sp>
      <p:pic>
        <p:nvPicPr>
          <p:cNvPr id="14" name="Picture 9" descr="txp_fig">
            <a:extLst>
              <a:ext uri="{FF2B5EF4-FFF2-40B4-BE49-F238E27FC236}">
                <a16:creationId xmlns:a16="http://schemas.microsoft.com/office/drawing/2014/main" id="{00DA280C-9EA4-7147-9373-1776E0C2E9A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05" y="3461737"/>
            <a:ext cx="3444563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0">
            <a:extLst>
              <a:ext uri="{FF2B5EF4-FFF2-40B4-BE49-F238E27FC236}">
                <a16:creationId xmlns:a16="http://schemas.microsoft.com/office/drawing/2014/main" id="{9B146EF9-8AD8-0D4E-BD89-E78505A2DCF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9717" y="3285832"/>
            <a:ext cx="1769383" cy="288001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8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2452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maximum-likelihood estimators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8AC0-A499-8049-B872-2BFAC525EFE2}"/>
              </a:ext>
            </a:extLst>
          </p:cNvPr>
          <p:cNvSpPr txBox="1"/>
          <p:nvPr/>
        </p:nvSpPr>
        <p:spPr>
          <a:xfrm>
            <a:off x="493713" y="914401"/>
            <a:ext cx="83214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likelihood has a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 new parameter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by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MLE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now 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unique inverse, so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maximum of the likelihood is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to maximize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find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≡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such that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34CA3-AE76-8442-8A92-DD2A1315AC5A}"/>
              </a:ext>
            </a:extLst>
          </p:cNvPr>
          <p:cNvSpPr txBox="1"/>
          <p:nvPr/>
        </p:nvSpPr>
        <p:spPr>
          <a:xfrm>
            <a:off x="5845628" y="33854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07915B-B9F3-BD48-81A5-20BBB9FAA247}"/>
              </a:ext>
            </a:extLst>
          </p:cNvPr>
          <p:cNvSpPr txBox="1"/>
          <p:nvPr/>
        </p:nvSpPr>
        <p:spPr>
          <a:xfrm>
            <a:off x="3766457" y="39732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^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8BEF334-36EE-A44C-932D-2A09694EC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12" y="4624697"/>
            <a:ext cx="1803400" cy="5207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E0304D-FCF6-A74D-B685-981A0202804B}"/>
              </a:ext>
            </a:extLst>
          </p:cNvPr>
          <p:cNvCxnSpPr/>
          <p:nvPr/>
        </p:nvCxnSpPr>
        <p:spPr>
          <a:xfrm>
            <a:off x="4038601" y="4886036"/>
            <a:ext cx="75111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CA80CCD-B028-4647-AE31-7AB25D9E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82" y="4675497"/>
            <a:ext cx="1346200" cy="419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27A367-F265-7F4C-8BB0-95BC8D2D7274}"/>
              </a:ext>
            </a:extLst>
          </p:cNvPr>
          <p:cNvSpPr txBox="1"/>
          <p:nvPr/>
        </p:nvSpPr>
        <p:spPr>
          <a:xfrm>
            <a:off x="433718" y="5276107"/>
            <a:ext cx="832146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 of a function is the function of the MLE.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when function is not one-to-one.  Very useful result.</a:t>
            </a:r>
          </a:p>
        </p:txBody>
      </p:sp>
    </p:spTree>
    <p:extLst>
      <p:ext uri="{BB962C8B-B14F-4D97-AF65-F5344CB8AC3E}">
        <p14:creationId xmlns:p14="http://schemas.microsoft.com/office/powerpoint/2010/main" val="20800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Functions of MLEs: exponential example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9E18B37-4343-AF49-8A9D-F1BC958A4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84275"/>
            <a:ext cx="6059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had written the exponential pdf as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F831E56C-1A46-5B49-9DBC-CC5BB0B953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86" y="1223510"/>
            <a:ext cx="21669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5B1EBBF-587A-AD47-A45B-D33A5AC28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33" y="1625147"/>
            <a:ext cx="685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we use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1/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What is the MLE estimator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922EA810-2BE2-C14B-BAB3-549A0D86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2655739"/>
            <a:ext cx="4119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decay constant we have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4F7501D5-FD5C-0D4F-8E0C-73B626CCC5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545" y="2444601"/>
            <a:ext cx="31242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>
            <a:extLst>
              <a:ext uri="{FF2B5EF4-FFF2-40B4-BE49-F238E27FC236}">
                <a16:creationId xmlns:a16="http://schemas.microsoft.com/office/drawing/2014/main" id="{1B19B8C5-FE3A-1C4F-9A25-A0AC5B7E6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83" y="3813919"/>
            <a:ext cx="1341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Caveat:   </a:t>
            </a:r>
          </a:p>
        </p:txBody>
      </p:sp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36F8B493-3DCD-0B4D-8D62-99100020ECBB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58" y="3912344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3">
            <a:extLst>
              <a:ext uri="{FF2B5EF4-FFF2-40B4-BE49-F238E27FC236}">
                <a16:creationId xmlns:a16="http://schemas.microsoft.com/office/drawing/2014/main" id="{9269437D-27BC-3546-BC6A-133B9214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83" y="3793281"/>
            <a:ext cx="29742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biased, even though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A38F9A78-E500-C240-BB12-0B0D1BFF3133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33" y="3937744"/>
            <a:ext cx="1524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8BC7869A-577D-3245-A4F9-1382182C1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270" y="3793281"/>
            <a:ext cx="1661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pic>
        <p:nvPicPr>
          <p:cNvPr id="20" name="Picture 16" descr="txp_fig">
            <a:extLst>
              <a:ext uri="{FF2B5EF4-FFF2-40B4-BE49-F238E27FC236}">
                <a16:creationId xmlns:a16="http://schemas.microsoft.com/office/drawing/2014/main" id="{AE3AE78E-A254-3641-A9AF-A3448C83F93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33" y="4504936"/>
            <a:ext cx="206851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7">
            <a:extLst>
              <a:ext uri="{FF2B5EF4-FFF2-40B4-BE49-F238E27FC236}">
                <a16:creationId xmlns:a16="http://schemas.microsoft.com/office/drawing/2014/main" id="{9D92017E-5E2E-F942-B8E3-F71B9088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033" y="4517636"/>
            <a:ext cx="2670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(bias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for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→∞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FEA8D9B9-2ED0-0D4D-B87B-BC905821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83" y="4490649"/>
            <a:ext cx="1395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show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153521-3AFE-5049-B98A-04A736750306}"/>
              </a:ext>
            </a:extLst>
          </p:cNvPr>
          <p:cNvSpPr txBox="1"/>
          <p:nvPr/>
        </p:nvSpPr>
        <p:spPr>
          <a:xfrm>
            <a:off x="486683" y="5274881"/>
            <a:ext cx="8541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MLE for a function of an unbiased estimator stays unbiased only for a linear function.</a:t>
            </a:r>
          </a:p>
        </p:txBody>
      </p:sp>
    </p:spTree>
    <p:extLst>
      <p:ext uri="{BB962C8B-B14F-4D97-AF65-F5344CB8AC3E}">
        <p14:creationId xmlns:p14="http://schemas.microsoft.com/office/powerpoint/2010/main" val="11891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1762128" y="209179"/>
            <a:ext cx="6195330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Frequentist 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13152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9A1D58-1D9C-6147-BBC1-0036DB31EF5C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85375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Relationship between ML and Bayesian estimators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5744362-31B4-204D-8FDB-992B5929C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2" y="1247380"/>
            <a:ext cx="3895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Bayesian approach: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C6000E-E60D-F941-8E98-4E7A7CCB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7" y="1869680"/>
            <a:ext cx="781246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l-GR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random variables.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subjective probability for hypotheses 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experiment, knowledge summarized by prior pdf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Bayes’ theorem to update prior in light of data: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F6AAD76F-704D-4D4A-AE88-DA2EED80E8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51" y="4331739"/>
            <a:ext cx="3445717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E298C77-F5B3-FB4F-BA68-10A537D8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63418"/>
            <a:ext cx="5754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(conditional pdf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2D9A4A68-7FB0-B648-A86C-B55984302D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49311" y="4979306"/>
            <a:ext cx="407080" cy="68399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9CB3C65-A1E0-FC43-A7DD-4F629590F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08050"/>
            <a:ext cx="7313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10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1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knowledge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A3CA25E-B69C-3C4C-AB38-98B46B5D6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1555750"/>
            <a:ext cx="803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Pragmatist Bayesian: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a complicated function,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F294687-01A6-1B40-81A1-BCF9DE89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2203450"/>
            <a:ext cx="4382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→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summarize using an estimator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DCE25801-AA0F-6845-8DFE-F076C85ED24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66950"/>
            <a:ext cx="8048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732B7836-F608-DC43-9DA6-0F5FBDD1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79713"/>
            <a:ext cx="7644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mode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(could also use e.g. expectation value)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86FE3C74-D1A0-034D-A89C-09420F97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6" y="3558417"/>
            <a:ext cx="4371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we use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rule (subjective!), often represent ‘prior ignorance’ by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constant, in which case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A868587E-E903-2F46-9D5B-C2EE90859F6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92" y="5952285"/>
            <a:ext cx="176212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18083E-6ED0-644D-9037-B1EC0B50C761}"/>
              </a:ext>
            </a:extLst>
          </p:cNvPr>
          <p:cNvGrpSpPr/>
          <p:nvPr/>
        </p:nvGrpSpPr>
        <p:grpSpPr>
          <a:xfrm>
            <a:off x="5289377" y="3668314"/>
            <a:ext cx="3647160" cy="1839960"/>
            <a:chOff x="5289377" y="3668314"/>
            <a:chExt cx="3647160" cy="18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14:cNvPr>
                <p14:cNvContentPartPr/>
                <p14:nvPr/>
              </p14:nvContentPartPr>
              <p14:xfrm>
                <a:off x="5289377" y="3668314"/>
                <a:ext cx="89640" cy="1812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98AD3F-BA45-7346-8106-1694863B1D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281817" y="3660754"/>
                  <a:ext cx="104760" cy="18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14:cNvPr>
                <p14:cNvContentPartPr/>
                <p14:nvPr/>
              </p14:nvContentPartPr>
              <p14:xfrm>
                <a:off x="5377937" y="5427274"/>
                <a:ext cx="2888640" cy="81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60F1FC7-5592-3145-91B4-3D5A278C7F6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70377" y="5419714"/>
                  <a:ext cx="2903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14:cNvPr>
                <p14:cNvContentPartPr/>
                <p14:nvPr/>
              </p14:nvContentPartPr>
              <p14:xfrm>
                <a:off x="5497097" y="4499194"/>
                <a:ext cx="3230640" cy="804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DC0CDB6-DDAD-B840-90BB-74ABE8482BB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89537" y="4491634"/>
                  <a:ext cx="3245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14:cNvPr>
                <p14:cNvContentPartPr/>
                <p14:nvPr/>
              </p14:nvContentPartPr>
              <p14:xfrm>
                <a:off x="8120417" y="5372914"/>
                <a:ext cx="816120" cy="9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87C317-BD6D-DA44-833B-6699AFBF7F6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12857" y="5365354"/>
                  <a:ext cx="83124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06B92D-D79B-8340-B1CE-863931DE51A5}"/>
              </a:ext>
            </a:extLst>
          </p:cNvPr>
          <p:cNvGrpSpPr/>
          <p:nvPr/>
        </p:nvGrpSpPr>
        <p:grpSpPr>
          <a:xfrm>
            <a:off x="5517977" y="3592714"/>
            <a:ext cx="1262520" cy="522720"/>
            <a:chOff x="5517977" y="3592714"/>
            <a:chExt cx="126252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14:cNvPr>
                <p14:cNvContentPartPr/>
                <p14:nvPr/>
              </p14:nvContentPartPr>
              <p14:xfrm>
                <a:off x="5517977" y="3734194"/>
                <a:ext cx="238320" cy="38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CBC665F-5442-474B-9EF4-B665A9047E1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10417" y="3726634"/>
                  <a:ext cx="25344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14:cNvPr>
                <p14:cNvContentPartPr/>
                <p14:nvPr/>
              </p14:nvContentPartPr>
              <p14:xfrm>
                <a:off x="5848457" y="3657514"/>
                <a:ext cx="69840" cy="274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67335C-45C3-154D-8439-84C2521667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840897" y="3649954"/>
                  <a:ext cx="84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14:cNvPr>
                <p14:cNvContentPartPr/>
                <p14:nvPr/>
              </p14:nvContentPartPr>
              <p14:xfrm>
                <a:off x="6017297" y="3711154"/>
                <a:ext cx="1382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6C9D5E3-2AEB-2246-88EF-32ABD77C8A2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009737" y="3703594"/>
                  <a:ext cx="153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14:cNvPr>
                <p14:cNvContentPartPr/>
                <p14:nvPr/>
              </p14:nvContentPartPr>
              <p14:xfrm>
                <a:off x="6291617" y="3630514"/>
                <a:ext cx="23400" cy="286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0F44A0-BE3A-7C49-B291-3B982E1A77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4057" y="3622954"/>
                  <a:ext cx="385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14:cNvPr>
                <p14:cNvContentPartPr/>
                <p14:nvPr/>
              </p14:nvContentPartPr>
              <p14:xfrm>
                <a:off x="6420857" y="3748234"/>
                <a:ext cx="133200" cy="86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06BB28C-132D-AE40-9E9F-57D7F0C064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413297" y="3740674"/>
                  <a:ext cx="1483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14:cNvPr>
                <p14:cNvContentPartPr/>
                <p14:nvPr/>
              </p14:nvContentPartPr>
              <p14:xfrm>
                <a:off x="6443537" y="3744634"/>
                <a:ext cx="89640" cy="131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EEBBA95-9A72-A549-AE86-E69A2C23ACC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435977" y="3737074"/>
                  <a:ext cx="1047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14:cNvPr>
                <p14:cNvContentPartPr/>
                <p14:nvPr/>
              </p14:nvContentPartPr>
              <p14:xfrm>
                <a:off x="6463697" y="3592714"/>
                <a:ext cx="123120" cy="759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6440029-1977-FA4D-9B69-F417F73E89C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6137" y="3585154"/>
                  <a:ext cx="1382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14:cNvPr>
                <p14:cNvContentPartPr/>
                <p14:nvPr/>
              </p14:nvContentPartPr>
              <p14:xfrm>
                <a:off x="6696617" y="3672634"/>
                <a:ext cx="83880" cy="246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E417E57-EAE1-634C-8502-EF5D173428D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9057" y="3665074"/>
                  <a:ext cx="99000" cy="26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14:cNvPr>
              <p14:cNvContentPartPr/>
              <p14:nvPr/>
            </p14:nvContentPartPr>
            <p14:xfrm>
              <a:off x="8793977" y="5608714"/>
              <a:ext cx="151200" cy="21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7DAAA93-50A4-2443-9C9F-5F142948259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86417" y="5601154"/>
                <a:ext cx="166320" cy="23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BFD9C7-C157-E444-83C8-8EC8C2218AD5}"/>
              </a:ext>
            </a:extLst>
          </p:cNvPr>
          <p:cNvGrpSpPr/>
          <p:nvPr/>
        </p:nvGrpSpPr>
        <p:grpSpPr>
          <a:xfrm>
            <a:off x="7075697" y="4582714"/>
            <a:ext cx="82080" cy="797760"/>
            <a:chOff x="7075697" y="4582714"/>
            <a:chExt cx="8208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14:cNvPr>
                <p14:cNvContentPartPr/>
                <p14:nvPr/>
              </p14:nvContentPartPr>
              <p14:xfrm>
                <a:off x="7075697" y="4582714"/>
                <a:ext cx="19080" cy="7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71D07B0-42E2-8041-AE82-AF3764E0E55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68137" y="4575154"/>
                  <a:ext cx="3420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14:cNvPr>
                <p14:cNvContentPartPr/>
                <p14:nvPr/>
              </p14:nvContentPartPr>
              <p14:xfrm>
                <a:off x="7105937" y="4724194"/>
                <a:ext cx="3240" cy="76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8CBA2C-DB44-D44F-9191-AE822C51B82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98377" y="4716634"/>
                  <a:ext cx="18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14:cNvPr>
                <p14:cNvContentPartPr/>
                <p14:nvPr/>
              </p14:nvContentPartPr>
              <p14:xfrm>
                <a:off x="7108097" y="4844074"/>
                <a:ext cx="12600" cy="9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F902285-5FC1-EC4F-9E1E-423BA009D0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100537" y="4836514"/>
                  <a:ext cx="2772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14:cNvPr>
                <p14:cNvContentPartPr/>
                <p14:nvPr/>
              </p14:nvContentPartPr>
              <p14:xfrm>
                <a:off x="7130057" y="4985554"/>
                <a:ext cx="9000" cy="121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1F7707F-1C62-E740-9DC8-59D69B091ED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22497" y="4977994"/>
                  <a:ext cx="241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14:cNvPr>
                <p14:cNvContentPartPr/>
                <p14:nvPr/>
              </p14:nvContentPartPr>
              <p14:xfrm>
                <a:off x="7140857" y="5159794"/>
                <a:ext cx="2520" cy="67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345A2E-67CD-8D46-A331-8B0E83986EF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33297" y="5152234"/>
                  <a:ext cx="1764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14:cNvPr>
                <p14:cNvContentPartPr/>
                <p14:nvPr/>
              </p14:nvContentPartPr>
              <p14:xfrm>
                <a:off x="7148057" y="5312074"/>
                <a:ext cx="9720" cy="684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B0CA510-F940-0B45-931B-9B70A1E32B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40497" y="5304514"/>
                  <a:ext cx="24840" cy="8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903D0A-C798-334A-9001-7977C877A5D6}"/>
              </a:ext>
            </a:extLst>
          </p:cNvPr>
          <p:cNvGrpSpPr/>
          <p:nvPr/>
        </p:nvGrpSpPr>
        <p:grpSpPr>
          <a:xfrm>
            <a:off x="7026737" y="5650834"/>
            <a:ext cx="913320" cy="687960"/>
            <a:chOff x="7026737" y="5650834"/>
            <a:chExt cx="913320" cy="68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14:cNvPr>
                <p14:cNvContentPartPr/>
                <p14:nvPr/>
              </p14:nvContentPartPr>
              <p14:xfrm>
                <a:off x="7026737" y="5812834"/>
                <a:ext cx="184680" cy="229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F2BBB15-E613-8C42-A6AB-DAB38963FC2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19177" y="5805274"/>
                  <a:ext cx="1998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14:cNvPr>
                <p14:cNvContentPartPr/>
                <p14:nvPr/>
              </p14:nvContentPartPr>
              <p14:xfrm>
                <a:off x="7060217" y="5650834"/>
                <a:ext cx="173160" cy="10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BFBAAAB-590C-974C-987A-4BC412262DD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052657" y="5643274"/>
                  <a:ext cx="1882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14:cNvPr>
                <p14:cNvContentPartPr/>
                <p14:nvPr/>
              </p14:nvContentPartPr>
              <p14:xfrm>
                <a:off x="7261457" y="6092914"/>
                <a:ext cx="10440" cy="9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50466-2223-C141-9133-BBB28D74247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53897" y="6085354"/>
                  <a:ext cx="25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14:cNvPr>
                <p14:cNvContentPartPr/>
                <p14:nvPr/>
              </p14:nvContentPartPr>
              <p14:xfrm>
                <a:off x="7260737" y="6035674"/>
                <a:ext cx="105480" cy="160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C868E9-C2DD-B54F-9C39-A8A18CE4760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253177" y="6028114"/>
                  <a:ext cx="1206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14:cNvPr>
                <p14:cNvContentPartPr/>
                <p14:nvPr/>
              </p14:nvContentPartPr>
              <p14:xfrm>
                <a:off x="7418057" y="6117754"/>
                <a:ext cx="133200" cy="66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2370D48-4F9A-1649-A96C-8C569E3F560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10497" y="6110194"/>
                  <a:ext cx="14832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14:cNvPr>
                <p14:cNvContentPartPr/>
                <p14:nvPr/>
              </p14:nvContentPartPr>
              <p14:xfrm>
                <a:off x="7574657" y="6119914"/>
                <a:ext cx="64800" cy="460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A2C8ED7-42A9-A845-A8F0-8C4F6AF35EC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67097" y="6112354"/>
                  <a:ext cx="799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14:cNvPr>
                <p14:cNvContentPartPr/>
                <p14:nvPr/>
              </p14:nvContentPartPr>
              <p14:xfrm>
                <a:off x="7558817" y="6117754"/>
                <a:ext cx="88920" cy="221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B32D44B-899D-B24F-ADC2-D80C03DF60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551257" y="6110194"/>
                  <a:ext cx="10404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14:cNvPr>
                <p14:cNvContentPartPr/>
                <p14:nvPr/>
              </p14:nvContentPartPr>
              <p14:xfrm>
                <a:off x="7711097" y="6086434"/>
                <a:ext cx="83880" cy="111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B4D274-A1DF-BB41-8F0B-020FF3FDBC3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03537" y="6078874"/>
                  <a:ext cx="99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14:cNvPr>
                <p14:cNvContentPartPr/>
                <p14:nvPr/>
              </p14:nvContentPartPr>
              <p14:xfrm>
                <a:off x="7841777" y="6085714"/>
                <a:ext cx="98280" cy="107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1FA9E21-43E8-D64A-90A0-105182FA36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34217" y="6078154"/>
                  <a:ext cx="11340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1AFF6F5-78A1-1740-91B9-6EDF83DF0F1C}"/>
              </a:ext>
            </a:extLst>
          </p:cNvPr>
          <p:cNvGrpSpPr/>
          <p:nvPr/>
        </p:nvGrpSpPr>
        <p:grpSpPr>
          <a:xfrm>
            <a:off x="8913137" y="5503594"/>
            <a:ext cx="2520" cy="4680"/>
            <a:chOff x="8913137" y="5503594"/>
            <a:chExt cx="2520" cy="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2520" cy="4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F0F6D2C-225B-C04C-9D15-91173A9AD36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764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14:cNvPr>
                <p14:cNvContentPartPr/>
                <p14:nvPr/>
              </p14:nvContentPartPr>
              <p14:xfrm>
                <a:off x="8913137" y="5503594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BE08E10-B9C4-BE4A-AC5B-97409EF6EA9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5577" y="5496034"/>
                  <a:ext cx="15480" cy="1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9618FF-7321-CB42-8D53-72011DDE2387}"/>
              </a:ext>
            </a:extLst>
          </p:cNvPr>
          <p:cNvGrpSpPr/>
          <p:nvPr/>
        </p:nvGrpSpPr>
        <p:grpSpPr>
          <a:xfrm>
            <a:off x="7023857" y="3994114"/>
            <a:ext cx="273240" cy="406080"/>
            <a:chOff x="7023857" y="3994114"/>
            <a:chExt cx="27324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14:cNvPr>
                <p14:cNvContentPartPr/>
                <p14:nvPr/>
              </p14:nvContentPartPr>
              <p14:xfrm>
                <a:off x="7071737" y="3994114"/>
                <a:ext cx="225360" cy="3495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C02311-FE44-6648-8D76-8D3AFF41198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064177" y="3986554"/>
                  <a:ext cx="24048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14:cNvPr>
                <p14:cNvContentPartPr/>
                <p14:nvPr/>
              </p14:nvContentPartPr>
              <p14:xfrm>
                <a:off x="7023857" y="4303354"/>
                <a:ext cx="101160" cy="9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060FF9-6802-8E46-BA53-CE61E69A9CE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16297" y="4295794"/>
                  <a:ext cx="116280" cy="11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04F20EE-EEE9-6349-ACFF-BEB94FB0FE32}"/>
              </a:ext>
            </a:extLst>
          </p:cNvPr>
          <p:cNvGrpSpPr/>
          <p:nvPr/>
        </p:nvGrpSpPr>
        <p:grpSpPr>
          <a:xfrm>
            <a:off x="7456577" y="3752554"/>
            <a:ext cx="815400" cy="267480"/>
            <a:chOff x="7456577" y="3752554"/>
            <a:chExt cx="815400" cy="26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14:cNvPr>
                <p14:cNvContentPartPr/>
                <p14:nvPr/>
              </p14:nvContentPartPr>
              <p14:xfrm>
                <a:off x="7456577" y="3901954"/>
                <a:ext cx="221760" cy="118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E25A0BA-A7EC-EB4D-A026-7329AE5F240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449017" y="3894394"/>
                  <a:ext cx="23688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14:cNvPr>
                <p14:cNvContentPartPr/>
                <p14:nvPr/>
              </p14:nvContentPartPr>
              <p14:xfrm>
                <a:off x="7734497" y="3909874"/>
                <a:ext cx="75600" cy="604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E7C7717-41F0-1244-99E3-DA9BEA78C28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726937" y="3902314"/>
                  <a:ext cx="907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14:cNvPr>
                <p14:cNvContentPartPr/>
                <p14:nvPr/>
              </p14:nvContentPartPr>
              <p14:xfrm>
                <a:off x="7890377" y="3752554"/>
                <a:ext cx="100440" cy="231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2324FBB-6448-C348-8A2D-0849C8DFE3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82817" y="3744994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14:cNvPr>
                <p14:cNvContentPartPr/>
                <p14:nvPr/>
              </p14:nvContentPartPr>
              <p14:xfrm>
                <a:off x="8062457" y="3869914"/>
                <a:ext cx="209520" cy="120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E787E75-63EE-AC49-9211-0AF233B0E54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54897" y="3862354"/>
                  <a:ext cx="224280" cy="13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BE9786D6-6554-A848-A4D6-C945836958BC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613925" y="5305071"/>
            <a:ext cx="3403600" cy="469900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3D9F7E6-DB6E-B744-9BF1-5E472B7FA1EF}"/>
              </a:ext>
            </a:extLst>
          </p:cNvPr>
          <p:cNvCxnSpPr/>
          <p:nvPr/>
        </p:nvCxnSpPr>
        <p:spPr>
          <a:xfrm>
            <a:off x="884266" y="6116134"/>
            <a:ext cx="567164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2708AC1-7B16-9A44-8B2D-29AD2C10F62A}"/>
              </a:ext>
            </a:extLst>
          </p:cNvPr>
          <p:cNvSpPr txBox="1">
            <a:spLocks noChangeArrowheads="1"/>
          </p:cNvSpPr>
          <p:nvPr/>
        </p:nvSpPr>
        <p:spPr>
          <a:xfrm>
            <a:off x="1671638" y="212725"/>
            <a:ext cx="55118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ML and Bayesian estimators (3)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D09D795-EBCF-074E-B201-AD3BAECF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93" y="966787"/>
            <a:ext cx="8569507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const. cannot be normalized –  “improper prior”.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allowed for some problems; prior always appears multiplied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likelihood, so product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result in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normalizable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posterior probability.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But... we could have used a different parameter, e.g., </a:t>
            </a:r>
            <a:r>
              <a:rPr lang="el-GR" altLang="en-US" i="1" dirty="0">
                <a:solidFill>
                  <a:srgbClr val="0070C0"/>
                </a:solidFill>
              </a:rPr>
              <a:t>λ</a:t>
            </a:r>
            <a:r>
              <a:rPr lang="en-US" altLang="en-US" dirty="0">
                <a:solidFill>
                  <a:srgbClr val="0070C0"/>
                </a:solidFill>
              </a:rPr>
              <a:t>= 1/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if prior </a:t>
            </a:r>
            <a:r>
              <a:rPr lang="el-GR" altLang="en-US" i="1" dirty="0" err="1">
                <a:solidFill>
                  <a:srgbClr val="0070C0"/>
                </a:solidFill>
                <a:latin typeface="Symbol" pitchFamily="2" charset="2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Symbol" pitchFamily="2" charset="2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constant, then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A3534D-EDB5-9343-83EE-D92457DF5C45}"/>
              </a:ext>
            </a:extLst>
          </p:cNvPr>
          <p:cNvSpPr txBox="1"/>
          <p:nvPr/>
        </p:nvSpPr>
        <p:spPr>
          <a:xfrm>
            <a:off x="5233957" y="5432170"/>
            <a:ext cx="3531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‘Complete prior ignorance’ is not well defined.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DCC37-05A9-A841-A909-CC7BD7CD3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3751972"/>
            <a:ext cx="3226235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0865B3-CAAB-CE44-8108-9840A4305DDA}"/>
              </a:ext>
            </a:extLst>
          </p:cNvPr>
          <p:cNvSpPr txBox="1"/>
          <p:nvPr/>
        </p:nvSpPr>
        <p:spPr>
          <a:xfrm>
            <a:off x="345893" y="4719352"/>
            <a:ext cx="805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Maybe we know say we nothing about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take </a:t>
            </a:r>
            <a:r>
              <a:rPr lang="el-GR" alt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alt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const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615C5D-8217-B042-91FD-C2C8EDA9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38" y="5356397"/>
            <a:ext cx="3251200" cy="901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A19C1-DE7C-604C-A308-72E3DE203755}"/>
              </a:ext>
            </a:extLst>
          </p:cNvPr>
          <p:cNvSpPr txBox="1"/>
          <p:nvPr/>
        </p:nvSpPr>
        <p:spPr>
          <a:xfrm>
            <a:off x="345893" y="5518245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</a:p>
        </p:txBody>
      </p:sp>
    </p:spTree>
    <p:extLst>
      <p:ext uri="{BB962C8B-B14F-4D97-AF65-F5344CB8AC3E}">
        <p14:creationId xmlns:p14="http://schemas.microsoft.com/office/powerpoint/2010/main" val="258824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8223151-ADE1-D385-375E-3C52580B7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8899F1E1-05D8-5A99-82A8-5492AC762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847725"/>
            <a:ext cx="84470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Subjective Bayesian analysis, using  objective priors can be an 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part of the sensitivity analysis.</a:t>
            </a:r>
          </a:p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4D45616-69B8-C23D-2CCD-958238E69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B8E986A7-C9AE-9CFB-3FDC-344E63FC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84328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certain coverage properties.  For a review see: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62351C9-E206-B6EB-2F35-D07281B3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324100"/>
            <a:ext cx="8134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4598963A-0180-199F-B160-C50991263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062288"/>
            <a:ext cx="824706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HEP, but there is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interest in this direction; see e.g.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Demortier, S. Jain and H. Prosper,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 physics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b-NO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 Rev. D 82:034002 (2010); 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arxiv:1002.1111</a:t>
            </a:r>
          </a:p>
        </p:txBody>
      </p:sp>
    </p:spTree>
    <p:extLst>
      <p:ext uri="{BB962C8B-B14F-4D97-AF65-F5344CB8AC3E}">
        <p14:creationId xmlns:p14="http://schemas.microsoft.com/office/powerpoint/2010/main" val="29673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A2E6918-B8EA-98C9-D988-EAB8E63D7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3F146F0C-B025-ABA5-E420-93A8A2CA0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00125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D11D725-D27D-BA02-66B2-437ED088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703388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0B64687-75A7-C04D-3C3E-EB1024D4B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2089150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D5D01F8-2ED9-D2E4-98B1-C00D05EA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89213"/>
            <a:ext cx="67532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B51EC3A2-A8A6-9A2E-37C9-05A34042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3446463"/>
            <a:ext cx="833278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Gaussian mean, the Jeffreys’ prior is constant; for a Poisson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 is proportional to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1/√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96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6276797-6A5B-5934-8387-67F8339BB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1BAC6C2-5B8D-375F-B17F-DA9D25E3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092200"/>
            <a:ext cx="829627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which we assign a prior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experiment gives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modeled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then tells us the posterior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86896EF-2185-91EF-4420-513D1EFD5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2800350"/>
            <a:ext cx="2984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03DCFAC2-4BB0-DA9A-7470-DC2A264AB51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3388" y="3368675"/>
            <a:ext cx="803433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we want the posterior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must follow from the usual rules of transformation of random variables:   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1D5F133-D066-A0BC-25AA-878B306BD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57" y="5196795"/>
            <a:ext cx="3365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36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D7261E-DB5A-C6CC-7FEA-7000D335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298450"/>
            <a:ext cx="8740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“Invariance of inference” with 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9CA08D-B795-C42F-4EF0-96C8AAAF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46150"/>
            <a:ext cx="8547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we could have just starting with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parameter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our model, and written down a prior pdf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it, we express the likelihood as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write Bayes’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theorem as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FA73409A-1F42-F161-9F84-5CC61E7C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2620963"/>
            <a:ext cx="31242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7D10C991-0A86-116D-DB95-1C2F8661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3341688"/>
            <a:ext cx="858376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priors really express our degree of belief, then they must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related by the usual laws of probability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θ(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η)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|d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/d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 this way the two approaches lead to the same result.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if we choose the priors according to “formal rules”, then this is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guaranteed.  For the Jeffrey’s prior, however, it does work!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transforming to find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leads to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same as using </a:t>
            </a:r>
            <a:r>
              <a:rPr lang="el-GR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∝√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directly with Bayes’ theorem.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27457DA-5E95-729D-2C24-8E442596A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425450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ja-JP" alt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GB" altLang="ja-JP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F2F4823-B452-B491-0327-4AC65AC2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181100"/>
            <a:ext cx="7258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41DDCB6-CFFE-58CF-531D-4C8BB213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000375"/>
            <a:ext cx="44958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C3BCDBD-D01B-BAA2-DD7F-BE7466A2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286250"/>
            <a:ext cx="3095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BCD3710B-C0B2-1D12-417A-E7FA6DE2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313363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But this is not designed as a degree of belief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E923C3E7-1751-AD1C-45D0-4B15BF4FF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938338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E133DA-3A14-534C-962C-C7439006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65" y="1982107"/>
            <a:ext cx="3242716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6" y="1720659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76521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731841" y="4282247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74586" y="5611355"/>
            <a:ext cx="4574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174" y="236469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143" y="4832928"/>
            <a:ext cx="2692400" cy="977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E73AB-B4E4-7AB8-FDC8-3FA78438F379}"/>
              </a:ext>
            </a:extLst>
          </p:cNvPr>
          <p:cNvSpPr txBox="1"/>
          <p:nvPr/>
        </p:nvSpPr>
        <p:spPr>
          <a:xfrm>
            <a:off x="5954485" y="3254828"/>
            <a:ext cx="1361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BDD60-D9D5-62D6-8A0B-0822610C1831}"/>
              </a:ext>
            </a:extLst>
          </p:cNvPr>
          <p:cNvSpPr txBox="1"/>
          <p:nvPr/>
        </p:nvSpPr>
        <p:spPr>
          <a:xfrm>
            <a:off x="6030685" y="5943600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F8BA14-0A58-69B4-F6D0-3F0CCD51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041" y="950686"/>
            <a:ext cx="4624363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02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6F476D-FEC1-17B7-FECB-22DA0FA19C9D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DBD45B17-7085-8575-9FDF-6BD535973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8B40F48E-47A8-FC3F-E929-5AA4D36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BD2E2975-B147-AA72-BB4F-30F0C0E103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2155A2FD-3275-CB25-1F5A-AC26C4C1760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24790293-EE94-A9AC-F68D-03C39CC3C4D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42B506E-3FEC-FBA7-2712-126494FD217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BC80F86A-1DEF-A39B-F83B-E200E7D27A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6E7F5723-1670-4480-3376-ECE19BAD9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6B704F31-EB2C-3D5C-ADF7-BA3E6B143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4B3A2354-CE8F-9FA8-3F90-1E6F7A7C5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4A3E47A4-DC50-D86C-1EF6-1D81B585F9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9763B01E-7436-5EAA-739E-EA5F0C4F3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DDC25100-0CDF-71B4-58BB-A52B41DB0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83995F7-601D-7CF9-FCA9-7D34136C03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05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Parameter Estimation 1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Extra Slides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92" y="1976437"/>
            <a:ext cx="683610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maximum likelihood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with a histogram of data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between MLE and Bayesian estimator</a:t>
            </a:r>
          </a:p>
          <a:p>
            <a:pPr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examples</a:t>
            </a:r>
          </a:p>
        </p:txBody>
      </p:sp>
    </p:spTree>
    <p:extLst>
      <p:ext uri="{BB962C8B-B14F-4D97-AF65-F5344CB8AC3E}">
        <p14:creationId xmlns:p14="http://schemas.microsoft.com/office/powerpoint/2010/main" val="396570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67D30E-9CC9-D147-B7F1-F484E99ED016}"/>
              </a:ext>
            </a:extLst>
          </p:cNvPr>
          <p:cNvSpPr txBox="1">
            <a:spLocks noChangeArrowheads="1"/>
          </p:cNvSpPr>
          <p:nvPr/>
        </p:nvSpPr>
        <p:spPr>
          <a:xfrm>
            <a:off x="3258911" y="141588"/>
            <a:ext cx="29527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49FF7E0B-AC0E-8243-AB92-A4169D2FD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27" y="736756"/>
            <a:ext cx="874687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endParaRPr lang="el-GR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regard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as fixed, but as a Poisson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mean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8603BAD-BA63-4144-93AF-A5D9E250E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462" y="1862186"/>
            <a:ext cx="56993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 of experiment defined as: </a:t>
            </a:r>
            <a:r>
              <a:rPr lang="en-US" altLang="en-US" i="1" dirty="0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, </a:t>
            </a:r>
            <a:r>
              <a:rPr lang="en-US" altLang="en-US" i="1" dirty="0">
                <a:solidFill>
                  <a:schemeClr val="tx1"/>
                </a:solidFill>
              </a:rPr>
              <a:t>x</a:t>
            </a:r>
            <a:r>
              <a:rPr lang="en-US" altLang="en-US" baseline="-25000" dirty="0">
                <a:solidFill>
                  <a:schemeClr val="tx1"/>
                </a:solidFill>
              </a:rPr>
              <a:t>1</a:t>
            </a:r>
            <a:r>
              <a:rPr lang="en-US" altLang="en-US" dirty="0">
                <a:solidFill>
                  <a:schemeClr val="tx1"/>
                </a:solidFill>
              </a:rPr>
              <a:t>, ..., </a:t>
            </a:r>
            <a:r>
              <a:rPr lang="en-US" altLang="en-US" i="1" dirty="0" err="1">
                <a:solidFill>
                  <a:schemeClr val="tx1"/>
                </a:solidFill>
              </a:rPr>
              <a:t>x</a:t>
            </a:r>
            <a:r>
              <a:rPr lang="en-US" altLang="en-US" i="1" baseline="-25000" dirty="0" err="1">
                <a:solidFill>
                  <a:schemeClr val="tx1"/>
                </a:solidFill>
              </a:rPr>
              <a:t>n</a:t>
            </a:r>
            <a:r>
              <a:rPr lang="en-US" alt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39A7F01-71A6-4D47-881C-045FFAE06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63" y="2437346"/>
            <a:ext cx="7911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the (extended) likelihood function is: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B1ABFB2D-158A-244D-89A3-D20B6DFCFF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49" y="3082847"/>
            <a:ext cx="36385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AFA04247-3040-4240-87B0-CB326F5D8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998679"/>
            <a:ext cx="728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theory gives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is 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1AE55C52-3616-B946-99C9-38F7933C133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44804"/>
            <a:ext cx="5643563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903B5E37-4B87-B74B-B293-DA3A0130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679842"/>
            <a:ext cx="6081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C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terms not depending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45A09EE-19EF-6141-B811-11BC95694C68}"/>
              </a:ext>
            </a:extLst>
          </p:cNvPr>
          <p:cNvSpPr txBox="1">
            <a:spLocks noChangeArrowheads="1"/>
          </p:cNvSpPr>
          <p:nvPr/>
        </p:nvSpPr>
        <p:spPr>
          <a:xfrm>
            <a:off x="2767805" y="273785"/>
            <a:ext cx="3311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09DD954-82B3-B749-A09F-409BAE672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95" y="2565400"/>
            <a:ext cx="7057119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MLE uses</a:t>
            </a:r>
            <a:r>
              <a:rPr lang="el-G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both from the number of events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well as the observed values of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l-GR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smaller errors for        (compared to using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alone).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B745C08-6379-B54B-96D0-312BADC3E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" y="982663"/>
            <a:ext cx="495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expected number of events 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885DDCEE-5EDD-1E40-92CE-55D73AA7D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14463"/>
            <a:ext cx="8164351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2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total cross section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predicted as a function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theory, as is the distribution of a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D1E0284-2CAF-1D47-BD70-5433DD75E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60" y="4365820"/>
            <a:ext cx="72337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depend on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remains a free parameter,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extended ML gives: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7DC7DCE1-C750-A847-A598-0F9BED0B2EE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13" y="981075"/>
            <a:ext cx="24161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493171F-0580-0043-B491-665D454642D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41" y="3479936"/>
            <a:ext cx="179388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294FA1A3-1F76-7A4E-9AC0-A8B52D975FF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2" y="5375334"/>
            <a:ext cx="266382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5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CC5D7C-68C3-4442-A0BF-AF7543AFBCC3}"/>
              </a:ext>
            </a:extLst>
          </p:cNvPr>
          <p:cNvSpPr txBox="1">
            <a:spLocks noChangeArrowheads="1"/>
          </p:cNvSpPr>
          <p:nvPr/>
        </p:nvSpPr>
        <p:spPr>
          <a:xfrm>
            <a:off x="2189162" y="169862"/>
            <a:ext cx="400050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9BE083D-BE94-F644-9D17-4C5F73DA9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81075"/>
            <a:ext cx="419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put data into a histogram: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7BA6C28D-8FAE-3D48-8AE2-7860967D2A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38115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B7666DF6-99E5-CC46-9FF9-52C56FDE3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70075"/>
            <a:ext cx="27991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Hypothesis specifies 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079B8D2-4C31-2140-94DD-1E0EC2061EE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5" y="1751466"/>
            <a:ext cx="3659188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97C8801-BF06-194D-B3A4-A7979236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094" y="18700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500EB4E-2B19-E34B-9729-951016308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500438"/>
            <a:ext cx="6699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model the data as multinomial 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tot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constant), 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FF5795E8-7B55-1A4B-A7F7-C49A26748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5229225"/>
            <a:ext cx="4461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the log-likelihood function is:</a:t>
            </a:r>
          </a:p>
        </p:txBody>
      </p:sp>
      <p:pic>
        <p:nvPicPr>
          <p:cNvPr id="14" name="Picture 11" descr="txp_fig">
            <a:extLst>
              <a:ext uri="{FF2B5EF4-FFF2-40B4-BE49-F238E27FC236}">
                <a16:creationId xmlns:a16="http://schemas.microsoft.com/office/drawing/2014/main" id="{7CC7A529-2FF4-A543-B6AE-0018D0A6DEF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5157788"/>
            <a:ext cx="33813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txp_fig">
            <a:extLst>
              <a:ext uri="{FF2B5EF4-FFF2-40B4-BE49-F238E27FC236}">
                <a16:creationId xmlns:a16="http://schemas.microsoft.com/office/drawing/2014/main" id="{06BC40B9-198C-FE42-8956-2FA12BDB357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4270375"/>
            <a:ext cx="52292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txp_fig">
            <a:extLst>
              <a:ext uri="{FF2B5EF4-FFF2-40B4-BE49-F238E27FC236}">
                <a16:creationId xmlns:a16="http://schemas.microsoft.com/office/drawing/2014/main" id="{CBA71B9A-AE2F-C24A-9BD4-9105FC4932B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776538"/>
            <a:ext cx="321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3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8BE23D2-D7D7-5549-9621-53A8D3ED6CE5}"/>
              </a:ext>
            </a:extLst>
          </p:cNvPr>
          <p:cNvSpPr txBox="1">
            <a:spLocks noChangeArrowheads="1"/>
          </p:cNvSpPr>
          <p:nvPr/>
        </p:nvSpPr>
        <p:spPr>
          <a:xfrm>
            <a:off x="1454150" y="236537"/>
            <a:ext cx="54403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with binned data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5BFB4A3-8ED6-B041-827E-94CFCFF0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7" y="937531"/>
            <a:ext cx="83068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Previous example with exponential, now put data into histogram: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F615D6-DC6A-9D49-84C5-85545110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20825"/>
            <a:ext cx="31623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7034B06-8A83-FA43-8617-00E81514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67" y="1831677"/>
            <a:ext cx="2619375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46936F38-938A-3541-868C-A06D3688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332288"/>
            <a:ext cx="7013458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 of zero bin width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usual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unbinned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MLE.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as Poisson, we get extended log-likelihood: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22BF263F-2D69-6C4F-8F1F-EF3B1AD74E0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368925"/>
            <a:ext cx="5559425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1E44A-662C-EE4C-B579-CEDA7112DCFE}"/>
              </a:ext>
            </a:extLst>
          </p:cNvPr>
          <p:cNvSpPr txBox="1"/>
          <p:nvPr/>
        </p:nvSpPr>
        <p:spPr>
          <a:xfrm>
            <a:off x="4917849" y="3056475"/>
            <a:ext cx="365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Binning results in loss of information, increased std. dev. of MLE.</a:t>
            </a:r>
          </a:p>
        </p:txBody>
      </p:sp>
    </p:spTree>
    <p:extLst>
      <p:ext uri="{BB962C8B-B14F-4D97-AF65-F5344CB8AC3E}">
        <p14:creationId xmlns:p14="http://schemas.microsoft.com/office/powerpoint/2010/main" val="319898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09162" y="550265"/>
            <a:ext cx="4843838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number of taxis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DFB24-3458-434C-8759-15908654DA26}"/>
              </a:ext>
            </a:extLst>
          </p:cNvPr>
          <p:cNvSpPr txBox="1"/>
          <p:nvPr/>
        </p:nvSpPr>
        <p:spPr>
          <a:xfrm>
            <a:off x="511629" y="1325856"/>
            <a:ext cx="3829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number plate of taxis in every canton in Switzerland ends with a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1 to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where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total number of taxis.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200C7-0932-CD4F-BC9E-43B033D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57" y="5110264"/>
            <a:ext cx="4978400" cy="80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5447C4-0CC9-094B-82A4-5E654F1E5A7C}"/>
              </a:ext>
            </a:extLst>
          </p:cNvPr>
          <p:cNvSpPr txBox="1"/>
          <p:nvPr/>
        </p:nvSpPr>
        <p:spPr>
          <a:xfrm>
            <a:off x="500743" y="4517573"/>
            <a:ext cx="7210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probability for observing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</a:t>
            </a:r>
          </a:p>
        </p:txBody>
      </p:sp>
      <p:pic>
        <p:nvPicPr>
          <p:cNvPr id="9" name="Picture 8" descr="A police car parked in a parking lot&#10;&#10;Description automatically generated">
            <a:extLst>
              <a:ext uri="{FF2B5EF4-FFF2-40B4-BE49-F238E27FC236}">
                <a16:creationId xmlns:a16="http://schemas.microsoft.com/office/drawing/2014/main" id="{80E19F5F-6FB6-294F-80DF-F15E2B66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115648"/>
            <a:ext cx="4162199" cy="39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for </a:t>
            </a:r>
            <a:r>
              <a:rPr lang="en-GB" alt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baseline="-25000" dirty="0" err="1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tot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29BBB-870C-4745-8DAF-138DAB70459A}"/>
              </a:ext>
            </a:extLst>
          </p:cNvPr>
          <p:cNvSpPr txBox="1"/>
          <p:nvPr/>
        </p:nvSpPr>
        <p:spPr>
          <a:xfrm>
            <a:off x="485775" y="860341"/>
            <a:ext cx="794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you observe one taxi at random with plate number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92693-F300-FE4F-94AA-B34B350C8901}"/>
              </a:ext>
            </a:extLst>
          </p:cNvPr>
          <p:cNvSpPr txBox="1"/>
          <p:nvPr/>
        </p:nvSpPr>
        <p:spPr>
          <a:xfrm>
            <a:off x="423211" y="4934173"/>
            <a:ext cx="807169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better estimators, see similar problem with tanks in WW2: 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https://en.wikipedia.org/wiki/German_tank_problem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the minimum-variance unbiased estimator is: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15AB3D-A8B5-0B4C-8A5D-F2381E2AE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1438988"/>
            <a:ext cx="39878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91BFAF-785C-E74F-B9F0-C571CBD83C6B}"/>
              </a:ext>
            </a:extLst>
          </p:cNvPr>
          <p:cNvSpPr txBox="1"/>
          <p:nvPr/>
        </p:nvSpPr>
        <p:spPr>
          <a:xfrm>
            <a:off x="485775" y="1543632"/>
            <a:ext cx="33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6E5D02-E642-EC4D-B37E-0C62A1CDE8E6}"/>
              </a:ext>
            </a:extLst>
          </p:cNvPr>
          <p:cNvSpPr txBox="1"/>
          <p:nvPr/>
        </p:nvSpPr>
        <p:spPr>
          <a:xfrm>
            <a:off x="485775" y="2295170"/>
            <a:ext cx="3023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maximized for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AB7EA7-6CBB-C648-B657-7AFFDCA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817" y="2202489"/>
            <a:ext cx="1435100" cy="55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6E1AA0-B6A0-FD43-938B-DCA5E7990AE2}"/>
              </a:ext>
            </a:extLst>
          </p:cNvPr>
          <p:cNvSpPr txBox="1"/>
          <p:nvPr/>
        </p:nvSpPr>
        <p:spPr>
          <a:xfrm>
            <a:off x="485775" y="3017165"/>
            <a:ext cx="5933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expectation value and bias of the MLE are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694D3C-9F85-DE47-808C-4A0A6590E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54" y="3614820"/>
            <a:ext cx="5090965" cy="10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CEBC1-F404-3A43-A4EE-AA389C110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738" y="5592331"/>
            <a:ext cx="2133600" cy="571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7CA0EE-FDE2-9743-9300-1303A43B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096" y="3743414"/>
            <a:ext cx="172125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7CEBD-74BF-6040-AA52-8F838A195F44}"/>
              </a:ext>
            </a:extLst>
          </p:cNvPr>
          <p:cNvSpPr txBox="1"/>
          <p:nvPr/>
        </p:nvSpPr>
        <p:spPr>
          <a:xfrm>
            <a:off x="372416" y="1022466"/>
            <a:ext cx="80725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Particle Physics community has spent huge sums trying to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the mass of the W boson with the smallest possible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uncertainty.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4745D2-446E-214D-A2B6-742B0B6750F7}"/>
              </a:ext>
            </a:extLst>
          </p:cNvPr>
          <p:cNvSpPr txBox="1"/>
          <p:nvPr/>
        </p:nvSpPr>
        <p:spPr>
          <a:xfrm>
            <a:off x="381851" y="2329916"/>
            <a:ext cx="8465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an estimator with zero statistical uncertainty.  And it’s free!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1763D-7F29-4742-83A8-362A606ED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3" y="3111476"/>
            <a:ext cx="2362200" cy="53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60631-9E01-BD45-9449-F17DEFC95BC4}"/>
              </a:ext>
            </a:extLst>
          </p:cNvPr>
          <p:cNvSpPr txBox="1"/>
          <p:nvPr/>
        </p:nvSpPr>
        <p:spPr>
          <a:xfrm>
            <a:off x="388155" y="4183474"/>
            <a:ext cx="42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its sampling distribution: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250F95D-297D-6449-B7C3-D326D73B2FF8}"/>
              </a:ext>
            </a:extLst>
          </p:cNvPr>
          <p:cNvSpPr txBox="1"/>
          <p:nvPr/>
        </p:nvSpPr>
        <p:spPr>
          <a:xfrm>
            <a:off x="380334" y="4965034"/>
            <a:ext cx="427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this violate the information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inequality?</a:t>
            </a:r>
          </a:p>
        </p:txBody>
      </p:sp>
      <p:grpSp>
        <p:nvGrpSpPr>
          <p:cNvPr id="6187" name="Group 6186">
            <a:extLst>
              <a:ext uri="{FF2B5EF4-FFF2-40B4-BE49-F238E27FC236}">
                <a16:creationId xmlns:a16="http://schemas.microsoft.com/office/drawing/2014/main" id="{1942933E-1216-684F-8ECD-FE64193C0C38}"/>
              </a:ext>
            </a:extLst>
          </p:cNvPr>
          <p:cNvGrpSpPr/>
          <p:nvPr/>
        </p:nvGrpSpPr>
        <p:grpSpPr>
          <a:xfrm>
            <a:off x="4865657" y="3756874"/>
            <a:ext cx="3687120" cy="2577240"/>
            <a:chOff x="4865657" y="3756874"/>
            <a:chExt cx="3687120" cy="257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14:cNvPr>
                <p14:cNvContentPartPr/>
                <p14:nvPr/>
              </p14:nvContentPartPr>
              <p14:xfrm>
                <a:off x="5181377" y="4071154"/>
                <a:ext cx="6840" cy="9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F1759D4-E72E-DD4F-8EF8-40833CA7988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3817" y="4063594"/>
                  <a:ext cx="21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14:cNvPr>
                <p14:cNvContentPartPr/>
                <p14:nvPr/>
              </p14:nvContentPartPr>
              <p14:xfrm>
                <a:off x="5058617" y="4234954"/>
                <a:ext cx="14040" cy="21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1496B5-D57D-D747-83E2-697726290D1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051057" y="4227394"/>
                  <a:ext cx="291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14:cNvPr>
                <p14:cNvContentPartPr/>
                <p14:nvPr/>
              </p14:nvContentPartPr>
              <p14:xfrm>
                <a:off x="5049977" y="4183474"/>
                <a:ext cx="48240" cy="1800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C4813AC-205B-584F-89AF-F30C98F7A1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42417" y="4175914"/>
                  <a:ext cx="63360" cy="1815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C39E7D-E190-B740-9972-4B9756B95019}"/>
                </a:ext>
              </a:extLst>
            </p:cNvPr>
            <p:cNvGrpSpPr/>
            <p:nvPr/>
          </p:nvGrpSpPr>
          <p:grpSpPr>
            <a:xfrm>
              <a:off x="5074817" y="5905714"/>
              <a:ext cx="3283200" cy="424080"/>
              <a:chOff x="5074817" y="5905714"/>
              <a:chExt cx="3283200" cy="424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14:cNvPr>
                  <p14:cNvContentPartPr/>
                  <p14:nvPr/>
                </p14:nvContentPartPr>
                <p14:xfrm>
                  <a:off x="5074817" y="5905714"/>
                  <a:ext cx="2604240" cy="925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8D7C4A4C-5715-9146-910A-07DD64B0A07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067257" y="5898154"/>
                    <a:ext cx="261936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14:cNvPr>
                  <p14:cNvContentPartPr/>
                  <p14:nvPr/>
                </p14:nvContentPartPr>
                <p14:xfrm>
                  <a:off x="7857977" y="6102994"/>
                  <a:ext cx="8280" cy="1717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16C94F06-CD7F-7F4B-BF44-A92E6A6A96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850417" y="6095434"/>
                    <a:ext cx="234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14:cNvPr>
                  <p14:cNvContentPartPr/>
                  <p14:nvPr/>
                </p14:nvContentPartPr>
                <p14:xfrm>
                  <a:off x="7859417" y="6128554"/>
                  <a:ext cx="57600" cy="91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0EBEA04-5BFB-D84C-BF22-B4D84B5361C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851857" y="6120994"/>
                    <a:ext cx="7272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14:cNvPr>
                  <p14:cNvContentPartPr/>
                  <p14:nvPr/>
                </p14:nvContentPartPr>
                <p14:xfrm>
                  <a:off x="7950857" y="6136474"/>
                  <a:ext cx="130320" cy="1674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44A5971-F4B2-2442-9B1F-AC97AAC4767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43297" y="6128914"/>
                    <a:ext cx="14544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14:cNvPr>
                  <p14:cNvContentPartPr/>
                  <p14:nvPr/>
                </p14:nvContentPartPr>
                <p14:xfrm>
                  <a:off x="7896137" y="5980594"/>
                  <a:ext cx="109080" cy="561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34FE6C09-2BAB-2549-BB9F-5D015A11495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888937" y="5973034"/>
                    <a:ext cx="12420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14:cNvPr>
                  <p14:cNvContentPartPr/>
                  <p14:nvPr/>
                </p14:nvContentPartPr>
                <p14:xfrm>
                  <a:off x="8185937" y="6240154"/>
                  <a:ext cx="62640" cy="83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428D8B4D-5FED-B946-A2D9-C9DDC85401B9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178377" y="6232594"/>
                    <a:ext cx="7776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14:cNvPr>
                  <p14:cNvContentPartPr/>
                  <p14:nvPr/>
                </p14:nvContentPartPr>
                <p14:xfrm>
                  <a:off x="8257577" y="6252394"/>
                  <a:ext cx="100440" cy="774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41A82542-42CE-CE47-B5D8-128901A501E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8250017" y="6245194"/>
                    <a:ext cx="115560" cy="92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14:cNvPr>
                <p14:cNvContentPartPr/>
                <p14:nvPr/>
              </p14:nvContentPartPr>
              <p14:xfrm>
                <a:off x="6428057" y="4452034"/>
                <a:ext cx="41760" cy="149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6B91D29-05FD-EF4F-A8D9-6CD3A1F06F9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20497" y="4444474"/>
                  <a:ext cx="56880" cy="1506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7ABE4A8-076C-3B40-BC8D-48CD13F555AF}"/>
                </a:ext>
              </a:extLst>
            </p:cNvPr>
            <p:cNvGrpSpPr/>
            <p:nvPr/>
          </p:nvGrpSpPr>
          <p:grpSpPr>
            <a:xfrm>
              <a:off x="6270017" y="6112354"/>
              <a:ext cx="614520" cy="221760"/>
              <a:chOff x="6270017" y="6112354"/>
              <a:chExt cx="614520" cy="221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14:cNvPr>
                  <p14:cNvContentPartPr/>
                  <p14:nvPr/>
                </p14:nvContentPartPr>
                <p14:xfrm>
                  <a:off x="6270017" y="6145114"/>
                  <a:ext cx="114840" cy="1890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9BF11152-7541-C64D-AC16-F000CDCDE5F5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262457" y="6137554"/>
                    <a:ext cx="1299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14:cNvPr>
                  <p14:cNvContentPartPr/>
                  <p14:nvPr/>
                </p14:nvContentPartPr>
                <p14:xfrm>
                  <a:off x="6454337" y="6188674"/>
                  <a:ext cx="122400" cy="1159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0441F7C-F014-8C4A-B9F6-4EB3AEE7F5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46777" y="6181114"/>
                    <a:ext cx="1375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14:cNvPr>
                  <p14:cNvContentPartPr/>
                  <p14:nvPr/>
                </p14:nvContentPartPr>
                <p14:xfrm>
                  <a:off x="6685817" y="6284434"/>
                  <a:ext cx="30960" cy="111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5B54C1E-5BA0-BD47-9D1C-4AEF2A82CB1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678257" y="6276874"/>
                    <a:ext cx="457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14:cNvPr>
                  <p14:cNvContentPartPr/>
                  <p14:nvPr/>
                </p14:nvContentPartPr>
                <p14:xfrm>
                  <a:off x="6759977" y="6115234"/>
                  <a:ext cx="109800" cy="903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A2A87E39-2D90-3542-9A29-383382A5D3E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52417" y="6107674"/>
                    <a:ext cx="124920" cy="10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14:cNvPr>
                  <p14:cNvContentPartPr/>
                  <p14:nvPr/>
                </p14:nvContentPartPr>
                <p14:xfrm>
                  <a:off x="6857897" y="6112354"/>
                  <a:ext cx="26640" cy="202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232AF3AA-07FF-7B49-BCDB-D69C652BF86E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50337" y="6104794"/>
                    <a:ext cx="41400" cy="21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03528F-D0B3-044B-AEE8-0D7AFD7DB62C}"/>
                </a:ext>
              </a:extLst>
            </p:cNvPr>
            <p:cNvGrpSpPr/>
            <p:nvPr/>
          </p:nvGrpSpPr>
          <p:grpSpPr>
            <a:xfrm>
              <a:off x="7003697" y="4820674"/>
              <a:ext cx="686880" cy="497520"/>
              <a:chOff x="7003697" y="4820674"/>
              <a:chExt cx="686880" cy="497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14:cNvPr>
                  <p14:cNvContentPartPr/>
                  <p14:nvPr/>
                </p14:nvContentPartPr>
                <p14:xfrm>
                  <a:off x="7003697" y="4820674"/>
                  <a:ext cx="280440" cy="180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7DF19CB4-99D6-B74B-956C-8811D2FEA714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96137" y="4813114"/>
                    <a:ext cx="29556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14:cNvPr>
                  <p14:cNvContentPartPr/>
                  <p14:nvPr/>
                </p14:nvContentPartPr>
                <p14:xfrm>
                  <a:off x="7260737" y="5079874"/>
                  <a:ext cx="207360" cy="1368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C2C24FCE-C683-7847-8CFF-3A41DAA4C7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53177" y="5072314"/>
                    <a:ext cx="22212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14:cNvPr>
                  <p14:cNvContentPartPr/>
                  <p14:nvPr/>
                </p14:nvContentPartPr>
                <p14:xfrm>
                  <a:off x="7315097" y="4970074"/>
                  <a:ext cx="82440" cy="691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E307177E-4A6B-BA43-978C-7CA23A19BC16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307537" y="4962514"/>
                    <a:ext cx="9756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14:cNvPr>
                  <p14:cNvContentPartPr/>
                  <p14:nvPr/>
                </p14:nvContentPartPr>
                <p14:xfrm>
                  <a:off x="7535777" y="5236474"/>
                  <a:ext cx="154800" cy="817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E650F3FA-940A-9242-9190-93A5A43FD14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528217" y="5228914"/>
                    <a:ext cx="169920" cy="9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14:cNvPr>
                  <p14:cNvContentPartPr/>
                  <p14:nvPr/>
                </p14:nvContentPartPr>
                <p14:xfrm>
                  <a:off x="7310057" y="4966474"/>
                  <a:ext cx="54720" cy="84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CB448B43-B917-F149-A194-E034DB18DD6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302497" y="4958914"/>
                    <a:ext cx="69840" cy="99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7F813BD-E348-164D-8FDB-761EE1F6607D}"/>
                </a:ext>
              </a:extLst>
            </p:cNvPr>
            <p:cNvGrpSpPr/>
            <p:nvPr/>
          </p:nvGrpSpPr>
          <p:grpSpPr>
            <a:xfrm>
              <a:off x="7810817" y="4890514"/>
              <a:ext cx="166320" cy="88560"/>
              <a:chOff x="7810817" y="4890514"/>
              <a:chExt cx="166320" cy="8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14:cNvPr>
                  <p14:cNvContentPartPr/>
                  <p14:nvPr/>
                </p14:nvContentPartPr>
                <p14:xfrm>
                  <a:off x="7810817" y="4890514"/>
                  <a:ext cx="144000" cy="30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2C4B0B2-4C44-5140-A96F-892D39900C4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803257" y="4882954"/>
                    <a:ext cx="1591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14:cNvPr>
                  <p14:cNvContentPartPr/>
                  <p14:nvPr/>
                </p14:nvContentPartPr>
                <p14:xfrm>
                  <a:off x="7859057" y="4965034"/>
                  <a:ext cx="118080" cy="140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C1FFE2E2-12E3-1D49-A186-0BA0CA59F4B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851497" y="4957474"/>
                    <a:ext cx="13320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14:cNvPr>
                <p14:cNvContentPartPr/>
                <p14:nvPr/>
              </p14:nvContentPartPr>
              <p14:xfrm>
                <a:off x="8360897" y="4839394"/>
                <a:ext cx="191880" cy="182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8F34557-9711-284A-953A-DDCE899FFAC6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353337" y="4831834"/>
                  <a:ext cx="20700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14:cNvPr>
                <p14:cNvContentPartPr/>
                <p14:nvPr/>
              </p14:nvContentPartPr>
              <p14:xfrm>
                <a:off x="6444257" y="4939114"/>
                <a:ext cx="23400" cy="14760"/>
              </p14:xfrm>
            </p:contentPart>
          </mc:Choice>
          <mc:Fallback xmlns="">
            <p:pic>
              <p:nvPicPr>
                <p:cNvPr id="6151" name="Ink 6150">
                  <a:extLst>
                    <a:ext uri="{FF2B5EF4-FFF2-40B4-BE49-F238E27FC236}">
                      <a16:creationId xmlns:a16="http://schemas.microsoft.com/office/drawing/2014/main" id="{10F48B52-D789-3642-A19E-B4BE0F3F70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6697" y="4931554"/>
                  <a:ext cx="38520" cy="29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69" name="Group 6168">
              <a:extLst>
                <a:ext uri="{FF2B5EF4-FFF2-40B4-BE49-F238E27FC236}">
                  <a16:creationId xmlns:a16="http://schemas.microsoft.com/office/drawing/2014/main" id="{C856D819-0EB4-3C41-A5EB-8001D9E227B2}"/>
                </a:ext>
              </a:extLst>
            </p:cNvPr>
            <p:cNvGrpSpPr/>
            <p:nvPr/>
          </p:nvGrpSpPr>
          <p:grpSpPr>
            <a:xfrm>
              <a:off x="6030617" y="4887634"/>
              <a:ext cx="794160" cy="142560"/>
              <a:chOff x="6030617" y="4887634"/>
              <a:chExt cx="794160" cy="142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14:cNvPr>
                  <p14:cNvContentPartPr/>
                  <p14:nvPr/>
                </p14:nvContentPartPr>
                <p14:xfrm>
                  <a:off x="6030617" y="4936234"/>
                  <a:ext cx="388080" cy="716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6E4F51DA-3FBF-6148-B44F-03C74026ECA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023057" y="4928674"/>
                    <a:ext cx="40320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14:cNvPr>
                  <p14:cNvContentPartPr/>
                  <p14:nvPr/>
                </p14:nvContentPartPr>
                <p14:xfrm>
                  <a:off x="6230057" y="4892674"/>
                  <a:ext cx="188280" cy="428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F7CA2B1C-5E2C-8F4F-9C9B-FB0D0F28B28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222497" y="4885114"/>
                    <a:ext cx="20340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14:cNvPr>
                  <p14:cNvContentPartPr/>
                  <p14:nvPr/>
                </p14:nvContentPartPr>
                <p14:xfrm>
                  <a:off x="6455057" y="4937674"/>
                  <a:ext cx="369720" cy="1044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A79EB804-587E-FA47-A5DD-0949E09AA86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7497" y="4930114"/>
                    <a:ext cx="38484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14:cNvPr>
                  <p14:cNvContentPartPr/>
                  <p14:nvPr/>
                </p14:nvContentPartPr>
                <p14:xfrm>
                  <a:off x="6473057" y="4887634"/>
                  <a:ext cx="197640" cy="54720"/>
                </p14:xfrm>
              </p:contentPart>
            </mc:Choice>
            <mc:Fallback xmlns="">
              <p:pic>
                <p:nvPicPr>
                  <p:cNvPr id="6156" name="Ink 6155">
                    <a:extLst>
                      <a:ext uri="{FF2B5EF4-FFF2-40B4-BE49-F238E27FC236}">
                        <a16:creationId xmlns:a16="http://schemas.microsoft.com/office/drawing/2014/main" id="{6E2EB5D0-C545-C240-84F3-93C4A9D7D0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465497" y="4880074"/>
                    <a:ext cx="212760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14:cNvPr>
                  <p14:cNvContentPartPr/>
                  <p14:nvPr/>
                </p14:nvContentPartPr>
                <p14:xfrm>
                  <a:off x="6476657" y="4952794"/>
                  <a:ext cx="213120" cy="44640"/>
                </p14:xfrm>
              </p:contentPart>
            </mc:Choice>
            <mc:Fallback xmlns="">
              <p:pic>
                <p:nvPicPr>
                  <p:cNvPr id="6158" name="Ink 6157">
                    <a:extLst>
                      <a:ext uri="{FF2B5EF4-FFF2-40B4-BE49-F238E27FC236}">
                        <a16:creationId xmlns:a16="http://schemas.microsoft.com/office/drawing/2014/main" id="{1C099530-79C7-C741-9EE1-7AC858F6A07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69457" y="4945234"/>
                    <a:ext cx="22788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14:cNvPr>
                  <p14:cNvContentPartPr/>
                  <p14:nvPr/>
                </p14:nvContentPartPr>
                <p14:xfrm>
                  <a:off x="6485657" y="4952794"/>
                  <a:ext cx="3240" cy="252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F0B67449-1EBC-E448-81D5-58267E9931DE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478097" y="4945234"/>
                    <a:ext cx="18360" cy="1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14:cNvPr>
                  <p14:cNvContentPartPr/>
                  <p14:nvPr/>
                </p14:nvContentPartPr>
                <p14:xfrm>
                  <a:off x="6487817" y="4950634"/>
                  <a:ext cx="191880" cy="44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9F3E3D1F-FA42-E04A-8F6F-9793A0BBA54E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480257" y="4943074"/>
                    <a:ext cx="207000" cy="5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14:cNvPr>
                  <p14:cNvContentPartPr/>
                  <p14:nvPr/>
                </p14:nvContentPartPr>
                <p14:xfrm>
                  <a:off x="6537137" y="4897714"/>
                  <a:ext cx="152640" cy="9468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DDF28C9D-D590-8043-9B64-400E504EE1D8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529577" y="4890154"/>
                    <a:ext cx="16776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14:cNvPr>
                  <p14:cNvContentPartPr/>
                  <p14:nvPr/>
                </p14:nvContentPartPr>
                <p14:xfrm>
                  <a:off x="6275057" y="4920034"/>
                  <a:ext cx="61920" cy="77400"/>
                </p14:xfrm>
              </p:contentPart>
            </mc:Choice>
            <mc:Fallback xmlns="">
              <p:pic>
                <p:nvPicPr>
                  <p:cNvPr id="6164" name="Ink 6163">
                    <a:extLst>
                      <a:ext uri="{FF2B5EF4-FFF2-40B4-BE49-F238E27FC236}">
                        <a16:creationId xmlns:a16="http://schemas.microsoft.com/office/drawing/2014/main" id="{8CC75E4D-DBCA-FD44-A5F0-F83EA35E605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267497" y="4912474"/>
                    <a:ext cx="77040" cy="9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14:cNvPr>
                  <p14:cNvContentPartPr/>
                  <p14:nvPr/>
                </p14:nvContentPartPr>
                <p14:xfrm>
                  <a:off x="6206297" y="4949914"/>
                  <a:ext cx="121680" cy="80280"/>
                </p14:xfrm>
              </p:contentPart>
            </mc:Choice>
            <mc:Fallback xmlns="">
              <p:pic>
                <p:nvPicPr>
                  <p:cNvPr id="6166" name="Ink 6165">
                    <a:extLst>
                      <a:ext uri="{FF2B5EF4-FFF2-40B4-BE49-F238E27FC236}">
                        <a16:creationId xmlns:a16="http://schemas.microsoft.com/office/drawing/2014/main" id="{A1BE0258-9F66-B54C-8421-4BDF1D54FEC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198737" y="4942354"/>
                    <a:ext cx="136440" cy="9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14:cNvPr>
                  <p14:cNvContentPartPr/>
                  <p14:nvPr/>
                </p14:nvContentPartPr>
                <p14:xfrm>
                  <a:off x="6238697" y="4906354"/>
                  <a:ext cx="79560" cy="1404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AC8AD6FA-4770-214A-83B8-217C3BFEE71D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231137" y="4898794"/>
                    <a:ext cx="94680" cy="29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86" name="Group 6185">
              <a:extLst>
                <a:ext uri="{FF2B5EF4-FFF2-40B4-BE49-F238E27FC236}">
                  <a16:creationId xmlns:a16="http://schemas.microsoft.com/office/drawing/2014/main" id="{56FF7E43-D7C6-2C4A-BCB9-E2C122827E0C}"/>
                </a:ext>
              </a:extLst>
            </p:cNvPr>
            <p:cNvGrpSpPr/>
            <p:nvPr/>
          </p:nvGrpSpPr>
          <p:grpSpPr>
            <a:xfrm>
              <a:off x="4865657" y="3756874"/>
              <a:ext cx="939600" cy="354600"/>
              <a:chOff x="4865657" y="3756874"/>
              <a:chExt cx="939600" cy="354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14:cNvPr>
                  <p14:cNvContentPartPr/>
                  <p14:nvPr/>
                </p14:nvContentPartPr>
                <p14:xfrm>
                  <a:off x="4887617" y="3829954"/>
                  <a:ext cx="72360" cy="2246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8DF15CA9-F41B-B342-8367-B88314A183D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4880057" y="3822394"/>
                    <a:ext cx="8712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14:cNvPr>
                  <p14:cNvContentPartPr/>
                  <p14:nvPr/>
                </p14:nvContentPartPr>
                <p14:xfrm>
                  <a:off x="4865657" y="3924634"/>
                  <a:ext cx="114840" cy="65520"/>
                </p14:xfrm>
              </p:contentPart>
            </mc:Choice>
            <mc:Fallback xmlns="">
              <p:pic>
                <p:nvPicPr>
                  <p:cNvPr id="6171" name="Ink 6170">
                    <a:extLst>
                      <a:ext uri="{FF2B5EF4-FFF2-40B4-BE49-F238E27FC236}">
                        <a16:creationId xmlns:a16="http://schemas.microsoft.com/office/drawing/2014/main" id="{5E053104-1516-7D4F-A773-89D092D884F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4858097" y="3917074"/>
                    <a:ext cx="129960" cy="8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14:cNvPr>
                  <p14:cNvContentPartPr/>
                  <p14:nvPr/>
                </p14:nvContentPartPr>
                <p14:xfrm>
                  <a:off x="5064737" y="3820594"/>
                  <a:ext cx="78120" cy="25884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F64232A-85D8-0D40-A30E-EA21810AF6A6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5057177" y="3813034"/>
                    <a:ext cx="9324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14:cNvPr>
                  <p14:cNvContentPartPr/>
                  <p14:nvPr/>
                </p14:nvContentPartPr>
                <p14:xfrm>
                  <a:off x="5246897" y="3873514"/>
                  <a:ext cx="109080" cy="1594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4FD62352-ECC3-D14C-BC55-F41C7435E2E6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239337" y="3865954"/>
                    <a:ext cx="12420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14:cNvPr>
                  <p14:cNvContentPartPr/>
                  <p14:nvPr/>
                </p14:nvContentPartPr>
                <p14:xfrm>
                  <a:off x="5350577" y="3864154"/>
                  <a:ext cx="65520" cy="91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E18217A2-2AA9-0F4A-A4B3-F53FF4BFD93D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343017" y="3856594"/>
                    <a:ext cx="80640" cy="10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14:cNvPr>
                  <p14:cNvContentPartPr/>
                  <p14:nvPr/>
                </p14:nvContentPartPr>
                <p14:xfrm>
                  <a:off x="5431937" y="3885394"/>
                  <a:ext cx="27720" cy="1382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5D18E473-1AB9-1E4D-984F-9EB484675C7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24377" y="3877834"/>
                    <a:ext cx="42840" cy="15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14:cNvPr>
                  <p14:cNvContentPartPr/>
                  <p14:nvPr/>
                </p14:nvContentPartPr>
                <p14:xfrm>
                  <a:off x="5524817" y="4002754"/>
                  <a:ext cx="30960" cy="5544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6FB4DD9-AFBF-E745-BA67-91ADB57D4DEF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517257" y="3995194"/>
                    <a:ext cx="4608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14:cNvPr>
                  <p14:cNvContentPartPr/>
                  <p14:nvPr/>
                </p14:nvContentPartPr>
                <p14:xfrm>
                  <a:off x="5557217" y="3994834"/>
                  <a:ext cx="82440" cy="684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E8F54D35-587B-4146-A00D-7A3FAF036493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549657" y="3987274"/>
                    <a:ext cx="97560" cy="8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14:cNvPr>
                  <p14:cNvContentPartPr/>
                  <p14:nvPr/>
                </p14:nvContentPartPr>
                <p14:xfrm>
                  <a:off x="5628497" y="3981154"/>
                  <a:ext cx="24480" cy="7668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9EB11D9-FD8F-EC4C-A1B4-DAD53D46CD0F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620937" y="3973594"/>
                    <a:ext cx="39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14:cNvPr>
                  <p14:cNvContentPartPr/>
                  <p14:nvPr/>
                </p14:nvContentPartPr>
                <p14:xfrm>
                  <a:off x="5290457" y="3756874"/>
                  <a:ext cx="189000" cy="874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116A76F5-A754-2646-A52F-E970ADEE5C5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5282897" y="3749314"/>
                    <a:ext cx="20412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14:cNvPr>
                  <p14:cNvContentPartPr/>
                  <p14:nvPr/>
                </p14:nvContentPartPr>
                <p14:xfrm>
                  <a:off x="5724257" y="3856954"/>
                  <a:ext cx="81000" cy="25452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480D0884-93B6-E642-8D08-36CC5B489D87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5716697" y="3849394"/>
                    <a:ext cx="96120" cy="269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36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27919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Cheap estimator for mass of W boson (2)</a:t>
            </a:r>
            <a:endParaRPr lang="en-GB" altLang="en-US" sz="3200" baseline="-25000" dirty="0">
              <a:solidFill>
                <a:srgbClr val="0070C0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B5465-ACAF-2A40-8169-D31589159100}"/>
              </a:ext>
            </a:extLst>
          </p:cNvPr>
          <p:cNvSpPr txBox="1"/>
          <p:nvPr/>
        </p:nvSpPr>
        <p:spPr>
          <a:xfrm>
            <a:off x="3941492" y="1993343"/>
            <a:ext cx="4796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Note current best estimate of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GB" sz="2400" dirty="0"/>
              <a:t>80.379±0.012 GeV, so the numerical</a:t>
            </a: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value of the bias may be fairly small.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F0493-8DB0-9747-B64A-F243EB153877}"/>
              </a:ext>
            </a:extLst>
          </p:cNvPr>
          <p:cNvSpPr txBox="1"/>
          <p:nvPr/>
        </p:nvSpPr>
        <p:spPr>
          <a:xfrm>
            <a:off x="381001" y="1055914"/>
            <a:ext cx="2980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estimator’s bias is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9655B4-42C7-D14F-B26A-D03FAB49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06" y="1038522"/>
            <a:ext cx="2705100" cy="55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D7256-6B03-AF4E-9209-0FE4C207E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43" y="1062108"/>
            <a:ext cx="2730500" cy="5461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0892788-A681-744D-A033-0E97922332CC}"/>
              </a:ext>
            </a:extLst>
          </p:cNvPr>
          <p:cNvGrpSpPr/>
          <p:nvPr/>
        </p:nvGrpSpPr>
        <p:grpSpPr>
          <a:xfrm>
            <a:off x="714306" y="1744328"/>
            <a:ext cx="2980239" cy="1602127"/>
            <a:chOff x="5072657" y="1110154"/>
            <a:chExt cx="3501000" cy="188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14:cNvPr>
                <p14:cNvContentPartPr/>
                <p14:nvPr/>
              </p14:nvContentPartPr>
              <p14:xfrm>
                <a:off x="5415017" y="1240834"/>
                <a:ext cx="37440" cy="1751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BF2A072-DE49-9346-93C3-61B45D3557C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6082" y="1231954"/>
                  <a:ext cx="55309" cy="17691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14:cNvPr>
                <p14:cNvContentPartPr/>
                <p14:nvPr/>
              </p14:nvContentPartPr>
              <p14:xfrm>
                <a:off x="5072657" y="1110154"/>
                <a:ext cx="173880" cy="28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63B1D9A-ABFC-5446-910D-C409BFA2438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63773" y="1101279"/>
                  <a:ext cx="191649" cy="3068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14:cNvPr>
                <p14:cNvContentPartPr/>
                <p14:nvPr/>
              </p14:nvContentPartPr>
              <p14:xfrm>
                <a:off x="6215657" y="1425874"/>
                <a:ext cx="1080" cy="10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4F491E3-55F9-F341-8F81-1F471A79E03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08097" y="1417104"/>
                  <a:ext cx="16200" cy="279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97985-DCE0-CD44-9446-7651E65951D2}"/>
                </a:ext>
              </a:extLst>
            </p:cNvPr>
            <p:cNvGrpSpPr/>
            <p:nvPr/>
          </p:nvGrpSpPr>
          <p:grpSpPr>
            <a:xfrm>
              <a:off x="5083457" y="1317154"/>
              <a:ext cx="3490200" cy="1479240"/>
              <a:chOff x="5083457" y="1317154"/>
              <a:chExt cx="3490200" cy="1479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14:cNvPr>
                  <p14:cNvContentPartPr/>
                  <p14:nvPr/>
                </p14:nvContentPartPr>
                <p14:xfrm>
                  <a:off x="5083457" y="2071714"/>
                  <a:ext cx="2895840" cy="8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E96BE30C-1EC5-8644-90BF-670EFE2D843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074577" y="2062835"/>
                    <a:ext cx="2913601" cy="107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14:cNvPr>
                  <p14:cNvContentPartPr/>
                  <p14:nvPr/>
                </p14:nvContentPartPr>
                <p14:xfrm>
                  <a:off x="8022497" y="2280874"/>
                  <a:ext cx="6120" cy="2160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24DBA21-7DCF-BD41-919C-691075978541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8013929" y="2271997"/>
                    <a:ext cx="23256" cy="233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14:cNvPr>
                  <p14:cNvContentPartPr/>
                  <p14:nvPr/>
                </p14:nvContentPartPr>
                <p14:xfrm>
                  <a:off x="8022497" y="2325874"/>
                  <a:ext cx="107640" cy="738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2C7768D-6D9F-A84D-B544-D4C796D8CA51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013633" y="2316967"/>
                    <a:ext cx="125369" cy="91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14:cNvPr>
                  <p14:cNvContentPartPr/>
                  <p14:nvPr/>
                </p14:nvContentPartPr>
                <p14:xfrm>
                  <a:off x="8105297" y="2295994"/>
                  <a:ext cx="157320" cy="1904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7D2802B-E86C-EA4E-9BEF-3C66ADA8324E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8096416" y="2287127"/>
                    <a:ext cx="175082" cy="2081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14:cNvPr>
                  <p14:cNvContentPartPr/>
                  <p14:nvPr/>
                </p14:nvContentPartPr>
                <p14:xfrm>
                  <a:off x="8392577" y="2506594"/>
                  <a:ext cx="181080" cy="1180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169D00A-95D5-514B-8F91-BE9B8BC396FC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8383692" y="2497706"/>
                    <a:ext cx="198850" cy="1358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14:cNvPr>
                  <p14:cNvContentPartPr/>
                  <p14:nvPr/>
                </p14:nvContentPartPr>
                <p14:xfrm>
                  <a:off x="5845577" y="1317154"/>
                  <a:ext cx="1647000" cy="1479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BF551912-55A5-8241-B577-7BA13DB5251E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36697" y="1308273"/>
                    <a:ext cx="1664337" cy="14970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1FA1396-3255-174F-9C95-B170B2F0508C}"/>
                </a:ext>
              </a:extLst>
            </p:cNvPr>
            <p:cNvGrpSpPr/>
            <p:nvPr/>
          </p:nvGrpSpPr>
          <p:grpSpPr>
            <a:xfrm>
              <a:off x="6500777" y="2240914"/>
              <a:ext cx="530280" cy="727920"/>
              <a:chOff x="6500777" y="2240914"/>
              <a:chExt cx="530280" cy="72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14:cNvPr>
                  <p14:cNvContentPartPr/>
                  <p14:nvPr/>
                </p14:nvContentPartPr>
                <p14:xfrm>
                  <a:off x="6662057" y="2275114"/>
                  <a:ext cx="6840" cy="352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F41156D-078F-1544-9016-04927C5C54E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653079" y="2266188"/>
                    <a:ext cx="24795" cy="53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14:cNvPr>
                  <p14:cNvContentPartPr/>
                  <p14:nvPr/>
                </p14:nvContentPartPr>
                <p14:xfrm>
                  <a:off x="6675737" y="2394634"/>
                  <a:ext cx="9000" cy="13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CFE74BC-DB69-4E49-AC26-185B17F84EA4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667146" y="2385893"/>
                    <a:ext cx="25773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14:cNvPr>
                  <p14:cNvContentPartPr/>
                  <p14:nvPr/>
                </p14:nvContentPartPr>
                <p14:xfrm>
                  <a:off x="6683657" y="2525314"/>
                  <a:ext cx="6840" cy="612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ABE5CF2-4F14-7C40-808A-48C4CDB2EF4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674679" y="2516746"/>
                    <a:ext cx="24795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14:cNvPr>
                  <p14:cNvContentPartPr/>
                  <p14:nvPr/>
                </p14:nvContentPartPr>
                <p14:xfrm>
                  <a:off x="6680777" y="2634034"/>
                  <a:ext cx="5400" cy="118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FFF78BBE-0A79-DB4E-8B90-EF5F0A882DDF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672054" y="2625124"/>
                    <a:ext cx="22846" cy="29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14:cNvPr>
                  <p14:cNvContentPartPr/>
                  <p14:nvPr/>
                </p14:nvContentPartPr>
                <p14:xfrm>
                  <a:off x="6500777" y="2793874"/>
                  <a:ext cx="153360" cy="133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821ABCA9-DBC3-9746-821B-E464832CD1D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491905" y="2785002"/>
                    <a:ext cx="171104" cy="151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14:cNvPr>
                  <p14:cNvContentPartPr/>
                  <p14:nvPr/>
                </p14:nvContentPartPr>
                <p14:xfrm>
                  <a:off x="6704537" y="2838154"/>
                  <a:ext cx="68760" cy="91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B7EB665-EF71-444F-81D5-86BE85F4D2D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695624" y="2829270"/>
                    <a:ext cx="86587" cy="109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14:cNvPr>
                  <p14:cNvContentPartPr/>
                  <p14:nvPr/>
                </p14:nvContentPartPr>
                <p14:xfrm>
                  <a:off x="6825857" y="2926714"/>
                  <a:ext cx="13320" cy="23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629F8B9-17AF-7C4D-8B87-77E1B5A7198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817116" y="2917939"/>
                    <a:ext cx="30803" cy="409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14:cNvPr>
                  <p14:cNvContentPartPr/>
                  <p14:nvPr/>
                </p14:nvContentPartPr>
                <p14:xfrm>
                  <a:off x="6890657" y="2786674"/>
                  <a:ext cx="140400" cy="182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AF3D63A-05A7-2845-981F-D462A0914B8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81776" y="2777798"/>
                    <a:ext cx="158161" cy="199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14:cNvPr>
                  <p14:cNvContentPartPr/>
                  <p14:nvPr/>
                </p14:nvContentPartPr>
                <p14:xfrm>
                  <a:off x="6655217" y="2240914"/>
                  <a:ext cx="7560" cy="360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CD0BE79-C02E-CF4D-A0E2-B8F03801227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46397" y="2232020"/>
                    <a:ext cx="25200" cy="537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14:cNvPr>
                  <p14:cNvContentPartPr/>
                  <p14:nvPr/>
                </p14:nvContentPartPr>
                <p14:xfrm>
                  <a:off x="6672857" y="2361874"/>
                  <a:ext cx="10440" cy="30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07B2E195-6A53-EE4D-A0AE-0E69BA24F6C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664087" y="2352930"/>
                    <a:ext cx="27979" cy="48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14:cNvPr>
                  <p14:cNvContentPartPr/>
                  <p14:nvPr/>
                </p14:nvContentPartPr>
                <p14:xfrm>
                  <a:off x="6693017" y="2470954"/>
                  <a:ext cx="16200" cy="54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1B5B813-EB23-7548-B90C-993B14AC6E1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84294" y="2462095"/>
                    <a:ext cx="33646" cy="71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14:cNvPr>
                  <p14:cNvContentPartPr/>
                  <p14:nvPr/>
                </p14:nvContentPartPr>
                <p14:xfrm>
                  <a:off x="6673577" y="2631874"/>
                  <a:ext cx="10440" cy="360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BE12D7B-72F1-9D49-BE1A-36024233EEE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664807" y="2622980"/>
                    <a:ext cx="27979" cy="5378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14:cNvPr>
              <p14:cNvContentPartPr/>
              <p14:nvPr/>
            </p14:nvContentPartPr>
            <p14:xfrm>
              <a:off x="664164" y="3597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8EEE8E5-C80A-FF4C-BC38-349CA06A37AE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9844" y="3593040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768E0D41-6974-3248-AB80-4C94CBBBEA2A}"/>
              </a:ext>
            </a:extLst>
          </p:cNvPr>
          <p:cNvSpPr txBox="1"/>
          <p:nvPr/>
        </p:nvSpPr>
        <p:spPr>
          <a:xfrm>
            <a:off x="453488" y="5921880"/>
            <a:ext cx="583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information inequality is still satisfied.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96C0B24-3181-E04D-91A6-87D31EA5ED8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223913" y="3675923"/>
            <a:ext cx="1841500" cy="9017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A04E132-B72E-AC47-8854-9CC8E5C3EEB2}"/>
              </a:ext>
            </a:extLst>
          </p:cNvPr>
          <p:cNvSpPr txBox="1"/>
          <p:nvPr/>
        </p:nvSpPr>
        <p:spPr>
          <a:xfrm>
            <a:off x="483120" y="3812315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have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078B42E-C5AF-1249-829B-2531603D5009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05741" y="4783742"/>
            <a:ext cx="5659891" cy="828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9B5CB61-DCDF-3141-A6C2-9ACE2D0E21FE}"/>
              </a:ext>
            </a:extLst>
          </p:cNvPr>
          <p:cNvSpPr txBox="1"/>
          <p:nvPr/>
        </p:nvSpPr>
        <p:spPr>
          <a:xfrm>
            <a:off x="4145478" y="3828396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</a:t>
            </a:r>
          </a:p>
        </p:txBody>
      </p:sp>
    </p:spTree>
    <p:extLst>
      <p:ext uri="{BB962C8B-B14F-4D97-AF65-F5344CB8AC3E}">
        <p14:creationId xmlns:p14="http://schemas.microsoft.com/office/powerpoint/2010/main" val="26916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9239789-1873-C14C-9EAF-DC5DEAE756A4}"/>
              </a:ext>
            </a:extLst>
          </p:cNvPr>
          <p:cNvSpPr txBox="1">
            <a:spLocks noChangeArrowheads="1"/>
          </p:cNvSpPr>
          <p:nvPr/>
        </p:nvSpPr>
        <p:spPr>
          <a:xfrm>
            <a:off x="2226468" y="242888"/>
            <a:ext cx="439261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58F0699-7926-BF47-B0A5-AC961C52A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81075"/>
            <a:ext cx="83042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two types of events (e.g., signal and background) each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which predict a given pdf for the variable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: 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f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(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dirty="0">
                <a:solidFill>
                  <a:srgbClr val="0070C0"/>
                </a:solidFill>
              </a:rPr>
              <a:t>).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observe a mixture of the two event types, signal fraction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ν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observed total number </a:t>
            </a:r>
            <a:r>
              <a:rPr lang="en-US" altLang="en-US" dirty="0">
                <a:solidFill>
                  <a:srgbClr val="0070C0"/>
                </a:solidFill>
              </a:rPr>
              <a:t>=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CF0DBB4-B1C3-B74D-9128-D1CEA7C2F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779713"/>
            <a:ext cx="58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C1DC102-BEB9-094A-AC65-8B68A85C3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755900"/>
            <a:ext cx="326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133E61CA-3B2E-3544-8E19-350CA98353C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83125"/>
            <a:ext cx="4681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310DA991-4326-F444-BAA1-B5D1D25F285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644900"/>
            <a:ext cx="57531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3C0F7B0A-56EB-2840-B773-331067D79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66102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→</a:t>
            </a: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E791212D-AB7A-3A45-B6AF-0C9335A9FD8A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5565775"/>
            <a:ext cx="73167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F4C3619B-E88A-5A4C-9EF9-D50ED6A9CAFC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882900"/>
            <a:ext cx="3227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7636DB-E679-DC45-A53A-C7DC03B06DA9}"/>
              </a:ext>
            </a:extLst>
          </p:cNvPr>
          <p:cNvSpPr txBox="1">
            <a:spLocks noChangeArrowheads="1"/>
          </p:cNvSpPr>
          <p:nvPr/>
        </p:nvSpPr>
        <p:spPr>
          <a:xfrm>
            <a:off x="265113" y="374650"/>
            <a:ext cx="83804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mean (expectation value)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6BC1BC53-40B4-924A-8F85-B196F92F3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285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166D3501-7081-8A4D-BDA0-32D76A642E9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32" y="3137354"/>
            <a:ext cx="21780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AC556ECA-C700-564F-99CF-6F7269E35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882" y="3219904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10" name="Picture 9" descr="txp_fig">
            <a:extLst>
              <a:ext uri="{FF2B5EF4-FFF2-40B4-BE49-F238E27FC236}">
                <a16:creationId xmlns:a16="http://schemas.microsoft.com/office/drawing/2014/main" id="{52E68087-5E54-AC41-A710-C8AEEF17A26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47" y="5153479"/>
            <a:ext cx="38163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79044A49-6D6E-764B-BE18-6131F30F07A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22" y="4464504"/>
            <a:ext cx="2274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277229B3-19B2-8C4E-A51A-2F49200D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97" y="4324804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BE54B162-467D-1643-B576-26696351C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882" y="3181804"/>
            <a:ext cx="218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 mean’)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7ACA21E2-7C65-4D4A-90D7-0A4C5FDD1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023938"/>
            <a:ext cx="40560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E3509-5900-0944-9C7E-7A2FEC008E45}"/>
              </a:ext>
            </a:extLst>
          </p:cNvPr>
          <p:cNvSpPr txBox="1"/>
          <p:nvPr/>
        </p:nvSpPr>
        <p:spPr>
          <a:xfrm>
            <a:off x="609597" y="2253342"/>
            <a:ext cx="7721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335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932ACFB-E6AE-E84E-8BA4-96995A7DA17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404813"/>
            <a:ext cx="49688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Extended ML example (2)</a:t>
            </a:r>
            <a:endParaRPr lang="en-GB" altLang="en-US" sz="3200" i="1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E0BD021-F573-8C42-8938-DFE662612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05263"/>
            <a:ext cx="36407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log-likelihood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terms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baseline="-25000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D08088B-D4F8-7F4B-922E-9E996E0BA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36766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A40694F9-F00A-794A-AF4F-FB92FDA3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1438"/>
            <a:ext cx="347127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example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combination of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exponential and Gaussian: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7617A9B-F850-8A41-A81F-B61388B3FBF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924175"/>
            <a:ext cx="13589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5E08FCF8-2DB7-4043-8508-3ADFBE28412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229225"/>
            <a:ext cx="2387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AAE25308-0529-9B4E-9DA7-59E5232F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138" y="4833938"/>
            <a:ext cx="43169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errors reflect total Poisson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fluctuation as well as that in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proportion of signal/background.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1DDC60AA-4BC0-144D-AB3E-D73A27BE28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8400" y="5157788"/>
            <a:ext cx="576263" cy="3587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F78846-4DA7-4341-9D39-68DFAA3811A3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463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MLE:  parameters of Gaussian pdf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65AAF27-6D60-F441-AE81-7A6136B6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52513"/>
            <a:ext cx="7063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independent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i="1" baseline="-25000" dirty="0">
                <a:solidFill>
                  <a:srgbClr val="0070C0"/>
                </a:solidFill>
              </a:rPr>
              <a:t>i</a:t>
            </a:r>
            <a:r>
              <a:rPr lang="en-US" altLang="en-US" dirty="0">
                <a:solidFill>
                  <a:srgbClr val="0070C0"/>
                </a:solidFill>
              </a:rPr>
              <a:t> ~ Gauss(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</a:t>
            </a:r>
            <a:r>
              <a:rPr lang="el-GR" altLang="en-US" dirty="0">
                <a:solidFill>
                  <a:srgbClr val="0070C0"/>
                </a:solidFill>
                <a:latin typeface="Symbol" pitchFamily="2" charset="2"/>
              </a:rPr>
              <a:t> 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64BEB8-C3FC-5B4F-9759-FD9112F7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827338"/>
            <a:ext cx="382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log-likelihood function is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97AF7783-986A-B344-9F13-3E80A1FDA7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417888"/>
            <a:ext cx="6985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F5E0A899-E66B-7941-928F-F517E41C13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839913"/>
            <a:ext cx="4427537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4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(2)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A63324-08C2-A847-99FA-1169DFA30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derivatives with respect to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zero and solve,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8D9A265A-027B-1747-B240-179ADEC8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0363"/>
            <a:ext cx="714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know that the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μ</a:t>
            </a:r>
            <a:r>
              <a:rPr lang="en-US" altLang="en-US" dirty="0">
                <a:solidFill>
                  <a:srgbClr val="0070C0"/>
                </a:solidFill>
              </a:rPr>
              <a:t>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unbiased.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DD75861-7631-5C4E-88E5-A1771BB8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556000"/>
            <a:ext cx="290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we find, however,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8047A7D-272B-1C45-9545-8D9CB1FB4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556000"/>
            <a:ext cx="1992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MLE for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1A6C8CE-A063-0343-A999-6C327EE1D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084638"/>
            <a:ext cx="74035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a bias, but </a:t>
            </a:r>
            <a:r>
              <a:rPr lang="en-US" altLang="en-US" i="1" dirty="0">
                <a:solidFill>
                  <a:srgbClr val="0070C0"/>
                </a:solidFill>
              </a:rPr>
              <a:t>b </a:t>
            </a:r>
            <a:r>
              <a:rPr lang="en-US" altLang="en-US" dirty="0">
                <a:solidFill>
                  <a:srgbClr val="0070C0"/>
                </a:solidFill>
              </a:rPr>
              <a:t>→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n </a:t>
            </a:r>
            <a:r>
              <a:rPr lang="en-US" altLang="en-US" dirty="0">
                <a:solidFill>
                  <a:srgbClr val="0070C0"/>
                </a:solidFill>
              </a:rPr>
              <a:t>→ ∞.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Recall, however, that</a:t>
            </a:r>
          </a:p>
        </p:txBody>
      </p:sp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7DD12095-46E9-9F4E-9696-7A33BFEC3F7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5080"/>
            <a:ext cx="31369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C2AA58BC-15AB-B54E-880D-0A993B91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98" y="5553302"/>
            <a:ext cx="820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unbiased estimator for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not important whether one uses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the MLE to estimate </a:t>
            </a:r>
            <a:r>
              <a:rPr lang="el-GR" altLang="en-US" i="1" dirty="0">
                <a:solidFill>
                  <a:srgbClr val="0070C0"/>
                </a:solidFill>
                <a:latin typeface="Symbol" pitchFamily="2" charset="2"/>
              </a:rPr>
              <a:t>σ</a:t>
            </a:r>
            <a:r>
              <a:rPr lang="en-US" altLang="en-US" baseline="30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C3F7CD62-26C3-DA40-9B8D-40335241479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500438"/>
            <a:ext cx="23876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82397B09-ADF5-E349-A4D9-92F338E7796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838325"/>
            <a:ext cx="53308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derivatives of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find covariance.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C05F2-8460-1A4D-8B2F-97FE94F9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844379"/>
            <a:ext cx="18288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A8BB74-893D-8D44-8319-20EB06CB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0" y="5269365"/>
            <a:ext cx="3162300" cy="850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2298A6-7135-FB4E-B657-90580D113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028" y="1808460"/>
            <a:ext cx="2387600" cy="774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E6D68-5684-F947-979F-24E0C3D0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798" y="5298165"/>
            <a:ext cx="4419600" cy="81280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69F6E0-3A51-BC42-9F29-48266ADE62C8}"/>
              </a:ext>
            </a:extLst>
          </p:cNvPr>
          <p:cNvCxnSpPr>
            <a:cxnSpLocks/>
          </p:cNvCxnSpPr>
          <p:nvPr/>
        </p:nvCxnSpPr>
        <p:spPr>
          <a:xfrm>
            <a:off x="2960915" y="2192178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CFF965-2B10-7944-B445-881766B143F3}"/>
              </a:ext>
            </a:extLst>
          </p:cNvPr>
          <p:cNvCxnSpPr>
            <a:cxnSpLocks/>
          </p:cNvCxnSpPr>
          <p:nvPr/>
        </p:nvCxnSpPr>
        <p:spPr>
          <a:xfrm>
            <a:off x="1168400" y="4282235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A3AC48-F758-D64D-A593-4D276F17AF7D}"/>
              </a:ext>
            </a:extLst>
          </p:cNvPr>
          <p:cNvCxnSpPr>
            <a:cxnSpLocks/>
          </p:cNvCxnSpPr>
          <p:nvPr/>
        </p:nvCxnSpPr>
        <p:spPr>
          <a:xfrm>
            <a:off x="3719832" y="5666307"/>
            <a:ext cx="555171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E1EAA4-8419-CE43-A481-AA028859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3944644"/>
            <a:ext cx="5791200" cy="81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83514-C6D4-1141-AADB-4A7AC810C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2" y="2907144"/>
            <a:ext cx="3860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E9BB9F-814E-F34C-8B8A-78DED1938F0F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61950"/>
            <a:ext cx="839946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Example of ML:  parameters of Gaussian pdf (4)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D2C47-632D-8E4B-9543-D453547DB09C}"/>
              </a:ext>
            </a:extLst>
          </p:cNvPr>
          <p:cNvSpPr txBox="1"/>
          <p:nvPr/>
        </p:nvSpPr>
        <p:spPr>
          <a:xfrm>
            <a:off x="439057" y="1119485"/>
            <a:ext cx="578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Fisher information matrix 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74386-BCBB-404E-A433-A5DB9AEBD9A8}"/>
              </a:ext>
            </a:extLst>
          </p:cNvPr>
          <p:cNvSpPr txBox="1"/>
          <p:nvPr/>
        </p:nvSpPr>
        <p:spPr>
          <a:xfrm>
            <a:off x="378280" y="3530356"/>
            <a:ext cx="408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Invert to find covariance matrix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D1FD0A-AAAA-5140-85C2-88872E2F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764393"/>
            <a:ext cx="6032500" cy="120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2C575B-3F3A-CE49-AF7D-894A9CF81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09981"/>
            <a:ext cx="3594100" cy="1384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A22A2D-AFA6-DD4D-88BF-149BCD263100}"/>
              </a:ext>
            </a:extLst>
          </p:cNvPr>
          <p:cNvSpPr txBox="1"/>
          <p:nvPr/>
        </p:nvSpPr>
        <p:spPr>
          <a:xfrm>
            <a:off x="356508" y="4753373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0529DB-22A4-7C42-ADE2-1A30B8D3F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942" y="4528056"/>
            <a:ext cx="5441145" cy="82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96E675-9490-7E45-9B4B-9DA80E0D53BF}"/>
              </a:ext>
            </a:extLst>
          </p:cNvPr>
          <p:cNvSpPr txBox="1"/>
          <p:nvPr/>
        </p:nvSpPr>
        <p:spPr>
          <a:xfrm>
            <a:off x="351971" y="5707034"/>
            <a:ext cx="2417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error prop.,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BF943-D5EA-D241-A891-35BB55FB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015" y="5583794"/>
            <a:ext cx="4030925" cy="79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9C4AD2-4A5B-504D-8588-816AB047D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7528" y="5728938"/>
            <a:ext cx="1272000" cy="6120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01DC077-B9D8-D24A-8578-7ABCE3CA7F4F}"/>
              </a:ext>
            </a:extLst>
          </p:cNvPr>
          <p:cNvCxnSpPr/>
          <p:nvPr/>
        </p:nvCxnSpPr>
        <p:spPr>
          <a:xfrm>
            <a:off x="6909025" y="5987472"/>
            <a:ext cx="496887" cy="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32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5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4E5A07-0C84-D34D-BC76-3CF80908A4BB}"/>
              </a:ext>
            </a:extLst>
          </p:cNvPr>
          <p:cNvSpPr txBox="1">
            <a:spLocks noChangeArrowheads="1"/>
          </p:cNvSpPr>
          <p:nvPr/>
        </p:nvSpPr>
        <p:spPr>
          <a:xfrm>
            <a:off x="2062480" y="264319"/>
            <a:ext cx="51292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An estimator for the variance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5C21CD7-28D3-9746-85FA-736253F44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1158875"/>
            <a:ext cx="1572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66D1E810-2DE8-9645-B294-0532F947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" y="2111375"/>
            <a:ext cx="14657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Estimator:</a:t>
            </a:r>
          </a:p>
        </p:txBody>
      </p:sp>
      <p:pic>
        <p:nvPicPr>
          <p:cNvPr id="9" name="Picture 8" descr="txp_fig">
            <a:extLst>
              <a:ext uri="{FF2B5EF4-FFF2-40B4-BE49-F238E27FC236}">
                <a16:creationId xmlns:a16="http://schemas.microsoft.com/office/drawing/2014/main" id="{261F27AF-A8F7-C84F-87FE-A64F4A595F3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3744913"/>
            <a:ext cx="25812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E2C51A7-80C7-4644-80F8-F51F1D804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25" y="3705225"/>
            <a:ext cx="369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(factor of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 makes this so)</a:t>
            </a:r>
          </a:p>
        </p:txBody>
      </p:sp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FEC82864-DEE2-D54F-A18F-4954B190DE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035175"/>
            <a:ext cx="3841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FF084B9C-63CD-184B-BEBE-6FF10FFC0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2098675"/>
            <a:ext cx="143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(‘sample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variance’)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A91CB165-8353-D042-865A-E2282E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225" y="2974975"/>
            <a:ext cx="1257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4" name="Picture 13" descr="txp_fig">
            <a:extLst>
              <a:ext uri="{FF2B5EF4-FFF2-40B4-BE49-F238E27FC236}">
                <a16:creationId xmlns:a16="http://schemas.microsoft.com/office/drawing/2014/main" id="{3FE030F6-DE83-E541-91C6-078452715BE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51488"/>
            <a:ext cx="30527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xp_fig">
            <a:extLst>
              <a:ext uri="{FF2B5EF4-FFF2-40B4-BE49-F238E27FC236}">
                <a16:creationId xmlns:a16="http://schemas.microsoft.com/office/drawing/2014/main" id="{AF714912-E3C7-8A41-8E6A-E66577738CE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4602163"/>
            <a:ext cx="37322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>
            <a:extLst>
              <a:ext uri="{FF2B5EF4-FFF2-40B4-BE49-F238E27FC236}">
                <a16:creationId xmlns:a16="http://schemas.microsoft.com/office/drawing/2014/main" id="{8D461BD9-FD34-8444-9835-28A1FB9C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5" y="4651375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50359016-2C17-E647-88BB-B4A3FADF5D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044575"/>
            <a:ext cx="437991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0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9DD8A2-0E8C-BF40-9AED-5D25C0E3E9C4}"/>
              </a:ext>
            </a:extLst>
          </p:cNvPr>
          <p:cNvSpPr txBox="1">
            <a:spLocks noChangeArrowheads="1"/>
          </p:cNvSpPr>
          <p:nvPr/>
        </p:nvSpPr>
        <p:spPr>
          <a:xfrm>
            <a:off x="2416175" y="264318"/>
            <a:ext cx="4062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C36A99C-2033-8346-884C-83B35B429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981075"/>
            <a:ext cx="84290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entire result of an experiment (set of measurements)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collection of numbers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suppose the joint pdf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data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function that depends on a set of parameters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A618E8-A8AF-ED43-9046-6F46564F5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3178175"/>
            <a:ext cx="7732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evaluate this function with the data obtained and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regard it as a function of the parameter(s).  This is the likelihood function: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2FB9ECA-D95F-8745-BF35-A4B7CFC6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4521200"/>
            <a:ext cx="3162300" cy="123190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A470AA2-6D2C-4D44-BB8E-C601C9B8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4841875"/>
            <a:ext cx="16563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constant)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9232D0D-BC0F-D54E-B9CC-62693EA1C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2500313"/>
            <a:ext cx="1003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9948544-EFBA-B041-9F15-7D8BA702D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4894263"/>
            <a:ext cx="2044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INFN 2024, Paestum / Parameter Estimation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60A44B-2CE0-4244-AD92-C8F2E072685C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i.i.d.*.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31B23D-45D0-3842-A18B-32BD6753B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D03B99CC-1744-9543-B609-7E1AA4909A9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44295EE-AC32-C046-A8FF-D428C50B0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EEDF96C-3AD3-2346-A646-C359ADCF7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10C837EF-6669-254B-97E1-61F738721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3F9AA3F6-B03C-B44E-9040-6BD3DB1E9DA3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mu}] - \mu = 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4"/>
  <p:tag name="PICTUREFILESIZE" val="109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widehat{\sigma^2}] - \sigma^2 = 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6"/>
  <p:tag name="PICTUREFILESIZE" val="129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\sigma^2} = \frac{1}{n-1} \sum_{i=1}^n &#13;&#10;(x_i - \overline{x})^2 \equiv s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7"/>
  <p:tag name="PICTUREFILESIZE" val="237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mu_k = \int (x - \mu)^k f(x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0"/>
  <p:tag name="PICTUREFILESIZE" val="208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widehat{\sigma^2}] = &#13;&#10;\frac{1}{n} \left( \mu_4 - \frac{n-3}{n-1} \mu_2&#13;&#10;\right)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9"/>
  <p:tag name="PICTUREFILESIZE" val="258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alpha, \beta) = \frac{ 1 + \alpha x + \beta x^2}&#13;&#10;{2 + 2 \beta / 3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28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int_{x_{\rm min}}^{x_{\rm max}} &#13;&#10;f(x; \alpha, \beta) \, dx =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30"/>
  <p:tag name="PICTUREFILESIZE" val="2306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alpha} &amp; = &amp; 0.508 \\*[0.2 cm]&#13;&#10;\hat{\beta} &amp; = &amp; 0.47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0"/>
  <p:tag name="PICTUREFILESIZE" val="1629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\widehat{V^{-1}})_{ij} = \left. - \frac{ \partial^2 \ln L}&#13;&#10;{\partial \theta_i \partial \theta_j} &#13;&#10;\right|_{\vec{\theta} = \hat{\vec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8"/>
  <p:tag name="PICTUREFILESIZE" val="2878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sigma}_{\hat{\alpha}} &amp; = &amp; 0.052 \\*[0.2 cm]&#13;&#10;\hat{\sigma}_{\hat{\beta}} &amp; = &amp; 0.11 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801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box{cov}[\hat{\alpha}, \hat{\beta}] &amp; = &amp; 0.0026 &#13;&#10;\\*[0.2 cm]&#13;&#10;r &amp; = &amp; 0.46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447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&amp; &amp; \ln L(\alpha, \beta) \approx \ln L_{\rm max} \\*[0.3 cm]&#13;&#10;&amp; &amp; - \frac{1}{2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69"/>
  <p:tag name="PICTUREFILESIZE" val="948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 \frac{1}{(1 - \rho^2)} \left[&#13;&#10;\left( \frac{ \alpha - \hat{\alpha} }{\sigma_{\hat{\alpha} }} \right)^2&#13;&#10;+ \left( \frac{ \beta - \hat{\beta} }{\sigma_{\hat{\beta} }} \right)^2&#13;&#10;- 2 \rho \left( \frac{ \alpha - \hat{\alpha} }{\sigma_{\hat{\alpha} }} \right)&#13;&#10;\left( \frac{ \beta - \hat{\beta} }{\sigma_{\hat{\beta} }} \right)&#13;&#10;\right] \: = \: 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8"/>
  <p:tag name="PICTUREFILESIZE" val="7632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tan 2 \phi = &#13;&#10;\frac{2 \rho \sigma_{\hat{\alpha}} \sigma_{\hat{\beta}} }&#13;&#10;{\sigma_{\hat{\alpha}}^2 - \sigma{\hat{\beta}}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2298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alpha, \beta) = \ln L_{\rm max} - 1/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184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f(t; \lambda) = \lambda e^{-\lambda t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6"/>
  <p:tag name="PICTUREFILESIZE" val="112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lambda} = \frac{1}{\hat{\tau}} = &#13;&#10;\left( \frac{1}{n} \sum_{i=1}^n t_i \right)^{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5"/>
  <p:tag name="PICTUREFILESIZE" val="257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lambd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32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"/>
  <p:tag name="PICTUREFILESIZE" val="175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E[\hat{\lambda}] = \lambda \frac{n}{n-1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49"/>
  <p:tag name="PICTUREFILESIZE" val="1270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 | \vec{x} ) = \frac{ L(\vec{x} | \theta) \pi(\theta) }&#13;&#10;{ \int L(\vec{x} | \theta') \pi(\theta') \, d\theta'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370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8"/>
  <p:tag name="PICTUREFILESIZE" val="666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_{\rm Bayes} = \hat{\theta}_{\rm ML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27"/>
  <p:tag name="PICTUREFILESIZE" val="1100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nu, \vec{\theta}) = \frac{\nu^n}{n!} e^{-\nu} \,&#13;&#10;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5"/>
  <p:tag name="PICTUREFILESIZE" val="2935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- \nu(\vec{\theta})&#13;&#10;+ \sum_{i=1}^n \ln ( \nu(\vec{\theta}) f(x_i; \vec{\theta}))&#13;&#10;+ C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1"/>
  <p:tag name="PICTUREFILESIZE" val="39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nu(\vec{\theta}) = \sigma (\vec{\theta}) \int L \, dt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5"/>
  <p:tag name="PICTUREFILESIZE" val="1746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vec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3"/>
  <p:tag name="PICTUREFILESIZE" val="25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nu} &amp; = &amp; n \\*[0.2 cm]&#13;&#10;\hat{\theta} &amp; = &amp; \mbox{ same as ML}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94"/>
  <p:tag name="PICTUREFILESIZE" val="180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n} = (n_1, \ldots, n_N), \: n_{\rm tot} = \sum_{i=1}^N n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01"/>
  <p:tag name="PICTUREFILESIZE" val="260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vec{\nu} = (\nu_1, \ldots, \nu_N), \: \nu_{\rm tot} = \sum_{i=1}^N \nu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89"/>
  <p:tag name="PICTUREFILESIZE" val="2476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vec{\theta}) = \sum_{i=1}^N n_i \ln \nu_i(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79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\vec{n}; \vec{\nu}) = &#13;&#10;\frac{ n_{\rm tot}! }{ n_1 ! \ldots n_N ! }&#13;&#10;\left( \frac{ \nu_1 }{n_{\rm tot}} \right)^{n_1}&#13;&#10;\cdots&#13;&#10;\left( \frac{ \nu_N }{n_{\rm tot}} \right)^{n_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3"/>
  <p:tag name="PICTUREFILESIZE" val="4760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nu_i (\vec{\theta}) = \nu_{\rm tot} &#13;&#10;\int_{{\rm bin} \, i} f(x; \vec{\theta}) \, dx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54"/>
  <p:tag name="PICTUREFILESIZE" val="2681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nu_{\rm tot}, \vec{\theta}) = - \nu_{\rm tot} +&#13;&#10;\sum_{i=1}^N n_i \ln \nu_i(\nu_{\rm tot}, \vec{\theta}) + C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39"/>
  <p:tag name="PICTUREFILESIZE" val="4050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n; \mu_{\rm s}, \mu_{\rm b}) = &#13;&#10;\frac{ (\mu_{\rm s} + \mu_{\rm b})^n}  {n!} e^{-( \mu_{\rm s} + \mu_{\rm b})}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341"/>
  <p:tag name="PICTUREFILESIZE" val="311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\mu_{\rm s}, \mu_{\rm b})  =&#13;&#10; \frac{\mu_{\rm s}}{\mu_{\rm s} + \mu_{\rm b}} f_{\rm s}(x) &#13;&#10;+ \frac{\mu_{\rm b}}{\mu_{\rm s} + \mu_{\rm b}} f_{\rm b}(x) 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419"/>
  <p:tag name="PICTUREFILESIZE" val="402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 \mu_{\rm s}, \mu_{\rm b}) = - (\mu_{\rm s} + \mu_{\rm b}) &#13;&#10;+ \sum_{i=1}^n \ln \left[ (\mu_{\rm s} + \mu_{\rm b}) &#13;&#10;f(x_i; \mu_{\rm s}, \mu_{\rm b}) \right]&#13;&#10;\]&#13;&#10;&#13;&#10;\end{document}&#13;&#10;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533"/>
  <p:tag name="PICTUREFILESIZE" val="4998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_{\rm s} = \theta \nu \,, \;&#13;&#10;\mu_{\rm b} = (1 - \theta) \nu \,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235"/>
  <p:tag name="PICTUREFILESIZE" val="153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mu_{\rm s} &amp; = &amp; 6 \\*[0.2 cm]&#13;&#10;\mu_{\rm b} &amp; = &amp; 60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99"/>
  <p:tag name="PICTUREFILESIZE" val="1219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mu}_{\rm s} &amp; = &amp; 8.7 \pm 5.5 \\*[0.2 cm]&#13;&#10;\hat{\mu}_{\rm b} &amp; = &amp; 54.3 \pm 8.8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99"/>
  <p:tag name="BOXFONT" val="10"/>
  <p:tag name="BOXWRAP" val="False"/>
  <p:tag name="WORKAROUNDTRANSPARENCYBUG" val="False"/>
  <p:tag name="ALLOWFONTSUBSTITUTION" val="False"/>
  <p:tag name="BITMAPFORMAT" val="png256"/>
  <p:tag name="ORIGWIDTH" val="174"/>
  <p:tag name="PICTUREFILESIZE" val="217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ln L (\mu, \sigma^2) &amp; = &amp; \sum_{i=1}^n &#13;&#10;\ln f(x_i; \mu, \sigma^2) \\*[0.2 cm]&#13;&#10;&amp; = &amp; \sum_{i=1}^n \left( \ln \frac{1}{\sqrt{2 \pi}}&#13;&#10;+ \frac{1}{2} \ln \frac{1}{\sigma^2} - &#13;&#10;\frac{(x_i - \mu)^2}{2 \sigma^2} \right) \;.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503"/>
  <p:tag name="PICTUREFILESIZE" val="7549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; \mu, \sigma^2) = \frac{1}{\sqrt{2 \pi \sigma^2}}&#13;&#10;e ^{-(x-\mu)^2/2 \sigma^2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9"/>
  <p:tag name="PICTUREFILESIZE" val="2844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^2 = &#13;&#10;\frac{1}{n-1} \sum_{i=1}^n (x_i - \hat{\mu})^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214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E [ \widehat{ \sigma^2 } ] = \frac{n-1}{n} \sigma^2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2"/>
  <p:tag name="PICTUREFILESIZE" val="1474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;,&#13;&#10; \quad \quad&#13;&#10;\widehat{\sigma^2} = &#13;&#10;\frac{1}{n} \sum_{i=1}^n (x_i - \hat{\mu})^2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4"/>
  <p:tag name="PICTUREFILESIZE" val="319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mu} = \frac{1}{n} \sum_{i=1}^n x_i \equiv&#13;&#10;\overline{x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7"/>
  <p:tag name="PICTUREFILESIZE" val="15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mu}] = \frac{ \sigma^2 }{n} \quad \quad&#13;&#10;\left( \; \sigma_{\hat{\mu}} = \frac{\sigma}{\sqrt{n}}&#13;&#10;\;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75"/>
  <p:tag name="PICTUREFILESIZE" val="2463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28723</TotalTime>
  <Words>4958</Words>
  <Application>Microsoft Macintosh PowerPoint</Application>
  <PresentationFormat>On-screen Show (4:3)</PresentationFormat>
  <Paragraphs>634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709</cp:revision>
  <dcterms:created xsi:type="dcterms:W3CDTF">2020-05-18T17:44:39Z</dcterms:created>
  <dcterms:modified xsi:type="dcterms:W3CDTF">2024-05-13T09:10:15Z</dcterms:modified>
</cp:coreProperties>
</file>