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26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327" r:id="rId2"/>
    <p:sldId id="1578" r:id="rId3"/>
    <p:sldId id="1525" r:id="rId4"/>
    <p:sldId id="295" r:id="rId5"/>
    <p:sldId id="349" r:id="rId6"/>
    <p:sldId id="1271" r:id="rId7"/>
    <p:sldId id="1272" r:id="rId8"/>
    <p:sldId id="1532" r:id="rId9"/>
    <p:sldId id="348" r:id="rId10"/>
    <p:sldId id="351" r:id="rId11"/>
    <p:sldId id="1266" r:id="rId12"/>
    <p:sldId id="1267" r:id="rId13"/>
    <p:sldId id="1294" r:id="rId14"/>
    <p:sldId id="1269" r:id="rId15"/>
    <p:sldId id="1527" r:id="rId16"/>
    <p:sldId id="1273" r:id="rId17"/>
    <p:sldId id="1275" r:id="rId18"/>
    <p:sldId id="1274" r:id="rId19"/>
    <p:sldId id="1579" r:id="rId20"/>
    <p:sldId id="1580" r:id="rId21"/>
    <p:sldId id="1581" r:id="rId22"/>
    <p:sldId id="1582" r:id="rId23"/>
    <p:sldId id="1440" r:id="rId24"/>
    <p:sldId id="1441" r:id="rId25"/>
    <p:sldId id="1442" r:id="rId26"/>
    <p:sldId id="1443" r:id="rId27"/>
    <p:sldId id="1444" r:id="rId28"/>
    <p:sldId id="1445" r:id="rId29"/>
    <p:sldId id="1132" r:id="rId30"/>
    <p:sldId id="1542" r:id="rId31"/>
    <p:sldId id="1283" r:id="rId32"/>
    <p:sldId id="1284" r:id="rId33"/>
    <p:sldId id="1285" r:id="rId34"/>
    <p:sldId id="1286" r:id="rId35"/>
    <p:sldId id="1296" r:id="rId36"/>
    <p:sldId id="1297" r:id="rId37"/>
    <p:sldId id="1270" r:id="rId38"/>
    <p:sldId id="1583" r:id="rId39"/>
    <p:sldId id="1584" r:id="rId40"/>
    <p:sldId id="1585" r:id="rId41"/>
    <p:sldId id="1528" r:id="rId42"/>
    <p:sldId id="1495" r:id="rId43"/>
    <p:sldId id="1496" r:id="rId44"/>
    <p:sldId id="1497" r:id="rId4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91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6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9/26/22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13.1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 21 7229,'7'1'2459,"-2"-3"-1927,-5-1 84,0-2-123,0 3 67,0-1 1848,0 1-2268,0-1 90,0 2-488,-1 0 242,-1 1 16,1 0 0,-4 5 11,-1 15 45,-5 26-588,0 9 537,3-5 29,4-14 55,4-19-83,-2 0 78,2 0 6,-1 0-85,1 2 169,0 0 481,0 2-621,0-1 89,0 2-123,0-1 95,0 2-95,0-1 6,0 1 67,0 1-40,0-1 40,0 1-3341,0 23 3268,0-1-467,0 8 0,1 14 1,0-8 494,-1-16 0,0-1-234,0 14 0,1 8 0,-1-15 273,0-9-169,0 6 102,0-21 1957,0 37-1951,1-33-6,1 19 0,1-23 2845,-1-7-2828,2 4 1317,-2-8-1334,3 9 355,-1-6-355,1 5 45,0 2-28,-1-7-17,3 16 22,-3-14-16,1 6-6,-1-8 34,-1 6-34,2 2 39,1 14-39,-3-13 0,0 5 17,-2-7-6,1-4-11,0 5 33,0-8 7,1 8-29,-1-7 34,-1 7 39,0-8-79,-1 3 68,1 0 67,-1 14-112,0-8-22,0 20-421,0-7 415,0-1-35,0-3 91,0-10-56,0 8 0,0-7 11,0 6-11,0-11 134,0 8 107,-1 9-241,0-6 241,0 4-67,-1-8-57,1-6 327,-2 8-332,2-8 68,-2 13 56,1 3-197,0 1 84,1-6-117,0-14-6,1-1 0,0 0 50,0-1-56,-1 1 12,1 0 0,-1 2 50,0 1 0,0-1-56,1-1 0,-1 0 5,0-1 29,1-1-34,-1 5 61,1 4-89,0-5 180,0 51-147,0-34 34,0 42-284,0-47 295,0-3-50,-1-17 0,1-2 0,-1-6 6,1 4-6,0-3 5,0 2 319,0-1-324,0 5 0,0-3 79,-1 4-79,1 0 17,0-4 33,0 7-50,0-5 0,0 3 0,0-2 6,0 7 50,0-3-12,-1 6-27,1 1 22,-1-5-22,1 10 62,0 2-79,0-9 5,0 6-5,0-19 45,0 2-45,0-2 0,0-1-6,0-1 6,0 2 0,0-2-33,0 1 83,0-1-50,0 1 0,0-2 45,1 1-95,-1-2 50,1 1 0,0-3 72,-1-1 29,0-1 34,4-11-135,1-10 0,0 6 0,-1-3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1.7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6339,'10'13'1147,"-1"-4"-1001,-8-9-62,0 0-78,1 0 850,0 0-548,1 0-105,0 0 122,-1 0-275,1 0 73,-2 0-33,0 0-90,0 0 11,1 0 107,1 0 72,-2 0 129,3 0-89,-2 0-23,1 0 157,0 0-134,-1 0-85,1-2-50,-1 2-44,1-1 83,1 0 219,5 0-308,-2 0-90,9 1 101,-4 0-56,5 0-17,-4 1-22,-5 0 45,-1 2-6,-3-2 11,3 3-11,-2-2-56,3 1 56,-5-1-258,7 3 258,-5-4 0,5 3 11,-5-3 1,4-1-12,-2 1 0,3-1 5,-4 0-44,2 1 73,4 0-34,0 0 5,-1 0-44,-3 0 39,-4 0-6,-2 0 6,2 0-33,-2 0 33,0 0 11,2 1 146,8 1-124,-3-2-33,5 0 0,-9-1-5,1 1-180,0 1-453,-3 0-253,0 2-55,-3 1-511,0-1 1457,-1 2 0,0-4 0,0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47.88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76 17 12051,'-1'12'2739,"-1"-3"-2610,1-9 784,0 0-941,-1 0 28,-2 0 6,-1 0 28,-3 1-68,-1 5-22,-1 1 56,1 3 0,2-3 62,4-2-62,0 1 0,-2 4 0,3-3 0,-1 3 0,2-4 50,1 3 112,0-4 51,3 5 11,9 1-106,2 2-1,13 3 23,-11-6-67,4-1 409,-4-5 33,8-3-353,-4 0 163,3-1 22,-6-3-183,1-3-19,0-1-66,-2-2-40,-6 3 95,-1 0-134,-1-1 84,0 2-73,-2-1 34,0 1 22,-2 0-67,-1-1 34,1-1 22,-2 1-56,0-4 56,-1 1-50,-7-17-34,-2 9 28,-8-11 0,1 15-62,2 4 62,-1 5-50,-5 2-135,1 2 146,-18 2-163,5 3-56,1 0-84,5 2 118,13-5-174,3 0 118,2-2-1170,1 0 425,3 0 1025,-4 5 0,6-3 0,-2 3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49.11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23 11 7643,'10'7'2062,"-2"-2"-1620,-10-7 85,2 1-130,-1-1 499,0-1-621,-1 2 408,0-2-358,-1 1-286,0 1 73,1 0-112,-1 1 45,0 0 45,-1-1 167,0 0 63,1 1 133,-1-2 847,3 1-947,-1 0 968,2 1-1287,0 7 95,0 0 89,2 10-95,1-1 258,1 2-34,3 9-133,1-1-147,-1-2 34,0-6-51,-4-10-50,1-2 0,-2-1 62,2 0-56,-1-3-23,4 1-880,0-2-335,3-1-325,0 0-487,0-3-707,2-3-184,-2-1 2935,1-4 0,-6 6 0,-2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50.41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23 130 7223,'4'5'2336,"0"-1"-1658,-4-4 1181,0 0-1153,2-8-163,0 5 12,0-5-68,-1 7 258,-1 1-549,0 3 112,0 3-61,-2 5 33,0 2 78,-3 3-95,-1-1-16,0 1-102,1-2-94,1-2 128,0 0 39,3-6 51,-1-1-95,1-4-85,1-1-425,0-4-28,0-8-1630,3-6 1742,2-8 191,3 1 16,0 8 90,-2 5 179,-1 6-135,-1 3 186,5 1 274,-1 1-543,5 3 733,23 30-650,-18-20 102,20 21-191,-27-30 39,3-1-56,-7-1-84,0-1-167,-1-1-640,2-5 292,-1-1-118,-1-4 57,-1 1-287,0-2 51,0 0-386,1-2 425,-1 0 482,1-1 129,-1 2 246,-1 0 17,-1 1 224,0 2 336,0 1-28,-1 1 90,1 1 184,-2 1-368,-1 2 127,1-1-150,-1-1 1360,1 1-1842,-1 1 67,0 1-45,-1 2 90,-6 13 1002,-2 5-722,-6 13 17,1 2-297,4-6 195,3-3-240,6-9 0,1-5 0,2-4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51.56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206 107 7279,'-5'-15'1624,"0"3"-1343,5 12 5924,-1 0-5465,8 0-566,-2 0-101,8 0 72,-4 0-44,5 0-101,-4-3 39,3 0-39,-5-3-50,-1-5-57,-2 3-251,-1-4-460,-3 2 112,-2 2 202,-4-2 17,-3 6-17,-16 1 353,4 2-62,-30 1 213,24 3-56,-14 1 56,21 3-6,2-1-50,2 1 56,3 0-11,2 0 11,2 2 17,0 1 95,1 1 78,1 1 141,0 1-141,2 1 90,1-1 39,2 0-134,0 0 185,1-1 717,4 4-555,1-6-84,33 17-426,-17-15-22,59 13 0,-60-18 0,23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52.51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35 6459,'7'5'1674,"-2"-1"302,-3-4-1624,7 8 3822,14 20-3777,5 9-329,0 1 296,-3-3-359,-15-21 417,6 6-287,-8-9 1038,0 0-1084,-4-7 40,-2-3 476,-1-1-605,-1-4-73,0-2-28,0-4-173,0-1 100,-1 0-55,-3-6 173,0-1-39,-1-1-68,3-10 152,1 13-23,5-9 34,1 11 0,5-1 0,2 1-16,0 2 72,0 1-90,-1 2 34,-2 4-1871,-1 1-386,-3 4-3215,0 0 5472,-2 3 0,-1-2 0,-1 2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38.10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66 210 8209,'-15'-9'2246,"4"1"-1792,11 8 1658,0 0-1883,-3 0-178,3 0 161,-3 0-200,2 0-12,0 0 0,-1-1 5,0 0-5,0-1 0,-2 1 0,2-2-5,-1 1-1,0-2 0,0 2 1,1-1-85,0 1 85,0-1-18,2-1 23,-1 1-5,1-2 10,0 4 191,0-1-313,-1 2 111,0 4 6,0 1 0,1 3 0,0 1 39,0 0-39,0 3 0,0 0 6,0 0 72,0 0-78,0 0 0,2 0 34,1-1-29,1 2 46,0-1-51,-1 0 0,2 1 39,0 3 45,0-4-6,2 2-38,-2-7 116,2 0-32,1-1-85,0-2 174,3 1-107,-2-2 6,0 1 11,0-2-123,-3 0 224,3-1-168,-2-1 101,1 0-112,0 0 0,-3 0 27,3 0-27,1 0-45,-2 0 0,2-1 73,-3-1-73,5-6 6,-4 0 27,5-4-33,-5 1 0,1 0-28,-3 0 28,3-2-5,-3 2 5,2-2-68,-2 2 18,1-1 44,-1 4 6,-1-1-44,-1 3 44,0 1 0,-2 1 16,0 1-16,0 1-504,-1 1 482,2 6 22,0 0 0,3 4 0,-1-2 34,3 1 16,-1 0-50,2 0 0,-1-1 50,4 3-50,-2-5 0,2 3 84,-2-4-84,0-1 118,0-1 162,1-2-224,-1 0 157,2 0-112,-1 0 22,-1 0 17,-1 0-28,2 0-112,-3-4 40,3 0-40,-4-4 39,0 1-39,-1-2 33,1-4-33,-2 1 0,0-3-140,-2 4 73,-2 1-196,0-1-169,0-2 270,0 2 111,0-1 46,0 4-29,0 0 29,-1 2 5,0-1 0,-1 1 5,1-1-5,0 1 0,1 0 0,0 0-33,0 0 33,0 1 5,0-1-5,0 0 17,0 0 22,0-1-39,0 0 0,3 0 0,1 0 56,6-2 73,-1 3-6,6-4-128,-7 8 5,2-2-51,-5 4 46,2-1 5,-2 1 11,3 0-11,-3 0-51,8 0-229,-2 0-1153,8-3-3452,-2-5 4885,2-5 0,-9 3 0,-2 1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39.39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66 8830,'11'2'2051,"-2"0"-1626,-7-5-128,0 2-134,1-1-1,0 2 197,0 0-68,2 0-39,0 0-33,2 0-124,0 3 151,1 2 12,1 5 11,0 2 22,0 1-73,-1 0-27,-1 0 44,1 0-146,0-2 68,0 1-45,0-4-112,-1 2 118,1 0-68,-2-3 23,1 1-73,-4-4 56,0-1-56,-3-2 891,1-1-885,-1-5-6,-2 0 0,0-3-6,-1 1-95,0 0 96,1 0-57,1-1-100,1-1 117,0-1 11,0 0 34,0-1-11,0-1-11,3 0-12,1 0 34,4 1-17,-1 1-22,2 1 39,-2 0 0,4-1-28,-3 3 22,1-1-38,-2 4-7,-1 1-5,0 1 56,-1 1 0,1 1-5,-3 0-85,2 0 33,-1 0-368,-1 0-1188,6 0 207,0-2 1406,9-6 0,-10 3 0,2-2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0.49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8752,'7'7'3030,"-1"-1"-2312,-6-6-113,0 0-303,1-5-179,-1 4-67,1-4-56,-1 5-5,0 0 10,0 4 62,0 1 1,0 5 66,0 1-44,0 1 117,0 3 73,0 1 0,0 2 28,0 3-146,0 0 45,2 2 29,0-1 83,4 0 101,5 9-414,-2-6 145,3 5-95,-3-10 0,-2-2 62,0-2-113,-2-1 23,1-1-28,-1-2 6,0-1 39,-1-2-40,1-3 124,0 2-123,-2-3 16,4 3-22,-4-4 39,3 1-33,-3-2-6,2 2 22,0 1 40,0-1 22,1 0-11,0 0-6,1-2 179,0 0 79,2 0 11,0-2 6,2 0-219,8-1-123,-4 0 6,5-2-57,-7-1-122,0-2-242,-2-1-240,1-1-443,-1 0-4912,3-5 6010,-6 2 0,0 1 0,-6 5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1.22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39 112 8276,'-4'-7'605,"1"1"-482,3 6 303,0 0 157,-11 0 27,7 0 68,-8 0-6,9 0 180,2 0 156,0-1-588,1-1-17,0 0-39,0 0 740,0 1-875,0 0-184,2-1-11,3-2-6,4 0-28,4-1 56,5-1 84,1 0-140,4 0 100,-1 0-27,1 0-73,-1 1 185,0-1-179,-3 0 38,0 1-4,3-2-40,-5 2 0,2 0-409,-8 2-1910,1 1 117,-6 2-1998,0 0 4200,-6 0 0,0 0 0,0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2.57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 0 8511,'6'7'1855,"-2"-1"-976,-4-6 841,0 0-1345,-5-3 39,3 2-173,-3-2-135,5 3-195,0 0 212,-2 8 23,0 4 134,0 11 224,1 6-219,1 5 287,0 6-253,0 3-61,0 2-163,3-2 107,5 14-107,-1-19 45,5 8 73,-5-22-174,1-2 84,-2-3-78,0-3-40,-1-2 85,-2-4-79,2-2 146,-3-3-73,0-3-84,-1 0-616,0-2 190,1 0-492,-1-4-466,3-1-72,-2-6-835,0-2-22,0-1 2313,-1 0 0,0 6 0,-1 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3.8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39 7067,'-3'-15'1271,"-1"4"-1271,4 11 3360,0 0-2956,6-2-393,-2 0 45,9-1-56,-6 2 17,2 0 39,-3 1 375,8 0-307,-6 0-35,7 0-27,-8 0-6,3 0-56,-3 0 33,3 0-21,-4 0-12,4 0 11,-4 0 50,4 0-21,-4 0 21,0 0-55,0 0 195,2 0-156,0 0 50,1 0 40,1 0-130,1 0 35,6 0-12,8-1-28,-7 0 106,14 0-78,-23 1 17,13 0 117,-11 0-100,9 0-62,-8 0-17,3 0 17,-11 0 17,2 0 50,-2 0-67,1 0 0,1 0 0,-1 0 106,1 0 23,3 0 235,15 0-330,-6 0-34,5 0 0,-13 0 0,-6 0 0,1 0 22,2 0-22,-3 0 0,4 0 11,-4 0 12,2 0-18,1 0 1,1 0 145,7 0-33,-2 0-113,3 0 63,-6 1-63,3-1-5,-3 1 56,3 0-45,-4-1 17,1 0-28,1 0 6,0 0 0,-1 0-6,-2 0-6,0 0 17,-3 0-11,0 0-5,4 0 10,-4 0-5,6 1 6,-2 0-6,-3 1 0,3-1 0,-4-1 17,2 1-17,-1 0 0,1 1-17,-2-1-17,-1 0 34,3 1 0,-3 0 6,2 2-6,-3-2-51,1 2 51,-2-2 0,1 1 12,-1-2 27,2 1-39,-1-1 0,2 1 0,-1-1 0,5 0 0,-2 0 5,3 1 1,-2-2-6,2 2-6,1 0 6,0 1 0,-1 0-5,-3-1 16,2 1-11,-3 0-28,2 0 22,-4 0 6,2 0-16,-2 1 49,3 0-33,-3-1 0,2 0-45,-2-1 45,2 0 40,0-1-7,-1 0-33,7 0 0,-4-1-5,5 1 5,-3-1 0,4 1 22,-3-1-28,3 2 6,-6-2-16,2 1 16,-2 0 0,0 1 28,0-1-28,-3 1-12,2-2-16,-2 1 28,-1-1-50,-2 1 16,0-1-16,-2 0 0,1 1 50,0-1 0,0 1 0,1-1-107,-2 1-139,2 0-152,-2 0-1943,3 1-1625,-2-1 3966,3 0 0,-3-1 0,1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3.13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1 164 7453,'6'13'1305,"-1"-2"-1137,-5-11 432,0 0-292,7-15-45,-2 8-11,5-11-107,-5 12 186,0 0 178,-1 1 12,1 0-224,-1 1-61,0-1 33,1 3-146,-1-2 73,0 1 11,2-1-101,-1 1 68,3-1-45,-1 1 22,2 0 11,-1 0-111,1 0 50,-1 0 27,2 1-128,-1 0 90,0 0-84,1-3-6,-1 2 61,0-1-61,0-1 17,3 0 17,-3 0-68,2-1 34,-4 3-50,-2 0 44,0 0-162,-1 1-314,2-1 135,-1 0-101,0-1-112,-2 2-1283,2-3 802,-3 1 424,2 0 617,-4 0 0,1 3 0,-1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3.66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8343,'10'12'1642,"-1"-3"-1077,-9-9 141,0 0-376,0-3-38,0 3 923,0-3-817,0 11 16,0 1-122,0 10 184,0 3-79,1 4 51,1 3-44,2 4-118,1 1 16,-1 2-162,3-2 101,-1-1-6,3-4-145,-2-3 251,9 11-218,-8-16-117,6 7 0,-9-16 72,-1-3-33,-1-1-45,0-2 0,-1-1 0,-1-2 0,1 1 0,-2-2 0,1 0-179,1 0-751,1 1-863,6-2-1842,0 1 3635,5-2 0,-7 0 0,-1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4.82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32 39 8018,'-4'-5'1933,"1"2"-1210,3 3 402,0 0-637,-4-2-6,4 1-1,-5-2-139,5 3 358,-1-2-415,1 1 376,0 0-117,-1-1-421,1 1 353,0 0-442,-1 0 235,0 0-258,0 0 56,-1 0-61,1-2 5,0 1 174,-1-1-85,1 1 85,0 1 73,0 0 61,1 0-319,-1 6 112,0 4 207,1 8 388,2 3-360,0 2 39,2 1-162,0 0-168,0-2 151,1-3-139,0-2 66,-1-3 56,0-3-89,-1-1-101,0-3 0,-2 0 34,-1-4 5,0 0-11,1 0-28,-1-1-62,1 1-447,0-2-1077,0 1-1124,2-1-1004,0 0 3714,-1 0 0,-1 0 0,-1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8.61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6 9985,'11'2'2627,"-1"0"-1765,-9-5-246,0 1 11,1-1-207,-2 2 1183,1 0-1553,0 1 73,1 0 482,2 0-241,0 0-123,2 2-202,1 2 6,1 2-12,-1 4 18,0 1-34,-2 3-829,-2 14-521,-11 4-2274,-6 8 3607,-12-4 0,10-17 0,2-5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0.31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69 9218,'9'-2'2301,"-1"0"-1612,-8 2 1445,0 0-1703,0-22-128,0 14-174,0-16 156,0 20 1,0 1-101,0 1 1910,0 1-2140,0 8 45,0 5-56,0 13 50,0 4 6,0 6 0,0 3-5,0-1 38,0-1-10,0-3-18,0-3 29,0-3 5,0-2-33,1-3-6,-1-3 123,1-2-123,-1-3 89,0-1-83,0-4 117,0-3-72,0-3 341,0-1-801,0-6-448,0-2-78,0-5-331,0-1-291,0-1 218,1-3-313,1-1 78,2-2-1742,0-1 3316,-1 0 0,-1 9 0,-2 4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1.04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 68 8035,'6'11'1899,"-2"-2"-1305,-4-9 840,0 0-1087,-4-14 174,3 9-241,-4-12-28,5 13 17,0 0-146,-1-1 112,1 1-39,0-1 0,0 1 224,0 0-72,0 1-18,0 2 57,0-1-157,0 1 16,0-1 68,0 1 55,0-1 96,0-1-219,0 1 29,0 0 414,0 1-695,2 0 6,4 5 0,4 2 45,3 6-56,2 3 11,0 1 0,0 2 22,-2 0-16,0 0-6,-3-2 0,-1-1 5,-2-4 6,-2-3-11,-2-2 6,0-3-6,-2 0-1008,0-1 11,-1-1-280,1 0-750,1 0 2027,4-1 0,-3 0 0,1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1.68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121 1 8422,'2'14'1916,"0"-3"-1496,-2-11 2011,0 0-2123,0 7-112,0 2 0,-2 8 5,-3 2-128,-4 4 84,-1 1-45,-1 2 67,0-1 79,0-2-214,0-2 80,1-3 66,-2 4-56,2-8-122,-2 6 100,7-13-101,0-1 79,5-4 145,0-2-846,0-5-537,0-1-229,0-6-494,0-4-17,5 1 1888,0-4 0,0 10 0,-2 2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2.57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11 7923,'15'7'1513,"-4"-3"-1015,-11-4 482,0 0-632,10-9 44,-7 6-101,7-7-129,-9 10 427,0 0-124,0 0-68,2 0-139,0 0 173,1 0-11,-1 0-78,1 0-34,0 0-84,1 0-5,1 0-29,0 0-78,1 0 84,1 0-90,1 0-38,2 1 55,0 3-112,0 4 521,7 12-190,-2-1 492,15 18-548,-11-12 56,7 8-157,-7-9 11,-3 1-62,0 0-128,-2 2 128,-1-1-83,-3 0 16,-1-2 62,1 5-45,-5-10-34,2 3-50,-4-13 134,-1 0-128,0-2 44,-1-2 12,1 0-28,-2-2 5,1 0-28,-2-2 185,1-1-196,-1 2 28,0-1-22,0 3 38,0-2 18,0 1-12,0 0-44,0 1-6,0 0 11,0 0-5,0-1-1,0 2 40,0-3-51,0 0 6,0 0 23,0-1-1686,0 1-2287,-5-2-2793,-1 1 6743,-6-3 0,6 2 0,1-2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4.03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130 0 8584,'8'11'2129,"-3"-3"-1093,-5-8-380,-6 0-208,3 0-264,-4 0-38,5 0 84,-1 0-68,-1 2 0,-1 2-16,-3 5-73,0 2 565,-10 19-369,6-8-140,-6 15 162,9-13-33,0 2-196,1 4 117,1 0-117,1 2 27,2 0 113,0-3 55,3 11-128,1-11 190,0 20-179,0-22 73,0 7 17,3-13-90,1-2 33,5 0-16,0-3-123,3 0 106,1-2-90,0-1 23,-1-3 39,0-1-50,3-1-62,-4-2-594,4-1-341,-6-2-802,2 1-1556,1-3-2728,1 1 6021,0-2 0,-6 0 0,-2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5.02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71 9649,'5'8'2800,"-1"-2"-2133,-4-6 1971,0 0-2229,1-28-180,0 19-89,1-22 163,0 26-113,-1 0 219,0 3-51,0-1-537,-1 2 179,1 7 95,0 6-50,1 10 146,1 8 21,0 5-4,0 5 49,1 3-78,0 0 57,-1 1-45,0-4 50,1 10-185,-1-15-45,0 7 28,-3-19-5,1-2-34,-1-5 33,1-4-33,-1-3 101,0-4-101,1-2 112,-1-2-952,2-1-785,-2-5 141,1-2-790,-1-5-790,0-5-380,0 2 3444,0-3 0,0 9 0,0 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5.4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104 120 7207,'8'-10'1187,"-2"-1"-678,-5 0-66,0-1-151,-1 4-124,0 1-168,0 2-28,0 4 72,0 0-44,-3 1 0,-1 0 6,-1 0 0,0 0 55,0 0-55,1 0-12,-2 0-257,-6-2-443,-8-10 706,-5-4 0,7 2 0,5 4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5.49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89 7834,'11'1'2190,"-3"0"-1608,-8-1-72,1-2-163,1 1-44,-1-1 1523,0 2-1395,0-1-84,0 1 6,2-1 117,0 0-184,1 0 11,2-1 90,0-1-225,3 1 107,-1-1-79,2 0 51,1-1 101,0 0-197,1 0-49,-1 0-40,1-1-51,-2 1-5,-1 0 0,-2 1 0,-1 2-28,-2-1 34,2 1-6,-2-1 129,6-3-135,-3-1-106,4-2 112,-7 5-325,0 0-61,-4 3-5350,0 0 4476,2 0-527,0-1 1787,2-1 0,-2 1 0,-1-1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6.83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9010,'2'2'2324,"0"0"359,-2-2-2683,-2 2 152,2 4-12,-2 4 274,2 7 0,0 3-78,2 4 57,0 2-113,2 1 106,2 26-257,-3-20 84,3 16-79,-4-27 124,1-3-124,-2-1-5,1-4 106,-1 0-106,1-3 73,-1-1-40,0-1-151,0-2 146,-1-1-151,1-1 27,-1-1 40,1-1-34,-1 1-27,0-2-7,1 1 107,-1-1-112,1 1 11,-1-1 119,1 1-119,-1-1 56,2 2-67,-2 0 112,1 0-50,1 1 67,-1 1 16,0-1-139,-1 1 50,1-1-56,0-1 45,-1-2-45,1 1 1506,-1-3-1506,0 2-45,1-1 51,0 0-6,1 2 0,0-2 67,-1 2-106,0-2 39,-1 0-28,0 0 39,0 1 73,1-1-3029,0-1 1,0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7.89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 28 8741,'-3'-15'2297,"1"2"-1569,2 13 3898,0 0-4474,2 0-147,-1 0 51,1 0 135,-1 0-191,0 0 0,1 0 84,0 0 22,0 2 107,0 1 50,0 2-61,2 3 162,-2 1-124,1 1 1,-1 3 152,0-1-186,-2 2 6,1-2-39,-1-1-169,0-3 113,0-1-118,0-3 101,0 0-96,0-2 169,1-2-174,0 1-67,1-1-1250,3-1-3281,0-4 4598,3-4 0,-3 2 0,-2 1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9.85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7179,'4'11'2184,"0"-2"-1579,-4-9 526,0 0-504,0-2-246,0 0 118,0 0 184,0 1 1328,0 0-1568,0-1-23,0 0-185,0 0 28,0 1 392,0-1 1161,0 1-1839,2 0-10,3 0 33,3 1 0,4 2-12,1 2 29,2 1-17,1 1 0,0 2 11,0 0-39,-1 2 28,0 1 0,-2-1 0,1 1 6,-3-1-12,1 1 6,-1 1 0,0 0 0,-2 0 0,1 1 0,-1 1 12,0 0 21,-2 0-61,1 1 28,-1 0 0,-1 0 17,0 1-17,0 0 0,-1 2 45,0 0 11,0 0-45,-1-1-11,1 0 0,-1-2 73,-1 0-40,3 2 35,-3-3-24,1 1-44,-2-4 0,0 0 0,0 0 51,0 1-51,-1 0 0,0 0 11,0-1 28,1 7-39,-1-7 0,0 5 11,-1-9-11,0 1 40,0-1 21,0 1-94,0-1 33,0 1 0,0-1 0,0 5 0,0-3 5,0 3 62,0-2-67,0-2 0,-1 0 6,-1 7-6,-1-5 28,0 4 17,2-7-51,-2 1 1,3-4-46,-3 2 85,2-3-34,0 0 0,0 1 39,0-2-45,1 0 6,0 0 0,-1 0 28,1 0-28,-2-1 118,2 1-9949,-1-2 9790,1-3 1,0 2 0,0-4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6:10.23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146 0 6518,'-1'5'1153,"0"-2"-27,1-3-845,-2 0-69,1 0-83,-2 0 0,1 0-90,0 2 68,0-1-74,1 3 29,-1-1-51,2 0-11,-2 0 179,1 2-128,0-1 55,-1 1-22,1 0 17,-2 1-101,1 1-6,-1-1 6,1-1-5,0-1 5,0 0-6,0 0-22,0 0 28,0 0 0,1-1 22,-1 3-22,-1-2 0,1 3 0,0-2 56,-1 0-56,0 0 0,1 0-44,1-2 38,0 2 6,1-3 0,-2 2 0,2-2 0,-1 0 6,0 1 27,1-1-66,-1 1 33,0 0-34,0-1 56,-1 3 23,1-1-45,-1 2-33,-1-1 33,0 1-40,-1-2 40,2 1-5,-1-1 5,1 1-6,1 0-72,-1-1 78,2 1-73,-1 0-73,0-1 79,0 1-78,0-1 66,-1-1-5,2 1-17,-1-1 90,1 0-28,0 1 39,0-2-84,0 1 22,0-1-167,0-1-18,0 1 185,0-1 6,-1 1 11,0 1-11,-1-1 51,0 2-113,-1-2 112,1 2 40,-3 2-34,3-1-50,-2 2 50,1-2 0,0 2-6,0-2 6,-1 0 0,2-1 39,-1-1-39,2 0-39,0-2 45,1 1 44,0-1-352,0 0 302,0-5 0,0 3 0,0-3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6:11.87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81 17 7195,'-8'-9'1199,"2"1"-746,6 8 1827,0 0-2285,-1 5 55,0-1 45,-1 3-61,0-1-29,0 0 130,0 0-135,-1 2 0,1-1-51,-1 0 79,-1 0-28,2-1 0,-1 0-56,2-2 23,-1 5 44,0-3-11,-1 4 0,2-3 0,0-3 0,0-2 0,1 0 0,-1-1 0,0 1 0,1-1 6,-1 1-6,1 0 0,0 0-6,0 0 6,0-1-11,0 0 5,-1 1 1,1 1 5,-2-1 0,2 0 0,-2 0 0,2 0 0,-1-1 5,0 1 6,1-2-5,-1 2 11,1-1-23,-1 1 1,1 0-7,-2 1 12,1 0 6,-1 0 0,0 1-6,0-2 0,1 2 89,0-3-89,0 2-5,1-3 133,-1 2-122,0-1 89,0 0-930,0 0 1,0-1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5T21:01:32.634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423 16425 14005,'-7'-3'4061,"2"1"-3363,4-8 41,1 8-2045,-3-8 1306,-17 24 0,12-11 0,-11 10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0.224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146 1369,'-11'-20,"1"4,8 16,-10 0,3-5,-7 1,8-2,0 2,0-3,0 1,-1-2,3 1,1-1,-3 0,3-1,-2 0,3-2,1 2,2-4,-2 4,2 0,0-4,1 5,0-3,0 0,0 1,0-2,0 0,0 4,1-6,-1 5,2-2,-1-1,0 6,1-8,-2 5,2-2,-2 1,3-6,-3 5,3-3,-1 4,0 2,1-3,0-1,-1 3,3-3,-1 4,0-2,1 0,-2 2,1-3,0 0,-1 3,1-3,-1 3,1-3,1 0,-2 3,3-2,-2 3,1-2,1-3,-2 3,5-8,-4 7,2-3,-3 6,-1-1,2-2,-1 1,3-5,-3 8,3-4,-3 1,0 1,1-3,-1 2,2-1,0-1,0 4,-1-4,1 0,-1 3,1-3,-1 3,1-1,0 0,0-1,-2 2,3-1,1-1,0 2,0-1,0 1,-3 4,5-7,-4 6,1-4,2 1,-4 2,6-1,-4 2,2 0,1-4,-3 4,3-3,-3 1,1 0,0-1,-1 0,2 0,-4 2,4-3,0 1,-5 2,8-3,-5 2,3 0,-3-2,8-5,-5 6,5-7,-9 9,-1 0,2-3,1 3,0-2,2 2,-2 1,1 0,12-11,-10 8,8-8,-11 9,-3 0,5 2,1 2,0 0,1 3,4 0,-3-3,8-1,-9-1,-1 2,1 1,-5 1,6 1,-4 0,1 2,5-1,-6 0,5-1,-4 0,-1 0,3 0,-2 0,7 0,-6 0,1 0,-1 0,-4 0,8 0,-6 0,9-1,-6 0,2 0,-6-1,1 0,4-3,-2 3,2-3,-6 2,2 0,6-3,-4 3,5-2,-4 2,-3 2,3 0,-1 0,-2 1,6-3,-8 1,5-1,6-5,-5 5,5-4,-9 5,-2-1,6 2,-4 0,3 1,0-2,-2 1,1 0,2 1,-3-1,3 0,-1-1,-2 0,0 0,0 1,1 0,0 1,1-2,-2 1,3-2,0 1,-3 0,3 1,-2 1,-4 0,7 0,-2 0,-1-2,2 1,-4 0,1 0,9 0,-8 1,6 0,-10 0,2 0,2 0,6 0,-6 0,3 0,-5 0,0 0,0 12,-5-5,-1 9,-3-7,2-2,4 5,0-6,1 4,-2-4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1.425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41,'27'1,"-4"1,-21-4,5-1,4-4,1 1,1-2,-5 4,0 0,3 0,-2 1,1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1.725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179 9,'-78'-6,"9"3,58 7,-2-1,5-1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7.6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 7914,'7'1'2688,"-2"0"-1868,-5-1 1605,0 0-1995,0-2-183,0 1 2850,0-1-3053,6 2-44,0 0 0,9 0 21,14 0-94,-10 0 79,8 0 33,-20 0-78,-2 2 39,0-1-28,3 7 28,-2-6 5,3 5 63,-4-6-74,0 2 6,0-1 11,4 0 23,-2 0-62,15 5-34,-10-1 68,10 7 39,-13-5-51,0 2 6,-4-5-39,1 3 44,-2-2-5,1 0 6,0 1-12,-2-2 6,1 1-5,-1-1 5,-1-2 0,0 1 11,2 0-11,-1 0 0,1 0 11,-1 0-5,0 2-6,0-1 11,1 1-33,-2-1 22,1 1 5,-1 0 1,1-1-6,-1-1 0,-1 0 17,1 0-17,0 1 0,0-1 0,0 1-17,0-2 56,1 2-39,-1-1 0,1 0 6,-1-1-12,0 0 12,0-1-6,0 1 128,0-2-116,0 1 27,-1 0 11,1-1-39,0 0 202,0 0-95,1 1 335,7 2-357,-5-2-85,11 5-11,-10-4 0,5 2 40,-6-3-46,2 2 12,-2-2 22,0-1 45,0 1-1,3-1-94,1 0-12,1 1 68,-3 0-34,-2-1 0,-4 0-6,1-1-33,0 0 39,2 1 34,1 0 67,4 0-85,-1 1 85,7-1-95,-7 0-6,4 0 22,-5-1 29,0 0-51,-1 0 5,0 0-16,-4 0 45,2 0 44,-2 0-78,0 0 6,-1 0 50,1 0-56,-1 0 84,1 0-45,-1 0 101,2 0-45,0 0-78,0 0-874,-1 0-2022,-1 0 0,-1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8.668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0 234,'55'-3,"-10"0,-37 1,-1 0,7-4,-2 3,7-5,-5 3,2 0,5-2,-8 4,2 0,-6 3,-3 0,11-1,-7-2,3 0,-2-1,-4 1,5 0,-2 1,6-1,-4 0,3-1,-4 0,0-1,6-1,-5 2,2-1,-5 4,-1 0,4-2,-1 0,0-2,-1 2,0 1,5 0,-1 1,-1 0,-3 0,-1 1,7-3,-5 1,5-2,-6 1,-1-1,5 2,-6 0,7 1,3-3,-4 2,7-4,-12 2,0 0,2 1,-3 1,6 1,-6 0,3 0,0-2,-2 1,2 0,2-1,-5 1,5-2,-2 1,-2 0,4 0,-4 1,8-1,-4-1,6 0,-9 1,-1 1,1 0,3-1,-3 2,3-3,-6 3,4-2,-1 2,1 0,0 1,4 0,-5 0,3 0,-4 0,0 0,3 0,-2 0,-1 0,4 0,-2 0,0 0,1 0,-3 0,6 0,-1 0,0 0,-4 0,-1 0,3 0,-3 0,3 1,-1 0,-3 0,6 0,-3-1,-1 0,2 0,-3 0,3 0,-1 1,1 0,-1 0,0 1,0-2,5 1,-8-1,4 0,6 0,-8 0,12 0,-13 0,1 0,1 0,-1 0,2 0,-2 1,1-1,0 2,-1-1,3 1,5-1,-1 1,3-2,-5 1,0-1,5 1,-10 0,3 1,-5 0,0 0,5 1,-4 0,8 4,-8-3,6 4,-6-4,-2 0,3 2,-3-1,1 4,-4 0,0 0,0 4,1-6,2 2,1-3,0 0,3 1,-4-1,1 2,-2 1,2-2,-1 1,9 1,-5-3,6 4,-7-6,-1 0,6 3,-7-4,4 3,-4 0,-2-3,6 5,-2-2,-1-1,0 2,2-1,-3 1,3-1,-7 4,0-3,1 5,5-1,-3-3,4 1,-4-1,-1-1,2 1,-1 3,0-4,0 3,0-2,-2 1,-1 1,0 1,0-1,-3 0,2 2,-3-3,1 2,1 0,1-2,0 2,4 0,-4-4,3 6,-3-5,-1 3,-1 0,-1-3,0 5,0-4,1 0,2 4,1-4,1 0,2 2,-3-4,2 10,-3-9,-2 4,-2 1,0-7,-3 8,3-4,-2-3,3 8,-1-7,-2 4,1-2,-4-1,0 3,-3 5,2-2,1-1,4-8,0 3,-3 2,-1 4,1-5,0-2,-1 3,4-6,-3 10,5-6,6 2,-2-2,10 8,-8-6,4 7,-6-6,-2 0,0 10,-2-10,0 7,0-13,-3 3,-6 1,0 0,-11 9,11-9,-5 6,9-9,1-2,-1 7,1-1,-2 3,1-1,-2-4,1 1,-2 0,-2 6,3-7,-1 4,3-7,1 1,-2 3,1 1,-3 7,2-7,0 4,1-8,2 0,-1 5,0-4,-1 4,2-3,-1 2,0-1,0 0,-3 1,1-1,0-1,1 1,2-1,1 0,-3 6,3-7,-3 4,2 2,1-7,-1 8,-4-4,1-2,-3 4,2-6,0 2,0 3,1-2,1 1,-1 2,3-6,-4 6,0-4,-2 5,2-4,0 2,2-6,0 1,-3 3,1-1,-1 0,3-2,-2 1,2 1,-3 1,-1 2,1-2,-1 4,1-4,1 0,1-1,1 0,3 0,-2 2,3 0,-1-1,-1 0,1 0,-3 0,3 0,-3 1,3-3,-3 2,-1-2,-2 0,1 0,-1 0,1 2,2-3,-2 5,2 0,-1-2,-2 3,4-9,-4 4,-2-3,-3-1,4-1,2-2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8.77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77 0,'-42'4,"9"-2,31-2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30.067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942 25,'-88'42,"16"-9,62-33,0 0,-4-4,2 0,-4-2,5 0,-1 1,-8-2,7 3,-5-4,12 4,-4-3,3 2,-6-1,2 5,3 1,-7 0,7 0,-3 0,0 0,1 0,-1-1,2-4,0 0,-3-4,4 6,-3-1,-4 4,7-1,-8 1,7 0,-6 0,4 0,-3 0,4 0,-1 0,1 0,-5 0,6 0,-9 0,9-1,-3 1,-6-2,9 2,-10-1,12 1,-1 0,-3 0,1 0,-9 0,9 0,-3 1,5 0,-5 2,3-2,-3 2,4-3,-5 2,5-1,-3 0,1 1,2-1,-5 2,2 1,-5 3,8-3,-1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36.39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2879 1,'-56'14,"1"6,43-11,-9 6,7-5,-1 0,-13 4,13-6,-8 2,16-7,2-1,-8 3,6-2,-10 5,9-4,-4 2,4-1,0-1,-11 7,9-5,-8 3,11-5,0-2,-4 4,4-2,-6 1,3 5,2-4,-3 6,2-4,0 1,-8 3,7-3,-6 2,8-5,0 0,-2 3,4-3,-3 2,1-1,2-1,-12 7,9-7,-6 5,8-6,1-1,-4 8,-3 2,-1 2,1-3,7-7,0 3,0 0,0 2,-1-1,0-2,-4 4,3-5,-1 4,2-5,-1 3,0-2,-1 2,3-3,-3 7,4-5,-2 5,4-5,3 0,-5 5,1 0,1-3,-4 2,4-5,-3 4,1 0,0-3,-1 8,3-10,6 7,0-3,4-2,-4 6,-2-5,0 0,1 3,1-3,1 0,4 2,-2-5,2 5,-2-3,-2 4,-2-4,-2 4,0-1,0 0,1-1,4-1,-1 5,1-5,-4 5,-1-4,0 1,0 1,-1-2,-3-1,1 1,-2 1,1 1,0-5,0 4,2-2,-1 3,2-2,0 0,1 5,0-7,0 5,0-3,0-1,0 7,0-8,0 3,0 1,0-5,0 10,0-10,0 4,0 1,0-3,0 3,-12-8,5 1,-8-5,4 0,4 0,-6 0,0 0,4 0,-3 0,3 2,-1 2,-4 4,3-3,0 1,3-2,0-1,-3 3,2-4,-7 6,8-6,-7 5,5-2,-2 0,-3-1,6-2,-5 3,7 0,-1 2,-8 0,8-3,-6 0,1 3,0 0,-17 10,10-6,-8 3,13-8,4-1,4-2,-6 2,5-2,-6 4,0 1,2-2,-4 0,5-3,0-1,-2 1,7 0,-7-1,3-2,0 0,-4 1,4 2,-2 2,-13 2,10-3,-7 1,15-5,1-1,-8-1,3 0,-6 1,6 1,-1 0,1 0,-2 0,5 0,-4 0,4-6,-4 5,3-4,-3 5,2 0,1 0,-4 0,5 0,-3 0,-2 0,3 0,-2 0,-2 0,7 0,-7 0,6 0,-4-2,0 0,2-1,0 1,-2 2,3 0,-3 0,2-1,1-2,-7 1,6 0,-5 2,7 0,-7 0,6 0,-4 0,0 0,6 0,-8 0,6-5,2 2,-6-3,3 4,-2 3,1 1,2 0,-1-1,-11-2,9-1,-7 0,13 1,-4 1,-1-1,0 1,0-1,1 1,1 0,-3-2,-3 1,5-1,-3 0,4-7,4 4,-5-6,-1 8,1 1,-5 1,5 1,-5 0,5 0,-3 0,4-1,-4 1,4-1,-4-3,8-5,0-1,2-2,-2 4,-4 3,-1 1,-2 2,-5 2,9 0,-5 0,4-3,4-5,-7 0,8 0,-10 4,2 4,0 0,0 0,0 0,-3 0,-1 0,0 0,6 0,2 0,-4 0,4-2,-2-6,6-2,3-1,-7 3,-3 2,-1 2,0 0,3 0,-1 2,-2-4,4 0,1-8,5 6,-2-5,-4 1,2 3,-3-3,6 3,0 2,-7-4,6 5,-8-1,7-4,0 4,2-6,3 4,0 0,0-5,0 7,0-8,2 5,-1 0,2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36.48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40.084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73 1319,'-21'39,"3"-8,18-31,-6-26,3 18,-5-20,6 25,0-4,-2-7,0-4,0 1,3 3,1 8,8-4,-1 2,8-2,-2 3,4 0,11-7,-10 7,5-4,-16 9,-3 0,-23-7,10 5,-17-7,16 6,0-7,3 3,2-7,2 6,2 0,0-6,1 6,0-5,0 6,0-8,0 9,0-7,3 5,-1 4,5-8,-1 5,-1 0,2-1,-3-1,1 3,1-4,0 4,2-1,7-7,-1 2,4-4,-6 5,-2 2,-2 0,-4 5,-25 1,9 4,-19 1,20 0,1 0,0-5,5-6,1-2,4-1,0 5,2 0,4-1,0 0,4 1,-4 4,6-7,-4 6,4-5,-3 6,1-2,8-2,-4 1,5-3,-5 3,-2 0,5-3,-7 4,2-2,-7 5,3-5,3-3,0 0,2-3,-6 4,1 1,-4 2,-1-1,-2-4,-1 2,1-1,1 1,2 0,-1 1,6-1,-4 5,10-5,-7 4,6-4,-5 4,-1 0,3-5,-5 4,5-4,-7 6,6-6,-3 3,4-3,-3 2,2-1,1-1,8-8,-6 4,4-2,-7 7,-5 3,1-1,-1-3,4-5,-1 3,1-2,-3 8,0 1,1-3,-2 2,-2-4,-2 1,-1 1,2-2,1 4,2-2,6 0,-4 2,4-1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0.224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146 1369,'-11'-20,"1"4,8 16,-10 0,3-5,-7 1,8-2,0 2,0-3,0 1,-1-2,3 1,1-1,-3 0,3-1,-2 0,3-2,1 2,2-4,-2 4,2 0,0-4,1 5,0-3,0 0,0 1,0-2,0 0,0 4,1-6,-1 5,2-2,-1-1,0 6,1-8,-2 5,2-2,-2 1,3-6,-3 5,3-3,-1 4,0 2,1-3,0-1,-1 3,3-3,-1 4,0-2,1 0,-2 2,1-3,0 0,-1 3,1-3,-1 3,1-3,1 0,-2 3,3-2,-2 3,1-2,1-3,-2 3,5-8,-4 7,2-3,-3 6,-1-1,2-2,-1 1,3-5,-3 8,3-4,-3 1,0 1,1-3,-1 2,2-1,0-1,0 4,-1-4,1 0,-1 3,1-3,-1 3,1-1,0 0,0-1,-2 2,3-1,1-1,0 2,0-1,0 1,-3 4,5-7,-4 6,1-4,2 1,-4 2,6-1,-4 2,2 0,1-4,-3 4,3-3,-3 1,1 0,0-1,-1 0,2 0,-4 2,4-3,0 1,-5 2,8-3,-5 2,3 0,-3-2,8-5,-5 6,5-7,-9 9,-1 0,2-3,1 3,0-2,2 2,-2 1,1 0,12-11,-10 8,8-8,-11 9,-3 0,5 2,1 2,0 0,1 3,4 0,-3-3,8-1,-9-1,-1 2,1 1,-5 1,6 1,-4 0,1 2,5-1,-6 0,5-1,-4 0,-1 0,3 0,-2 0,7 0,-6 0,1 0,-1 0,-4 0,8 0,-6 0,9-1,-6 0,2 0,-6-1,1 0,4-3,-2 3,2-3,-6 2,2 0,6-3,-4 3,5-2,-4 2,-3 2,3 0,-1 0,-2 1,6-3,-8 1,5-1,6-5,-5 5,5-4,-9 5,-2-1,6 2,-4 0,3 1,0-2,-2 1,1 0,2 1,-3-1,3 0,-1-1,-2 0,0 0,0 1,1 0,0 1,1-2,-2 1,3-2,0 1,-3 0,3 1,-2 1,-4 0,7 0,-2 0,-1-2,2 1,-4 0,1 0,9 0,-8 1,6 0,-10 0,2 0,2 0,6 0,-6 0,3 0,-5 0,0 0,0 12,-5-5,-1 9,-3-7,2-2,4 5,0-6,1 4,-2-4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1.425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41,'27'1,"-4"1,-21-4,5-1,4-4,1 1,1-2,-5 4,0 0,3 0,-2 1,1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1.725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179 9,'-78'-6,"9"3,58 7,-2-1,5-1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8.668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0 234,'55'-3,"-10"0,-37 1,-1 0,7-4,-2 3,7-5,-5 3,2 0,5-2,-8 4,2 0,-6 3,-3 0,11-1,-7-2,3 0,-2-1,-4 1,5 0,-2 1,6-1,-4 0,3-1,-4 0,0-1,6-1,-5 2,2-1,-5 4,-1 0,4-2,-1 0,0-2,-1 2,0 1,5 0,-1 1,-1 0,-3 0,-1 1,7-3,-5 1,5-2,-6 1,-1-1,5 2,-6 0,7 1,3-3,-4 2,7-4,-12 2,0 0,2 1,-3 1,6 1,-6 0,3 0,0-2,-2 1,2 0,2-1,-5 1,5-2,-2 1,-2 0,4 0,-4 1,8-1,-4-1,6 0,-9 1,-1 1,1 0,3-1,-3 2,3-3,-6 3,4-2,-1 2,1 0,0 1,4 0,-5 0,3 0,-4 0,0 0,3 0,-2 0,-1 0,4 0,-2 0,0 0,1 0,-3 0,6 0,-1 0,0 0,-4 0,-1 0,3 0,-3 0,3 1,-1 0,-3 0,6 0,-3-1,-1 0,2 0,-3 0,3 0,-1 1,1 0,-1 0,0 1,0-2,5 1,-8-1,4 0,6 0,-8 0,12 0,-13 0,1 0,1 0,-1 0,2 0,-2 1,1-1,0 2,-1-1,3 1,5-1,-1 1,3-2,-5 1,0-1,5 1,-10 0,3 1,-5 0,0 0,5 1,-4 0,8 4,-8-3,6 4,-6-4,-2 0,3 2,-3-1,1 4,-4 0,0 0,0 4,1-6,2 2,1-3,0 0,3 1,-4-1,1 2,-2 1,2-2,-1 1,9 1,-5-3,6 4,-7-6,-1 0,6 3,-7-4,4 3,-4 0,-2-3,6 5,-2-2,-1-1,0 2,2-1,-3 1,3-1,-7 4,0-3,1 5,5-1,-3-3,4 1,-4-1,-1-1,2 1,-1 3,0-4,0 3,0-2,-2 1,-1 1,0 1,0-1,-3 0,2 2,-3-3,1 2,1 0,1-2,0 2,4 0,-4-4,3 6,-3-5,-1 3,-1 0,-1-3,0 5,0-4,1 0,2 4,1-4,1 0,2 2,-3-4,2 10,-3-9,-2 4,-2 1,0-7,-3 8,3-4,-2-3,3 8,-1-7,-2 4,1-2,-4-1,0 3,-3 5,2-2,1-1,4-8,0 3,-3 2,-1 4,1-5,0-2,-1 3,4-6,-3 10,5-6,6 2,-2-2,10 8,-8-6,4 7,-6-6,-2 0,0 10,-2-10,0 7,0-13,-3 3,-6 1,0 0,-11 9,11-9,-5 6,9-9,1-2,-1 7,1-1,-2 3,1-1,-2-4,1 1,-2 0,-2 6,3-7,-1 4,3-7,1 1,-2 3,1 1,-3 7,2-7,0 4,1-8,2 0,-1 5,0-4,-1 4,2-3,-1 2,0-1,0 0,-3 1,1-1,0-1,1 1,2-1,1 0,-3 6,3-7,-3 4,2 2,1-7,-1 8,-4-4,1-2,-3 4,2-6,0 2,0 3,1-2,1 1,-1 2,3-6,-4 6,0-4,-2 5,2-4,0 2,2-6,0 1,-3 3,1-1,-1 0,3-2,-2 1,2 1,-3 1,-1 2,1-2,-1 4,1-4,1 0,1-1,1 0,3 0,-2 2,3 0,-1-1,-1 0,1 0,-3 0,3 0,-3 1,3-3,-3 2,-1-2,-2 0,1 0,-1 0,1 2,2-3,-2 5,2 0,-1-2,-2 3,4-9,-4 4,-2-3,-3-1,4-1,2-2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40.3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374 47 8634,'-4'-4'2353,"1"1"-1843,3 3-79,0-2-72,0 0-241,0-1 38,2-1-77,-1 0 61,1 0 56,0 1-95,-1 1 151,1 2 845,-2 0-828,1-3 1070,-1 1-1126,0-2 156,0 1-201,0 3 269,0-1-526,-1 0 66,-1 0 23,-1 0-5,-2 2-7,-4 4 12,3 0-5,-3 3-40,4-1 51,-3 4-6,2-2 50,-3 1-50,4-1-45,-3 2 40,2-2 5,-3 1 0,2 0 44,1-3-49,-1 4-29,3-6 29,1 0 5,1-1-6,-2 1 62,0-1-67,-1 4 11,0-3-51,-1 3 51,-1 0 12,3-1 32,-3 1-49,3-3-18,-4 2 1,2 0 22,0-2 0,3-1 45,1-2-56,1-1 11,0 1-51,-1 1 57,0 0-6,0 2 0,0-2 28,-2 2-28,2-1 0,-3 1-17,3-2 28,-2 1-11,1-1 23,-1 2-35,0 0 12,-2 0-11,1 0 22,-1 0-11,3-1 12,-2-1-12,1 1 0,-1 1-28,1-1 33,2 0-5,-4 2 6,3-1-6,-3 3 0,3-3-6,-1 2 6,2-3 0,-2 2 6,1 0-1,-2-2-5,1 2 0,0-1 28,-1 2-28,2-3 0,-1 1 0,2-3 0,0 1 0,0 0-5,1 0 16,0-1-11,0 0 0,-1 0-11,0 1 11,0 0 0,0 0 0,0-1 28,1 1-28,0-1-6,-2 0 1,3-1 5,-2 1 50,0 2-50,-2 0 39,2 0-39,-1 0 67,2-2-16,0 0-51,0-1 2073,1 1-2068,-2 1-5,0 1-45,0 0 51,1-1-6,0-3 56,1 1-101,-1 0 90,1 1-51,-1 0-10,1-1-24,-1 0 40,1 0 17,-1 0 0,1 1 5,0-1-27,0 0-102,0 0-2615,11-7-4302,2-3 7024,10-8 0,-11 8 0,-4 1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8.77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77 0,'-42'4,"9"-2,31-2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30.067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942 25,'-88'42,"16"-9,62-33,0 0,-4-4,2 0,-4-2,5 0,-1 1,-8-2,7 3,-5-4,12 4,-4-3,3 2,-6-1,2 5,3 1,-7 0,7 0,-3 0,0 0,1 0,-1-1,2-4,0 0,-3-4,4 6,-3-1,-4 4,7-1,-8 1,7 0,-6 0,4 0,-3 0,4 0,-1 0,1 0,-5 0,6 0,-9 0,9-1,-3 1,-6-2,9 2,-10-1,12 1,-1 0,-3 0,1 0,-9 0,9 0,-3 1,5 0,-5 2,3-2,-3 2,4-3,-5 2,5-1,-3 0,1 1,2-1,-5 2,2 1,-5 3,8-3,-1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36.39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2879 1,'-56'14,"1"6,43-11,-9 6,7-5,-1 0,-13 4,13-6,-8 2,16-7,2-1,-8 3,6-2,-10 5,9-4,-4 2,4-1,0-1,-11 7,9-5,-8 3,11-5,0-2,-4 4,4-2,-6 1,3 5,2-4,-3 6,2-4,0 1,-8 3,7-3,-6 2,8-5,0 0,-2 3,4-3,-3 2,1-1,2-1,-12 7,9-7,-6 5,8-6,1-1,-4 8,-3 2,-1 2,1-3,7-7,0 3,0 0,0 2,-1-1,0-2,-4 4,3-5,-1 4,2-5,-1 3,0-2,-1 2,3-3,-3 7,4-5,-2 5,4-5,3 0,-5 5,1 0,1-3,-4 2,4-5,-3 4,1 0,0-3,-1 8,3-10,6 7,0-3,4-2,-4 6,-2-5,0 0,1 3,1-3,1 0,4 2,-2-5,2 5,-2-3,-2 4,-2-4,-2 4,0-1,0 0,1-1,4-1,-1 5,1-5,-4 5,-1-4,0 1,0 1,-1-2,-3-1,1 1,-2 1,1 1,0-5,0 4,2-2,-1 3,2-2,0 0,1 5,0-7,0 5,0-3,0-1,0 7,0-8,0 3,0 1,0-5,0 10,0-10,0 4,0 1,0-3,0 3,-12-8,5 1,-8-5,4 0,4 0,-6 0,0 0,4 0,-3 0,3 2,-1 2,-4 4,3-3,0 1,3-2,0-1,-3 3,2-4,-7 6,8-6,-7 5,5-2,-2 0,-3-1,6-2,-5 3,7 0,-1 2,-8 0,8-3,-6 0,1 3,0 0,-17 10,10-6,-8 3,13-8,4-1,4-2,-6 2,5-2,-6 4,0 1,2-2,-4 0,5-3,0-1,-2 1,7 0,-7-1,3-2,0 0,-4 1,4 2,-2 2,-13 2,10-3,-7 1,15-5,1-1,-8-1,3 0,-6 1,6 1,-1 0,1 0,-2 0,5 0,-4 0,4-6,-4 5,3-4,-3 5,2 0,1 0,-4 0,5 0,-3 0,-2 0,3 0,-2 0,-2 0,7 0,-7 0,6 0,-4-2,0 0,2-1,0 1,-2 2,3 0,-3 0,2-1,1-2,-7 1,6 0,-5 2,7 0,-7 0,6 0,-4 0,0 0,6 0,-8 0,6-5,2 2,-6-3,3 4,-2 3,1 1,2 0,-1-1,-11-2,9-1,-7 0,13 1,-4 1,-1-1,0 1,0-1,1 1,1 0,-3-2,-3 1,5-1,-3 0,4-7,4 4,-5-6,-1 8,1 1,-5 1,5 1,-5 0,5 0,-3 0,4-1,-4 1,4-1,-4-3,8-5,0-1,2-2,-2 4,-4 3,-1 1,-2 2,-5 2,9 0,-5 0,4-3,4-5,-7 0,8 0,-10 4,2 4,0 0,0 0,0 0,-3 0,-1 0,0 0,6 0,2 0,-4 0,4-2,-2-6,6-2,3-1,-7 3,-3 2,-1 2,0 0,3 0,-1 2,-2-4,4 0,1-8,5 6,-2-5,-4 1,2 3,-3-3,6 3,0 2,-7-4,6 5,-8-1,7-4,0 4,2-6,3 4,0 0,0-5,0 7,0-8,2 5,-1 0,2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36.48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40.084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73 1319,'-21'39,"3"-8,18-31,-6-26,3 18,-5-20,6 25,0-4,-2-7,0-4,0 1,3 3,1 8,8-4,-1 2,8-2,-2 3,4 0,11-7,-10 7,5-4,-16 9,-3 0,-23-7,10 5,-17-7,16 6,0-7,3 3,2-7,2 6,2 0,0-6,1 6,0-5,0 6,0-8,0 9,0-7,3 5,-1 4,5-8,-1 5,-1 0,2-1,-3-1,1 3,1-4,0 4,2-1,7-7,-1 2,4-4,-6 5,-2 2,-2 0,-4 5,-25 1,9 4,-19 1,20 0,1 0,0-5,5-6,1-2,4-1,0 5,2 0,4-1,0 0,4 1,-4 4,6-7,-4 6,4-5,-3 6,1-2,8-2,-4 1,5-3,-5 3,-2 0,5-3,-7 4,2-2,-7 5,3-5,3-3,0 0,2-3,-6 4,1 1,-4 2,-1-1,-2-4,-1 2,1-1,1 1,2 0,-1 1,6-1,-4 5,10-5,-7 4,6-4,-5 4,-1 0,3-5,-5 4,5-4,-7 6,6-6,-3 3,4-3,-3 2,2-1,1-1,8-8,-6 4,4-2,-7 7,-5 3,1-1,-1-3,4-5,-1 3,1-2,-3 8,0 1,1-3,-2 2,-2-4,-2 1,-1 1,2-2,1 4,2-2,6 0,-4 2,4-1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4T22:50:55.79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37 263 9246,'1'12'2150,"0"-2"-1164,-1-10 1512,-4-2-1518,1-2-974,-2 1 61,3 0 73,2 3-50,-1 0 666,-1 0-627,0-1 425,-2 0-481,3 0 201,-2 0 124,2 1 101,0-1-169,0-1 40,-1 0-101,2-1-185,-1 2 504,0 0-482,-1 1-380,1 0 251,-1 1 74,2 2-85,3 20 34,4 2 17,1 11 33,13 10-672,-2-14 622,5 6 0,-4-12 22,29 10-89,-21-17 117,15 5 1,5 0-57,4-6-27,19 7-3242,-20-10 3308,14 2 378,-23-6-445,34 10 28,18-7 74,-32-4-105,28-5 1,0-3 176,-30-5-1275,11 0 1,3-3 1050,14-10 135,-14 2-51,12-4 117,-16 5 1261,27-1-1429,-15 3-1901,10 0 1980,-14-3 0,-1 0-73,7-3 14,-1 0 0,0-1 31,-31 5 0,-5 2-1278,30-7 1309,-27 6 0,0 1 288,17-1-344,2 2 0,4 0 592,-21 5 0,-1 0-565,20-2 1,-3 1-3,9 3-33,0 3 691,-20 1 1,1 0-609,37 2-959,-26 1 1,3 1 863,-8 1 1,-2 1 49,-9-2 1,3 1-293,15 2 0,9 0 0,-7 1 287,-9 0 0,-2 1 670,23 1 1,5 3-619,-19 0 0,1 2 0,-9-1 114,26 5-164,-9-1 1,6 2 179,-7-4 0,-7-1-182,5 3 0,18 2 0,-2 1 0,-35-6 643,-3-1 0,-1 1-537,-5 0-939,23 2 0,3-1 833,-10-2 56,-2-2 0,2 0-941,28 6 857,-13-1 1397,16 3-1369,-31-7-705,4-2 705,-15-2-33,9 1 507,1 1-508,-39-7 1694,13 3-1643,-33-7 129,-4-1 426,-1 0-516,0-17-56,0 6 2482,0-14-2577,6-13 129,0 17-74,47-53-72,-29 50 163,32-26-34,-15 23 2728,-15 12-2745,18-11-73,-21 15 174,36-14-179,-22 12 33,12-4 0,7 0-276,-2 2 0,0 1 352,-2 0 0,2-1-1640,20-4 1,-1 1 1541,23 0-1993,-3 0 2060,-16 8 0,-33 6 28,33 0-382,-10 0 422,13 1 703,-5-3 1,-1-1-789,-10 2 48,12-1 0,2 0-48,-7 2-103,23 0 120,-17 0 19,4 0 1,1-1-59,-5 0-564,9 0 0,2 1 654,7-2-68,-35 3 0,0 0 17,35-1 36,-1 2 0,-1 0-36,-9 1 0,-8 1 0,8-1-299,4 1 0,-6 0 372,8 0-73,-6 0 0,3 0-9,-24 0 1,-6 0-980,21 0 988,-15 0 0,0 0 1382,12 0-1340,0 0 0,5-1-448,-14 0 0,1 0 406,15-1 0,-3-1 0,-23 1 0,-4-1 224,46-6-230,-40 3 1,0 0 1488,37-6-1332,-25-2 1,-5-5-152,-7-9 61,18-11 175,-7-16-248,-44 34 12,19-16-123,-38 33 2380,-4 2-2391,-1 1 3022,0 1-3757,3 0 21,47-33 0,-35 25 0,33-25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4T22:50:57.79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293 69 11133,'15'-10'5847,"-1"-21"-5511,-13 26-16,1-18 531,-2 23 113,0 0-964,-2 6 61,-4 4 46,-39 79-3415,16-29 3341,-1 0 1,0 0 22,-4 9-1123,12-24 0,-1 1 1061,1 1 1,2-1-34,-14 27 72,13-17 309,17-42-258,3-9-84,0-1 2313,1-4-2033,14-17-280,-6 9 3392,12-14-3090,6 8-100,-9 6-40,15-4 370,29 9 1,5 4-46,-2 1-2038,31 4 1,3 1 1886,-7 2-1453,-39-3 0,-2-3-4485,13-19-2160,-39 4 7762,-12-9 0,-10 14 0,-1 4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4T22:50:58.43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12 188 11878,'-6'-3'5119,"0"2"-4363,6 1 2818,69-13-4261,-29 8 1023,58-9 140,-46 11-115,18 2 0,3-2-310,0-3-1442,8-1 1,-1-5-1024,-11-14-3706,0-4 6120,-10-5 0,-38 20 0,-4 1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4T22:50:59.20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162 239 10896,'10'0'4834,"-2"0"-4184,-19-11 750,2 6-991,-6-7 388,5 10-791,2 2 532,-25 15-471,15-1 319,-10 36 1,3 9 55,12-5-2238,4 15 1,8-2 2136,19-18-1517,16 7 1607,26-22-832,-7-22 0,2-6 434,25 0-265,-25-9 1,-6-7 304,-11-17-73,14-26 67,-23-2 0,-2-4-16,10-25-119,-18 12 1,-13-2 16,-26 23 1,-6 5 1182,-8-31-1536,-30 6-2666,13 54-509,4 24 3579,-25 36 0,40-16 0,-3 15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2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146 1369,'-11'-20,"1"4,8 16,-10 0,3-5,-7 1,8-2,0 2,0-3,0 1,-1-2,3 1,1-1,-3 0,3-1,-2 0,3-2,1 2,2-4,-2 4,2 0,0-4,1 5,0-3,0 0,0 1,0-2,0 0,0 4,1-6,-1 5,2-2,-1-1,0 6,1-8,-2 5,2-2,-2 1,3-6,-3 5,3-3,-1 4,0 2,1-3,0-1,-1 3,3-3,-1 4,0-2,1 0,-2 2,1-3,0 0,-1 3,1-3,-1 3,1-3,1 0,-2 3,3-2,-2 3,1-2,1-3,-2 3,5-8,-4 7,2-3,-3 6,-1-1,2-2,-1 1,3-5,-3 8,3-4,-3 1,0 1,1-3,-1 2,2-1,0-1,0 4,-1-4,1 0,-1 3,1-3,-1 3,1-1,0 0,0-1,-2 2,3-1,1-1,0 2,0-1,0 1,-3 4,5-7,-4 6,1-4,2 1,-4 2,6-1,-4 2,2 0,1-4,-3 4,3-3,-3 1,1 0,0-1,-1 0,2 0,-4 2,4-3,0 1,-5 2,8-3,-5 2,3 0,-3-2,8-5,-5 6,5-7,-9 9,-1 0,2-3,1 3,0-2,2 2,-2 1,1 0,12-11,-10 8,8-8,-11 9,-3 0,5 2,1 2,0 0,1 3,4 0,-3-3,8-1,-9-1,-1 2,1 1,-5 1,6 1,-4 0,1 2,5-1,-6 0,5-1,-4 0,-1 0,3 0,-2 0,7 0,-6 0,1 0,-1 0,-4 0,8 0,-6 0,9-1,-6 0,2 0,-6-1,1 0,4-3,-2 3,2-3,-6 2,2 0,6-3,-4 3,5-2,-4 2,-3 2,3 0,-1 0,-2 1,6-3,-8 1,5-1,6-5,-5 5,5-4,-9 5,-2-1,6 2,-4 0,3 1,0-2,-2 1,1 0,2 1,-3-1,3 0,-1-1,-2 0,0 0,0 1,1 0,0 1,1-2,-2 1,3-2,0 1,-3 0,3 1,-2 1,-4 0,7 0,-2 0,-1-2,2 1,-4 0,1 0,9 0,-8 1,6 0,-10 0,2 0,2 0,6 0,-6 0,3 0,-5 0,0 0,0 12,-5-5,-1 9,-3-7,2-2,4 5,0-6,1 4,-2-4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45.8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60 9453,'10'7'2738,"-3"-2"-1847,-8-9-275,0 0-61,0 0-12,1 1-101,0 1 57,0-1 100,0-2-347,0 1-95,0-2 11,0 2 230,0-1-141,0 3-111,0-1-23,0 3 112,0-2-95,0 1-39,0-1-95,0 1 145,3-2-28,2 0 90,5 0-3414,30-2 3201,-19 3 56,36 5-56,-33 4 67,24 16-61,-16-4-6,11 9 6,-12-4-6,1 2 39,0 0-39,17 12-491,-10-11 503,11 7 2631,-15-12-2643,-1-2-214,-1-1 225,-2 0-11,-2 0 0,-1 0 6,-3-1-23,-3 1 17,-2 0 0,-3 1 17,-1-1 667,2 5-712,2 5 28,-6-9-530,0 6-1021,-11-22-1514,1 4-3500,-4-8 6565,0 0 0,0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3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41,'27'1,"-4"1,-21-4,5-1,4-4,1 1,1-2,-5 4,0 0,3 0,-2 1,1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4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179 9,'-78'-6,"9"3,58 7,-2-1,5-1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5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0 234,'55'-3,"-10"0,-37 1,-1 0,7-4,-2 3,7-5,-5 3,2 0,5-2,-8 4,2 0,-6 3,-3 0,11-1,-7-2,3 0,-2-1,-4 1,5 0,-2 1,6-1,-4 0,3-1,-4 0,0-1,6-1,-5 2,2-1,-5 4,-1 0,4-2,-1 0,0-2,-1 2,0 1,5 0,-1 1,-1 0,-3 0,-1 1,7-3,-5 1,5-2,-6 1,-1-1,5 2,-6 0,7 1,3-3,-4 2,7-4,-12 2,0 0,2 1,-3 1,6 1,-6 0,3 0,0-2,-2 1,2 0,2-1,-5 1,5-2,-2 1,-2 0,4 0,-4 1,8-1,-4-1,6 0,-9 1,-1 1,1 0,3-1,-3 2,3-3,-6 3,4-2,-1 2,1 0,0 1,4 0,-5 0,3 0,-4 0,0 0,3 0,-2 0,-1 0,4 0,-2 0,0 0,1 0,-3 0,6 0,-1 0,0 0,-4 0,-1 0,3 0,-3 0,3 1,-1 0,-3 0,6 0,-3-1,-1 0,2 0,-3 0,3 0,-1 1,1 0,-1 0,0 1,0-2,5 1,-8-1,4 0,6 0,-8 0,12 0,-13 0,1 0,1 0,-1 0,2 0,-2 1,1-1,0 2,-1-1,3 1,5-1,-1 1,3-2,-5 1,0-1,5 1,-10 0,3 1,-5 0,0 0,5 1,-4 0,8 4,-8-3,6 4,-6-4,-2 0,3 2,-3-1,1 4,-4 0,0 0,0 4,1-6,2 2,1-3,0 0,3 1,-4-1,1 2,-2 1,2-2,-1 1,9 1,-5-3,6 4,-7-6,-1 0,6 3,-7-4,4 3,-4 0,-2-3,6 5,-2-2,-1-1,0 2,2-1,-3 1,3-1,-7 4,0-3,1 5,5-1,-3-3,4 1,-4-1,-1-1,2 1,-1 3,0-4,0 3,0-2,-2 1,-1 1,0 1,0-1,-3 0,2 2,-3-3,1 2,1 0,1-2,0 2,4 0,-4-4,3 6,-3-5,-1 3,-1 0,-1-3,0 5,0-4,1 0,2 4,1-4,1 0,2 2,-3-4,2 10,-3-9,-2 4,-2 1,0-7,-3 8,3-4,-2-3,3 8,-1-7,-2 4,1-2,-4-1,0 3,-3 5,2-2,1-1,4-8,0 3,-3 2,-1 4,1-5,0-2,-1 3,4-6,-3 10,5-6,6 2,-2-2,10 8,-8-6,4 7,-6-6,-2 0,0 10,-2-10,0 7,0-13,-3 3,-6 1,0 0,-11 9,11-9,-5 6,9-9,1-2,-1 7,1-1,-2 3,1-1,-2-4,1 1,-2 0,-2 6,3-7,-1 4,3-7,1 1,-2 3,1 1,-3 7,2-7,0 4,1-8,2 0,-1 5,0-4,-1 4,2-3,-1 2,0-1,0 0,-3 1,1-1,0-1,1 1,2-1,1 0,-3 6,3-7,-3 4,2 2,1-7,-1 8,-4-4,1-2,-3 4,2-6,0 2,0 3,1-2,1 1,-1 2,3-6,-4 6,0-4,-2 5,2-4,0 2,2-6,0 1,-3 3,1-1,-1 0,3-2,-2 1,2 1,-3 1,-1 2,1-2,-1 4,1-4,1 0,1-1,1 0,3 0,-2 2,3 0,-1-1,-1 0,1 0,-3 0,3 0,-3 1,3-3,-3 2,-1-2,-2 0,1 0,-1 0,1 2,2-3,-2 5,2 0,-1-2,-2 3,4-9,-4 4,-2-3,-3-1,4-1,2-2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77 0,'-42'4,"9"-2,31-2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7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942 25,'-88'42,"16"-9,62-33,0 0,-4-4,2 0,-4-2,5 0,-1 1,-8-2,7 3,-5-4,12 4,-4-3,3 2,-6-1,2 5,3 1,-7 0,7 0,-3 0,0 0,1 0,-1-1,2-4,0 0,-3-4,4 6,-3-1,-4 4,7-1,-8 1,7 0,-6 0,4 0,-3 0,4 0,-1 0,1 0,-5 0,6 0,-9 0,9-1,-3 1,-6-2,9 2,-10-1,12 1,-1 0,-3 0,1 0,-9 0,9 0,-3 1,5 0,-5 2,3-2,-3 2,4-3,-5 2,5-1,-3 0,1 1,2-1,-5 2,2 1,-5 3,8-3,-1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8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2879 1,'-56'14,"1"6,43-11,-9 6,7-5,-1 0,-13 4,13-6,-8 2,16-7,2-1,-8 3,6-2,-10 5,9-4,-4 2,4-1,0-1,-11 7,9-5,-8 3,11-5,0-2,-4 4,4-2,-6 1,3 5,2-4,-3 6,2-4,0 1,-8 3,7-3,-6 2,8-5,0 0,-2 3,4-3,-3 2,1-1,2-1,-12 7,9-7,-6 5,8-6,1-1,-4 8,-3 2,-1 2,1-3,7-7,0 3,0 0,0 2,-1-1,0-2,-4 4,3-5,-1 4,2-5,-1 3,0-2,-1 2,3-3,-3 7,4-5,-2 5,4-5,3 0,-5 5,1 0,1-3,-4 2,4-5,-3 4,1 0,0-3,-1 8,3-10,6 7,0-3,4-2,-4 6,-2-5,0 0,1 3,1-3,1 0,4 2,-2-5,2 5,-2-3,-2 4,-2-4,-2 4,0-1,0 0,1-1,4-1,-1 5,1-5,-4 5,-1-4,0 1,0 1,-1-2,-3-1,1 1,-2 1,1 1,0-5,0 4,2-2,-1 3,2-2,0 0,1 5,0-7,0 5,0-3,0-1,0 7,0-8,0 3,0 1,0-5,0 10,0-10,0 4,0 1,0-3,0 3,-12-8,5 1,-8-5,4 0,4 0,-6 0,0 0,4 0,-3 0,3 2,-1 2,-4 4,3-3,0 1,3-2,0-1,-3 3,2-4,-7 6,8-6,-7 5,5-2,-2 0,-3-1,6-2,-5 3,7 0,-1 2,-8 0,8-3,-6 0,1 3,0 0,-17 10,10-6,-8 3,13-8,4-1,4-2,-6 2,5-2,-6 4,0 1,2-2,-4 0,5-3,0-1,-2 1,7 0,-7-1,3-2,0 0,-4 1,4 2,-2 2,-13 2,10-3,-7 1,15-5,1-1,-8-1,3 0,-6 1,6 1,-1 0,1 0,-2 0,5 0,-4 0,4-6,-4 5,3-4,-3 5,2 0,1 0,-4 0,5 0,-3 0,-2 0,3 0,-2 0,-2 0,7 0,-7 0,6 0,-4-2,0 0,2-1,0 1,-2 2,3 0,-3 0,2-1,1-2,-7 1,6 0,-5 2,7 0,-7 0,6 0,-4 0,0 0,6 0,-8 0,6-5,2 2,-6-3,3 4,-2 3,1 1,2 0,-1-1,-11-2,9-1,-7 0,13 1,-4 1,-1-1,0 1,0-1,1 1,1 0,-3-2,-3 1,5-1,-3 0,4-7,4 4,-5-6,-1 8,1 1,-5 1,5 1,-5 0,5 0,-3 0,4-1,-4 1,4-1,-4-3,8-5,0-1,2-2,-2 4,-4 3,-1 1,-2 2,-5 2,9 0,-5 0,4-3,4-5,-7 0,8 0,-10 4,2 4,0 0,0 0,0 0,-3 0,-1 0,0 0,6 0,2 0,-4 0,4-2,-2-6,6-2,3-1,-7 3,-3 2,-1 2,0 0,3 0,-1 2,-2-4,4 0,1-8,5 6,-2-5,-4 1,2 3,-3-3,6 3,0 2,-7-4,6 5,-8-1,7-4,0 4,2-6,3 4,0 0,0-5,0 7,0-8,2 5,-1 0,2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9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40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73 1319,'-21'39,"3"-8,18-31,-6-26,3 18,-5-20,6 25,0-4,-2-7,0-4,0 1,3 3,1 8,8-4,-1 2,8-2,-2 3,4 0,11-7,-10 7,5-4,-16 9,-3 0,-23-7,10 5,-17-7,16 6,0-7,3 3,2-7,2 6,2 0,0-6,1 6,0-5,0 6,0-8,0 9,0-7,3 5,-1 4,5-8,-1 5,-1 0,2-1,-3-1,1 3,1-4,0 4,2-1,7-7,-1 2,4-4,-6 5,-2 2,-2 0,-4 5,-25 1,9 4,-19 1,20 0,1 0,0-5,5-6,1-2,4-1,0 5,2 0,4-1,0 0,4 1,-4 4,6-7,-4 6,4-5,-3 6,1-2,8-2,-4 1,5-3,-5 3,-2 0,5-3,-7 4,2-2,-7 5,3-5,3-3,0 0,2-3,-6 4,1 1,-4 2,-1-1,-2-4,-1 2,1-1,1 1,2 0,-1 1,6-1,-4 5,10-5,-7 4,6-4,-5 4,-1 0,3-5,-5 4,5-4,-7 6,6-6,-3 3,4-3,-3 2,2-1,1-1,8-8,-6 4,4-2,-7 7,-5 3,1-1,-1-3,4-5,-1 3,1-2,-3 8,0 1,1-3,-2 2,-2-4,-2 1,-1 1,2-2,1 4,2-2,6 0,-4 2,4-1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7:04.9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1 8282,'4'10'1994,"0"-2"-1557,-4-8-56,0 0-292,-1-5 130,1 3 16,-1-2-73,1 2 2359,0 2-2555,-1-2 34,0 2 39,-1-1-89,1 1 140,0 1-79,1 2-11,0 2 5,0-1 85,0 2-51,-1-2-39,1 2 0,-1-1 95,1 0-95,0 1 0,0-1 68,0 2-35,0 0 34,0 1-67,0 0 0,0 1 6,0 0-6,0 1 0,0 1 73,0-2-62,0 1-11,0-1 0,0 1 0,0 0 22,0 3-22,0-4 0,0 3 157,1-4-157,0 0 0,0 0-5,1 1 77,-1 0-10,0 2-62,1-1 157,-2 4-68,2-2-89,-2 3 0,2-4 51,-1-2-34,2 1 22,0 1 57,0-1-46,0 0-50,-1-3 0,0 1 84,-1 1-84,1-1 39,-2 2 0,2-1 45,-2 2-28,2 0-56,-1 1 101,3 6 6,-1-5-46,0 5-50,-1-7 113,0 0-85,0-1-39,-1-1 0,1 0 140,0 3-140,0-4 0,-1 3 73,0-4-6,0 0-67,-1 1 0,1-1-23,0 2 23,-1 0 56,0 0 135,0 6-118,0-4-73,0 6 0,0-7 5,0 1 6,0-1-11,0-1 0,0 1 129,0 4-129,0-2-33,0 3 156,0-3-123,0-1 0,0 1 5,0 0-38,0 1 134,0 0-107,0 1 6,-1 0-34,0-1 79,-1 5-45,0-4 0,1 4 34,0-6-34,0 0 0,0 0 11,-1-1-56,1 1 45,-1 6 45,0-5 28,-1 6-73,1-6 0,0-1 0,0 2 11,1-2-11,-1 1 6,1 4 78,0-5-96,0 4 12,1-6-39,0 0 34,0 0 5,0 1 0,0 0 100,0 1-94,-1 1-6,1 7-22,-1-5 22,1 7 89,0-8-83,0 1 44,0-1 6,0 0-56,0-1 28,0 7-28,0-6 0,0 6 6,0-5 33,0 0-33,0 2-6,0 9 67,0-5-67,0 7 0,0-8 5,0-2 102,0 2-57,-1-1-50,1 2 0,-2 0 11,2 0 29,-2-2-40,2 0 100,-1 5-16,1-8-84,-1 5 0,1-8 40,-1 0 44,0 0-84,1 4 78,-1-1-5,1 1-73,0-4 0,0 0 11,0 1 45,0 0-56,0 1 34,0 0 50,0 2-17,0 0-67,0 1-39,0 8 5,0-6 34,0 6 0,0-6 152,0-2-79,-1 2-84,1-1 11,-2 2-6,2-1-33,-1 0 39,0 11 89,1-6-55,-2 8-34,2-9 0,-1 1 50,0 0-22,1 1-28,-2 0 84,1 8-78,0-8-6,0 5 0,1-10-67,0-2 16,0 0 85,0 7-23,0-5 96,0 6-107,0-9 0,0 0-17,0-2 6,0 0 11,0 0 0,0-2-6,0 1 73,1-1-67,-1 0 0,2 0 6,-2 0-68,3 8 62,-2-4 62,2 5-12,-1-7-50,0 1 0,0 0 17,0-1-56,0 0 39,0-1 0,0 0 151,0 9-151,0-6 0,-1 8 34,1-9-51,-1 0 17,0-1 0,0 0 129,0 0-79,-1 0-56,1 1 6,-1 1-5,1-1-90,-1 0 95,2-1 78,0 5-67,0-6-11,1 4 0,-1-6 39,0 0 29,0 0-68,0 0 0,-1 0 156,0 5-156,1-3 0,0 3-16,-1-3-35,-1-1 102,1 0-46,0 1 74,-1-1 27,1 0-106,0 0 0,-1 2-56,0-3 56,0 2 0,0-5 56,0 0-17,0 0-39,0-1 0,0 1-39,0 2 89,0-2-50,0 1 17,0-2 67,0 0-84,0 1 0,0-1 0,0 0-33,0-1 38,0 0-5,0-1 0,0 0 17,0 2-17,0-4 0,0 2-6,0-4 6,0 0 0,0-1 68,0 2-80,0-2 12,0 2 0,0-2-16,0-1-410,0 1-2257,0-11-5142,0-2 7825,0-10 0,0 9 0,0 2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7:08.7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0 110 7755,'7'2'1687,"-2"0"-1055,-5-2 3569,0 0-3708,3 0-420,-1 0 128,3 0-38,0 0-130,-1 0 293,2 0-153,0 0-89,1 0 163,0 0-175,0 0-72,1 0 0,0 0 73,3 0-6,-1 0-22,2 0-34,1 0 236,0 0-141,1 0-100,1 0-6,0 0 95,1 0-67,-2 0-22,1 0-1,-1 0 314,0 0-117,10 0-96,-5 0-33,9 0 185,-8-1-152,1 0-67,0-3 225,11-1-264,-8-1 0,6 2 33,-12 1-106,-1 2 73,-2 0 0,0 1 112,-2-1-61,0 1-51,1-2 5,5-1-44,-2 0 39,3-1 0,-5 1 79,-2 0-68,0 0-17,-1 1 6,0 1-22,4 1 22,-2-2 0,5 0 140,-5 0-79,1 0-61,0 0 0,2 1 45,0 0-78,0 1 33,1 0 44,8 0-38,-7 0-6,7 0 0,-9 0 67,1 0-61,0 0-6,1 0 0,1 0 157,9 0-157,-6 0 0,6 0 34,-10 0-34,0 0 0,-2 0 0,1 1 50,-1 0 6,0 0-56,-1 0 12,6 1-46,-4 0 34,3 0 0,-6 0 50,0 0 6,-1 0-56,-1 0 0,0-1-39,3 0 39,-4 0 0,3 0 112,-5-1-78,0 1-34,2 0 0,-2-1-11,0 1-40,-2 0 51,0-1 0,0 1 51,0 0-29,6 1-22,-2-2 0,4 2 0,-4-2 0,-1 2 0,1-1 101,4 1-101,-3-1 0,4 1-28,-5-2-11,0 1 39,1-1 0,1 0 56,1 0 0,1 0-56,0 1 0,-1-1-62,0 2-33,6 0 95,-5 1 56,3 1-56,-5-2 0,-1 0 0,3-1 28,7 1-28,-5-2 0,7 1 50,-9-1 1,1 1-51,0-1 0,-2 1-17,0-1-34,-1 1 51,1-1 0,-1 1 28,1-1-22,4 0-6,-5 0 22,4 0-61,-7 0 39,1 0 0,-2 0 95,7 0-100,-4 0 5,3 0-34,-4 0-22,-1 0 56,-1 0 0,1 0 45,-1 0 5,0 0-50,0 0 0,-1 0-50,1 0 16,3 0 34,-1 0 40,3 0 10,-5 0-50,2 0 0,0 0-62,5 0 62,-4 0 0,4-1 0,-5 0 68,-1-1-68,1 1 0,1-1-12,0 2-44,1-2 56,-1 2 0,0-1 17,-2 1 39,6 0-56,-6 0-33,4 0 27,-6-1 6,2 0 0,0-1 22,1-1 23,1 1-45,10-4 0,-4 3-67,8-2 67,-6 2 0,1-1 39,2 0 17,-1 1-56,1 0 0,0 0-17,0 1-39,9 0 56,-10 1 17,6 0 45,-12-1-62,0 1 0,-1 0-23,-1 1-38,-2 0 61,6 0 28,-4-1 28,5-1-56,-6 2 0,1-2-17,0 2-50,0-2 72,0 2-5,0-2 56,-1 2 23,8-3-79,-6 2-34,5-1-33,-6 1 67,1 1 0,0-1 106,10 1-106,-7-1 0,8 0-22,-8 1-28,-1-1 50,0 1 0,1 0 44,-1 0 7,2 0-57,-2 0 6,1 0-22,-3 0-12,0 0 34,-2 0 23,10 0 49,-6 0-72,7 0 0,-9 0-61,5 0 61,-6 0 0,1 0 5,-6 0 63,-1-1-68,1 1 0,0-1 5,1 0-5,0 1 0,2-2 11,1 1 62,0-1-6,5 0-67,-3 0-5,2 0-1,-5 0 6,0 1 0,0-1 51,7 1-85,-5 0 34,4 0-6,-7 0-33,1 1 39,-1-2 0,-1 2 34,-1-1 33,0 1-73,-1 0 6,0 0-5,1 0-51,4 0 56,-3 0 22,5 0 40,-6 0-68,3 0 6,-1 0-28,2 0-50,0 0 78,1 0 0,0 0 101,4 0-101,-5 0 0,1 0-12,-7 0-55,-2 0 73,-2 0-6,-1 0-2521,-2 0 2521,-9-3 0,6 3 0,-7-3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47.1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116 145 7204,'9'-3'2174,"-2"0"-909,-6-2 343,1-3-1094,-1 2 287,-2-9-623,-8 1-77,3 2 329,-7 1-318,8 8-106,0 1 111,-2-2-33,4 3 118,-2-2-135,4 2 168,-4-1 270,-4-4-175,2 2-55,-3-3-12,7 5-6,0-1-117,0 1 185,0 0-28,1-1-107,0 2-122,-1-1 88,2 2-88,-2-3-7,1 2-50,-1-1 286,-2-2-241,3 2 56,-2 0-33,3 0-29,0 2 28,0-1-33,-1 1 158,1-1-198,0 1 46,0-1 318,-1 1-369,2 4-5,-1 3 10,1 6 12,1 5-17,2 1 0,0 2 146,2 0-96,0 9-50,1-2 73,-1-1-68,0-7-5,-2-9 152,1 2-130,-2-5-22,1 2 0,-1-4 22,0 5-22,0-2 68,1 2-1,-1-2-34,-1 3 40,0-4-39,1 4-29,-2-6 102,1 3-40,-1-3-56,0 0-11,0-2 17,0-3-39,0 1-3255,1-2 0,1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7:27.9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0 115 7251,'12'7'1782,"-3"-2"-1485,-9-5 50,0 0-218,-3 0-12,2 0 8654,-2 0-8715,7-1-50,-1 1 61,3-1 18,-1 1-13,-1 0-72,2 0 0,-2 0 0,1 0 0,0 0 0,-1 0 0,2 0 0,-1 0 62,1 0-73,1 0 11,0 0 0,2-1-39,0 1 44,1-2-5,0 1 34,0 0-1,0-1-33,-1 1 0,0 0 0,1-1-5,-1 1 10,2-1-5,0 0 79,1-1-79,1 1 0,-1 0-6,5-1 6,-6 3 0,6-3 0,-7 2 28,2 0-22,-2-1-6,6 2-28,-4-1 28,3 1 0,-4 0 0,0 0 5,2 0 51,0 0-106,0 0 50,0 0 0,-2-1-22,6 1 22,-5-1 16,3 1-10,-6 0-12,0 0 1,0 0-12,0 0 11,1 0 6,-1 0 0,0 0 34,4 0-40,-4 0 6,4 0 0,-4 1 34,0-1-34,0 1 0,1 0 28,-1-1 17,-1 1-90,1-1 23,3 0 22,-1 0 0,2 0 11,-3 1-6,-1-1 46,0 1-57,4 0-39,-4-1 45,4 2 12,-4-2-7,2 2 18,1-1-18,1 1-5,0 0 0,2 0-28,1 0-11,1-1 56,0 1 0,6-1 16,-7 0-38,5 1 5,-8-2-17,1 2-22,-2-2 89,6 2-44,-6-2 5,3 1-17,-7-1 6,1 0 0,0 0-39,1 1 39,-1-1 0,3 1 28,0-1-17,3 0-11,-1 0 0,8 0 17,-6 0-17,6 0 0,-8 1 45,-1-1-40,1 1-10,5 0 5,-2-1-6,4 1 12,-4-1-6,1 1 61,0-1-55,0 1-12,1-1 6,-1 0 0,2 0 0,0 0 6,-1 0 22,8 0-22,-8 0-6,6 0 0,-9 0 0,1 0 11,-1 0-11,8 0 0,-6 0 45,5 0-51,-8 0 6,-1 0-62,0 0 57,-1 0 10,-1 0 29,2 0-12,0 0 23,2 0-45,1 0 0,6 0 6,-6 0-1,4 0-5,-9 0 56,4 0-56,-4 0 0,4 0 0,-6 0 0,2 0 51,-1 0-51,1 0 78,1 0-33,0 0-23,0 0-22,1 0 0,-1 0-5,0 0 5,-2 0 33,5 0 12,-5 0-45,4 0 0,-5 0 0,1 0-5,0 0 5,1 0 0,1 0 33,8-1-33,-3-1 0,6-1 0,-5 1 11,-2 0-5,1 0-6,-2 1 62,1 0-62,-1 1-6,0 0-39,3 0 40,-6 0 55,4-1-50,-7 1 0,-1-1 50,1 0-50,4 1 0,-1-2 0,2 1 34,-4-1 22,-1 1-56,0-1-28,-3 2-22,2-1 50,-3 1 0,0-1-6,-1 1 6,-1-1 6,3 0 44,-1 0-89,3-1 39,-1 0-11,1-1 5,1 1 6,1-2 0,1 2 28,7-4-28,-5 4 0,5-4 6,-6 4-12,0-2 12,1 2-6,-1-2 0,0 2 22,0-1-22,-3 2 0,-1-1-34,-3 2 34,2-1 0,-5 1 12,3-1-7,-3 1-5,3-1 0,0 0-22,7-1 72,-1 0-44,3-1-6,-3 1 33,0 0-38,0 0 5,-1 0-90,-2 0 90,0 2 0,-2 0 39,2-1-5,-4 0-84,3 0 50,-3 0 0,0 1 0,1-1 16,1 0 1,-1 0 17,3 0-45,-3 0 11,2 0 0,-1 0-34,0 1 84,0 0-50,1 0 0,1-1 6,1 0-12,1 0-22,4-1 23,-4 0 27,3 0-22,-6 0 0,0 2-45,-1-2 45,-1 2-44,-2-2 27,1 2 17,-3-1 0,0 1 28,0 0-23,1 0-5,0-1 0,0 1 0,0-1-33,-1 1 27,-1 0-55,1 0 61,0 0 22,1 0-22,2 0 0,-1 0 11,0 0-5,-1 0-6,-2 0 851,1 0-851,-2 2 0,1 0-17,-1 1-17,0 0 68,0-1-17,0 0-17,0 0 39,0 0-39,0 0 0,0 0-28,0 1 11,0-1 23,0 0-6,0 0 0,0-1-34,0 0 23,0 1 11,0 0-22,0 0 16,0 0 6,0 0 0,0 0 6,0-1-6,0 1-6,0-1-5,0 1 16,0 0-5,0 0 34,0 0 0,0 0-68,0 0 34,0 0-6,0-1 1,0 1 5,0-1 0,0 2 45,0-1-45,0 1 0,0-1-45,0 1 45,0-1 0,0 2 5,0-1 18,0 1 16,0 0-78,0 0 39,0 0 0,0-1 0,1 1 0,-1-1 17,1 3-12,-1-2-5,0 1 0,0-2-17,1 0 17,-1 0 0,1 0 0,-1 0 17,1 0-17,-1 1 0,1 0-5,-1 0-63,0 1 74,0 0-6,0 1 34,0-1 5,0-1-39,0 1 0,1 1-28,-1-1 39,1 1-11,-1 1 17,0-2 22,0 1-78,0 0 28,0-1 11,0 1 5,0-1-5,0 1 0,0-2 34,0 4-34,0-2 0,0 1 0,0-2-56,0-1 61,0 1-5,0 0 23,0 0 27,0 2-50,0-1-61,0 2 55,0-2 12,0 0-6,0 1 0,0 0 50,0 1-89,0 1 39,0-1-45,0 5 45,0-5 0,0 3-6,0-4-10,0 0 16,0 0 0,0 0 0,0 1 22,1 3-16,-1-3-6,1 2-73,0-3 73,-1 0 0,2-1-6,-1 2-55,0-2 94,1 1-33,-2-1 11,3 4-11,-3-3 0,3 3-22,-2-4 16,1 0 6,0 1 0,1 0-5,-1 1 10,3 4-5,-3-2 0,2 2 40,-3-4-40,1-1 0,-1 1 0,0-1 44,1 1-88,-2 1 44,2-1-23,-1 5 57,0-2-34,1 3 0,-1-3-23,2 4 23,-1-2 0,1 2-5,-1-3 5,1-1 0,0 1 0,-1 0 5,0 1-5,0-1 0,1 2 6,-2-2-6,0 2 0,1-2 0,0 1 11,0 5-11,1-4 0,-1 5 0,0-5-5,-2 0 10,2-1 57,-2 0-62,1-2 0,0 3-6,-1-5-5,2 2 5,-2-5 12,1 0-6,0-1 0,-1 1-11,2-2 11,-2 2 0,1-2 78,0 4-72,-1-4-12,1 4 6,-1-4 0,0 2-73,0-1 79,0 1-6,0 1 6,0 3-6,1-2 44,-1 1-44,1-2 0,-1 0 0,0 1 12,0-2-12,0 2 5,0 0-5,0 0 0,0 5 51,0-3-51,1 3-12,-1-5-44,2 1 56,-2 0-5,2 0 5,-2-1 0,2-1 39,-2 0-50,2 2 11,-2-2 0,1 2 0,-1-4-6,1 1-27,-1 0 33,1 1 0,0 1-40,-1 6 102,1-4-96,-1 5 34,0-4 0,0 2-5,0 0 5,0 1 0,0-1 73,1 1-73,-1-1 33,1 6-50,0-6 12,-1 5 10,1-5-5,0 0 0,-1-1-44,1 0 44,0-1 50,-1 6-106,1-5 95,-1 5-39,1-7 17,-1 2 17,1 0-40,-1 0 6,0 1-78,0 0 78,0 2 44,1 6-44,-1-4 0,1 4-61,-1-8 61,0 0 0,1 0 0,-1-1 0,2 0 22,-2 5 29,1-2-63,-1 2 12,0-3-16,0-1 10,0 0 12,1-2-6,-1 0 16,1 0 35,-1-1-57,1 6-44,-1-3 44,1 3 6,-1-4 0,1-1 0,-1 1-5,2-1 5,-1 1 0,1 3-6,0-2 6,0 2 0,0-4 17,0-1-12,0 2-5,0-1 0,-1 0 6,1-1 22,-2 0-22,3 4 16,-3-2-11,3 4-11,-2-3 0,1 0 0,0 0 11,-1 1-11,0 0 51,0 9-46,-1-5-10,2 5 5,-2-7-23,2 1 18,-2 0 10,2 0 23,-1 0-11,2 0-11,0-1-6,0 7 5,-1-5 7,-1 5 55,0-8-62,0-2 29,0 0-56,0 3 10,1-4 24,0 1-74,0-4 129,-1-2-67,1 0 0,0-1 28,-1 0-78,1 0 50,-1 0 0,0-1 45,0 1-45,0 1 0,-1-1 33,1 4-44,-1-3-23,0 3 34,0-4-16,0 1 60,0-1-16,0 5-22,0-3-6,0 2 0,0-2 0,1 0 11,-1 1-11,1-1 0,-1-1 0,0 1 11,0-2-55,0 0 44,1-1 0,-1 0 5,1-2-5,0 1 95,-1-2-95,1-1-5,-1 1-46,0-1 46,1 1 16,-1-1 39,1 1-16,-1-1-23,0 1 12,0 0-23,0 0-17,0 0-56,0 1 79,0-1-6,0 2 5,0-2 1,0 1-6,0-2-6,0 1-5,0-1 22,0 1 28,0 0-22,0 1-11,0-1-12,0 2-44,0-2 50,0 1-6,0-2-783,0 1-2107,-3-11 2896,-9-6 0,6 1 0,-6 1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7:38.9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0 248 8982,'16'6'1624,"-4"-2"-1041,-12-4-46,0 0-83,0-7 17,0 5-1,0-7 124,0 7-28,0 0-135,0-1-22,0 0 11,0-1-168,0 0-17,0-1-223,0 0-12,-1-1 106,0 0-100,0 1-6,-1 0 89,2 1-89,-2 1 0,2 0 112,-2 1-112,2 0-11,-2 0 11,2 0 17,-1 0 212,0 0-229,1-1 124,-1 2-124,1-2 1960,0 3-1792,0-2-168,0 6 34,0 3-23,0 10 45,2 4-56,1 6 39,3 2 29,0 5-57,0-2 34,-1 2-45,-2-1-28,0 0 28,-2-1 33,1-1-33,-2-3 118,1-4-118,-1-3-17,0-4-22,1 1 39,-1-8-6,1 0 6,-1-7-95,0-2 11,1-9-68,-1 0-145,1-9 84,-1 1-78,0-2-179,0-2 55,0-2-89,0-3 168,0 0 152,0-1-29,2 1 45,0-1-6,3 0-6,-1 1 91,-1 0-107,0 1 39,1 0 151,-1 2-66,1 1-1,-2 1-67,2 1 45,-1-8 95,1 7 33,-1-6-33,1 8 11,-1 2-5,1 0-6,0 2 0,1 1 157,4 0-101,-2 4 0,4 1-51,-3 6 46,1 1-1,1 1 113,1 0-35,2 5 40,-2 1-89,1 6-68,1 5-145,-4-4 100,1 4-39,-6-6 68,-2-1-1,-1 0 6,-1-1 45,0 0-45,0 4 45,-3-3 33,-3 5 68,-5-4-67,-5 0-1,-3 1-39,-3-2-39,-1 1-5,0-1-74,1 0-403,-8 5 79,9-3-124,-3 3-391,10-3-107,4-3-157,3 1 1182,3-2 0,3-4 0,1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7:51.3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 13 8310,'-4'-7'1932,"2"2"-1439,2 5 4156,0 0-4649,-3 0 5,2 0 18,-2 0-23,2 0 0,-1 0-6,0 0 96,0 0-96,0 0 6,0 2 0,0 0-11,1 2 17,-1 0-6,2 0 0,-1 1 101,1 0-101,0 0 0,0 1 0,0-2-6,0 2 40,0 0-28,0 1 66,0-1-72,0 1 0,0-1-11,1 0 11,1 0 34,1-1-29,1 1-5,0-2 34,0 1 33,0-1 129,1-1-157,0 1 202,4 0-235,-3-1 33,3 1-39,-3-2 11,0-1 23,-1 1-34,4-2 89,-3 1-21,2-1 21,-2 0-22,-1 0-61,1 0 128,1 0-128,0 0-6,-1-1 17,-1 0-12,2-3-5,-3 2 0,2-3 62,-2 3-62,-1-2 0,0 1 106,0-2-117,-1 1 11,0-1 0,0 1-39,-2 1 106,1 0-61,0 1-6,-1 0 95,1 1-95,-1-1 84,0 1-84,0-1 0,0 0 302,0 1-268,0 0-6,-1-2-28,0 0 0,-2 0 6,1 0-6,-2 0 0,2 0 22,-2 0-22,1 1 0,-1 0-34,0 0 6,0 0 23,0 0 10,-1 1-5,1-1 56,0 1 0,0 0-61,1-1-12,1 2-67,-1-1 84,1 1 0,0 0-6,-2 0-66,0 0 38,-3 0-156,1 0 156,-3 0-84,3 0 118,0 1-33,0 1-51,0 0 84,1 1-90,0-2-156,1 1 235,1-2-62,0 1 6,0-1 100,2 0-66,-2 0-965,3 0 253,-1 2-347,1 1-902,0 2 1994,0-1 0,0-2 0,0-2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37.3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34 6383,'4'0'1299,"0"0"158,-4 0-1446,0-2 23,0 0-34,0-2 11,0 3 45,0-1 151,0 1-117,0-1 39,0 0-17,0 1 196,0-1 0,0 1-185,0-1-84,0 1 51,0-1-40,0 1 23,0-1-11,0 0 279,0 1 1497,0-1-1682,1 2-94,1-1 196,0 1 44,-1 0-145,0 1-62,0-1-22,0 2-6,0-1 28,0 0-5,0 1-17,-1-1-23,0 0 79,1 1-28,1-1-96,-2 0 40,1 1 106,0-2-44,-1 2-102,1-1 51,-1 0 45,0 1-11,1-1-85,-1 0 29,1 1 582,0-2-610,-1 2 0,2-1-1,-1 1 51,0 0-56,1 0-39,-2 0 39,1 0 11,0 1-11,-1-1-33,1 1 33,-1 0 50,0 0-50,0 0 34,1-1-23,-1-1 50,1 0-61,-1 1 12,1-1 27,-1 1-39,1-1 0,-1 1 50,0-1-50,1 1 6,-1-1-1,1 0 46,-1 1 10,1-1-61,-1 0 0,2 1 6,-2-1 5,1 1-5,-1 0 33,0 0-39,0 0 0,1 0 0,-1 0 0,1 0 6,0 0-1,-1 0 1,1-1-1,-1 1-5,0-1 6,0 1 0,1-1-6,-1 1 16,1 0 7,-1 0-18,0 1-10,1-1 5,-1 0 0,1 0 17,-1 0-17,0 0 0,0 0-6,0 0 6,1 2-28,-1-1-6,1 2 34,-1-1 0,0 0 40,0 0-35,0 2 6,0-2 34,0 1-45,0-2 0,0 1-5,0-1 5,0 1 0,0 0 0,0-1 5,0 1 1,0-1-6,0 0 11,0 2-5,0-1-6,0 2 0,0-2 0,0-1 5,0 1 12,0 1-17,0-1 0,0 2 0,0-3 0,0 1 6,0-1-1,0 2 1,0-1 27,0 1 1,0-1-62,0-1 28,0 0-11,0 1 11,0-1 45,0 0-45,0-1 0,0 1-34,0 0 28,0-1 6,0 1 23,0 2-23,0 0 5,0 1-5,0-2 0,0 0-5,0-1 5,0 1 0,0-1 0,0 0 0,0 0 22,0 1-22,0-2 0,0 3 11,0-2 6,0 1-11,0 0-12,0-1 12,0 1-6,0 1 0,0-2 0,0 3-6,0-4 1,0 1-7,0 0 12,0-1 17,0 1-22,0 1-7,0-1 12,0 1 0,0 0 12,0-1 16,0 1-28,0-1-51,0 0 51,0 1 6,0-1-12,0 2 6,0 0 0,0 1 0,0-2 0,0 0 0,1 0 0,0 2 0,0-1 0,1 2 23,-2-3-23,2 0 0,-2 1 44,2-1-44,-2 2-33,2-1 33,-2 2 39,2-1-33,-2 1-18,2 2 7,-2-3-29,2 2 34,-2-3 6,2 2 50,-1-1-23,1 1-33,0 0 0,0 0-28,1 0 34,0 4 28,0-3 27,0 3-55,-1-3 22,0 1-28,0 1-39,0 0 39,-1 1 72,1 2-66,-2-3 28,2 1-34,-2-4 0,2-1 0,-2 0 5,2 3 1,-2-3 11,2 3-17,-2-3 0,1 1 0,0-1 61,-1 2-55,1-1 67,0 2-12,0 0-55,-1-1 33,0 1 11,0 3-44,1-3 33,0 4-33,-1-5-1,0-1 79,0 1-44,0 1-29,0-2-11,0 2-28,0-3 28,0 0 56,0 0-56,0 0 33,0-1-33,0 1 0,0 1-5,0 0 5,0 0 0,0 1 45,0-1 5,0 1-11,0 0-33,0 0 50,0-1-56,0 0 0,0-2 67,0 1-17,0 2-50,0-1 0,0 2 62,0-2-62,0-1 6,0 0 16,0 1 12,0 1-12,0 0 17,0 1-5,0 4 27,0-1-21,0 2 21,0-4-22,0 0 12,0 0 5,0 5 22,1-4-27,0 4-7,0-5 12,0 0-50,0 0 56,-1-1-62,1 0 50,0-1 23,-1-1-73,1 1 11,0-1 40,0 5-17,0-3-29,0 2 1,0-3-6,0-1-22,0 1 117,-1 2-90,1-1 51,0 1-50,-1-2 0,0-2-1,1 2 29,0-1-23,-1 0 23,1 1-34,0-1 5,-1 1 1,0 0-45,0 5 39,0-5 5,0 5 6,1-7-11,0 1 40,0-1-46,0 1 12,0-1-6,1 2 5,-2 0 12,2 5 45,-2-1-57,2 2-5,-2-2 0,2 1 0,-2-1 0,2 1 0,-2 0 39,3 3-39,-2-1 34,2 1-23,-1-1 62,0-1-67,0 3-1,0 0 79,0-2-84,0 2 34,-1-3 11,2 6-12,-3-6 18,3 3-1,-3-6-50,2 0 6,-2 0 38,1-1-44,0-1 40,-1 6-40,1-4 5,0 5 34,-1-6-33,2 2 61,-2-1-67,1 0-28,0 0 28,-1-1 6,2 1 39,-1 3-40,0-2-5,1 2 0,-2-4 34,2 0-29,-1-1 1,1 1 0,0 0 27,0 6-33,0-4 0,-1 7 11,1-5-5,-2 1-6,2 0 34,-2 1-18,1 0-10,0-1-6,-1 0 0,2 5 34,-1-3-34,1 3 5,0-4 90,-1-1-89,1 0-6,-2 0-28,1 0 22,0 4 68,-1-4-56,1 3 33,-1-7-39,0 0 0,0-1 0,0-2 0,0 1 0,0-1-34,0 0 34,0 3 0,0-2 0,0 3 0,0-5 34,0-1-1,0-1-33,0-2 6,0 0-12,0 0 1,0-1 5,0 1-17,0-1-22,0 0 39,0 0 0,0 0 0,0 0 45,0 0-40,0 0-78,1 1 73,-1-1 40,1 2-7,-1-1-33,0 0-17,1 0-33,-1 0 33,2-1 84,-1 0-61,1 1-6,-1 0 0,0-1 6,0 0-6,0 2 11,0-1-11,0 1 5,0-1-5,0 0 6,0 0-12,0-1-44,1 0 95,-1 0-56,0 0 16,-1 0-5,0-1 11,0 1-33,1 0 22,0 0 0,0 1 0,0-1 0,0-1 0,0 1 6,0-1-1,-1 1 1,1 0-6,0 0 0,-1 1-6,0 0 57,2 3-46,0-3 6,-1 3-5,0-3 0,-1 0-6,1 0-40,0 0 40,0 0-5,0 1 5,0 0 0,-1-1 50,1 1-44,-1-1-6,0-1 5,0 0 1,0 0-6,0 0-11,1 0 11,-1 1-6,1 0-27,-1 0 33,0-1 22,0 0-22,1-1 6,-1 1 50,2-2-96,-2 2 80,1-1-858,-1 0-3215,1-11-3742,-1-3 7775,1-11 0,-1 12 0,0 1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9:02.4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 2 10914,'0'15'2342,"0"-4"-1603,0-11 5859,0 0-7191,0 5 10,-1 0-190,-1 4-224,-2 0 414,0-3 343,1-1 172,1-1 68,0-2 68,1-1 5964,0 0-6026,1-5-1,0 2 1,0-5 0,0 3-1,0 1-5,0 1 235,0 0-201,0 0-28,0 0-6,0-2 0,0 2 0,0-1 0,0 1-6,0 1 0,0-1 6,0 1-5,0 0-6,0-1-29,0 1 35,0-1-57,0 0 6,0 0 56,0 0 0,0 0 0,0 0 0,0 1-5,0-1-12,0 1 17,0-1 33,0 0-33,0 0-39,0 0-22,0 0-567,0 1 623,0 6 5,1 3 50,1 7-50,2 2 51,1 4-18,1 3-22,0 4 40,0 0-1,-1 1-11,1 1 23,-2-4-56,1-1 61,-1-3-67,-1-2 0,0-2 45,-1-3-40,0-4 46,-1-3-51,1-2 39,-2-4-5517,1 0-3602,-1-11 9080,0 0 0,0-1 0,0 4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9:10.6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40 9380,'0'13'2442,"0"-3"-2011,0-10 40,0 0-303,1-15 45,1 10-29,0-12 264,1 14-285,-2 0-51,0 2 420,-1 0-426,1-1-11,0 0 157,0-3-151,0 2 84,0 0-79,-1 1 4393,1 1-4466,3 9-27,-1 0 39,3 9 5,-1-2-5,0 2 0,-1-1 11,0 0-23,-1-1-27,1-1-1,-2-1 1,0-1 5,-1 0 23,0 1 5,0-1 6,-1 1-12,0-3-27,0 0 33,0-2-33,0-2 27,0-1 18,0-2-40,0-1 28,0-1-45,0 1 12,0-1-6,0 2 6,0-1-1,0 0-357,0-1-91,0-4-1002,0-5-2470,0-3 3915,0-4 0,0 8 0,0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9:36.2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623 10 8881,'-9'-5'2241,"2"0"-1732,7 5 3266,0 0-3528,-3 0-28,3 0-40,-3 0 280,2 0-358,0 0-12,-1 0 12,-1 0-56,2 0 756,-1 0 549,1 0-1350,0 0 51,-2 0-46,1 0-5,-3 0 0,3 1 0,-4 1-5,3 1 10,-3 2 29,0 1-23,-1 0-11,-1 2 34,-6 3 5,4-1-39,-5 3 0,4-2 17,0-1-17,-1 2 0,1-2-6,-1 0 12,2-1-6,-1-1 11,-5 3 0,4-2-11,-5 1 39,4-2-39,0-2-5,0 1 5,-1-1 5,2 0 29,-8 2-29,6-2-10,-6 1-23,6-2-6,0 0 29,1-1-63,-1 1-16,2-2 45,-1 1-45,0-2-107,-6 2-11,4-1 96,-5 1-17,6-2 0,-4 0 67,5 0 44,-1-2-111,6 0 123,1 0 6,1 0-6,0 0-56,2 0 5,-1 0-16,1 0 0,1 0 17,-1-1-62,2-2-45,-1-2-185,2-2 247,0 2-28,1-3 117,0 3-44,0 0 44,0-1 6,0 2 6,0-1 83,4-1-21,1 0-63,2 0 1,0 1 27,-3 1-27,0 1-6,0-1 0,2 0 0,0 0 6,1 1-6,0-1 0,2 0 5,0-1-5,1 0 0,0 1 0,-1 0 6,0 0-12,-2 0 1,2 0 5,-2 0 0,0 2 5,-3-1-5,-1 2 6,-1 0-6,2-1 0,0 1 0,0-1 0,0 1-6,0 0 1,-1 1 5,0 0 0,0 0 0,0 0 5,1 0 113,1 0-34,0 0 95,4 0-140,1 0 79,0 0-113,0 0 40,-3 0-39,-2 0 72,1 1-33,-2 0-39,0 1-1,-1 0-5,1 0 0,-1 0 56,1 1-45,0 0 62,1 1 45,1 0-79,0 0 196,0-1 129,5 1-16,1 2-247,0-1-51,1 0 62,-5-3-50,0 0 5,6 2-67,-7 0-84,6 2 84,-7-2 56,0 1-22,1 0-1,0 1-27,1 1 106,-1-1-78,1 1-34,-2-1 67,1-1-34,-1 0-33,-1-1 40,0-1-35,-1 1 191,2-1-196,-2 0 45,3 1 17,-3-1-62,0-1 11,0 0-11,-1 0 73,0 0-29,0 1-10,2 0-34,1 1 50,0 1-16,0-1 22,-1-1 50,2 1-5,-3-1-17,1 1-78,-2-2 44,0 0-44,0 0 78,3 2 22,-2-1 28,3 3 62,-3-4-84,1 1 51,0-2-158,-3 1 35,2-2-5602,-4 1-1865,-4-1 7427,0-1 0,-2 1 0,3-1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43.2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347 0 8326,'3'14'1216,"0"-4"-863,-3-10 4049,0 0-4407,4 0-29,-3-1-55,5-2-91,-4 0-66,0 0 84,0 2-230,-2 0 397,1 5 85,-1 0-51,0 4-33,-2 2-1,0 1 62,-4 4-61,0 3-6,-3 3-17,0 2-112,-1 2-11,-1 2 51,1-1 33,-1 0-39,0 0 5,1 0-33,0 0 67,1 0-11,0 0 61,1 1-207,-4 16 84,4-10 95,-3 11-5,3-12-34,1-1 23,0-1-12,-1-1 17,-2 10 45,1-9-5,-2 7-40,4-12 39,-1-2-117,2-2-174,-1-2-11,0-2-274,0 0-308,-3 0 290,0 1-336,-3 1-783,-7 11 1344,7-10 280,-6 6 0,11-12 95,1-3 0,4-4 0,1-4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44.1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626 0 2878,'9'3'1848,"-1"0"771,-8-3-1281,0 0-1064,-17 38-128,8-17-68,-17 33 852,12-23-879,-4 5 473,0 7-490,-3 6 55,-1 6 18,-2 8-102,1 5 6,-3 5 57,0 4-1848,-2 1 1780,0 0 22,0-1-50,1-7 22,1-6 0,3-7 6,3-6-5,1-4-34,1-3 33,-1 0 0,0-2 1,-2 0 5,1 0 0,2-1 0,0-2 3372,4 0-3377,1-4-3345,3-1 3345,1-4-702,3-2 707,0-6-169,2-3 129,1-5-212,2 0-661,0-5 3104,1-2-2191,0-5 0,0-2 0,0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44.7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674 9 9341,'-8'-8'2150,"-31"69"-7357,15-12 5327,-2 3 1,-1 4 132,-8 21 992,-2 1-909,1 6 118,0 2 50,-1 3 89,2 3-377,17-42 0,0 0-127,0 4 1,1 2 45,-2 6 1,0 2-63,2 0 0,0 1-48,0-3 0,1-1 3,3-9 0,1-4-28,-8 28-28,4-14 2710,0-9-4037,-6 25 325,4-21-1189,-3 9 2219,10-34 0,6-17 0,1-6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49.0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142 77 7335,'-14'-2'1866,"5"0"-1519,4 2 90,5 0 403,-1 0-667,-1-1-105,0 0-63,-1 0 34,-1 0-39,0-1 0,0 2 12,-4-1-12,3 0 0,-1 1-6,2 0 0,0 0 6,-1 0 0,0 0 0,-1 0 34,-1 0-23,3 0 342,-3 0-140,4 0 184,-1 0-66,1 0 196,0 0 50,0 1-303,1 0-28,1 0-139,1-1-107,-1 1 0,-1 0 11,0 0 84,-1 1-56,1-1 34,-1 1-73,3-2 2834,-1 1-2453,5-3-118,1-1-123,4-1 17,2-2-123,0 1-1,1 0 141,1 0-112,0 2 44,-1 0 124,6-1-185,-5 2 123,4-1-162,-5 0 324,5-1-257,-2-1-39,5 0 5,-2 0-39,-3 3-6,0-1-5,-7 3 11,-1-1 0,-1 1-6,1 0 6,2 0 0,-1 0 6,4 0 117,2 0-61,-2-1 16,3 0-72,-5 0-12,3 1-16,-4 0-12,2 0 40,-5 0-6,0 0 45,-1 0-40,1 0-5,-2 0 0,0 0-56,0 0 56,-1 0 0,0 0 0,-2 0 6,0 0-45,1 0 39,0 0 33,2 2-89,7 7 95,-4-3-61,4 4 22,-6-6 0,-2-2 45,0 2-45,-1-2 0,0 0-28,1 1 28,-2-2 73,1 2-79,-1-1 6,1 0 0,0-1-11,0 2 11,0-1 39,0 2 17,1 0-56,-1-1 0,0 1 0,1-1 34,0 2-34,-1-1 5,2 1 51,-1-2 129,3 4-28,-2-3-124,2 1 12,-3-2-45,2 1 6,-1 1 72,1-1-44,-2 0 33,3 0-56,-3-2-11,0 0 0,-2 0-717,-1-2-3910,-3-2 4627,-2-5 0,1 3 0,-1-1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45.1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331 1 9884,'1'4'2072,"0"0"-83,-1-4-1575,-2 19 34,-3-2-62,-3 19-44,-4-2-89,-4 6-69,-2 7-77,-4 7-1,-4 5-11,1 6-22,-3 2-62,2 3-11,0-1-117,3-2-387,1-5-566,3-7-672,1-5-2007,4-11 3749,2-6 0,6-17 0,1-6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45.6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 0 11077,'12'2'2196,"-2"0"-1295,-10-2 657,0 0-1206,3 45 24,-3-19 4,3 39-21,-3-28-46,0 5-38,-3 2-152,0 2-67,-4-1-56,1-1-34,-1 0-722,1-4-1137,0 2-2100,0-6 3993,1-3 0,2-16 0,1-6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55.1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0 539 10763,'9'4'2431,"-2"0"-1860,-7-4 4723,0 0-5221,0-6-73,5-4 0,5-9-185,9-6-96,10-6-161,9-7 106,11-5 72,7-4-10,6-2 61,1 1-16,-2 5-57,-10 9 112,-10 10-173,-12 11 22,-11 7 185,-5 4 79,-4 2 55,-1 4-45,7 10 51,-3-1 34,9 10-22,-5-5 38,2 1 17,1 0 6,1 1 123,1-2 280,12 2-252,-4-8 11,11-2 168,-8-8-83,2-8-147,4-8-72,5-9 5,5-9-55,5-6 5,4-2 61,22-14-117,-25 17-151,5-1-543,-38 25-684,-11 7-857,-12 9 2235,-22 18 0,13-12 0,-13 11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56.2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0 138 8063,'2'12'1664,"0"-2"-1149,-2-10 829,0 0-728,-1 2 180,1-1 1982,-1 2-2374,6-9 55,3-1 95,7-8-27,6-3-74,5-2-167,3 0-90,2-1-3465,0 3 3280,-4 3 57,-5 4-68,-5 5-34,-6 1-50,-4 4-23,-3 0-49,-3 1-1230,1 0 137,-7 0-459,-5 0-2605,-5 0 4313,-4 0 0,9-1 0,2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56.7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126 63 8214,'8'15'2420,"-2"-3"-1602,-6-12 543,0 0-980,2-26 95,-1 16-213,2-19-5,-1 24-12,0 0-122,0 1-63,-1 0 62,0 1-22,0 1 1546,-1 1-1456,1 7 217,-1 4 29,-3 9 90,-3 5-130,-5 5-122,-4 6 17,-2 1-29,-2 2-162,1-4 33,2-4-67,4-6-67,3-5 34,3-6-29,1-3-5,2-2-134,-1 0-180,1 1-459,-1-1-1002,2 1-1608,0-2 3383,3-3 0,-1-1 0,1-3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58.0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345 0 8972,'14'9'2762,"-2"-2"-1085,-12-7 345,0 0-1457,3 0-274,-3 0 596,3 0-680,-3 6 410,0 2-416,0 8-27,0 5-40,-4 5 6,-3 6-67,-5 3 17,-2 3-85,-1 1 1,-2 1 73,-1-2-79,-2-1-6,-1-4 6,0-2 0,0-5-3504,0-3 3313,0-6-570,2-4 318,1-2-442,0-5 841,2 0-169,-1-4-123,2 0-236,0-2 3018,2 0-4306,-1-4 303,6-2 230,-1-8-2269,7 2 3596,1-4 0,1 8 0,0 2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58.3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65 7778,'6'13'5343,"-2"-2"-10309,49-50 5538,-32 29 1464,44-30-1397,-43 40 730,3 3-921,2 4 50,0 5 113,1 6-96,0 3-95,-3 1 3337,2 1-3466,-3 0-34,1-3-49,1-3-12,-2-1-146,0-4 79,5 2-129,-9-5-179,1-1-415,-13-2-1064,-4 3-2291,-5 0 3949,-7 3 0,4-6 0,-4-1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21.6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221 49 7503,'4'7'1383,"-1"-2"-1130,-3-5 7320,1 0-7573,0-2 0,-1-1 0,0-3 0,0 1 0,0 0 5,0 1-5,0 0 34,0 1-34,0-2 0,0 3 5,0-1 1,0 1-6,-2-1 0,0 2 0,0-2 0,1 2 0,0 0 6,-1-1-6,-1 1-6,0-1-56,-2 1-66,2 0-35,-2 1-223,-8 0 263,3 0 67,-7 1 22,7 1-33,-1 2 72,-3 4 1,4-2-6,-3 1 0,6-3 0,1-1 39,1 0-44,-1 1 5,0-1 0,-2 2-68,2 0 68,0 0-5,0 2-57,0 0 62,0 0-22,-5 8 33,5-6-11,-4 8 0,6-11-50,2 3 38,1-3 12,1 1-5,0 0-41,0 15-66,0-8 107,3 12 5,3-12 22,14 11-22,-7-11 6,7 5-12,-11-13-39,0-1 152,1-2-57,-2-2-50,1-1 0,-2 0 0,1 0-67,-1-2-17,1-3-521,5-9 157,-3 2-224,3-8 45,-7 6-4686,2-7 4529,-5 6 330,2-3 308,-4 6 90,1 3-61,-2 1 78,2 2 39,-1 2 3453,0 2-3408,0 0 717,-1 2-718,-1 3 46,0-1-23,0 5 6,-1-1 151,2 2 62,-1 2-118,1 1-3219,0 10 3141,0-5-85,0 6 35,0-6-24,0 0-10,0-1 61,2 8-67,-1-6 3426,3 7-3421,-2-8-5,2 0 107,1 15-68,0-11 23,0 13-51,-3-14 45,0 1 23,-2 0-12,0 0 0,0 0-22,0-3 22,0-1-33,0-3 5,0-1 0,0-2 0,0 0 12,-3-2-34,-2 1-17,-4-1 28,-1 0-118,-5 1 6,2-3-6,-1-1 29,5-5-40,2 0-124,1 0-178,0 0 190,2-3 90,-1-2-431,1-2 11,-1-2 431,1 2 11,1-2-50,3 3-29,0 0 180,0 1 0,0-1 180,0 1-298,2-8 112,1 4-22,1-5 23,-2 6-62,-1 0 67,0 1 72,0 1 197,2-3 437,3-2-393,1 0 718,5-3-678,-4 5-134,5-2-63,-4 1-105,2 1 173,4-4-84,-3 3-62,2-1 23,-6 5-28,-2 0-34,0 1 28,-1 0 40,0 2 55,-1 0-28,-1 1 29,-1 1 44,0-1-45,0 0-106,1-1 40,-1 0 150,3-3-89,-2 1-34,2-5-78,-1 3-12,0-2-27,0 0 5,0 2 28,0-2-11,2-7-39,-2 6-28,0-4 39,-3 8-174,1 2 6,-1-3-100,2 0-320,3-5 588,4-8 0,-4 8 0,1-1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23.1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 2 8970,'11'-1'2443,"-2"0"-1665,-9 1 3412,0 0-4156,1 5 61,-2 4-11,-1 2 28,-2 4-67,0-5 16,1 0 18,-1 0-1,0 4-78,0-4 0,0 4 45,0-4-45,2 1-6,-1 2 6,0 0 0,1 1 51,-1 0-6,1 8-12,1-6 6,0 12-33,1-11 0,0 6 33,0-6-6,0 1-33,0 0 0,0 0 0,0-1 51,0-1-46,0 0 29,0 3-23,0-5 28,0 1-5,0-2-17,0-4 16,0 2-33,0-3 0,0 3 45,0-3 6,0 2-46,0-3 1,0 1 33,0-2-33,0 1 55,1-1-27,0 1-1,2-1-27,-1 2 0,2-2 5,0 4 28,-1-4-33,1 2-1,-2-5-5,0 2 6,0-2-6,3 3 5,-1-1 1,2 0 78,-1 0-22,1-1 5,1 0 118,5 1-96,-3 1-44,4 0-39,-6-1 50,-1-1-17,2 0-39,-4 0 5,3-1 1,-3 0-6,-1-1 11,1 0 28,-1-1-33,-1 1-6,1-2 11,-2 1-11,1-1 45,-1 1-392,1-1-443,-1 1-223,2-1 1013,6 0 0,-6 0 0,4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25.4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1 198 8181,'5'7'2263,"0"-2"-1972,-5-5 2583,0 0-2488,2 0 45,2 0-84,3 0-78,-1 0-28,2 0-84,-2 0 51,4-2-169,-3-1 0,2-3-39,-2 1-56,-1-1 50,0 0-27,0-1 33,0 1 89,-2-1-83,-2 2 0,1 0-1,-2 1 51,0 0-5,0 2-892,0 0 975,-1 6-38,0 2-24,2 6-60,2 1 66,2 12-78,-1-4 6,3 11-1,-4-7 1,2 3 33,0 14-39,-1-10 11,0 10-5,-3-15 22,-1-2-28,-1-1-3392,0 7 3397,0-10 1,0 6 5,0-12-5,0-1-1,0-3 1,0-1 0,0-1 3386,0-2-3387,0-1 13,0 0-18,0-3 0,0 2-18,0-3 18,0 0 583,0-1-516,0-5-67,0-1-11,0-4-168,-3-8 89,1 5-44,-2-7 39,1 4-12,2-1 23,0-1 39,1 0-17,-1-1-50,1 0-61,-1-9 50,0 5-135,1-14 258,-1 16 28,1-7-22,0 10-6,0 0 0,0 1-6,0 0 6,0 0 0,0 0-6,0 1 1,0 1 5,0 1 5,0 1-5,0 2 6,0 0-6,0 1 0,0-5 6,0 2-12,0-4 6,1 4-90,1-5 85,1 5-1,0-3 1,0 6-29,0 0 28,2-5-5,-1 4-22,3-4 33,-2 6-34,3-2-5,-2 4 33,-1 0-100,1 4 33,-2 1-129,6 1 79,-5 2 34,4 2 55,-4 3 34,1 2-6,-2 1-44,3 4 72,-2-3-10,1 2 38,-2-2-11,0 4-44,-1-3 5,1 3 5,-2-1-10,-1-3 10,0 9 1,-1-9 27,0 2-27,0-4 5,0 0 45,0-1 252,-5 7-196,2-7-39,-5 6-39,2-7 22,-2 1 5,1-1-22,-2 1-5,-1-1-34,-1-1-549,-2 0-666,-4 0-1664,1-1 2879,-2 0 0,9-2 0,2-2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16.6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 1 8136,'4'5'2286,"-1"-2"2390,-4-3-4777,-2-1 90,-1 11-17,-2 7 28,-1 28 34,3-4 195,-1 44-223,4-46 50,1 20-50,0-42 5,0 0 101,0 1-17,0 6 29,0 8-124,0-4 45,0 0 162,0-8-95,0-4-107,1 2 1,0-6 106,0 0-112,0-2 39,-1 5 28,2-5-67,-2 4 0,1-5-33,0 4 38,0-2-5,0 2 23,0-3 10,0 5-33,0-4 0,1 4 56,-1-5 28,0 5-16,1-5-29,0 3-11,0-1-28,0-2 5,1 11-5,-1-9 40,1 5-46,-1-1 6,-1-4 6,1 4-1,0 2 12,0-6 17,2 7-18,-2-7-16,0 5 51,-1-5-46,1 4 40,-2-6 50,1 5 29,0-3-68,1 3-51,0-4 74,-1 0-18,2 12-33,-1-10-22,0 10-6,0-15 123,-1 0-84,1 3-33,0-1 89,1 4-89,-1-6-1,-1 2 51,1-2-17,0 3 174,2 17-22,-1-11-191,1 11 100,-2-19-100,-1 1 51,0-1 22,1 1-68,-2 1 46,1 0 44,-1 1-50,0 1-12,0 0-33,0 1 39,0 0 62,0 0-50,0-1-1,0 1 79,0-1-50,0 5 39,0-4-118,0 6 0,0-5 67,0 3-67,0 6 185,0 11-169,0 18 80,0-14-96,0 4 0,1-21 117,0 2-111,0-5-6,-1 1 33,1-5 40,-1 5-22,1-4 72,-1 3-50,0-1-73,0-5 33,0 4 18,0-7-46,0 5 18,0-4 55,0 13-78,0-12 11,0 11-11,0-12 23,0 3 44,0-4-67,0 4 0,0-2 45,0 23-51,0-20 6,0 16-6,0-22-38,0 0 49,0 2-5,0-3 62,0 4-68,-1-5-11,1 6-16,-1-3 38,0 4-5,0-5 40,0 5-40,0-3 0,0 3-17,1 0 17,0-2-6,-1 6 57,1-8-51,-1 4 0,1-5-56,0 6 56,-1-4 0,0 3 78,1 0-112,-1-4 34,1 2 0,0-3-33,0 2 33,0-2 67,0 8-73,0-1-22,0 11 28,0-9 0,0 2 34,0-6-34,0-3-6,0 3-55,0-5 106,0 4-45,0-3 22,0 3-28,0-3-10,2 4-35,-1-1 51,2 2 0,0-4-17,1 4-16,-1-3-1,0 3-11,-1-6 12,-1 1-6,0-2 39,0 5 5,1-4-44,0 5 39,0-6-17,1 6 23,2 1-1,-2-3-38,1 1 33,-2-4 0,-1-1 0,0 2 0,0-3 5,0 4-10,-1-1 5,1 3-17,0 2 51,0-3-34,0 3 0,1-4-40,1 1 40,-1-1 0,0 1 6,-1-4-6,0-1 0,0 1 0,-1-1-73,0 0 40,1 0-18,0 4-38,1 5 89,0-4-51,-1 2 51,1-7 0,0 1 0,0 0-28,0 0 62,1 1-34,-1 0 0,-1-1-17,2 1 17,-1-1 0,0 1 6,1 1-34,-1-2 33,0 3-5,0-2 0,-1 1 0,0 1-39,-1-1 39,2 1 0,-2 1-6,2 0 18,2 21-29,-2-11 17,4 17-42,-2 8 0,1-1 47,-2-13 29,5 51-34,-8-76-34,1-3-5,-1 0 39,1-1-5,-1-1 5,0 1-6,1 0 0,0 2-55,-1 0 61,1 3 0,-1-1 17,0 6-17,0-1 0,0 5 0,0-3-45,-1 6 45,-1 0 45,1-1-51,0-6 6,0-8-6,1 0-27,-1-2 33,0 2 0,0 0 39,0 7-50,-1-4 5,0 5 6,0-2-11,0-2 89,-2 3-128,3 2 39,-2-4-23,2 3 68,0-4-34,1 5 17,-1-4-23,1 3 6,0-5-17,0 3 23,0-4-6,-1 2 0,1-3 17,-1 0-34,1 1 34,0-2 33,0 0-50,0-4 0,0-1-11,0 1 11,0 1 50,0-2 381,0 0-2123,0-19-4861,0-1 6553,-2-20 0,2 20 0,-2 2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27.2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3 102 6012,'1'8'2123,"0"-2"-301,-1-6-1060,0 0 599,-1-5-846,1 4 296,-2-3-279,2 3 1519,-1 1-1793,1-3-57,0 3 197,0-3-415,0 8 17,0-2 0,0 6 0,0-3-5,0-1-51,1 4 67,3-5-6,0 3 63,2-4-35,-1 0 29,3 2-51,-3-3 45,3 2 50,-3-2 34,0 0 90,3 0-157,-3-1 28,2 0 55,3-1-122,-3 0 28,8 0-57,-7 0 6,5-1 51,-7 0-28,2-2-18,2-1 18,-1 0-23,2-2-5,-3 2 27,-2-1-33,0 0 6,-1 1 0,-1-1 50,-1 2 11,0-1-62,-2 2 35,0-1-35,-1-2 1,1 2-1,-1-4 7,1 2 32,-1-1-100,0-4 68,0 4-12,0-3-51,0 5 46,0 0-1,-1-1 0,-2 0-55,-1 0 61,-1 0-118,1 0 29,-2 1-119,-1-4 136,2 4-1,-2-3-56,3 4 6,0 0-6,-5 1 95,4 1-10,-4 0 32,4 1 7,0 0-57,-2 0-27,2 0 83,0 0 0,1 0-134,0 0 84,-1 0-44,0 0 27,0 0-22,-2 0 50,4 0 11,-3 3-5,3-2-56,-2 4 16,2-3-94,0 1-292,-2 1 330,2-2 62,-1 2 12,2-2-1,1-1 0,0 1-27,1-1 89,0 1-6,0 0-11,0 4 17,0-2 0,0 3 6,0 1-6,0-1 0,0 3 0,0-4 0,0 1-6,0-2 6,0-1-39,0 1 39,1 1 0,2-1 0,1 1-1041,6-2-1861,-1-1 2902,5-2 0,-7 0 0,-1-1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29.1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42 8192,'7'-1'2442,"-2"0"-1770,-5 1 1989,0 0-2174,1-3 0,-1 3 438,2-5-555,-2 4-68,2-2-128,-1 0-90,1 1 117,1-4-89,-2 2-78,2-1 100,-3 2 57,2 0-18,-2 3-72,1-1-39,-1 6-1,0 1 146,3 15-156,-1-4 5,2 9 39,-1-6-45,-1 3 29,0 1-12,-2 0-33,1-2 22,0 0-6,0 4-16,0-7-1,0 3-22,2-2-11,0-5 6,1 5 61,-2-7-28,0 2-3419,0 8 3380,-1-4 45,0 5-39,-1-7 11,0-1-6,0-2-6,0-1 1,0-2 3386,0-1-3330,0-4-57,0 1-5,0-3 0,0 1 39,0 0-44,0-2 5,1 1-6,0-2 6,-1 0 23,0 1-23,0-1 44,0 1-38,0-1-6,0-1 17,1 1-17,-1-1 39,1 0-39,-1 1 0,0-1 0,0 1-39,0-1 106,0 1-39,0-1-11,0 1 16,1 0-27,-1 0-6,1 0 0,-1 0 0,0 1 39,1 0-39,-1 1 0,2 0 79,-2 0-29,2 0-44,-1 1-1,0 0 34,0 1-33,0-1 5,-1-1 45,1 0-50,-1-1 11,1 0-17,-1 0 0,1 0-28,-1-2 28,0 1 5,0-1 1,0 1 61,0 0-1104,0-1 1037,0-13 0,0 9 0,0-9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31.2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41 8472,'14'4'3450,"-3"-2"-3455,-5-4 5,-4 1-6,6-2 6,-6 3 6,0 0 27,-1 0 5686,1 0-5596,-2 6 247,2 7-252,-1 3 72,1 6-89,0-3-28,1 0-23,-1 2 186,3 9-197,-3-6 6,2 6-39,-2-10 89,-1-1-45,1 6-5,-1-7-6,0 4-33,1-8-6,-2-2 5,2 1 29,-1 2-28,0-5-1,0 0 1,-1-5-6,0-2 0,1 0 5,-1-1 107,1-1-688,0 0 76,0-1-76,0-2-477,1-7 224,-2 0-107,1-5-173,-1 3 208,0 1-97,0-2-413,0-9 1411,0 7 34,0-6 162,0 11 532,0-2-219,0 4-54,0-2 105,0 6 106,0-1-39,0 2 269,3-1-531,-2 1-108,3-1-72,-1 2-34,0-1 17,1 1 112,5-1-123,-1 0 73,4-1-34,1 0 50,0-1 51,6-4-163,-3 3-22,1-3-50,-5 2 5,-3 1-67,-1 0 56,-2 2-50,-3 0-1,0 1-5,-2 0-156,-1-1-74,1 0-380,0-5 274,-1 2-135,1-6-78,0 5 0,-1-2 28,0 0-162,0-4 409,0 3 100,0-2 34,0 4 22,0 0-5,-2 1 39,1 2 51,-1-2 72,0 1 6,0-4-40,1 3 68,1-2 50,0 3 163,0 0-17,0 2 61,0 0 12,0 3 425,0-1-644,0 1 34,0 0-101,0-1 168,0 0 51,0 0-62,0 0 341,0 1-453,-1 6 196,0 10-107,1 2 40,0 7-57,0-3-22,1 1-27,0 2-40,2 0 145,0 0-111,1 1-29,1 0 103,-1 0-114,0-1 112,1 13-66,-1-11-80,0 9 68,0-15-78,-2-1 84,1-3-40,-1 2-72,-1-7-6,0 1 78,-1-7-44,0-2-1,0-1-61,0-1-145,0 1-600,0 0-662,0 4-1914,-1 4 3349,-5 10 0,4-9 0,-3 2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32.2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35 9066,'12'13'3479,"-2"-2"-2578,-10-11 807,0 0-1316,-1-3-145,1 3 0,-2-3-119,1 3-128,0 0 0,-1 0 56,1 0 62,-1 0-34,1 1-84,-1 0 50,2 1-44,-1 1 5,1 0 45,0 1-50,0 1 5,0 1 45,0 3-50,0-1 94,0 1 108,4-3-80,0 0 57,4-1 22,-1-2 6,0-1 45,1 0 5,1-1 62,5 0-208,-3-1-77,3 0 32,-5 0-32,2 0 10,-4 0-38,2-2 38,-5 1-10,-1-3-18,2-2-16,-1 1 55,0-1-61,-1 2 45,-1-1-39,0 0 44,0-2-50,-1 1-6,0-2-38,-1 2-29,0 0 78,0-3 7,0 2-12,0-2 0,0 2-51,-3 1-33,1 1-141,-8-2 153,4 3-68,-6 1-17,3 2 73,-1 1 50,0 0 29,0 0 5,1 0 0,3 0-6,0 0-39,2 0-84,1 0-711,1 2 219,1 1-517,1 4-564,0 4 1702,6 9 0,-5-8 0,4 1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33.5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7962,'13'15'2919,"-4"-4"-1911,-9-11 6263,0 0-7143,4 0 40,0 4-16,7 1 105,9 14-532,-2-2 297,8 11-22,-7-5-84,1 5 45,-2 2 39,9 38 11,-12-23 45,7 28-56,-14-32 34,-1 2-3100,-1-1 3066,-1-1 0,-3-2 33,0-3-33,-2-2 34,0-4 11,-12 15-51,5-20 6,-9 10-34,9-22 3421,2-2-3387,-4 3 0,2-3 0,-2 6-297,0-6-678,0 3-1036,-2 0-4581,1-1 6592,-2-2 0,7-5 0,0-3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21.5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168 55 7772,'-7'-15'-638,"1"3"638,4 11 0,0 0 73,1 0 162,0 0 140,1-1 45,0 1-202,0-1-16,-4 2-202,1-1 235,-16 1 287,6 0 1662,-3 0-1977,9 0 17,7 0-275,0 0 51,-2 0 0,0 0-11,-1 0-22,1 0 33,-1 0-6,0 0 6,-1 0-34,1 0 34,-2 0-168,-2 3-364,-4 1 101,1 1-67,-4 3 1551,6-4-981,1 0-66,5-2 4447,2-2-4453,3 0 107,-2 0 5,3 0-107,-3-1 146,1 1-78,-1-1 34,1 0 89,2 1-185,0-1 218,6-1-189,-1 0 133,5-1-66,-1 1 313,8-1-325,-2-1 95,8 0-16,-4 0 190,19-2-1043,9 1 813,17-1-114,-24 4 0,-1 1 171,15 1-690,6 2 616,-33 1-160,11 0 183,-10 0-138,9-1 31,-14 0 824,0-1-845,0 0 625,1-1-558,-1 0 325,-2 0-404,-1 0 32,-3 0-60,-2 0 22,-2 1 6,-2 1 0,-1 0 22,-1 0 34,1-1-56,-1 0 0,2 0 6,-1-1-28,9 0 22,-6 0 56,14 0-84,0 0 78,-11 0-67,10 0 17,-16-3 51,2 2-51,0-3 0,-8 4-62,6-1 68,-3 0-6,5 0 50,-1 0-95,-3 1 45,3 0-17,-6 0-22,-1 0 39,-1 0 6,-2 0-12,-2 0 6,0 0-84,0 0 90,0 0-6,1 0 0,-1 0 67,1 0-78,-1 0-51,2 0 62,-2 0 0,1 0 51,-2 1-85,1-1 23,2 1 16,0-1-5,1 0 0,-2 0 34,2 0-34,-2 1-39,1-1 44,-2 0-5,-1 0 0,0 0 6,2 0-6,0 0 0,1 0-22,-1 0 27,-1 0 6,-1 0-251,-1 0 178,-5 0 34,-3 2-28,-6 2 28,-5 4 28,-18 10-28,-23 12 28,11-4-50,-8 3 55,24-10-5,11-6 51,-3 2-51,14-7 0,0-3 0,5-1 106,1-1-100,1-2 27,2 0-1557,1-1-436,0-5-1384,0-3 2873,0-3-682,0 1-320,0 1-1445,0 1 2918,0-2 0,0 5 0,0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27.0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 1 8399,'1'5'1608,"0"0"-997,-1-5 296,0 0-72,0-3-482,0 1-124,0-1-83,0 2-141,-2 1-10,1 0-1,-4 0 1,2 0-57,-3 0-16,3 0-124,-2 0-409,-1 0 62,0 0-1489,-5 0-1704,4 1 3742,-5 1 0,8-1 0,0 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22.1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71 82 8007,'-4'2'1479,"-4"-1"-1406,2-3 28,-3-2 134,4 2 510,-3-2-510,3 1 219,-2-1 369,4 2-537,-1 0-118,1 0 11,1-1-106,-1-1-6,1 0 96,0-3 106,2 4-118,0-1 185,0 2-331,0 1 147,0-1-108,0 1 7,0 0-51,0 0 285,0 0-195,0-2 78,0 2 459,0-3-431,0 2-72,0-2-79,0 2-34,0-2-135,0 3-973,0-2 229,2 3-1362,3 0 2230,1 0 0,-1-1 0,-2 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23.9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33 7022,'12'8'1086,"-2"-2"-10,-10-10-863,0 0-124,0 0 623,0-1-12,0 1-454,0 0 163,-1 0 291,-1 1-313,1 1 386,-1-1-409,2 1-40,-1 0 169,1 0 1042,0 2-1238,0-2 3019,0 1-3170,10 0 50,-1 3-152,10 0 91,-2 3-62,12 2 33,-6-1-100,10 1-1,-8-2 141,15 1-29,5-2-78,1 1 1,-4 0-40,-15-2-34,2 2 68,-11 0-34,2 0 0,-12-2-23,0 1 23,-2-1 0,-1 0 34,-1-2-34,-1 0 0,1 0 0,-1-1-23,0 1 23,-1-1 17,1 2-17,-2-2-1164,0 1 1169,-4 3 12,0-1 39,-3 3-56,0-1 6,1-1-40,0 0 34,0-1 0,1-1 45,0 0-45,1-1 0,-1 1-23,1 0 23,-2-1 0,-1 2-5,-1 0 50,-7 2-45,1 0-28,-13 4 72,14-4-83,-11 4 39,15-4 0,-4 2 39,-2 1-39,4-1 0,-5 2-39,5-2 6,1 0 33,2 0 28,-3 4-28,4-4 0,-1 2-62,5-5-369,-2 0-539,1-1-447,-1 1-1389,0-3-1954,1 1 4760,-2-2 0,2 0 0,2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26.4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1 144 6596,'13'8'3495,"-2"-4"-1698,-11-6-1316,0-2 331,0 0-454,1-2-78,0 0 1243,2-6-1254,-1 7 1005,0-4-927,-1 8 1087,-1 0-1490,2 1 56,0 0 0,1 5 56,1 2 180,1 6-113,0 2 124,0 4-63,1 1-60,-1 1 212,4 12 28,1 0-359,-1-1 202,4 5-207,-6-18 196,3 6-157,-3-10 29,-1 0-12,0-2 11,-1-1-67,-1-3 0,-1-2-28,0 0 33,-1-3-5,0 0 124,1-3-119,-3 0 135,3 0-11,-1-1 151,5-3-179,2-5-101,7-4 5,0-6-66,2-3 61,0-2-101,9-13-56,-8 8 152,5-9-135,-10 13 28,3-8 61,-6 10 51,2-5-5,-4 11 5,0-3 0,-1 6-28,0-2-6,-1 5 34,-2 3 0,2-1 22,-4 5-27,-1 0 5,0 1-73,-1 1-117,0 0 190,0 1-51,0 0 12,2 0-11,-1 0 50,2 5-6,1 0-39,11 25 12,9 17 217,9 16 1,2 3-1616,2 5 1433,-7-16 1,-5-9 25,-18-32-11,-3-8 50,-2-1-61,-1-3-6,0 0 190,-1-2 1359,0 0-1330,0 0-18,2 0 23,1-1-218,3-4 112,7-7-67,-1-3-23,7-6-28,-6 4-6,9-15 12,-5 6-6,6-13 0,-7 6-57,7-19-1276,-4-3 1266,2-11 67,-7 14 0,-7 19-84,-3 10-45,-4 14 12,-1 2-432,0 4-5820,0 3 729,0 4 5640,0 0 0,0 1 0,0-3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57.79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16 52 7699,'13'3'1423,"-2"-2"-1159,-11-2-124,0 0 296,0 0-100,0 0 6,-1 0 184,-1-1-72,-1 0-258,0 1-157,-1 0-39,1 1 118,-2 0-118,1 0 0,-1 0 50,2 0-16,0 0 896,1 0 2022,1 0-2947,4 0 147,1-1-12,4 0-34,-1 0 23,1-1-118,0 0 28,2 0-39,-1 0 51,0-1-57,-2 1 12,0 1-6,-2 1 0,-1 0 11,-1 0-17,-1 0 6,0 0 0,0-1 6,-1 1-12,3-2 12,0 1-6,2 0 17,-1 0-17,1 1 28,6-1-56,-1-1 112,1 0-135,-6 1 51,-2 0 0,-2-1-5,0 2 61,-1-1-56,-1 1 5,2-2-5,2-2 0,-2 1 0,0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9.7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 0 6641,'1'13'1467,"0"-3"-1125,-1-10 571,0 0-437,-9 22-224,7-15-28,-7 17-95,8-20 140,0 3-202,0-2 224,1 7 185,-2-2-353,1 0-11,-1-1-112,1-3 146,-1 2-146,2-1 106,-2 0-94,2 0 32,0-2 7,0 0-46,0 1 1,0-1 39,-1 2-40,1-2 153,-1 2-147,0-2 45,1 0-56,0-1 6,0-1-1,0 0 57,0 1-45,0-2-6,0 2 123,0-1-55,0-1 27,0 1 12,0 0-18,-1 1-49,1 1-46,-1-1 68,0 2-67,1-2 22,-2 1-28,2-2 84,-1 3-84,1-2 89,-1 3 7,1-3-35,0 3 62,0 2-33,0-2 16,0 1 18,0-5-74,0-1 6,0 0 73,0 1-23,0-1-100,0 2-1,0-1 63,0 1-68,1 0 50,1 0 230,1 0-118,-1-2 90,0 1 34,1-1-247,-2 1 12,3 1 0,-2-1-46,1-1-5,0 1 6,-2-1 5,0 0 28,2-1-5,-2 1-29,0 0 23,1 0-22,-1 0-6,0 1 0,0-2 6,0 1 16,0 0-22,1 0 129,-1-1-56,0 0-29,0 1 24,0-2-68,-1 2 0,1-1 39,0 0-39,1 0 0,0 0-6,0 2 6,0-2 107,1 2-102,-1-1 62,1 0 57,-1 1-91,1-1 6,1 1-50,0 1 118,3 1 346,-2-2-285,2 2-45,-5-3-72,1-1 78,-3 0 190,1 0 84,0-1 455,0 0-550,1 0-275,-1 0 51,1 1-61,0-1 21,0 1-77,0 0 33,0-1 45,1 2 173,0-2-212,0 1 83,0-1-89,-1 0-22,0 1 67,-1-1-23,0 1-78,1-1 95,-1 1-8038,0 0 7999,0-4 0,-1 3 0,0-3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9:01.8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0 7123,'5'6'1562,"0"-1"-1282,-5-5 3104,0 0-3239,0-3-33,0 3 28,0-3-134,0 2 677,0 0-633,0 4-89,0-1 39,0 2 0,0-1 6,0-1 33,0 0-39,0 0 0,0 0 17,0 0-17,0 0 0,0 1 0,0-2 11,0 0-11,0 0 6,0 1-1,0 0-5,0 0 6,0 1 83,0-1-83,0 1 28,0 0-34,0 0 5,0 0-5,0 0 0,0 0 0,0-1 6,0 0 50,0 0-56,0 0 0,0 0 17,1 2-17,-1-1 0,1 1 44,-1-2-38,0 0-6,0-1 6,0 2 50,0-2-56,0 1 0,0-1 56,0 0-56,0 0 0,1 2 0,-1-2 56,1 3-56,-1-2 0,1 1 16,0 0 29,-1-1-45,1 2 0,-1-3 6,0 3 55,0-2-55,0 1 39,0 0-23,0 0 23,0 1-45,0 0 0,0-1 62,0 1-57,0-2-5,0 0 0,0-1 17,0 1-17,0-1 0,0 1 90,0 2-90,0-1 67,0 3-11,0-2-34,0 0-16,0-1-6,0-3 39,0 2-39,0-1 0,0 1 73,0-1-73,0 0 11,0 1 56,0-1-11,0 1-56,0-1 39,0 1 12,0 1-1,0-2-44,0 2 5,0-1 112,0 1-67,0-1-56,0 2 39,0-2-33,0 1-6,0-2 0,0 1 11,0 0-5,0-1-6,0 1 0,0 0 33,0 0-66,0 0 33,0 2 0,0-2 39,0 0-33,0 0-6,0-1 5,0 0-10,0 0 5,0 1 0,0 0 5,0 0 1,0 2-6,0-2 0,0 0 5,0 0 12,0-1 6,0 0-18,0 0-5,0 1 34,0 0-68,0 0 34,0 1 0,0-1 45,0 2-45,0-2 0,0 1 0,0 0 6,0-2-12,0 1 6,0 0 0,0 0 56,0 0-50,0 2 27,0-2-33,0 2 39,0 0-33,0 0-6,0 0 0,0-2-6,0 2 12,0-1-6,0 1 11,0 1-11,0-1 0,0 0 0,0 0 6,0 0-6,0 0 0,0-1 5,0 0 18,0-1-18,0 1-5,0-1 23,0 0-11,0 1-1,0-1 11,0 0-22,0 0 0,0 0 45,0-1-6,0 2-11,0 0-28,0 0 6,0 1 72,0-1-78,0 1 34,0 1 5,0 1-39,0 0 17,0-3-17,0 1 0,0-2 0,0 1 5,0-1-5,0 1 0,0 0 0,0 0-5,0 0 5,-1-1 0,1 2 0,-2-2 5,2 1-5,-1 0 0,1 0 6,-1 0 0,1 1-6,-1-1 0,1 0 5,-2 0-5,2 1 0,-1-1 6,1-1-1,0-2 1,0 2-6,0-1 0,0 1-6,0 1 6,-1 0 0,1 0 0,0-1 12,0 1-18,0 0 6,0-1-6,0 0 6,0 0 0,-1-1 0,1 0-11,-1 2 11,1-1 0,0 1 6,-1 0 11,1-1-17,-1 2 0,1-3-17,0 2 17,0-1 0,0-1-6,0 0 6,0 0 0,-1 0 23,1 1-29,-1-1 12,1 0-1,0 0-10,0 0 5,0 1-6,0-1 12,0 0 10,0 0-4,0 1-12,0 0 0,0 0-6,0-1 23,0 2-23,0-3-5,0 2 17,0-2-6,0 2 5,0 0-5,0-1 0,0 0-22,0 0 61,0 1-39,0-1 0,0 1 0,0-1 11,0 0-50,0 1 39,0 0 0,0-1 0,0 1 39,0-1-50,0 1-23,0-1 34,0 0 0,0 1 6,0-1 0,0 1-6,0-1 11,0 0-6,0 0-33,0 1 28,0-1-16,0 0 55,0 1-39,0 0 0,0 0-28,0 0 22,0 1 6,0-1 0,0-1 6,0 0-17,0 1-29,0-1-88,0 1-29,0 0-163,0 1-234,0-2-270,0 2-564,0-1-2366,-1-1 3754,0 0 0,-1-1 0,1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7:36.6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444 337 10634,'8'6'1771,"-2"-2"-847,-6-4 4223,0 0-3948,-4 0-986,3-1 11,-5-3-107,3-1 23,0-1-134,-1 1 83,3 0-55,-2 0 44,1 2-72,1-2 33,-1 2 17,0 0-34,1 1-22,-1-1 0,2 2-11,-3-2 112,1-2-140,-1 1 39,0-2 0,0 4-28,1-1 39,0 1-11,0 1 17,0-1 5,0-1-22,0 1 0,-1 0-33,2 0 83,-1 0-50,0 0 11,0-1-61,-2-1 50,0 0 33,-2-1 7,-3-4-113,2 3 73,-2-2-51,1 3 23,2 2 17,-3-2-22,1 3-68,-3 0 79,2 0 16,-3 0 0,6 1 12,0 0-6,1 0-17,-2-1-56,1 0 73,0 1-11,1 0 50,2 1-44,-1-3 5,1 2-45,0-2 45,0 0 11,-1-2 51,1 1-57,-2-1-5,3 2-67,-2-2 67,0 0 73,-2-4-73,2 4-11,0 0 5,2 2 6,1 0 6,0 0-6,-1 1 0,2 0-6,-2 2 1,1-1 33,0-1-28,0 1-28,1 0 22,-2 0 6,1-1 0,0 2 45,0-3-90,0 2 45,-2 0 0,-3-4 0,2 2 28,-3-2-34,3 1 6,0 1-67,0-1 123,0 2-56,3 0 0,-2 0-17,-3-2-39,2 2 56,-5-2 17,6 2 39,-2 0-112,3 2 56,0-1-28,0 1 28,0 0 0,1 0 67,0 0-67,0 0-56,0-1 56,-1-1 62,1 0-62,-2 0 0,1 1-34,-1-1 40,1 0-6,-2 0 34,0-1-34,1 1 0,-2-2 0,2 3 0,0-2 5,0 1-5,0 0 6,0-1-45,0 0 39,-1 1-40,-2-2 46,2 2-6,-1-2 6,0 3 16,-2-2-61,2 1 39,0 0 0,3 2 39,1 0-78,0-1 39,-1 1-6654,1-1 1584,0 3 5070,1 1 0,0 0 0,0-1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7:38.1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50 47 8214,'2'7'2045,"0"-2"-1429,-2-5 986,0 0-1316,3-13-45,-2 10-51,2-10-145,-3 13 3108,0 0-3041,0-2-22,0-1-90,0-2 39,0 1 0,0 0-27,0 1 72,0 0-28,0 2 369,0-1-386,0 1-39,-1 0-173,0 0 106,-2 4 39,1 4-12,-4 12 40,1-3-50,-4 25 50,4-19-11,-1 12-23,2-16 40,1 0-6,1-3 17,0-1-12,0-2-5,2-1 0,-2-3-17,0 8 17,0-8 0,0 6 23,1-9-23,0-1 0,1-2-5781,0-1 3373,0 1 1409,0-1 1,0 1-1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7:40.3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82 6523,'-5'-7'527,"2"1"-264,0 2 650,1 0-426,0 1 281,1-4 1875,1 2-2514,0-7-50,-1 6-68,-2-6 112,0 9 420,-1-3-442,2 4 84,-1-1 123,3 3 2605,-1-1-3137,-1 1 1394,2 0-952,2 0-218,2 0-5,2 0-34,0 0 50,0 2 0,-1-1 23,1 3-34,-3-3-6,1 2 6,2-1 0,0 2 0,1-1 6,-3 0-12,3 2 6,-3-3 34,2 2-34,-3-3 11,0 1 22,1-1 23,-1 0-50,3 0 56,-1 0-57,2 1 40,-2 0-45,2 0 56,-2-1-56,1 1 101,-2-2 117,0 0-139,-1 0-1,2 0-78,-2 0-45,2 0 45,-3 0-28,1 1 28,-2-1 0,0 0 6,-1 1-17,3-1 11,-2 2 11,2-2 22,-1 1-33,1-1 0,0 1 0,-1-1 17,2 2-6,-2-2-11,2 0 79,0 1-34,0-1-51,2 2 6,-2-2 134,5 2-94,-5-2-12,0 1-45,0-1 90,-2 1-67,2 0 28,0 1-34,-1-2 16,1 1 35,-1-1-51,0 0 0,1 1 11,-2-1-11,2 1 129,-2-1 128,3 0-100,0 0-45,-1 0-106,-1 0 39,-1 0 5,-1 0-7264,1 0 7214,-7 0 0,4 0 0,-4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09.4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417 333 7615,'-8'-2'1407,"2"1"-1245,5 1 566,1 0-56,-2 0-543,0 0 39,0-1 28,0 1 73,1-2-12,0 1 1,1 0 156,-2 0-21,2 0-169,-2 0-101,2-1 62,-2 2-79,2-2 393,-2 1-404,2-1 106,-3-1-195,2 1 84,-1 0-90,2 2 162,-2-2-78,1 2 84,-1-1-78,2 0 10,-2 0 96,1 0-190,0 0 44,0-1-50,0 2 34,-1-1-45,-1 0 11,0 1 101,-2-1 218,-5-5 426,0-4-734,-3-3-5,7 2 28,1 4-34,4 5 117,-1-2-117,1 1 73,-1 0-56,1 1 67,-2-2-84,1 1 5,0 1-5,0 1 0,0-1 6,1 1 50,-1-1-50,-1-1 55,1 1-61,0-2 6,0 2 83,0-2-83,0 1 39,0 0 39,-1 1-79,2 0-5,0-1 0,-1 1 0,2 0 6,-2 0 39,0 0 44,-8-5-133,4 3 100,-10-6-56,9 7 5,-3-3 85,5 2 22,1 0 84,-2-1-151,2 2 95,0 0-135,0 0 29,1 1 50,0-1-79,1 2 96,-1-1 11,-1-1 45,1 0-34,-1-2 68,1 0-186,-2 1 40,2 0 22,-2-1-67,2 1 0,-2 0-11,3 1-17,-2 1 28,2 0 6,-1-2 5,-1 2-11,2 0-17,-4-1 17,3 2 0,-2-1 45,2 0-90,-1 2 45,0-1-6,0 1-27,-1 0 33,1-1 17,-1 1 22,2-1-45,-1 1 6,0-2-5,1 2 10,-1-2 23,2 2-17,-2-1 40,-1-1-51,1 0 0,-2-1 61,1 0 29,-1-1 79,3 1 55,-3-2-219,2 3 40,1-2 56,-1 1-23,3 0 6,-1-1-84,0 2 90,1-2-90,0 2 101,0-2-79,1 2-22,-1 0-11,0 0-336,1 2-1149,-1 5-285,6-4-2011,1 4 3792,6-5 0,-5 0 0,-1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32.1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25 370 8321,'-9'-3'1697,"2"0"-1187,7 3 744,0 0-856,0-3-89,0 2-130,0-3 22,0 1 214,0 0-146,0 0-269,0 1 184,0 1-150,0 1 11,-1-2-84,1 2 39,-2-2 0,0 2 28,0-1-28,1 0 11,1-1 818,0 1-68,0-1-575,0 1 570,3 0-728,1 0-79,1 1 51,0-1 51,6 1-51,-2 0 0,8 0 0,0 0 0,1 0 33,0 0-33,-3 0 0,-4 0-17,1 0 12,0 0 44,16 0 17,-10 0-62,10 0 6,-15 0-5,0 0-62,5 0 67,-3 0 50,5 0 0,-6 0-50,8 0 0,-5 0-11,10 0 11,-12 0 6,1 0 5,-5 0-17,1 0-10,4-1 16,-1 0 5,3 0-5,-5-2 17,9 0-17,-4-1-17,6 0-28,-7 0 79,5 2-34,-6 0 11,1 1-11,-8 1 0,-2 0-5,0 0-1,1 0 6,-1 0 0,2 0 34,4 0-34,-3 0-6,8 0 0,-3 0 12,4 0-6,3 0 0,1 0 0,12 0 0,3 0-17,27 0 23,-5 0-4,14 0 1,0 0-3,-8 0 0,-5 0 0,-5 1-5,-21 0 16,-9 0-11,7 1 0,-13 0 0,9 0 0,1 0 6,0 0-1,-1 1-5,-10-2 0,9 1-11,-7 0 11,7-1 0,-9 0 6,8 2-6,-7-1 0,7 2 0,-9-2 0,1 0 0,24 1 0,-17-2 0,19 1 5,-25-2-55,0 0 55,-1 0-5,1 0 6,-2 0 0,1 0-6,-1 1 0,0-1-6,-1 1 6,0-1 0,9 2 0,-7-2 6,7 2 10,23-2 1,3 0-17,-2 0-6,31-2 1,0-1 11,-35 0 27,32-3-33,-45 1-1393,-8 2 1387,10-1 23,25-3-23,-26 5 6,26-5-50,-24 4 56,-9 0-6,9 0 16,2 0-16,-9 1 17,30-1-17,-28 2 0,15-2-1993,-20 2 2060,0 0-67,1-1 0,1 0 0,2-1 17,3-1 17,15-2-6,-10 3-11,26-3-17,-26 4 0,11-1-168,-13 1 174,-2 0-6,2 0 0,-2 1 78,0-1-89,0 0 11,11-1-34,-12 2 40,10-2-6,-17 2 39,10 1 3270,11 0-3303,-8 0-1,5 0 40,-11 0-11,-8 0-1,8 0-33,-10 0 17,6 0 222,1-1-233,-1 1 33,-3-2-22,-9 2-17,0-2 0,1 2 67,7-1-67,-5 0 0,3-1 51,-7 1-51,0-1 0,-1 2 0,1-1 11,0-1-11,0 2 0,0-2 0,2 1 56,0 0-39,1-1-17,2 0 0,0 0 0,2 0 11,-1 0-11,1-1 0,0 1 28,6-2-11,18-1-17,-7 2 58,20-3 1,8 1-365,-7 0 1,4 0 379,12-2 1,10 0 0,-9 0-1324,-8 1 1,-5 1 1248,15-2 0,-12 0-58,-32 4 64,12-1-1,-11 1-5,35 0 0,-36 2 0,17 1 0,-25 0 0,-2 0 443,1 0-449,-1 0 2635,9 0-2674,-6 0 45,19 0 17,-18 0 50,11 0-72,2 0 5,-10 0-56,13-2 56,-12-1 28,19-1 22,-11 0-61,12 1 11,-18 0-39,14-1 44,-13 1 79,11 0-62,-16 1 12,12 1-34,-10-1-11,9 0-23,-15 0 40,12 1 27,31 0-55,-24 0 22,18 1 0,-33-1 73,-8 1-79,7-2 6,-11 2-6,13 0 12,-6 0 67,10-1-12,-7 1 23,18-3-78,-8 2 0,12-1 55,-14 1-5,19-1-39,-14 2 17,14-1-34,-2 1-17,-11 0 3,1 0 0,1 0 31,1 0 16,25 0-893,-26 1 866,-13 1-56,7 0 55,-14 3-5,-1 0 0,0 0 51,22 7-51,-15-4-17,17 3-322,-6-4 417,-10-3 693,9 0-737,-13-2 7,-2-1-36,0 1 113,10 0 11,0-1-57,19 0-72,-18 0 0,3 0 6,-19 1 424,-1-1-408,0 0 109,11 1-125,3 1 94,0 0-94,-2 1 96,-9-3-7,14 3 34,-8-2-124,10 0-5,-10-1-3308,11 1 3314,1 0-306,16 3 300,-21-2-34,0 1 84,-14-1-50,-6-2 34,6 1 3198,-7-2-3232,1 1 0,0-1 516,0 0-510,1 0-6,1 0 33,8 0-66,-7 0 33,7 0 0,-10 0 134,11 0-134,6 0 6,1 0 22,1 0-28,-10 0 67,11 0-28,-8 0-39,7 0 0,-8 0 17,16 0-17,8 0 56,0 0-45,-1 0-11,-14 0-544,15 0 595,-11 0-374,11 0 323,-16 0 90,16 0-90,-13 0 0,11 0 44,-18 0-55,-1 0 11,-2 0 62,11 0 85,4 3-147,0-2 6,-3 2 235,-15-2-196,8 0 6,-9-1-7,6 0-44,-11 0 0,0 0 521,-1 0-549,-1 0 34,-1 0 292,13 0-298,-12-1 34,16-1-34,-21 1 0,5-3 45,-6 2 16,4-2-61,-2 1-6,13-4 12,-11 4-6,7-4 50,3 2-55,-4 0 5,9 0-17,-5 0 12,2 1 5,2 0 0,-1 0-6,2 1 17,0-1-11,14-1 6,-11 2-17,10-2 16,-13 3-5,0-1 17,-1 0 33,0 1-50,-1 0 0,-1 1-11,-2 1 5,1-1 6,10 0-453,5 0 448,1 0 5,12 0 30,8-3 1,1 0 48,4 1-85,-3-2 0,-6 1 6,-27 2 0,-2-1 45,2 0-6,-11-1-78,-2 1 22,-6-1 40,-2 3 10,3-2 471,-4 1-515,5 1 11,-4-1 0,3 1-11,2-1 22,-4 1 28,21 0-45,-15 0 6,12-1-28,-10 1 62,-5-1-40,4 1 6,-7 0 0,2 0-56,20 0 62,-14 0-6,12 0 6,-15 0-1,-5 1-5,4-1 0,-5 1-17,0 0 68,1 0-51,7 0 0,-3 0 0,6-1 0,-6 0 33,7 0 7,-8 0-40,2 0-6,-11 1-61,-3 0-23,-1 0-206,-8 0-561,-4 0-1922,-16-1-2643,-3-1 5422,-8-2 0,18 2 0,4-1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11.8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99 13 6775,'3'1'1781,"-5"0"-1417,-1 0-134,-4 1 252,2 0-208,0 0 62,-1 0 23,2 0 408,-1-2-403,3 1-90,-2-1-27,3 0-84,-1 0-124,0 0 0,0 0 135,-3 0-73,2 1 5,-2 0-100,4 1 156,-2-2-56,1 1-89,1 0 95,-3 0-78,1 0 5,-2 2 28,0 1 96,1-2-96,-1 2-22,4-3-45,-2 1-6,3-1 2107,-1-1-2051,5 0 236,3-1-247,3-1 134,0-1-133,-3-1 49,4 1-89,-4 0 6,1 0 11,-3 2 33,1-1-33,6-2 22,-4 2-28,12-3-11,-14 4 23,5-1-18,-9 2 57,2-1-23,0 0 67,7-3-50,-5 2 12,6-2-63,-7 2 6,0 1-11,-3 1-56,0 0 51,-2 0-34,2 0 67,-1 0-34,1 0 6,-1 0 0,1 0 0,1 0 0,-2 0 17,2 0-12,-1 0-5,-1 0 0,1 0 12,2 0 32,-1 0-32,1 0-12,-2 0-56,1 0 50,-1 0-1770,6 0-1439,-2 1 3215,5 0 0,-7 1 0,-1-1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13.6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37 7335,'14'8'2123,"-4"-2"-1507,-10-8-145,1 0-34,-1 0-1,1 0-88,0-1-108,-1 0 170,1-2-113,-1 2 55,0-1-128,0 2-44,0 1-18,0-1 269,0-1-397,0 1-29,0-4 68,0 3-22,0-1 77,0 3-223,0 1 95,0 2 51,-1 5 44,1 0 50,-1 3-133,1-2 184,0 2-62,0 0 96,0 2 184,0 9-273,0-9 99,-1 14-234,0-15-6,-1 7 95,0-7 0,1 0-39,1 1-56,-1 0 0,1-3 0,0 0 0,0-4 6,-1 1-6,0 0 0,-1 2-6,0-3 12,1 1-6,1-3 56,0 0-50,0-2-6,0 1 0,0-1-6,0 0 34,0 1-28,0-1 0,0 1 6,0 3-6,0-3 28,0 3-23,0-3-5,0 0-4369,1-1 4369,3-1 0,-2 0 0,1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25.4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79 1 5207,'6'9'1563,"0"-2"-1288,-6-7 8055,0 0-8369,-3-2 484,-2 2-484,-3-1 272,-1 3-233,-7 12 742,6-2-753,-12 23 11,14-19 157,-1 29 5,14-28-61,9 27-67,-3-24-3331,12 12 3297,-16-17 169,14 24-62,-15-20 5,6 25-112,-10-30 140,-1 18-174,-1-25 96,0 11-51,0-15 3321,0 15-3372,0-6 250,-2 21-103,0-18-135,-7 19-930,2-22 958,-7 5 0,9-13 0,-2-4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27.0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63 15087,'1'-3'650,"0"-1"-465,-1 3 78,0-1-56,0 0-22,0-1 6,0 1-85,0 0 1064,1 1-705,0 0-325,1 0-84,1 0 28,1-2-78,1 2-1,2-3-5,1 1 17,5-3-17,-3 2 0,3 0-17,-5 2 69,2 2-52,-2 0 5,6 0-5,-5 0 0,4-1 6,-3 0 5,0 0-11,-1 0 0,0-2-17,-2 1 17,-1 0 0,-1 1 6,-3 0 11,0 1-12,0 0-1753,0 0 40,-6 2-3260,0 0 4968,-4 0 0,5-2 0,0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28.9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6 7464,'11'8'2409,"-2"-2"-1911,-9-6 757,0 0-841,4-3-49,-2 1 71,3-3-156,-3 3 34,-1 0-96,1 0 46,0 1 4,-1-1 2007,1 2-2242,-2 3-33,0 1 0,-2 5 56,-1 1-33,-2 1 77,0 1-32,-1 0 27,1-1-28,0 0 34,1-1-45,0 0-56,1-2 173,0 1-173,1 0 34,1-1 95,-1 1-129,1-1 33,-1 0-33,0 1 62,1 0 11,-1 1-6,1-1-61,0 0 134,-1 0-140,1-2 72,1 2-21,0-2 16,-1 4-67,0-6 78,1 3-78,0-3 0,0 0 0,0 1 17,0-2-17,0 2 0,0-2 34,0 1-29,0 0-5,0 0 0,0 0 12,0-1 10,0 0 23,0 0-40,0 0-10,0 0 50,0 0-45,0 1 0,0 0 50,0 1-50,0 0 39,2 2 90,1-2-129,2 1 28,-1-2-28,2 2 39,-1-3-39,5 6 62,-3-5 11,3 2-73,-2-2 0,4 3 16,-3-2 1,5 2 56,-5-3 45,8 4-67,-10-5-51,5 4 22,-9-7 17,1 2-39,-1-2 0,-1 1 6,2-1 84,-2 1-57,1-2 34,-1 1 107,-1 0-2447,1-1 1,-1 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29.8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8377,'1'5'2095,"-1"0"-673,0-5-1080,4-2 291,-3 1-218,3 0 134,-3 1 5,2 0-140,1 0 79,0 0-190,0 0 5,2 0-112,0 0 241,3 2 17,4 3-74,-2 1-172,3 2 66,-5-3-50,1 1-95,0 0 173,1 0-16,0-1-168,1 1 33,-1-2-145,-1 2 33,1-2-39,-3 2 62,0-1-107,0 1 45,-1 1 0,0-1 50,1 2-38,1 1-12,-1-2 72,0 1-32,-1-3 55,4 1-6,-3-3-83,2 1-6,-5-3 0,-2 1-34,1-2-1193,1 1-526,0-1-1764,2 0-1911,-1-3 5428,-1-1 0,-2 0 0,-1 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0.6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130 0 9089,'8'13'1573,"-2"-2"-1141,-6-11 1024,0 0-913,-5 0-134,3 0 258,-5 2-219,4 0-40,1 4-60,-3 0-192,2 3 108,-2 1-118,0 1 16,0 1 135,-1-1-207,0 3 61,-1-1 50,-3 11 63,1-6-192,-1 7 29,3-8 39,0-1-134,0-2 263,-1 4-269,2-6 72,-1 0-72,4-6 0,1-3 79,1 0-12,0-1 28,1-1-9926,0 1 9654,-2-2 0,0 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2.3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 7481,'6'9'1697,"-2"-2"-1456,-4-7 2464,0 0-2060,-2-2-175,2 2 353,-2-2-375,2 0-129,0 1-123,0-2 96,0 1-12,0 0-61,0 1 77,0-1-172,0 1 94,0 0 448,0-1-576,2 2-79,0 1-11,2 4 39,0 3 6,1 2 17,-2 1-29,2 1 29,-2 1 140,1 0-197,0 1 96,-1 1-95,1-1 33,-2 0 95,1-1-33,-1 0-45,0-2 151,0 0-196,0-1 152,0 0-135,0 0 17,0 0 117,1 3-100,0-3-12,-1 1 46,1-4-79,-1 1-17,1-2-17,0 4 17,0-3-11,1 2 84,-2-1-73,1 0 0,-1 0 33,1 0-66,-1 0 33,2 1 0,-2-2 100,2 0-88,-2-2 4,1 0-16,-1-1-33,-1 0 33,1-1 0,-1 1 0,1-1-6,-1 1 51,1 0-23,0 3-10,0-2 83,1 5-95,-2-5 5,0 3 79,0-3-89,-1 1 5,1 0 0,-1 0 45,1 0-40,-1 2 18,1-3 16,-1 1-39,0-4 0,0 1 5,0 0-77,0 0 83,0-1-11,0 1 0,0 0 0,1-1 0,-1 1 0,1-1 0,-1 2 5,0-1 29,0 2 22,0-1-56,0-1 0,0 0 0,0-1 6,0 0-6,0-1-1351,0 1-3544,4-12 4895,-1 1 0,2-3 0,-3 4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3.6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56 6882,'-1'-15'2027,"0"2"-1914,1 13 195,0 0 106,0-4 12,0 2-34,0-5 117,0 5 46,0-1-124,0 0 17,1 1 152,-1-1 212,2 2 537,-2 0-715,2 1 810,-1 0-1085,1 0 145,1 1-163,-1 4-111,1 1 56,-1 5-246,0 2 234,-1 2-89,1 4 16,-1 23-133,0-13 100,0 18-163,-1-20 85,0 0 89,0-1-173,0 0 128,0-1-78,0-3-56,0-1 50,0-3-11,0-3-39,0-1 0,0-3 62,1-2-68,-1-2 6,2-1 0,-2-2 0,1-1 0,-1-1 0,1 0-263,-1-2-101,2 1-958,0-1-616,2-4-1428,2-7-510,1-3 3876,-1-5 0,-2 9 0,-2 3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4.1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0 101 8875,'5'5'1972,"-2"-1"-1333,-3-4 358,0 0-426,0-6-240,0 5-29,0-5 101,0 6 1099,0 0-1155,3-1-6,0 0 152,4-2-218,0 1-51,2-2-6,1 1-162,1 0 123,0-1-56,0 2 6,-1-2 190,3 1-212,-2-2-12,2 0-95,-1-1 62,3-1-62,-6 3-51,2 0-5,-9 3-28,0 0-61,-2 0 38,0-1-425,0 0-196,0 0-168,1 0-902,0-1-482,-1-1-1831,0-1 4111,0-1 0,0 2 0,0 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49.5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2275 8746,'-13'-12'505,"3"2"-247,8 10 167,1 0-133,-1 0 256,1-1-542,5 1 67,1-1 112,3 1-40,1 0 6,-2 0 29,0 0-169,2 0 50,-1 0 46,1 0 162,1-1 112,1 0-107,6-3-195,-2 1-74,2-1-5,0 2 6,-6 1 67,3 0-68,-6 0 51,10-1 633,3-2-622,10-2 12,0 1 66,-9-1-94,-1 2 111,-9 1-61,0-2-3375,2-1 3503,7-6-1018,21-11 0,6-3 789,23-16-390,-9 4 1,11-9 0,-10 6 431,-23 14 0,-2 0-203,29-20 1,-6 2 155,-28 17 38,1-1-5,-7 5 1316,-2 2-1344,-1 0 1671,-6 6-1705,4-4 2996,-8 6-2940,8-5 957,-4 3-979,8-5 389,-7 6-389,0-2 17,0 0-17,0 0 0,0 0 28,0-1 17,0 2-45,-1 0 0,-1 1 11,-1 1 23,-2 1-29,6-5 85,2-2 44,10-14 146,-3-4 0,0-1-196,5-4-81,-8 6 0,-2 3 31,-8 13-34,13-12-34,-11 12 34,8-7 11,-9 9 34,-2 6-56,4-6 11,-2 6-17,-1 0 11,2 0 6,-3 1 0,1 1 0,-2 0 40,2-1-80,-1 1 40,1-2 0,0 1 6,2-2 0,-1 1-6,-1-2 0,0 1 39,8-11-17,3-3-72,9-10 50,0-2 0,-12 11 11,4-1 28,-11 11-28,4-2-16,-1 1 5,-3 4 0,-2 1 11,-3 3-5,2-1-6,2 0 0,1-1 11,24-12 6,5-3-773,2 1 0,1 0 756,4-1-561,-7 5 1,-1 1 684,-2 6-252,20-9 134,-2 0-6,-19 10-631,18-4 0,0 0 631,-18 9 253,15-6 0,-2 1-197,-22 9-84,8-1 0,5-2 90,29-3 423,-25 4 1,-2 0-519,10-1 38,-23 5-144,2-2 190,-8 3 1402,10-2-1453,-12 2-67,10-2 67,-9 3 766,7-2-710,-12 3-22,0-1-34,10-2 333,-8 3-339,15-3 75,-17 3-75,4 0 23,-8 2-17,9 0-6,-6 0-5,6 0 11,-8 0 0,6 0 6,6 2-6,0 0-6,18 8 6,-25-5-6,14 5 34,-22-4-33,10 2-1,-7 0-5,18 3 11,-14-4 34,10 1-1,-9-2 40,12 1-34,-8-1 6,10 1-45,-13-1 17,12 3 39,-10-3-62,7 4 6,-10-3 118,13 4-79,-9-3-5,11 3 72,0-1-95,-10-3-11,8 4 0,-14-4 23,-1 0-23,-1 0 44,-1-1 1,-2 0 0,0 0-6,0-1-39,-1 1 6,-1-1 39,0 0-40,1-1-5,-2 1 56,1-1-11,-1-1-23,0 2-10,25 7-2340,27 8 2370,-18-5 0,2 0 56,-6-1 0,2 1-1332,28 11 1,-3 0 1289,3 2-45,-16-5 1,-2-1-418,1 3 434,-14-6-22,-11-6-6,-17-6 1685,-8-4-1657,2 2 3090,-3-1-3118,4 1 856,-5-2-851,1 1-5,-1-1 0,1 1 6,1-1-28,2 3 22,-1-1 50,6 4-50,-4-3 0,3 1 6,-2-1 5,7 3-11,-4 0 11,6 1 0,-7-3-11,6 2 6,1-1-6,3 2 56,-1 0-56,-7-3 0,-1-1-34,-3-1 29,8 3 5,-3-1 39,18 7-45,-13-5 6,10 2-33,-10-1 33,1-1 0,1 1-6,10 2 51,26 7-79,-19-6 34,14 3 0,-35-10-5,1 0 55,-1 0-50,0 0-17,5 2-33,-7-2 50,3 3 0,-6-3 33,-1 1 19,0 0-58,8 2 0,-7-2-6,10 2 12,-12-4-5,5 0 34,-7 0-35,7 2-28,1 2 34,1 0 0,0 0 0,-6-2 40,1 0-46,1 0-28,8 4 34,-5-3 0,23 8 34,-20-8-40,10 4 6,-17-7-17,-2 1 17,7 1 5,2 1 47,0 0-52,-1-1 0,-8-2-57,8 0 57,-5 0 0,5 1 0,-6 0 51,6 3-119,9 3 68,2 1 40,36 16-40,-33-14 0,22 10 0,-35-14 0,1 0 28,10 4-28,-6-2-34,18 8 34,-18-8 0,8 4 23,-11-5 38,10 4-61,-9-4 0,8 2 34,-1-1-34,-6-3 118,8 2-107,-9-4 56,10 4-67,-8-3 34,8 2-23,-13-3-11,-1 1 28,-1-2 45,-1 0-79,-1 0 6,-2 0 0,-2-1 0,10 4 11,-10-4 56,7 3-72,-9-4 5,7 4-11,-3-2 55,20 9 12,16 4-33,12 5-29,-5-3 12,-19-6-6,-22-10 0,-7-2 5,1-1-21,15 5-40,-12-4 56,12 3 0,-8-2-6,-3-1 6,6 2 0,-5-2 17,8 1-12,9 1-38,-6 0 33,4 2-6,-8-1 12,-5-2-6,5 2 0,-9-3-6,8 3 6,-7-2 0,5 1-28,-2-2 28,-4 0 0,4-1-33,-6 1-12,8 0 45,-4 0-39,5 1 33,-6-2 6,-1 1 0,1-1 0,-1 1-17,-1-2 17,3 2 0,-6-2 45,4 2-45,-7-2-28,1 1 22,-4-2 6,4 1 12,0-1-18,0 2 6,0-2-6,-3 0-44,5 0 50,-5 1 56,4-1-11,-6 0-51,2-1-11,-2 1-55,1 0 72,-1 1 50,0-2-39,1 2-16,0-2 5,-1 1 0,3 0 0,-2 0 0,1-1 28,1 2-28,-3-2 0,4 2-17,-1-2 11,-1 0 6,1 0 0,12 2 0,-8-2-11,13 3 11,-14-3 28,22 1-28,-17 0 0,14-1-67,-17 0 100,0 0-33,0 1 0,-2-1 6,1 1-6,-2-1 0,0 0 11,-1 0-44,-1 0 33,0 0 0,-1 0 16,1 0 18,-1 0-34,1 0 0,-2 0-34,1 0 34,-5 0 0,2 0 12,-2 0 27,2 0-39,-1 0-34,1 0 34,0 0 6,1 0 27,0 0-77,0 0 44,2 0 39,0 0-39,7 0 11,-1 0-17,7 0 6,23-2-28,-1-1 22,18 1 1,2 1 44,-9-1-42,-4 2 1,-6 1 2,-28-1 0,-1 1-34,-2-1 40,0 1-6,-1 0 0,-1-1 45,0 1-79,-2-1 34,0 1 0,-1-1-17,-1 1 23,0-1-6,-1 0 0,1 0 33,1 0-38,1 1 5,4 0-23,1 1 18,30 7-6,-22-5 16,40 8-5,-48-9 0,15 2 0,-22-4 0,1-1-22,0 0 22,0 0 0,1 0 5,-1 0 35,23 2-46,-12 0-44,18 2 50,-20-2-6,-2 0 56,-5 0-50,0-1 0,-1 2 0,2-1-5,-1 0 5,3 0 0,-1 0-6,2 0 23,0 0-17,1 1 0,-1-1 0,2 2-34,0-2 34,0 1 0,-2 0 23,0-1-18,-3 1-5,-1-2 0,1 2-5,-1-1-6,2 1 11,-1 0 0,0 0-6,0 0 40,-1 0-74,-1-2 35,-2 2 27,-1-3-22,-3 1-61,1-1 100,-2 0-39,1 0 0,1 0-6,3 0 12,2 0-51,6 0 73,-5 0-39,5-1 56,33-5-57,-19 3-21,21-2 33,-34 4 0,-10 1 11,-1 0 28,0 0-44,-2 0 5,0 0-34,-1 0 96,1 0-68,-1 0 6,1 0 0,1 0 0,0 0 0,2-1 0,1 1 67,6-2-72,6 0-7,9-2 63,13-2-62,-12 1-17,6 0 28,-23 3 50,2 1-56,-9 1 6,1 0-11,0 0 6,0 0 5,1 0-6,3 0 40,0 0-68,9 0 28,-6 0 6,5 0 0,-7 0 0,1 0 40,1 0-46,4 2 6,-3-1 0,6 2 0,-6-1 6,2 1 44,-4-2-56,6 0 6,-5 1-33,6-2 38,-8 1-5,5-1 56,-4 0-56,2 0 0,-5 0-22,3 1 39,0-1 44,-2 1-61,0-1 0,-5 0-22,-2 0 61,1 0-39,-1 0 28,1 0-61,0 0 33,1 0 0,-1 0 5,-1 0-5,0 0 0,0 0 34,0 0-73,1 0 39,0 0 0,1 0-17,0 0 22,0 0-5,0 0 0,-1 0 0,1 0 0,-1 0 0,1 0 34,-2 0-40,1 0 79,2 0-73,-4 0 17,3 0-123,-4 0-3698,0-4-2066,0-1 5870,0-6 0,0 6 0,0-2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5.5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29 7996,'16'8'913,"-3"0"-913,-13-8-56,0-6-45,0 3 95,0-4 6,0 3 0,0 1 107,0 1 62,0 0 273,0 0 208,0 1 50,0 0 44,0-1-206,0 0 135,0 0 391,0-1-437,0 1 1826,0-1-2167,1 10 156,2 2-201,0 6 123,0 0-34,-1 0-156,0 1 157,0 0-180,-1 0-11,1 0 45,-2 0-129,1-2 95,0-1-67,-1-1-50,2-2 56,-2 0-29,2-3-50,-2 0 68,1-1-1,0 4-78,-1-3 34,2 3-17,-2-4 16,1 1-33,0-2 23,-1 0-23,1-3 0,-1-1 5,0 0-38,1 0 38,-1 1-5,1 2 39,-1 0 6,1 0-45,-1 0 0,2 0 23,-2-1 16,3 1-34,-3 0-5,2 2 0,-1-4 0,0 3 0,0-3 0,1 2 45,-1-1-45,0 0 0,1 1-5,-2 0 5,2 0 44,-2 0-44,2 0 34,-1 2-23,0-1-11,1 3 39,-1-2-33,0 0-1,0-1 1,-1 1 50,0-1-62,0 0 6,0-3 23,0-1 38,1 1-61,-1-1-16,1 0 16,-1 1 0,0 0 44,0-1 24,0 0-68,0 1 0,0-1 50,0 1-50,0-1 62,0 2-57,0 0 62,0 0-61,0 1 28,0-2 16,0 0 107,0 0-157,0-1-39,0 1-1563,0-1-286,-2 0-1052,1-1 1246,-1 0 1,1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6.9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56 7946,'7'9'2688,"-2"-2"-1724,-5-7 436,0 0-1305,0-8 40,-1 4 27,1-5-67,-2 6 124,2 1 212,-1 0-39,1 0 62,0 0-124,0 0-44,0 0 39,0-1-135,0 1 124,0-2 61,0 2-56,0-1 101,0 1-134,0 0-84,0 1 851,0-1-1019,0 1 22,0-1-51,0 0-10,0 0-1,0 0 6,0 0 67,0 0 421,0 1-281,0 5 185,0 2-252,1 5 28,-1-1 5,2 0-173,-2 0 129,2 0-84,-2 0-40,2 0 74,-1 0-68,0 3-11,1-4 90,-2 7-85,1-7 6,0 3 129,-1-3-100,1-2-40,-1 1 0,0-2 61,0-2-44,0 0-17,0-2 11,1 0 45,-1-1-61,2 0 55,-2 0-39,1 0-28,-1 1 51,0 0-34,0 1 118,0-1-113,0 1 146,0-1-67,0 0-285,0 0-1350,0-9-2588,1-7-3541,1-7 7680,1-5 0,-1 12 0,0 4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9.0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8231,'10'3'1810,"-2"0"-1211,-8-3 7035,0 0-7354,3 1-118,-1-1-21,3 2 279,-1-1-235,0 1 33,1 0 12,0 0-230,1 0 246,0 1-162,0-1-33,0 2-23,0-1 45,1 1-57,-1 1-16,1 0 17,-1 1-17,2 1 6,1 3 44,-2-1 34,2 2-84,-3-2 0,-1 1 11,1 0-44,-2-1 66,1 1 34,1 5-67,-2-3 0,2 4 0,-3-6 0,0 1-5,-1-2 5,0 1 0,0-1 22,0 0 62,0 1-84,1 2 34,0-1-107,-1 1 107,0-2-34,0 3 56,0-3-56,1 4 0,-1-3 0,-1-1-6,1 2 6,-2-1 0,1-1 34,0 2-34,-1-4 0,1 3 11,0-5-50,-1-1 78,1 0-34,-1-2-5,0 1 12,0 0-12,0 2 0,0 2 16,0 1-27,-1 1 11,-2 1 0,-6 5 34,1-4-34,-4 4 0,3-6 0,1 0-17,-1-1 17,2 0 0,1-2 67,0 2-67,3-4 0,-2 3 0,2-4 0,-1 2 0,-1 0-50,0 1 95,-1 1-45,0-1 0,1 0 0,0-1 0,1 0 0,0-2 5,-1 1-5,0 0 0,0 0 0,-1 1 0,0 0 0,1 0-28,0 0 34,-1 1-6,3-2 84,-1-1-90,2-2 6,0 1-73,0-1 79,-1 2 28,1-2-29,1 1-5,0-1-325,1-1-1820,0-7-3736,3 0 5881,0-9 0,1 8 0,-2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4.7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82 54 7302,'12'2'1848,"-3"-1"-1321,-9-5-113,1 0 57,0-2-12,-1 0 554,3-1-463,-3 1-24,2-1 409,-1 3-419,-1 1 4,0 0-217,0 2 95,0 0-124,0 0 314,0-1 68,0 1-656,-3 0-6,-3 3 6,-5 2-50,-11 9-12,5-2 56,-3 6-55,9-7 61,3 0-6,2 0-11,2-1 17,3 1 6,0-1 61,1 1 107,2 0-118,2 1 28,5 0 0,6 8-90,18 33 152,-9 5 10,-8-13 1,-2-2-123,-5 6 33,-8-8-11,-4-27 17,0-2-73,-1-1 0,2-2 62,-1-1-62,1-2 39,1 1-39,-1-3-521,-7 7-17,4-5 74,-7 6-175,5-7-257,1 0-8340,-8-1 9236,6-3 0,-4 1 0,9-3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5.5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41 8674,'6'3'3725,"0"0"-2947,-6-3 2443,0 0-2767,5 0-169,7-1-156,3 0-51,5-2 90,-3 2 107,9-1 50,-6 0-79,7-1 0,-9-2 114,7-1-159,-8 0-201,4-2 6,-10 5-45,-2-1 39,-3 4 0,-1-1-51,-3 1 51,-1 0-5,1 0-29,0 0 40,-1 0-6,1 0 50,1 0-56,-1 0-22,1 0 23,-1 0 10,0 0 1,0 0-6,0 0-34,-1 0-150,0 1-702,-1 1-3393,1 4-1227,-1-2 5506,-3 0 0,2-2 0,-2-2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6.5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126 0 10282,'0'7'2907,"0"-2"-2515,0-5 638,0 0-257,-3 5-560,0 1-34,-5 6 23,-1 1 117,-8 9-263,4-4-50,-5 6 145,7-6 51,-2 8-1,4 6 303,-2 11-397,5-9 145,2 6 112,3-13 72,3 9-228,2-13 50,4-2-135,3-9 118,5 3-202,-4-5-78,2 4 39,-2-5-662,-3-3-1298,6 0-1658,-3-4 3618,3-2 0,-6 0 0,-3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7.5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 63 6897,'-10'-15'1591,"1"2"-780,9 9-649,0 0 1309,0 0-1141,0 2 653,0-1-446,0 1 1088,0 1-192,0 0 127,0 0-1302,0-1-168,0 0 268,0-1-56,0 1 57,0 0-34,0 1-252,5 7 353,7 5-230,1 3 50,6 1-184,-6-3 33,7 4-39,-5-3-62,2 4 6,-4-6 6,2 3 179,4 5-180,-3-5 74,1 2-79,-9-9 0,-1-1 28,0 0 39,-1-2-62,3 2-55,-2-2-891,5 2-594,-3-3-5186,8-1 6721,-8-1 0,2-1 0,-8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8.6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109 24 8287,'14'8'3120,"-4"-2"-2291,-10-6 1160,0 0-1452,4-5-89,-2 2 18,4-5-175,-3 4-34,2 0-16,-2 0-78,1 2 94,-2-1 169,1 1 50,-2 1 437,0 0-453,0 1-455,-1 5 46,-2 2-57,-2 7 6,-4 1 0,-1 2-34,-9 12 57,-1 4 22,-2 1-113,-11 24 91,16-32 55,-10 21-571,20-37-1215,-1 0-550,7-10-3730,3 0 5988,0 0 0,0 0 0,-1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0.0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7140,'5'10'2924,"0"-1"-1465,-5-9 6803,0 0-8140,3 4-54,2 13 91,1 1-125,1 11 335,-3-3-335,3 14 66,-3-9-88,1 9 21,-1-12 18,0 6 5,-1-9-56,0 5 0,-1-13 84,0 5-56,0-3-40,1 4 12,-1-10 0,-1-2 96,-1-9-96,1 1 0,-1-2 22,1-1-22,-1 2 45,0-1-370,0 1-1556,2-2-4208,0-4 6089,2-3 0,-3 2 0,0 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1.0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8321,'8'12'2806,"-1"-2"-2190,-7-10 880,0 0-544,4-4 308,-2 2-335,3-3-522,-4 4 2364,0 1-2761,0 0 50,1 0 56,3 2-12,-1 3-94,5 3 106,-2 7 202,4 16-113,-4-3-61,2 14 22,-6-9-3391,1 2 3296,-2-2 135,1 9-338,-2-14 248,-1 4-56,0-17-51,1-2 113,0-5-112,0-2 3467,0-2-3473,-1-3 189,0 0-486,1-1-319,1 0-1961,4-3 853,0-2-4107,11-12 5831,-6 4 0,2-2 0,-9 9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52.7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 0 6753,'4'6'862,"-1"0"-778,-5-5 11,0 3 34,0-1-17,-1 2-106,-1 7-90,-15 34-1730,5-19 1814,-9 19 0,15-38 0,5-6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1.7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70 8108,'-3'-14'2745,"1"3"-1939,2 10-229,0 0 152,0-1 553,0 1-968,0 0 1557,0 0-1575,1 0 169,3 1-146,1 0-78,2-1 39,1 1 196,12-2 1317,24-5-1485,-8-1-487,13-2 179,-34 5 0,-5 2 0,-10 3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3.2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23 9352,'11'7'3260,"-2"-1"-2622,-9-7 2824,0 0-2510,0-1-684,0 1-88,0-1 284,0 0-65,0 0-52,0 0-89,0 1-158,0 0 40,0-1-140,0 1 0,0-1-16,0 1 27,0-1-11,-1 0 5,1 1 51,-1 0 56,1-2 493,0 1-543,0-1-74,7 17 7,0 1-1,5 23 6,-4-13-5,-1 3 49,-3-8-44,0-1 6,-1 7 39,0-7-45,-1 4 33,-1-6-10,0-2 27,0-5-100,0-3 106,0-5-28,-1 0-23,2 0-5,-2-1 56,2 3-89,-2 0 78,3 1-40,-2 2 46,1-3-57,1 4-44,-2-2 83,1 2-16,0-3 33,-1-1-50,0-2-39,0-1 45,-1 1-6,1-2-4447,-1 2-2700,0-7 7147,-3 1 0,1-2 0,0 3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6.0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11 8065,'-3'-6'4045,"1"1"-3059,2 5 1025,0 0-1357,2 0-250,-1 0-24,4 0 236,-1 0 407,6 0-625,-1 0-152,5 0-10,-1 1 61,2 4-106,3 2 357,14 15-380,-5-2 258,25 22-96,2 14-1659,-1 8 1329,-7 0-102,-23-12 102,-12 17 6,-6-24-6,-2 21 50,-8-24 12,1-15-17,-5 6-40,4-16 79,-3 4 28,2-7 1321,-1 3-1400,4-9 173,-1-1-184,1-2-464,1-2-1003,1-1-3187,1-6-4189,0-6 8821,0-8 0,0 6 0,0 1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4:08.5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43 7033,'3'7'1439,"0"-2"-1165,-3-5 2225,0 0-2281,0-3 17,0 3-151,0-4 140,0 4-151,0-2-6,0 1-61,0-1 935,0 1-969,-2 0 28,2 5 0,-2-2 28,2 4-28,0-3-5,0 1 5,-1-1-6,1 1 6,-1 0 0,0 1-17,1-1 17,-1 0 0,1 0 0,0-2 12,0 1-24,0-1 12,0 0 0,0 0-5,0 0 10,0 1-5,0 0-11,0 0 11,0-1 0,0 0 0,0-1-5,0 0-40,0 1 0,0 0-67,0 0 112,0 0-6,0 0-38,0-1 44,0 1 0,0-1 5,0 1-5,0 0 0,0-1-5,0 1-18,0-1 23,0 1-33,0 0 27,0 0 6,1-1 0,-1 1-34,2-1-5,-1 0 34,1 1-1,0-2-28,-1 1 29,1 0 5,-2 0-39,2 1 33,-2-1 6,2 1 0,-1-2 0,3 2 0,-2-2-11,3 1-51,-3-1 62,3 0-56,-3 0 56,4 0 0,-4 0 34,3 0-29,-2 0-5,1 0 0,-1 0 0,1 0-5,-1 0 5,0 0 0,1 0 0,-2 0 5,1 0-5,0 0 0,-1 0 6,1 0-12,-1 0 6,1 0 6,0 0 0,-1 0-6,-1 0 0,1-1 16,0 0-16,0-1 0,1 0-5,0 0 38,1 0-33,-1 0 0,1 0 0,-2-1-28,1 1 28,0-2 6,-2 3 11,2-2-17,-3 2 5,3-1-27,-2 0 22,3 0 0,-3 1 6,2-1-6,-3 1 0,2 0 11,-1 0 11,0-1-22,1 1 0,-2 0 11,1 0-5,0 0 123,-1-1-129,2 1 5,-2 0 46,2-1-51,-1 0 28,1 0 5,0-1-33,0 0 12,-1-1-7,1 1-5,-2-1 0,2 1 11,-1-1-22,1 1 22,0-1-11,0 0 6,0 0-6,0 0 73,-1 1-40,0 0 242,0 0-152,-1 2-28,1-2-22,-1 3-67,0-3-6,0 2 33,0-2-50,0 0 57,0 1-40,0-1 44,0 2-38,0-1 56,0 1-62,0-1-45,-2 0 28,1 0 17,-2 0 0,2 0 6,-1 0-12,2 0 6,-2 1-6,1-1-27,0 2 27,-1-1 6,1 0-17,0 1 17,0-2 0,0 1 6,1 0 22,-2-1-28,1 2 0,-1-1 0,1 1-22,-1 0 22,0 0 0,0 0-12,-3 0 12,3-1 0,-2 1 0,2-2 0,0 2 0,0-1 0,0 1-39,0 0 39,0 0-5,1 0 5,-1 0-56,1 0 56,-1 0 0,0 0 0,0 0-51,-1 0 57,0 0-6,1 0 0,0 0 33,1 0-105,0 0 72,-1 0 5,0 0 29,1 0-1,0 0-33,-1 0-5,0 0 5,0 0 0,0 0 0,1 0-34,-1 0 68,-1 0-34,0 0 5,0 1-10,1-1 5,1 2-34,-1-2 45,0 2-11,0-2 0,0 2-28,-1 0 17,1 1 11,-2 0 0,2 1-33,0-2 27,0 2 6,1-3 6,0 2-6,0-3 0,1 2 50,-2-2-50,1 1-151,-1-1 151,1 1 0,0 2 0,1 0 0,-1 0-11,1 0 11,0-3-759,0 2 1,0-1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4:48.01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936 75 6456,'-1'-10'1826,"0"2"-1086,1 8 2032,-1 0-2772,1-3-6,-1 1 6,1-3-62,0 1 62,0 1 62,0 0-62,0 1-6,0 0 12,0 1-6,0-1-6,0 0 6,0 0-212,0 0 212,1 2 22,1-2-11,1-2-11,2 0 0,-1 0-56,1 0 56,-3 2-78,1-1 78,-3 3 992,1-1-992,-1 5 22,0-1 28,-2 3-50,1 0 0,-3-1 6,2 1 33,-1 0-39,1-1 0,0 0 6,-1 1-6,1 0 0,-1 0 5,1-1-10,-1 2 5,1-2 22,-1 4-22,1-3 0,0 0-89,0-1 89,0 0 33,0 0-27,1 1-12,0 0 17,-1 0-11,0 1 0,0 0 34,-1 1-23,1-1-11,-1 0 0,0 0-11,0-1 11,0 0 0,1 0 0,0 1-11,-1 1 11,-1 5 0,1-3-34,-2 3 68,3-6-34,-2 2 0,1-3-6,0 2-39,-2-1 45,2 0 0,-3 1-44,0 1 44,1-1 0,-2 2-6,4-5 6,-1 0 0,2-2-6,0-1 18,1 1-18,-1 0 6,1 1 0,-2 0-6,0 1-50,-4 5 56,1-2-67,-1 4 67,0-3 0,0 0 0,0 0-45,0 0 51,0-1-6,2-1 0,0 0 22,-1 1-22,1-2 12,-5 5-12,3-5 0,-2 3-34,2-4 62,1 0-28,1 0 0,0-2 0,1 2-11,0-3 11,0 1 0,0 0-34,0 0 62,1 1-28,-1 1 0,-1 1 0,0 0-22,1 0 22,-1 0 0,-2 4-23,2-3 23,-3 5 0,3-5 28,-2 3-22,1-3-6,0 2 0,0-2 11,1 0-62,-1 0 51,0 1 0,0-1 6,-1 1-6,1 1 0,-1-1 0,1 0 0,0 1-6,0-1 6,0 1 0,1 0 0,0-1 0,-1 0 0,0 4 12,0-4-18,-3 6 6,4-5 0,-2 0 0,4-4 0,1-1 45,1-1-50,1-1 5,0-1-34,-1 1 84,1-1-50,-2 2 0,1 0 0,-2 1 0,1 1 0,-2 1 0,0 1 40,0 2-7,-1 0-27,1 0-12,-1 2 6,1-4 0,1 1 11,1-3 29,-1 1-40,0 2 0,-2 0-6,-2 7 0,1-5 6,-1 6-22,3-8 33,0 1-11,2-5 0,1 0 11,-1-1 23,0 2-34,-1 0 101,-1 3 28,-1 0-129,1 1 207,-1 0 22,-1 3-189,2-4-35,-2 3 174,2-4-179,0 0 68,-1 1-68,1 0 56,-1 0 16,1-1-21,0-1 22,1-1-6,0-2-62,2 0 63,0-2 10,0 1-39,0-1-39,-1 2 0,-1 1 39,0 1-33,-1 2-6,0 0 62,-1 1-18,-2 4-44,1-3 0,-2 3 0,4-3 51,-2 0 89,1 1 56,-1 0-123,0-1 50,1-1-123,0-2 17,1 1 16,0-2-33,1 2 6,-1-1-6,1 1 50,0 0-44,-1-1-6,2-1 0,-1-1 33,1-1-38,-2 2 5,1-1 5,-2 2-5,1-2 0,1 1 0,-1 0 12,1 1-18,-1 1 6,0-1 0,0 2 0,1-2 0,-1 1 6,-2 7-6,1-4 0,-2 6 0,3-6 0,-1-1 39,2-1-39,-2-1 0,3-1 0,-1 0 0,1-2 5,0 0-5,0 0 17,0-1-17,0 0 0,0 1 0,0 0 0,-1 1 0,0 2 0,-4 4 0,3-2 6,-3 1-6,4-5 11,0 1-5,1-2-6,0 1 0,0-2 11,0 0-11,1-2 0,0 0 50,0 1-100,1 0 50,-2 1 0,1 0 0,-1 1 5,0 0-5,0 0 0,0 0 40,1-1-96,0 0 56,0-1 0,1 0 16,-1 0-10,1-1-6,0 1-17,-1-1 17,0 2 0,-1 0 0,0 0 11,0 1-11,1-1 0,0 0-11,0 1 11,0-3-5,0 4 10,0-4-5,0 3 0,1-2 6,0 0-1,0-1-10,0 1 55,-2-1-55,1 1 5,0 0 0,0 1 0,0-1 0,0 2 0,0-1-34,0 0 34,0 0 0,0-1 0,0 0 34,0 0-74,0 0 40,1-1 0,0 0 0,0 2 0,0-2 482,0 0-1322,0-7-2145,3-1 2985,0-10 0,1 8 0,-2 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6.54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294 25 7156,'8'3'1950,"-2"-2"-1570,-6-4-49,0-1 184,0 2-353,0 0 40,0 0 78,0 1-280,-3 1 0,0 0 0,-3 0-6,2 0-16,-1 0 5,3 0 34,-1 0-17,1 0 22,2 0-16,-2 0-6,1 0 28,-1 0 386,1 0 387,0 0-587,0 0 21,-1-2-28,1 2 168,0-3 924,0 3-1108,0-1 66,1 0 253,-1 0 11,-1-1 2050,-1 1-2262,-6-1-181,5 2 880,-4-1 135,7 1-1143,-2 0 0,3 0 50,-2 0-100,-1 0-6,-6 1 56,0 3-6,-12 14 6,5 0-6,-7 11 6,4-2-33,-10 15 33,6-9 5,-4 8 12,11-17 11,-1 2-28,8-10-17,0-1 17,7-12 6,1-1-236,1-2-2901,10 0-1136,1-3 4267,10 0 0,-10 0 0,-3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7.28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211 74 8842,'15'-1'527,"-1"-2"-527,-10-7-140,1 2-85,-3-1 85,0 3 218,-1-1 287,-1 2 1024,0 0-650,0 2 62,0 2 398,0 0-589,-1 0 1228,-4-3-1312,3 2-33,-4-2 442,4 2-795,1 1-50,-2 0 27,0 1-111,-3 0 196,-1 2 269,-11 10-79,4 2-129,-10 10 28,8-1 12,-2 1-113,0 3 51,-1 2-163,1-1 45,2-2 34,0-1-107,5-4 12,0-3-6,4-5-45,1-2 23,2-5-34,2-2 0,34-15 0,-24 9 0,24-10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7.93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193 0 16756,'8'7'2056,"-1"-1"-1283,-7-7-414,0 1-320,-3 1 252,-5 13-67,-4 0 11,-6 15 6,-10 9-56,6-8-152,-7 10 34,4-8 1,8-8-74,-2 1 6,10-12 0,1-3-73,3-3 62,2-3-521,2-2-722,5-1-2499,14-11-3479,7-4 7232,11-8 0,-16 8 0,-6 4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8.47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179 1 9531,'10'6'3019,"-2"0"-2313,-8-6 1607,0 0-1165,-6 3-179,-5 5-627,-3 3 229,-1 3-106,2 0 297,-8 10-544,4-4-33,-7 9-62,9-8 101,-4 8-218,6-10 89,0 3-56,7-11-28,2-2 40,2-1-51,0-2 0,1 0-6,0-1-173,1-1-683,0 1-1099,6-3-2200,4-1 4161,6-4 0,-5 2 0,-2-2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8.92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139 1 8091,'8'6'4672,"0"-2"-3658,-8-6 1512,1 1-1972,-6 3 605,-10 12-431,-1 0-212,-7 10-62,6-4 128,-6 9-341,8-8-207,-3 6 72,10-11-72,0 0 27,5-4-61,-1-1 45,4-7 17,0-3-62,0 0-1367,6-1-2531,10-5 3898,19-7 0,-15 4 0,5-3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02.7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14 8903,'26'10'1474,"2"-3"-7073,1-11 5633,2 1-40,0-2 1077,0 0-1149,-4 1 978,-2-1-900,-1 3 0,-4 0-6,0 1 2453,-3 1-2447,-2 0 0,-7 0 0,-3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9.55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72 0 9794,'6'6'2022,"-2"-1"-1282,-4-5 161,0 1 91,-3 2-203,-2 3-83,-2 4 78,-3 3-3520,-1 3 3380,-1 1 373,-5 8-642,6-5-4951,5 12-549,17-20 5125,12 3 0,-7-14 0,-1-1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50.31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65 0 8282,'6'6'2033,"-1"-1"-1378,-3-7-436,1 0 251,1 0 51,-1 0-140,1 0-196,-2 1 1613,-1 1-756,0 2-420,-2 3 89,-2 4 190,-3 4 411,-9 11-764,1-6-206,-4 7-28,6-10-174,3-3-90,1-3 101,3-4-145,2-2 66,2-2-4087,1 0 436,3-4-1575,2-1 5154,1-3 0,-2 3 0,-2 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51.50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63 1 8069,'14'13'2952,"-2"-2"-2521,-12-11 6789,0 0-7220,0 4 0,0 0 134,-2 6 24,-1 2 166,-3 5 12,-2 5-3448,-1 4 3532,-2 4-76,-14 39-316,13-36-28,-1 17 0,13-45 0,7-7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53.39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132 26 8500,'-2'-13'2090,"0"3"-1676,2 10 2303,-1 0-2309,-1 0-200,2-1 161,-2 1-162,0 0-201,1 0 44,-2-1-50,2 1 124,0-1-74,0 1 488,-1 0-314,1 0 235,-1 0-55,1 0-248,0 0-111,-2 0 364,-3 8 84,-2 1 5,-2 10-111,1-1 437,-3 12-567,2-7-89,-3 7-101,3-11 152,0 3-214,4-9 63,-1 1-63,5-9 85,1-2-180,1-2-711,0 0-1187,0 1-2135,0 1 4123,2-1 0,-2 0 0,2-1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59.82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16 5830,'4'11'2162,"0"-2"-998,-2-11-750,0 0-83,0-2 425,0 0-275,0 1 547,-1-1-732,0 2 347,0-1-358,-1 2 202,0 0-235,1 0 437,0-3-683,0 2-314,0-1-1888,-1 3 0,1 0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00.39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31 8343,'0'4'4885,"0"-1"-2337,0-3-1982,1-15 50,-1 11-207,1-12 302,-1 14 634,0 1-1278,0 7 39,0 1 51,0 7-56,0 1 157,0 4-57,0 2 135,3 3-45,2 4-67,9 17-117,-2-8-68,4 10 196,-4-12-319,7 10 410,-3-11-209,6 5 186,-6-16-141,11 4-22,-7-8-101,7 4 29,-1-6 10,-8-5-128,6 1 50,-10-6-863,4 1 252,-6-3-3735,0 4-1967,-11 2 6313,-5-2 0,-1-1 0,0-5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02.97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0 309 7190,'1'17'968,"0"-2"-889,-1-11 206,0-1 411,0 2-108,0-2 515,0 3-594,0-2-178,0 0 162,0-1 280,0 0 17,0-2 6284,0 1-6806,2-8 29,-1 1-218,4-4 128,0-1-95,5-4 45,-2 1-157,4-5 33,-2 4 142,2-6-131,2-3-55,-2 1 11,-1 1 0,-5 7 6,2-5 44,-4 5-50,1-2 0,-2 7-5,-1-1 38,-1 4-33,0-2 0,0 5 17,-1-3-17,0 2-50,0 0 78,0 1-28,0 2 28,0 0-28,0 0-17,0-1 22,0 0-5,0-2 34,0 2-79,0-3 45,0 2-22,0-1 61,0 1-39,0-1 0,0 2-22,0 0-34,0 1 16,-1-1 7,1 1 33,-1 0 0,1-2 5,0 1 35,0 0-40,0-1 0,0 1 11,0-1-45,0 0 34,0 1 11,0-2 23,0 1-34,0-1-22,0 2 22,0-1 44,0-2-77,0 3 33,0-2-112,0 4 151,0 5-39,0-3 0,0 4 6,0-3-23,0-2 22,1 2-5,0-1 68,1 1-1,0 0-67,-1-1 0,1 1 0,0-1 22,1 3 152,1 1-163,5 8 11,3 7 219,0 3 84,14 23-185,-13-22-73,10 12 213,-2-21-280,-9-7-45,7 0 79,-9-5 11,-4-2-56,3 2 11,-4-3 0,0 1-34,1 1 68,2-2 10,0 2 80,7-1-80,-4 0-44,7 2-5,-8-2 10,1 2-5,-3-2 62,0 0-6,0 0-39,2 0-17,-1 0 0,-1 0 0,0 0 33,-3-1-33,0 0 0,-1 0 51,-1 1-51,1-1 0,-1 0 0,0-1 50,0 1-16,2 1-85,-2 0 119,0-1-68,-2-1-2000,-1 0-895,-9 0-3519,1-3 6414,-10-1 0,9 1 0,2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05.30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525 1 8018,'7'4'3081,"0"0"-2050,-5-4-219,1 0 23,0 0 755,1 0-917,0-1 1163,3-1-1264,-3 1-197,0-2-83,-2 3 413,-2 0-514,1 6-118,-1 1 139,0 8 35,0 0 223,0 13-302,-5-2 56,-3 12 95,-7-5-196,-4 3 365,-15 19-448,4-12 153,2-10 0,-1 0-334,-6 2 286,-13 7-95,14-16 18,-15 3-35,14-8 57,-8 1-85,17-13 163,-3-4-134,-9-19-62,14 5-73,-3-15 45,22 13-313,0-4 257,2 4 164,1-1-349,1 0 174,1 4 117,0-2-224,0 4 22,0-3 85,0 3 78,0-3 23,0 5 16,0-1 12,0 2-12,0 1 6,0 1-117,1 0 100,1 0 17,3-1-6,1 0 40,3-2-107,21-2 79,-11 3-6,16-2 106,-9 5 113,16 3-35,-6 1-133,9 3 202,-9 2-248,-8 0 130,8 2-51,-13-3 100,7 6-133,-8-4 83,7 3 34,-2-1 11,-7-1-11,22 12-168,-21-9 112,10 6 45,-11-6 45,-7-4-163,4 1 118,-5-4-152,-3-2 74,2 1 5,-3-2 84,6 3-51,-2-1-27,4 1 128,-2-2 12,2 1-96,-2-1-10,1 0-74,-7-3 0,-4 0-33,0-2 50,-2 2-49,0-2-13,-1 1-1388,0-1-1586,-9-6-6862,-4-3 9659,-10-9 0,9 9 0,1-1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08.74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203 40 7699,'6'1'1277,"-1"0"-1030,-5-1 95,0 0-118,0-4 39,0 3 17,0-4-45,0 4 6229,0 1-6179,0-3-212,0 2-28,0-2 67,0 2-34,0 0-78,-1 0 40,0 0-68,-1 0 28,0 0 0,0-1 78,0 0-78,1 1 56,0-1 84,0 0 134,-1 0-139,1 0-6,-1 0 627,2 1-756,-3 0 0,1 1-89,-3 0-62,-2 0-7,-4 0-32,-1 3 139,-1 1-262,-6 8 229,5-1-241,-6 4 168,7 1-89,-1 1-6,0 1 162,-5 7 12,8-9 66,-1 3-144,8-11 122,2-2-72,1-1 27,1 2 79,0-2 0,2 1-11,1-2-23,2 0 34,2 2 0,1-1 0,1 0-5,0 1 5,0 0 5,5 5 46,-4-3-96,3 3 45,-5-4 0,0-1-22,0-1 22,1 1 0,-1-2 5,1-1 6,0 1-16,2 0 5,-1 0-28,2-1 39,-5 1-11,1-2 0,-1 1 45,-1-2-51,1 1 6,-1 1 0,0-1-22,2 2 22,-3-1 5,2 3-5,-4-3 0,0 1 0,-1-2-16,0 2 16,-1-1 0,1 0 11,-1 1 22,1 0-33,-1 0 0,0 1 6,-1 1 72,0 0-78,0 1 79,0 0-1,-2 1-44,-3 0-1,-3 0-21,-11 3 88,4-4-94,-7 2 0,7-5 89,-4-1-78,5-1-17,-3-1 0,7-1 5,1 0-5,2 0-106,2 0-101,3 0-348,0 0-1181,2-2-4711,7-9 6447,0 1 0,2-1 0,-4 6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09.61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12 102 7369,'6'-2'2045,"-1"0"-1698,-5 2 235,0 0-100,0-9 167,0 6-156,0-9 34,0 9 123,0-1-236,0-1 174,0 2-22,0-2-163,0 0-112,0 2-133,-1-2-69,-1 1 90,0 0-128,-2 0 106,2-1 27,0 1-83,0-1 78,0 0-39,0 1 56,1 1 12,-1 1-438,2 1 224,-1 9-5,1 2 11,0 9 90,0 10 83,0-7-161,0 6 184,0-12-107,0 4 18,0-8-96,0 5 67,0-8 1,0 1-40,0-2 0,1-1-39,0 0 6,2-1 55,-1-1-55,1-1 5,0-1 146,1-2-152,1 1 79,-1 0-84,2 0 0,0 0-33,1 0 66,4 1-33,-3-1-257,3 1-40,-5-1-476,1-2 611,-3 1-152,0-1-128,-4 0-712,2 0-790,-2-2-1837,1-2 3781,-1-3 0,0 2 0,0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06.2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1 212 7156,'14'0'1098,"-2"-1"-1065,-12-3 135,2 0 297,-1-2 723,2-1-858,-1 3-38,2-1-113,-3 5-28,1-1-151,0 0 0,1-1 202,4-1 10,-2 1 40,4-2 45,-4 1 101,0-1-168,0 3 196,-2 0-90,1 0-101,0-1-67,2-1-135,-1 1 68,5-1-95,-4 2-6,1 0 0,-2 1 157,1 0-96,1 0 79,1 0 269,5 0-191,-3 0 12,6 0-146,-2 0 225,8 1-237,-4 0 337,20 0-213,-17 0 28,20 0-185,-22-1-27,7 0 27,-11 0 11,2 0-50,-6 0 34,3 0 44,-5 0-11,5 0 12,-2 0-34,2 0-6,-3 0 0,4 0 28,2 0-28,4 0 17,-4 0-56,2 0 6,-9 0 95,3 0-96,-4 0 169,2 0-168,-1 0 38,2 0-44,-3 0 0,4 0 40,6 0 4,-3 0 24,3 0 38,0 0 68,-5 0-169,8 0 1,-7 0 78,11 0-84,-5 0 0,14 0-34,-14 0 45,3 0 17,-3 0 40,-2 0-68,5 0 22,-7 0 62,1 0 34,-7 0-113,1-1 62,-3 1-55,3-2 139,-1 1-118,2-2 35,-2 1 100,7 0-95,-3 0-73,6 0 0,1 1 11,-5 1 79,12-3-90,-15 2 0,9-2 28,-13 1-22,3-1-1,-4 2 79,7 0-61,-3 0-23,4-1 5,-3 0 23,9 0-28,-3 0 6,7 0 61,-6 0-101,10-1 34,-8 1-33,8 0 38,0-1 7,-7 1 55,15-2-67,-17 1 0,4-1-34,-7 1 45,8-1-11,-7 1 34,7-1-40,-11 4 6,5-2 0,3 1 0,-5 0-16,6 0 16,-13 1-17,9 0 22,-7 0-5,6 0 0,-5 0 28,10 0-28,-5 0 0,6 0-33,-8 0 72,6 0-39,-5 0 11,4 0-44,0 0 33,-5 0 39,14 0-39,-12 0 0,5 0 5,-6 0 51,11 0-56,-7 0 28,8 0-22,-12 0-6,7 0 67,-8 0-117,5 0 50,-9 0 0,0 0-6,-2 0 34,4 0-50,13 0 22,-9 0 56,13 0-56,-20 0 0,4 0 0,-5 0 45,6 0-45,-3 0 84,5-1-34,-4-1-50,9 0 22,6 1-22,-4 0 17,-2 1 28,-9 0-45,-4 0 0,2 0-11,-4 0 11,4 0 0,-1 0 39,3 0-39,4 0 0,-5 0-39,6 0 39,-6 0 17,6 0-12,-4-1-5,10 0 39,-12 1-78,2-2 39,-6 2 0,-3-1 6,-1 1 39,0 0-51,-2 0-11,6 0 6,-3 0 0,15 0 50,-10 0-39,14 0-6,-15 0-44,2 0 61,-4-1-11,0 1 0,1-1 56,7 1-56,-5-1-5,4 0-51,-5 0 117,16 0-61,-12 1 6,10-1 33,-17 1-39,-2 0 6,-1 0 27,-1 0 12,0 0-45,-1 0 0,0 0 6,-1 0 55,1 0-55,-1 0 27,1 0 57,-1 0-45,1 0-28,-1 0-17,1 0 5,1 0 34,4 0 57,1 0-63,3 0 18,1 0-7,6 0 135,-2 0-206,11 0 32,-10-1 85,25-2-90,-22 2-28,28-2 78,-34 2-50,7-1 0,-19 2-34,-1-1 40,0 1 22,-1 0-2336,-1 0-1691,-1-5-2582,-1 0 6581,-3-8 0,1 8 0,-1-1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10.24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26 30 8892,'-6'-12'3580,"1"2"-2119,5 10-901,0 0 34,-1-3-33,1 2-623,-1-2-2884,-1 3-1020,0 0 3966,-3 0 0,3 0 0,0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11.59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54 8713,'4'9'2185,"-1"-3"-1553,-3-6 4242,0 0-4578,-1-2-44,1 1 68,-1-2-124,1 1-191,4-2 141,3-2-68,6-2-72,4-1 162,2 0-168,2-1 0,0 4-6,0 0-16,-3 4 22,-2 2-168,-1 6 162,-5 2 6,-1 10 0,-7 1 0,0 3 45,-2 2-90,-1 11 45,-2-8-28,-2 5 28,-3-12 0,1-1 0,0-2 23,-3 8-23,2-6-40,0 4 35,5-7 5,0-1 0,1-2-34,1 4 1,0-7-7,1 2-55,0-8 90,0-1-63,0-1 68,0 0 40,2-1 16,2 1 190,3-2-72,3 1-18,3-1 102,1 0-101,1 0 16,2-4-33,1-1-134,-1-4 67,1-2-73,4-5-39,-6 5-443,2-3-285,-11 9-135,-1 0-213,-5 3-615,0 1-494,-1-2-1730,0 1 3954,0-1 0,0 1 0,0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12.17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22 86 8774,'-12'-9'1916,"2"3"-1176,10 6 2816,0 0-3197,5 0 100,1-1-117,6-1-84,1-2 117,2 0 28,2-2-89,0 0-102,2 0-212,-1 0 124,-1-1-119,5-1 23,-7 2-28,3-1-5,-8 4-606,1 1-100,-2 1-690,2 1-626,-1 0-2359,0 0 4386,1-1 0,-5 1 0,-1-1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13.64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165 132 8730,'-13'-4'2403,"2"0"-1770,11 4 2307,0 0-2469,2 2-102,1-1 41,2 2-181,1-2-128,1 0 117,-1 0-78,0-1 68,0 1 172,0-1-38,1 0 134,1 0-179,1 0-180,0-4 23,-1 0-140,1-6 34,-2 0 0,0-1 16,-2 0-28,0 1-22,-3 1-168,-1 0 6,-1 0-292,0 0 46,-1 1 32,-4 0-60,-8 0-3248,-4 2 3673,-1 1-78,1 3 33,1 1 0,2 1 50,-3 3 6,5 2-56,-5 4 3454,4-1-3398,-5 1 67,9-5-67,1 1 0,3-2-28,3-1 33,-3 1-5,2 1 17,-6 6-73,3-2 51,-2 5 5,2-4 39,0-1-39,2 1-6,-1 0 6,2-3-39,1 2 39,0-3 11,0 11 34,1-8-11,0 12 10,1-11-44,0 2 0,0-2 40,0-2-29,2 1 56,1 1-11,1-3-17,3 3 45,-1-3-33,2 2 5,-1-1 16,1 0-72,-1 2 45,0-1 6,3 5-29,-2-3-16,2 4 50,-6-8-6,3 2-50,-5-5 0,3 1 39,-2-1-39,1 1 107,1-1 33,0 0-101,-1 0 151,1-2 68,-1 1 302,4-2-353,-1 1-89,3-1-12,-1 0-100,-1 0 27,0 0-33,-2 0 0,-1 0 17,0 0-11,0 0 95,1 0 179,0 0-112,1-1 23,0-1-91,1-2-94,1-2 128,-1 1-134,1-1 252,1-1-196,-3 1 40,1-1-96,-2 2 56,4-5-56,-5 3 0,4-4-224,-5 5-353,-2 2-1406,-1 2 1983,-3 6 0,1-3 0,-1 5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34.95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22 35 6663,'-4'-7'1355,"0"0"-1035,4 7 4032,0 0-4212,0-2-67,0 1 56,-1-2-51,1 2-67,-2 0 118,2-1-78,-2 0 49,1 1-10,-1-1-90,1 2 90,-1-2-6,2 2 252,-2-1-286,2-1-252,-1 2 197,3 4 5,1 1 0,3 4-6,1 0 1,1 0 5,0 1 0,0-2-6,0 1 6,1-1 0,6 3-6,-3-2 18,5 2-12,-6-3-17,6 6-34,-7-3 51,4 3 0,-7-6 0,0 1-100,-1-2-63,-1-1-178,-2-2-292,0-1-393,-1-1-721,-1-1 989,0 0 0,1-1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35.74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 7195,'7'10'1579,"-2"-2"-1231,-5-8 1019,0 0-908,-1 17-190,1-10-12,0 15 180,3-13-112,3 4-72,2 3-147,4 3-67,1 2 51,1 0 16,1 0-27,-1-1 66,1-2-139,0-1 67,0-3-73,1 0 5,1-3 18,-2 1-23,1-2-45,-1-2-207,-1 0-555,1-4-784,-2-1 1591,4-4 0,-8 1 0,0-2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36.37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0 8416,'14'3'2538,"-2"0"-1939,-12-3-258,0 0-133,24 0 11,-12 4-1,19 0 342,-19 4-353,1 2-44,1 0 44,1 3-45,0 1-27,1 2-74,-2 1 23,1 0-67,-1 1 22,-1 0-72,-2 0 33,-1-1-471,-1-3-593,-1-2-1876,0-5 2940,0-3 0,-3-3 0,-2-1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1.65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11 0 7761,'1'10'840,"0"-2"-594,-1-8 701,0 0-751,-3 2 68,1 0-175,-1 2 113,1 1-113,1-1-5,0 2-39,1-1-6,0-1 6,0 2 0,0-1 84,0 0-28,0-2-45,0 1 67,0-1-28,0 1-5,2-1-46,0 1-32,1 0 105,2 2-111,-1-3 100,2 3-106,-2-4 90,0 1-57,1 0 7,-1-1-35,0 2-5,0-2 17,0 4-17,0-4 0,1 3 0,-2-2 0,1-1 0,-1 1 0,0-1-6,0 1 62,0 0-56,-1 1 6,1 1-6,-1 0 28,1 3-28,-1-3 0,1 1 0,-2-3 0,1 0 0,-1-1 0,0 0 28,1 0-28,0 0 6,1 1-1,0 0-10,0 0 5,-1-1-6,0 1 6,-1 0 0,0-1 0,1 2-11,0-2 11,-1 1 0,0-1 0,1 2 0,0-2 0,0 2 0,0-2 0,-2 0 0,2 0 0,-1 0 11,1 0-11,0 0 0,1 0 39,-1 0-5,1-1-34,-2 1 0,0-2-45,0 2 34,-1-1 11,2 1-6,-1 0 6,1 3 0,-1-1 0,1 3 0,-2-2-5,1 1 49,0-2-44,-1-2-5,1-1 5,1-1-28,-2 0 28,3 0 39,-2 1-33,0-1-12,1 2 6,-1 0 0,0 1 0,1 0-22,-1-1 22,1 2 5,0-1 1,0 0 22,-1 1-28,1 0-11,0 1 22,1-1-11,1 2 0,0-2 0,1 2 0,-1-1 0,1 0 0,-1 0 0,0 0 0,0-2 5,-1 1-5,0-3-117,-2 0-1020,0-5-2582,-1-2 3719,0-5 0,0 4 0,0 1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4.18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6568,'13'14'1299,"-3"-4"-1058,-10-10 61,-1 2-240,0-1 117,1 1-67,0 0 511,0-2-461,0 3 1244,0-2-1250,1 0-150,2-1 22,1 0-28,1 0 0,-2 0 6,2 0-6,-2 0 0,0 0 39,1 2-39,-1 0 61,0 0 7,0 0-12,0 0 67,-1 0-62,1 0 102,-1 0-23,1 0-140,-1 0 56,1 1 129,1 2-180,-2 0 51,2 0 28,-1-1-78,-1-2 84,1 1-45,-1 0-45,0-1 89,1 2-89,-1-1 12,2 1 32,-2 1-10,1-1-6,-1 1-28,0-1 0,0-1 34,0 1-34,0-2 44,0 1 12,0-1-56,1 0 180,1 1-180,0-1 39,0 1-39,-1-1 0,0 0-6,-1 0 12,1 2-1,-1-1 1,1 1-6,-1-2 6,0 1-12,-1-1 6,1 0 0,-2 0 0,2 0 0,-1 0 0,0 0 0,1 0 0,-1-1 0,0 0 202,1 0-124,-2 0-11,2 0-67,-1-1 0,1 1 0,-1 0 0,1 1 0,-1-1 0,0 0 6,1 0 5,-2 0-11,2 0-17,-1 1 17,1-1 0,0 1 0,0 0 0,0-1 0,0 1 0,0-1 0,-1 0 0,1 1 0,-1-1 0,0 1 0,1 0 6,-1-1-6,1 1 0,-1-1 0,1 1 0,-1 0 0,1 0 0,1 0-6,-1 0 6,1 0 0,-1 0 0,0 0-5,0 0 5,0 0 0,0 1 0,0-1 0,0 1 0,-1 0 0,1-1 0,-1 2 0,0-2 0,1 2 0,-1-1 0,1 0 0,0 1 0,0-1-6,0 0 6,0 0 0,-1-1 0,0 1 0,1-1 0,0 2 0,0 0 0,0 0-11,-1-1 11,1 0 0,0 0 0,0 0-6,0 0 12,-1-2-1,0 2-5,1-2 0,0 3 6,0-1-6,0 2 0,0-1-6,0-1 6,0 1 0,0-2 0,-1 1 0,0-2-1355,-1 1-1642,2-2 2997,-1 1 0,1-1 0,-1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5.50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6663,'2'12'1803,"0"-2"-1310,-2-10-33,2 3-90,0 0-101,2 3 72,-1-2-27,-1 0-29,2-1-66,-2 1-141,2-1 141,-2 0 66,2 0-27,-2-1 118,3 2-113,-1 1-258,0-1 135,0 2-89,-2-3-6,1 1-1,-1 0-4,1-1 72,0 1 11,1 1-50,0 0-40,1 0 29,-1-1 5,0 1-67,0-1 95,2 3-89,-1-1 27,0 2 40,-1-5 22,0 2 34,0-2-78,1 0 178,-1 0-83,0-1-40,0 1-5,1 1-101,1-1 0,1 2 6,-2-2-6,1 0 0,-2 1 0,1-1 0,-1 0-51,0 0-436,-1-1-487,2-1-1183,-2 0 2157,1-1 0,-2 0 0,-1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26.6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2422 7979,'-8'-8'1457,"1"0"-981,7 7-39,-1-1-51,1-1 6,0-1-157,0 1 129,-1 0-11,1 2-61,-1 0 106,0 0-163,1 0-174,0-1 1,0 1 11,0-2 28,0 1-101,0 1-723,0 0 729,0 4-23,0 0 6,0 2-17,0-1 28,0-1-73,0-1 73,0-1-39,0 1 2637,0-1-2083,0 0-335,1 0-174,2-1 201,0 0-201,1 0 44,-1 0-28,2 0-22,-2 0 0,4 0 68,-1 0-57,3 0 28,-1 0-28,2-1-11,-3 0 0,1 0 45,-5-1-95,0 2 50,-2 0 0,0 0 89,1 0-72,-1 0 392,0-1-348,0 0 1,0 0-56,1-1-12,0 1 6,0 0 0,0 0-6,0 1 6,-1-2 6,0 2 67,1-2-56,1 1-17,0-1 0,1-2-34,1 3 34,-2-2 0,1 1 0,-2 1 45,1 0-51,0 1 6,-1-2 0,1 1 0,0-1 0,1 1 0,1-2 0,1 1 17,-1 0-23,1 0 6,-1 0 0,1 1-33,0 0 38,1 0-5,5-1 23,-2 1-40,5-1 11,-5 1 6,0-1-5,-2 2 5,6-1-11,16 1 11,-12 0 28,25-5-56,-32 1 61,12-4-33,-12 3 0,1 0 0,6-4 0,-5 3 0,3-1-5,-7 3 5,2 1 0,-3 1 0,0 0 0,-4 0 0,-1 0 0,1 0-6,2 0 6,-1-1 0,3 0 6,-1 0-18,1 0 12,-1 0 0,1 0 23,-1 0-18,2-1-5,-2 2-5,1-2-29,-3 2 34,4-2 6,-3 2-1,3-1-5,-2 2 6,6-2-6,-4-1 0,6-1 0,-3 2 0,-3 0 6,1 0-12,-4 0 6,-1 2 0,0-1-6,0 0 18,4 0-12,-2 1-17,5-2 11,-1 1 6,8-3 17,9-1-3409,-5 1 3375,3-1 6,-13 4 11,-3 0 0,-2 1 0,-2 0 0,-2 1 0,1-1 0,1 0 3426,17-7-3432,-8 2 6,12-5-17,-14 5 6,-1 2 11,-1-1 0,-2 3-6,-1-2 40,0 2-34,-1-2-6,4-1-5,-4 1 11,5-1 0,2-2 17,-3 1-17,5-2 0,-4 3-34,10-5 34,-3 2 0,18-6 40,-2 0-68,31-7 28,-25 7 0,10-1 28,-35 10-34,1 1 6,-1-1 0,0 0-6,1-1 6,-1 0 0,1-1-5,-1-1 33,9-4-28,-6 3-6,6-4-27,-7 5 33,-1-1 0,1 0 11,0 1 22,2-2-38,1 1 5,0-1-17,1 1 11,0 0 6,5-2-5,-6 3 50,12-5-45,-8 2-6,6-5 6,-1 1-3409,-8 3 3404,13-8-29,-2 2-262,16-9 296,12-5 39,-18 9-67,4-2 28,-22 12 0,-2 1 0,-9 5 17,-3 0 3223,-6 3-3246,13-17 466,-5 8-460,9-11-23,-9 13 29,-2 2-6,1 1 5,8-4 12,-5 2-17,14-9-33,10-5 27,-1-1-56,27-16 62,-30 19-16,22-16-424,-30 19 445,9-7 1,-11 7-12,2-2 6,-7 4 0,3-4 0,-9 8 0,3-4 6,-6 6 434,1 0-440,-2 0 0,1 0-6,-2-1 6,23-27 0,-10 9-3386,31-36 3391,-29 38-16,6-8 11,-18 24 0,1-1 23,4-4-23,-5 4 0,4-4 0,-8 6 3380,3-3-3380,-5 5-5,1-2 55,-3 5-55,-2 1 5,2 1-12,-2 1-27,1-1 39,1-2 17,12-13-23,-6 8 6,8-9 0,-10 12-5,2-1 33,0-1-34,6-5 6,-3 3-22,15-14 16,-13 13 17,8-6-11,-13 9 0,-1 3 6,-2 1-34,-2 0 28,0 2 0,-2 0 11,0 0-5,1 0 5,-1 0-33,4-3 22,-3 2 39,4-1-39,-3 1 0,1 1-34,0-2 34,-2 2 0,0 0 6,-1 0 27,1-1-38,2 1 5,-1-1-17,2 0 11,-2-1 6,2 1 0,0 0-5,0 0 38,1 0-38,1-1-23,6-3-6,6-1-3358,7-3 3437,-4 2-1191,49-16 1,6 0 1140,-31 11 5,28-11 0,-9 5-6,-51 19-22,1-2 28,-5 2 2268,1-1-2223,-5 2 3336,3-2-3381,-3 0-39,3 0 44,-2-1-5,1 1 0,1-2 28,9-2-28,-5 1-33,11-3 38,-3 2-5,-2 1 0,1-1 6,-12 5-6,-1 0 6,0-1-6,-2 2 0,4-3 0,-2 2 16,8-3-16,-2 2 0,5-3-5,-5 3-6,1 0 11,-1-1 0,6 0 5,2 0-5,-3 0 0,30-8 0,-27 6-5,42-11 5,-40 11 0,15-4 5,-8 5-5,-7 3 0,8-1-11,1 0 11,-8 2 0,9-1-6,-11 1 23,0 1-17,-1 0-28,11 1 28,-11-1 0,16 1-28,-11 0 34,13 0-12,-15 0 6,3 1 0,-15 0 28,12 3-28,-5-2 0,9-1-45,7 1 45,-7-2 0,9 1 23,-11-1 33,14 0-56,-10 1 0,11-1 11,-13 1-11,1-1 0,-2 1 50,8 0-50,5 3-33,-3 2 61,11 8-28,-27-6-17,5 5 11,-17-7 6,1 0 0,-1 1-5,2-2 38,1 2-33,1-1 0,1 1 0,0 0-28,2 0 28,8 3 84,7 3-89,1 0-18,28 9 23,-29-11 0,21 6 0,-27-8 51,-1-1-51,10 4-28,1-1 28,17 8 33,-19-6-33,3 2 0,-19-7-16,22 11 44,-10-5-34,18 11-5,-23-12-23,-4-1 40,-8-4-6,5 3 33,-6-2-38,10 5-1,-3-2 17,15 8 51,-10-7-68,14 6 6,-19-10 34,7 2-23,2 0 28,-7-2-5,9 4 28,-10-5-62,1 2 5,-1-2 23,0 1 6,-2-1-34,0 0 0,-2 0 28,34 26-28,-21-12 19,9 8 1,1 0-20,-10-3 0,13 9 34,-27-22-29,4 3-5,-4-4 0,4 5 6,-6-6-6,-1 0 0,1 0 5,0 1-5,0 0 0,1 1 0,-1 0-5,2 0 38,-1 1-33,1-1 12,0-1 77,7 3 18,8 4-57,3-1-1713,30 24 1,3 2 1657,-18-14-222,10 12 0,-4-4 222,-30-25 5,-7-3 0,6 2 39,-8-5 17,9 4-56,-5-4 3162,7 2-3173,-9-2 688,0 0-677,-1 1 12,-1-2 27,0 2-39,-1-2 0,1 1 22,23 10 51,-20-8-95,42 18 22,-45-19 50,18 6-50,-27-11 0,0-1-17,-1 0 12,0-1 5,0 2 0,0-2 11,2 1 0,-1 0-11,4 1 0,-4-1-34,5 2 51,-3 0-6,13 4-5,-9-4-6,8 3 50,-12-5 23,6 1-73,-5-2 0,6 1-50,-5-1 55,2 0-5,-1 0 56,4 3-61,-2-2 5,2 3-17,-3-2 11,6 2-5,4 1 50,5 1 23,25 5 28,-22-7 16,36 6-106,-42-9 129,15 2-129,-18-2 50,8 1 23,-6 0-73,12 2 0,-15-3 22,14 6-22,-18-6 51,6 4-85,-15-4 17,5 1 17,-6-1 0,15 5 45,-15-5-45,10 4 17,-12-5-62,2 1 45,-1-2 151,12 5-151,-7-2 40,9 2-29,-9-2-11,0-1 0,0 0 0,1 1 5,5 2-5,-4-2 34,2 1-56,-7-1 22,4 0-12,-4 0 40,2 0-28,-3-1 0,0 0 6,0-1 0,3 3 22,2-1 12,1 2-40,0-1 0,-3-2 89,3 3-89,-1-4 17,7 6-17,-9-5 0,3 3-11,-5-2 11,-1-1 0,2 1 17,-2-1 27,0 0-44,-1-1 0,1 1 0,-1-1-5,0-1 5,0 1 0,-1-1 5,0 0 7,0 0-12,-1 1 0,0-1 0,0 1-6,2-1 6,0 0 6,4 3-1,4 0-50,3 3 85,19 8-35,-14-6-38,11 6 33,-18-9 11,0 1 45,-3-3-56,2 1-28,-6-2 22,3 1 6,0 0-5,-4-1 38,3-1-33,-4 0-11,5 2 5,-3-2 6,4 3 0,-4-3 17,2 4-17,-2-3 0,2 1-22,1 0 22,-3-2-6,6 4 40,-6-3-34,3 1 0,-4-2 0,0 1-34,-1-1 34,0-1 0,-2 1 11,1 0 23,-1-1-34,0 0 0,0 0 0,2 1-50,3 0 50,-1-1 28,3 0 5,-2 1-38,-1-1 5,3 1-6,16 7-3386,-13-5 3392,15 6-34,-12-7 46,-7-1 44,3 1-96,-10-3 40,-2 0-11,2 0 3454,3 0-3443,-3 0 0,3 0 0,-3 0-17,1 0 17,0 0 39,1 0-39,0 0 0,1 0 0,0 0-6,0-1 34,2-1-28,4-2 6,-1 1-51,2-2 45,-3 3 11,1 0-5,-4 0-6,1 1 0,-6 0 11,0 1-22,0 0 5,-1 0 12,0 0-6,2 0-11,1 0 5,1 0 6,1 0 0,1 0 6,1 0 5,2 0-11,2 0 0,1 0-11,6 0 11,-4 0 0,3 0-6,-7 0 6,1 0 0,-6 0-17,3 0 17,-6 0 0,0 0 12,-1 0 27,1 0-62,1 0 23,-1 0 0,1 0-5,-1 0 16,-2 0-11,3 0 0,-1 0 0,2 0-6,0 0 6,1 0 0,0 0-11,-1 0 39,-1 0-28,1 0 0,-1 0-22,0 0 11,0 0 11,1 0 0,-1 0 44,2 0-72,1 0 56,16 3-28,-6-1 0,21 3 0,-24-3 0,6-1-44,-15 0 49,-2-1-5,-1 0 0,0 0 39,-1 0-39,0 0-11,0 0 6,1 0 5,1 0 39,3 0-50,-1 0 11,2 0-17,-4 1 6,2-1 11,0 2 0,2-2-6,0 1 51,-1-1-56,4 1-12,-1 0 23,0-1 0,-1 1 0,-2-1 17,5 2-17,-1-2-17,3 2 12,1-2 5,-3 2 0,2-2 39,-4 1-50,4 0-1,-2 0-21,3 0 38,-4 0-5,4 0 34,-4 1-40,3-1 6,-5 0-44,2-1 55,-2 1-11,0 0 39,-2-1-45,-2 1 6,1 0 0,-1-1-28,3 1 28,-2 0 34,5 0-45,-2 0-28,4 1 72,-3 0-33,5-1 6,-6 1-12,2-1 6,-2 1-11,4 0 28,9 2-23,-6-1 6,4 0 0,-13-3-11,0 1 17,-1-1-6,-1 1 11,4 0-6,-3 0-5,3 0 0,-3 0-16,3 0 16,-3-1 0,0 1 5,1 0-5,-3 0 0,3 0-5,-3 0 5,1-1 0,0 1 5,1 0-5,-2-1 0,1 0 39,1 0-39,-2 0 0,2 0-22,-1 0 16,1 0 6,0 0-5,0 0 10,1 0-5,2 0 0,-1 0-5,2 0 5,-3 0 11,1 0 23,1 0-34,-1 0 0,-1 1-56,-2-1 56,1 1 22,0-1-16,1 0-6,0 0 0,0 0-6,0 0 0,0 0 6,1 0 0,0 0 28,3 0-28,-2 0 0,2 0-22,-2 0-23,0 0 51,-1 0-6,2 1 5,-3-1 63,2 1-80,-1-1-44,8 1 90,-5 1-40,11 2-5,-11-1 28,26 5-56,-20-6 39,17 4 0,-15-4 45,-4 0-45,3 0 0,-7-1-51,2 0 51,-3 1 11,-1-1 23,-2 0-34,-4-1 0,-1 0-34,1 0 57,-1 0-18,1 0-5,3 0-11,-1 0 6,2 1 5,0 0 0,4 1 22,-1 0-28,3 1 6,-2-2-39,5 2 39,-3-2 0,4 1 67,0-1-72,-5 0 5,4 1-39,-8-2 39,-1 1 0,-5-1 61,1 0-61,-2 0-56,2 1 56,-2-1 0,2 0 51,0 0-63,0 0 12,0 0 0,2 0-39,-2 0 50,3 0-11,-1 0 40,15 0-35,-11 0-5,10 0 6,-12 0-12,-2 0 6,5 0-56,-4 0 112,2 0-56,0 0 6,-2 0-57,1 0 51,-1 0 0,-2 0 51,0 0-51,-2 0 5,1 0-49,-1 0 44,1 0 0,-1 0 11,0 0 22,0 0-33,1 0 0,1 0-11,1 0 11,0 0 0,0-1-17,-3 1-4565,1 0-929,-10-4 5511,-2-3 0,0 2 0,2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6.29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6775,'13'1'2022,"-3"0"-1187,-10-1 2330,0 0-2964,10 0-33,-6 0-78,8 0 27,-10 0-111,0 0 33,0 0 40,0 1-74,1 1 85,0 1-1,0 0-83,1 0 156,-1-1-156,1 1 44,-1 0-10,1-1-35,-1 0 90,1 1-39,0-1-44,-1 1 77,1 0-89,-1 0 0,0-1 0,1 2-145,-1-1-343,1 1-508,0 1-730,1-1-436,0 1 2162,0-2 0,-2-1 0,-1-1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7.63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6703,'12'0'1058,"-2"0"-801,-10 0 763,0 0-678,0 3 224,0-3 16,1 3 23,0-3-23,1 0-184,1 0-202,0 0-117,2 0-74,-1 0 68,1 0-67,-1 0 83,0 0-16,0 0-73,0 0 0,-1 0 6,0 0-6,-1 0 67,0 0-61,0 0 162,1 1 95,-1 0-95,2 1 67,-2 0-162,2 0-68,-2 0 158,2 0-46,-1 0 23,1 0 124,1 1-130,0-1-44,0 2-46,0-1-38,0 2 78,1-1-84,0 1 0,0 0 39,0-1-207,3 4-756,-4-4-229,3 1-735,-3-3 1888,3-2 0,-4 0 0,1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8.17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 7156,'15'13'2666,"-4"-2"-1977,-11-11 1042,0 0-1462,20 12-157,-11-8 45,15 11-118,-17-13-33,2 3-124,-3-4-1484,7 2-1389,-3-3 2991,4 0 0,-7 0 0,-3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8.76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7335,'16'16'1283,"-4"-4"-998,-12-12-21,0 0-85,9 0-11,-5 0-28,9 0-28,-9 0-61,2 1-51,-1 1 0,0 2-90,1-1-459,0 0-751,0-1 1300,0-1 0,-3 0 0,-1-1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6:07.03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286 1 7302,'9'2'1422,"-2"0"-1142,-7-2 2750,0 0-2957,-2 0-73,1 0 45,-3 0-45,3 0 0,-1 0 17,0 0-23,0 2 6,0-1 0,0 3-5,1-1 10,-1 1-5,2 0-22,-3 3 22,2-3-11,-1 4 5,1-6 6,1 1 6,0-1-6,0 0 11,0 0-11,0 0 0,0 0 0,-1 1 0,0 2 5,0-1-5,0 1-5,1-2-6,-1 0 11,1 0 0,-1-1 11,1 0-6,0 0-5,0 0 0,0 0 6,0 0-12,-1 1 6,1 0 0,-1-1-5,1 0 5,0 0 0,0-1 0,-1 1 0,1 0-11,-1 0 11,1 0 0,0 0 0,-1 0 0,1 0 0,-1 1 0,1-1 0,-1 2 0,1-2 0,-2 2 11,1-1-11,-1 1 5,-1 3-10,1-3 5,-1 4 0,1-4 0,0 1 5,1-1-5,-1-1 0,1 1-5,0-2 5,-1 1 0,2-1-11,-1-1 5,1 1 6,0-1 0,0 1 0,0 0-6,-1 1 46,1-1-40,-2 1 0,2-1-28,-2 1 22,2-1 12,-2 2-6,1-1 39,0 0-34,-1 0-5,1 1 12,-1-1 55,0 2-62,0 0-5,0 1 6,0-2 0,0 0-6,0 0 0,0 0 0,-1 1 0,1-1 0,-2 2-6,1-1 12,-1-1-6,2 0 0,1-2 11,-1 1-11,0-1 0,0 2 0,0-1 6,0 1-12,0 1 6,0-1-6,0 1 6,0 2 0,-1-2 6,-1 4 0,2-4-6,-2 1 0,2-2-6,-1 1 0,1-1 6,-2 1-17,2 0 17,-3 1 6,3-1 11,-4 2-17,3-2 0,-2 2 6,1-3-6,0 4 0,0-4-6,-2 7 6,3-7 0,-2 5-6,2-5 6,0 1 0,0-1 6,1-1-6,-1 0 0,1 1 0,-1-1 6,2 0-6,-1 1 0,1-1 0,-1 0-6,-1 2 6,1 0 0,-2 1 6,0 0-6,-1 2-17,0-1 17,-1 2 0,3-5 0,0 1 0,1-3 17,0 1-17,1-1 0,-1 0-6,2-1 0,-2 1 6,2-2 6,-2 3-6,1-2 0,0 2-6,-1-1-22,1 1 28,-1 0 0,0 1-17,1-1 17,-1 1 12,1-1-7,-1 1 29,0 1-34,0-1-6,0 1 6,-1-1-28,2-2 34,-1 0 398,2-1-2639,0-10 2235,0-1 0,0 0 0,0 2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17.32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280 35 8030,'12'9'1148,"-1"-4"-655,-7-9-73,1-1-73,-1 2 197,0-2-175,-2 2 6,1-1-156,-2 3-12,1-2-201,-1 1 83,2-2-38,-1 0-12,1 1 17,-1 0 280,0 1-184,-1 1 100,0-1-264,-8 8 12,4 0-5,-10 10 5,6-5 0,-4 5-6,4-5-27,-1 2 33,0 0 0,-2 2-28,-7 13 28,5-10-45,-15 25 45,14-24-39,-8 11-85,11-14 24,-5 7 32,4-7 29,-4 8 39,8-12 11,-1 3-11,3-4-5,-4 4-74,2-4 46,-10 13 33,9-12-17,-5 6 11,9-10-22,-1 0 56,-1 6-28,0-4 0,-1 4-5,3-4 16,0-2-17,1 0-61,0 1 62,2-2-18,0 1 23,0-4 0,0-1 0,0 0 0,0-1 0,0 0-22,1 1-236,-2-1-1798,1 2-1136,0-1 3192,0-1 0,1 0 0,0-2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18.69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594 0 6355,'3'3'1619,"-1"-1"-504,-2-2-1037,-8 0 85,6 0 55,-5 0-218,7 0 700,0 0-549,-4 4-140,-3 6-5,-1 1 0,-3 6 50,3-5-56,-8 9 39,-3 3-39,-11 17 0,7-12-17,-3 6 17,12-15 39,-9 9-44,7-5 5,-7 6-6,1 3-243,4-9 260,-13 17 39,14-17-67,-4 6 17,9-10 0,2-2 0,2-1 12,1-3 21,3-1 23,-3 3-39,2-4 232,-2 2-249,1-4 28,-3 1-28,-4 7 0,1-4 17,-4 6-17,4-7 0,1 0 0,2-1 23,-1 0-23,2-3 0,1 1-6,0-2 6,1 0 0,1-1-6,1 3 12,1-2 61,-2 13 40,2-13 346,-2 16-330,2-16-5,-1 7 56,0-6 61,1-1-90,-1-1 58,0 0-147,-1-1-6,2-1 79,1-2 380,1-1-665,1-2-4292,4-4 4448,0 1 0,1-2 0,-3 3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0.56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936 17 7789,'7'-2'1535,"0"1"-1009,-5-4-122,0 1 441,1-1 68,-19 24-913,2-3-1293,-19 29 1,-14 19 0,7-8 1286,-7 9 6,10-13 0,-7 9 0,11-13 443,10-11-443,-3 2 0,7-9-118,-7 7 118,14-18 0,-4 4 0,5-3 2868,3-4-2868,-2 4 501,3-5-496,-6 8-5,2-5 0,-5 5 173,5-8-392,-5 6-83,-2-1 263,-7 8-6,6-7 45,1 0 0,8-8 0,-1 0-6,4-2 6,1-2 0,1-2 0,2-2-22,0 0 22,1 0 0,-1 0 112,-1 4-62,-1 1-50,0 1 12,0-2-1,2-2-11,-1-1 0,0 1-6,0 0 12,-1 0-6,1 2 0,-2 2 5,-1 1 1,-2 3-6,0-1 0,0 1 90,0-2-90,2 0 128,-2 2-83,4-5 17,-2 5-17,0-2-45,2-3 22,0 4 28,0-4-5,-3 6-22,-2-1-23,-3 4 5,4-7 90,0 1 124,2-5-207,2 1 55,-13 14-67,9-9 5,-9 11 57,8-12-56,2 0 156,2-3-106,2-1 67,2-6-84,1 0-33,-1 0 22,2 1 11,-1-1-33,0 0 55,0 0 1,1-1 39,-1 0 1036,1-2-1177,0 3 7,-1 0 89,0 2-56,-1-1 0,1 0-499,0-3-1248,9-10-2264,3-6 4011,5-5 0,-7 7 0,-4 5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4.85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880 1 6462,'2'14'1148,"-2"-2"-689,-4-5-78,-1 1-4353,-1 2 4281,0 0 987,-2 1-865,1 2-184,-3 0-34,1 2 229,-8 14-324,7-9 173,-7 11 3252,7-13-3285,-7 11-62,-4 5-157,-27 34-34,18-25 18,-12 13-18,18-22 74,-13 23-737,11-17 658,-9 13-80,21-33 92,0-2 10,0-1 23,-1-2-56,1 1 11,1-3 613,0 2-613,1-2 90,-5 7-56,4-3-23,-3 5-11,4-6 0,2 1 0,-1-1-33,0 0 44,-5 6 11,-8 12-27,6-8 10,-6 7 34,13-17 79,-4 10-107,6-8 74,-7 12-46,6-6-56,-6 8 34,-3 12-17,9-22 95,-7 22-95,14-33 219,-8 17-57,6-16-33,-4 6-129,4-9 84,0 4-79,2-7 68,1 1 39,0-4-61,1 0-51,-1-1 33,0 1 6,1 2-33,0-1 184,-6 8-106,3-7-72,-4 6 44,5-9-17,0 2-39,0-1 33,-1 0 7,2 0-29,0-2 84,1 1-739,1-1-2308,7-8 2952,1-2 0,1 0 0,-3 2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7.01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650 23 7005,'-2'-12'823,"0"2"-543,-1 11 101,-1 2-112,0 1-34,-5 5-134,3-1 6,-4 4 94,1-3 158,-4 9 117,-4 3-342,1 2 101,-26 39 40,24-34-135,-19 28 347,22-30-190,4-7 50,-2 6-263,4-10 185,-5 10-263,3-6 151,-4 6-73,-1-1 17,4-4 33,-11 15-95,13-16-22,-5 7-17,8-12 0,0 0 50,-5 7-61,2-4 6,-3 3 5,3-6 50,-3 5-33,-1 1 22,2-1-39,1-2 0,5-7-11,-1 5 11,2-5 0,-1 2 11,2-1-11,0-4 0,0 3-6,1-5 6,1 1 0,0-3-5,-1 4 5,1-1 0,-3 2 5,2 0-10,-2 0 5,-2 5-6,1-2 51,-2 0-51,2-2-22,3-3 23,0-1 5,1 0-6,2-4 12,-1 2-6,1-2 0,0 1 0,0 1-6,-2-1 6,0 4-5,0-1 10,-1 2-5,1-1 0,-1-1 0,1 1 0,-1-2 0,2 1-5,-1-1-7,0 0 35,1 1 33,0-2-39,0-1 61,1-1 23,-1-1-40,0 1-49,-1 2 88,0 0-94,0 1 72,0-1-78,1 0 325,0-1-274,-1-1 105,0 0-111,1 1 78,-2 0-33,2-1 0,-1 1 22,1 0-107,1-2 12,-4 7 5,2-3 23,-4 4-50,4-2 5,-2-2 50,-1 5 6,1-3 0,-1 1-50,2-4 94,2-2 763,0 0-2622,4-4-224,3-4 1983,5-6 0,-3 5 0,-1-1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0.3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77 6602,'4'-3'1724,"-1"0"-1343,-3-3-72,0 0 111,0 1 22,0 1-22,0-1-128,0 0-292,0 2-56,0-1-420,0 0 156,0 1-616,-1-4 936,0-1 0,-1 3 0,1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8.32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425 13 7319,'-2'-12'1590,"-11"20"-1119,5 4-29,-11 15-223,9-11 285,-7 8-213,5-4 23,-4 5-208,5-6 45,-5 6-50,0 1-45,-5 5 22,6-7-72,-7 4-6,9-10-6,-10 12 6,9-13 0,-3 5-5,4-5-1,3-5 6,1 2-101,3-6-184,-1 4 162,1-4 117,-3 4-67,3-4 73,-1 1-50,1-1 50,0-1-6,1 0-5,1 0 11,1-2 0,1 0 17,0-2-23,0 2 6,0-1 0,0-1 6,0 2 44,-2 4-44,2-3-6,-1 2 0,1-2 89,0-3-77,1 2-12,0-3 56,0 3-51,-1 0-5,0 1 0,1-2 73,-1 1-67,-1 1 100,1-1-16,0 2 72,-1-3-56,1 1 141,-2 2-247,1-1-6,-1 0-27,3-1-29,-1-3-112,1 2-649,0-3 823,1-1 0,0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9.98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306 1 9274,'-6'0'1327,"-5"9"1793,-6 19-2980,-3 6-135,0-2 158,2-5-40,5-5-73,2-2-50,-3 3 23,4-7-12,1-3 22,-2 3-33,2-5 0,1 2 79,-2 0-79,0 0 5,1 0 46,-1 0 5,0 3-51,2-3 1,1-1-6,4-5 0,1-4 6,2-1 5,-1 2-11,0 0 0,-2 2 5,1 0 29,-2 1-28,1 1 27,-4 3-27,2-2-6,-2 3 0,3-4-11,-1 1 11,1-3 0,0 2 0,1-4 0,2-1 0,1 0 5,-1-1-10,0 1 5,0 0-6,0 0 17,0 1-11,1-3-689,0 0-683,3-4-3367,5-5 4739,5-6 0,-5 5 0,-1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0.72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109 0 8522,'13'1'2224,"-3"2"-1591,-10 1-246,0 1-147,0 3 259,-3 3-163,-1 0-128,-2 3 161,-5 8-324,1-6 50,-3 8-5,3-8-1,-3 4-83,3-5-6,0 3 90,5-7-34,-2 5-56,2-5 50,-2 8 6,3-10-56,0 3 84,1-6-84,2 0 0,0 0 6,0 1 5,0 0-11,-1 0-79,2 2-290,-1-4-2040,2 2 600,4-5 1809,1 0 0,-1-2 0,-1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1.36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186 7 8814,'9'1'2100,"-1"0"-1288,-8-1 191,0 0-269,0-3-583,1 1 79,-1-1-40,0 2-89,-3 4 106,-3 3 0,-4 3 68,-2 5 363,-8 9-436,3-5 106,-4 8-123,5-6 6,0 0-85,-4 10-16,4-7-90,-5 12 0,11-18 39,0 3-39,7-13-73,0-1-67,3-5-1714,0 0 863,3-1-3592,8 0 4583,-1-2 0,2 2 0,-8-2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2.08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 0 8825,'13'11'2017,"-2"-3"-1362,-11-8 1664,0-1-2000,0 0-117,0-1 251,0 0 679,0 1-824,0 4-134,-3 3 145,-2 4 241,-6 8-398,2-2-117,-5 7-45,9-11-790,-1 1-789,5-9-2079,1-2 3658,3-2 0,-2 0 0,2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5.71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 1000 8248,'-2'2'2101,"1"1"7729,0-3-7377,2-6-2453,1-1 0,4-6 0,4-1 0,10-10 17,0 2-17,9-10 17,-5 4-23,19-23 6,-8 11-39,14-19 45,-8 15-702,-8 10 1,3-3 695,6-3 0,2-2-3,11-10 1,5-3-15,-7 11 0,2-3 0,-4 5 28,-2 3 1,-3 2-12,12-8 0,-6 7-23,-10 11-16,-15 11 39,2-1-33,-10 9 49,-5 4-21,4 0 5,-4 1 1407,15-3-1402,-5 2-5,9-5 34,-10 5-34,1-2-56,-10 4-690,-1-1-217,-10 3-4968,-3 5-516,-6 0 6447,-6 2 0,4-3 0,0-2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7.58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61 55 7095,'3'10'1142,"-1"-2"-431,-4-5-497,0-1 222,2 1-83,-2-2-157,1 1-17,-1-1 12,0 1-118,0-1 33,-1 2-39,-1-2-67,0 0-5,-1 1-1,1 0 17,0 0 135,1-1 218,0 0 252,2 0 370,0-1-919,-1 0-56,-2 2-11,-1-1 51,1 1-51,2 0 213,0 0 5,1-1 4509,0 0-4145,6-1-239,1-2-198,8-2 365,13-8-303,-2 0 96,13-3-107,-7 4 106,4 1-1263,0 0 1050,-1 1-434,-3 0 351,-4 2 33,-3 1-33,-9 3-6,-5 2 0,-7 1-3232,-3 0 1860,-6-1 533,-2 1-909,-10-1-1136,0 1 2884,-2 0 0,8 0 0,4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8.83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73 102 1126,'6'13'1042,"-1"-3"1616,-10-11-2647,2 0 1372,-3-1-1164,2 1 184,0-1 157,1-1-196,-1 1 1557,0-6-1573,0 2 2475,0-3-2487,1 3-241,2 1 34,-2-3-95,1 3 33,0-1 67,0 2 96,1 0 179,0 1 134,1-2-207,-1 3-162,-1-1-118,2 2-56,-2 1 22,1-1-28,-1 1 6,0-1 0,0 0 124,-1-2-1,0 1 286,1-2-140,0 1-118,1 0-78,0 1 56,1-1 22,-1 0 151,1-1 12,-1 1-174,1 0 190,-1 1 1542,1 2-1872,0 5 11,0-3 22,0 4 57,1-2 16,0-2 6,1 4-112,-1-3 68,1 1-52,-2 0 40,1-2-11,-1 2 78,0 2-33,0-1 61,1 7-61,-1-5 16,1 3-72,-1-4-1,0 6 18,0-2 16,0 9-6,1-5 158,-1 4-107,1 2-112,0-5 67,-1 5-17,1-8-50,-1 3 28,0-3 56,0 2-84,0-1-11,0-3-22,-1 2 33,-1-5 0,0-1 61,0-2-55,1 0-6,1-1 0,-1 0-11,0-1 22,1 0-11,-1-1 73,0 0-73,1 0-269,0 1-1590,10-8-3547,2-3 5406,10-7 0,-9 6 0,-3 2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43.89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101 1 6367,'-3'9'739,"-3"0"-526,-2-2-107,-4-2-17,2 0 427,-1 0-192,4-2-206,0 1-68,4-2 314,1 0 763,2-1-1721,-3-1-297,-4 0 891,-2 0 0,2 0 0,2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46.46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11995,'15'10'2465,"-4"-2"2666,-11-10-4862,0-1-118,0-1-34,0 1-150,0 1-1,0 9-67,3 41 107,0-12 72,4 31 1,2 5-57,0-11-22,1-1 0,-1-2 56,1-9 34,2 16-79,-5-27 11,1 4 23,-4-29 34,0-3-79,-1-2 0,-1-2 56,0-2 5,0-2 320,0 0-174,-1-2-162,-1-5-90,0 0-241,0-10 146,0 3-218,0-3-17,-1 2 123,-2-1-644,-6-10 548,3 4-66,-4-7 156,6 5-95,0 0 140,2 1 45,2-19 107,0 14 61,3-50-67,-1 49-6,3-29 45,-2 40-11,0-1 39,0 1 0,1-3 5,-1 7 62,2-7 85,-2 10 195,1-1-252,-2 5 28,0 1-11,1 1-5,-1-3-107,0 1 67,0 0 0,0-1-67,-1 4 0,0 0 274,-1 2-162,1 0-50,2 0 33,2 0-95,1 0 0,-1 0 67,1 0-61,1 0 5,0 0-28,-1-1 124,5-1-107,-5 0 0,3 0 5,-3 0 12,0-1-17,0 1-17,1 0 68,0 1-51,3 0-51,-2 0 46,4 1 10,-4-1 23,1 1-28,1-1-5,4-1-12,-1 1-22,5-1-62,-7 2-45,6 5 146,-11-1-5,5 3-46,-8-2 1,0 3-17,2 6 72,-1-3 63,0 3-68,-3-8 0,-1-2-12,1 1-55,-1-2 101,1 1-45,0 5-23,-1-4 34,1 4 6,-1-6 50,0 1-28,-1 5-23,-4-1 102,-4 6-107,-2-4 0,-5 2-23,8-6 68,-5 3-39,9-6-6,-3 2 0,3-3 11,-5 3-11,-3 2 28,-16 8-45,12-6 67,-10 4-50,21-10 0,-4 0 0,6-2 0,-6 1-39,2 1 6,-5 0-18,2 0 40,-1 0-6,1-1 12,2 0 5,2-1 0,2 0-17,1-1 22,1 0-5,-1 0 0,1 0 34,-1 0-79,0 0 51,-3 0-6,3 0 0,0-3 0,3 2 0,0-3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9/26/22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5D8CB6B2-21C8-D44C-A81C-A178C43508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124876C-FA56-9741-A79A-675B89A15577}" type="slidenum">
              <a:rPr lang="en-US" altLang="en-US" sz="1200">
                <a:solidFill>
                  <a:schemeClr val="tx1"/>
                </a:solidFill>
              </a:rPr>
              <a:pPr/>
              <a:t>5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513898A2-6672-AF42-AB4F-4679541B24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5068357B-EBA0-814E-ADA2-4A9F8212F6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4295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35072B31-161C-A24F-B4C7-C5370352B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1EF5854-C43D-5C44-9C59-3DE23AFAC3E1}" type="slidenum">
              <a:rPr lang="en-US" altLang="en-US" sz="1200">
                <a:solidFill>
                  <a:schemeClr val="tx1"/>
                </a:solidFill>
              </a:rPr>
              <a:pPr/>
              <a:t>6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65E5D2-FB28-694F-9317-4D6F2717B1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B8DFF60-A7A6-9E48-B3AC-71EC3198A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7141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35072B31-161C-A24F-B4C7-C5370352B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1EF5854-C43D-5C44-9C59-3DE23AFAC3E1}" type="slidenum">
              <a:rPr lang="en-US" altLang="en-US" sz="1200">
                <a:solidFill>
                  <a:schemeClr val="tx1"/>
                </a:solidFill>
              </a:rPr>
              <a:pPr/>
              <a:t>7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65E5D2-FB28-694F-9317-4D6F2717B1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B8DFF60-A7A6-9E48-B3AC-71EC3198A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4270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35072B31-161C-A24F-B4C7-C5370352B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1EF5854-C43D-5C44-9C59-3DE23AFAC3E1}" type="slidenum">
              <a:rPr lang="en-US" altLang="en-US" sz="1200">
                <a:solidFill>
                  <a:schemeClr val="tx1"/>
                </a:solidFill>
              </a:rPr>
              <a:pPr/>
              <a:t>8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65E5D2-FB28-694F-9317-4D6F2717B1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B8DFF60-A7A6-9E48-B3AC-71EC3198A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9792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5748C3B5-F199-8241-95D4-4414238587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0FF8269-0FD5-5C40-903B-3C173143AAC1}" type="slidenum">
              <a:rPr lang="en-US" altLang="en-US" sz="1200">
                <a:solidFill>
                  <a:schemeClr val="tx1"/>
                </a:solidFill>
              </a:rPr>
              <a:pPr/>
              <a:t>10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C925C9DD-DE69-A543-9C89-6DC53B6308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6E72D762-0C55-074A-80CB-5E84015CB1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7630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PHYSTAT-Gamma 2022 / Lecture 2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FB55227-64D8-B648-9164-48F145E10C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Cowan / RHUL Physics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0388805-F080-234A-A951-63D974138D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PHYSTAT-Gamma 2022 / Lecture 2</a:t>
            </a: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BC05FB6-2CFA-A844-8032-7F098057BE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E7912-FF0F-714F-AEB3-88899AB313E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8884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F9C888-ED01-3242-9E8B-ED2F10E550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Cowan / RHUL Physics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5DC365-A707-314F-8FA2-B23BD6627B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PHYSTAT-Gamma 2022 / Lecture 2</a:t>
            </a: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DCCB5F-841C-414E-B1AB-5E25757461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79EB9-B8C9-BB4B-B380-8DF577E3788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3327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PHYSTAT-Gamma 2022 / Lecture 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customXml" Target="../ink/ink1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0.xml"/><Relationship Id="rId13" Type="http://schemas.openxmlformats.org/officeDocument/2006/relationships/image" Target="../media/image219.png"/><Relationship Id="rId18" Type="http://schemas.openxmlformats.org/officeDocument/2006/relationships/customXml" Target="../ink/ink135.xml"/><Relationship Id="rId3" Type="http://schemas.openxmlformats.org/officeDocument/2006/relationships/image" Target="../media/image214.png"/><Relationship Id="rId21" Type="http://schemas.openxmlformats.org/officeDocument/2006/relationships/image" Target="../media/image57.tiff"/><Relationship Id="rId7" Type="http://schemas.openxmlformats.org/officeDocument/2006/relationships/image" Target="../media/image216.png"/><Relationship Id="rId12" Type="http://schemas.openxmlformats.org/officeDocument/2006/relationships/customXml" Target="../ink/ink132.xml"/><Relationship Id="rId17" Type="http://schemas.openxmlformats.org/officeDocument/2006/relationships/image" Target="../media/image221.png"/><Relationship Id="rId2" Type="http://schemas.openxmlformats.org/officeDocument/2006/relationships/customXml" Target="../ink/ink127.xml"/><Relationship Id="rId16" Type="http://schemas.openxmlformats.org/officeDocument/2006/relationships/customXml" Target="../ink/ink134.xml"/><Relationship Id="rId20" Type="http://schemas.openxmlformats.org/officeDocument/2006/relationships/image" Target="../media/image56.tiff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29.xml"/><Relationship Id="rId11" Type="http://schemas.openxmlformats.org/officeDocument/2006/relationships/image" Target="../media/image218.png"/><Relationship Id="rId5" Type="http://schemas.openxmlformats.org/officeDocument/2006/relationships/image" Target="../media/image215.png"/><Relationship Id="rId15" Type="http://schemas.openxmlformats.org/officeDocument/2006/relationships/image" Target="../media/image220.png"/><Relationship Id="rId10" Type="http://schemas.openxmlformats.org/officeDocument/2006/relationships/customXml" Target="../ink/ink131.xml"/><Relationship Id="rId19" Type="http://schemas.openxmlformats.org/officeDocument/2006/relationships/image" Target="../media/image222.png"/><Relationship Id="rId4" Type="http://schemas.openxmlformats.org/officeDocument/2006/relationships/customXml" Target="../ink/ink128.xml"/><Relationship Id="rId9" Type="http://schemas.openxmlformats.org/officeDocument/2006/relationships/image" Target="../media/image217.png"/><Relationship Id="rId14" Type="http://schemas.openxmlformats.org/officeDocument/2006/relationships/customXml" Target="../ink/ink133.xml"/><Relationship Id="rId22" Type="http://schemas.openxmlformats.org/officeDocument/2006/relationships/image" Target="../media/image58.tif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9.xml"/><Relationship Id="rId13" Type="http://schemas.openxmlformats.org/officeDocument/2006/relationships/image" Target="../media/image219.png"/><Relationship Id="rId18" Type="http://schemas.openxmlformats.org/officeDocument/2006/relationships/customXml" Target="../ink/ink144.xml"/><Relationship Id="rId3" Type="http://schemas.openxmlformats.org/officeDocument/2006/relationships/image" Target="../media/image214.png"/><Relationship Id="rId21" Type="http://schemas.openxmlformats.org/officeDocument/2006/relationships/image" Target="../media/image60.tiff"/><Relationship Id="rId7" Type="http://schemas.openxmlformats.org/officeDocument/2006/relationships/image" Target="../media/image216.png"/><Relationship Id="rId12" Type="http://schemas.openxmlformats.org/officeDocument/2006/relationships/customXml" Target="../ink/ink141.xml"/><Relationship Id="rId17" Type="http://schemas.openxmlformats.org/officeDocument/2006/relationships/image" Target="../media/image221.png"/><Relationship Id="rId2" Type="http://schemas.openxmlformats.org/officeDocument/2006/relationships/customXml" Target="../ink/ink136.xml"/><Relationship Id="rId16" Type="http://schemas.openxmlformats.org/officeDocument/2006/relationships/customXml" Target="../ink/ink143.xml"/><Relationship Id="rId20" Type="http://schemas.openxmlformats.org/officeDocument/2006/relationships/image" Target="../media/image59.tiff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38.xml"/><Relationship Id="rId11" Type="http://schemas.openxmlformats.org/officeDocument/2006/relationships/image" Target="../media/image218.png"/><Relationship Id="rId5" Type="http://schemas.openxmlformats.org/officeDocument/2006/relationships/image" Target="../media/image215.png"/><Relationship Id="rId15" Type="http://schemas.openxmlformats.org/officeDocument/2006/relationships/image" Target="../media/image220.png"/><Relationship Id="rId10" Type="http://schemas.openxmlformats.org/officeDocument/2006/relationships/customXml" Target="../ink/ink140.xml"/><Relationship Id="rId19" Type="http://schemas.openxmlformats.org/officeDocument/2006/relationships/image" Target="../media/image222.png"/><Relationship Id="rId4" Type="http://schemas.openxmlformats.org/officeDocument/2006/relationships/customXml" Target="../ink/ink137.xml"/><Relationship Id="rId9" Type="http://schemas.openxmlformats.org/officeDocument/2006/relationships/image" Target="../media/image217.png"/><Relationship Id="rId14" Type="http://schemas.openxmlformats.org/officeDocument/2006/relationships/customXml" Target="../ink/ink142.xml"/><Relationship Id="rId22" Type="http://schemas.openxmlformats.org/officeDocument/2006/relationships/image" Target="../media/image61.tif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7.xml"/><Relationship Id="rId13" Type="http://schemas.openxmlformats.org/officeDocument/2006/relationships/image" Target="../media/image214.png"/><Relationship Id="rId18" Type="http://schemas.openxmlformats.org/officeDocument/2006/relationships/customXml" Target="../ink/ink152.xml"/><Relationship Id="rId26" Type="http://schemas.openxmlformats.org/officeDocument/2006/relationships/customXml" Target="../ink/ink156.xml"/><Relationship Id="rId3" Type="http://schemas.openxmlformats.org/officeDocument/2006/relationships/image" Target="../media/image63.tiff"/><Relationship Id="rId21" Type="http://schemas.openxmlformats.org/officeDocument/2006/relationships/image" Target="../media/image218.png"/><Relationship Id="rId7" Type="http://schemas.openxmlformats.org/officeDocument/2006/relationships/image" Target="../media/image232.png"/><Relationship Id="rId12" Type="http://schemas.openxmlformats.org/officeDocument/2006/relationships/customXml" Target="../ink/ink149.xml"/><Relationship Id="rId17" Type="http://schemas.openxmlformats.org/officeDocument/2006/relationships/image" Target="../media/image216.png"/><Relationship Id="rId25" Type="http://schemas.openxmlformats.org/officeDocument/2006/relationships/image" Target="../media/image220.png"/><Relationship Id="rId2" Type="http://schemas.openxmlformats.org/officeDocument/2006/relationships/image" Target="../media/image62.tiff"/><Relationship Id="rId16" Type="http://schemas.openxmlformats.org/officeDocument/2006/relationships/customXml" Target="../ink/ink151.xml"/><Relationship Id="rId20" Type="http://schemas.openxmlformats.org/officeDocument/2006/relationships/customXml" Target="../ink/ink153.xml"/><Relationship Id="rId29" Type="http://schemas.openxmlformats.org/officeDocument/2006/relationships/image" Target="../media/image222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46.xml"/><Relationship Id="rId11" Type="http://schemas.openxmlformats.org/officeDocument/2006/relationships/image" Target="../media/image234.png"/><Relationship Id="rId24" Type="http://schemas.openxmlformats.org/officeDocument/2006/relationships/customXml" Target="../ink/ink155.xml"/><Relationship Id="rId5" Type="http://schemas.openxmlformats.org/officeDocument/2006/relationships/image" Target="../media/image231.png"/><Relationship Id="rId15" Type="http://schemas.openxmlformats.org/officeDocument/2006/relationships/image" Target="../media/image215.png"/><Relationship Id="rId23" Type="http://schemas.openxmlformats.org/officeDocument/2006/relationships/image" Target="../media/image219.png"/><Relationship Id="rId28" Type="http://schemas.openxmlformats.org/officeDocument/2006/relationships/customXml" Target="../ink/ink157.xml"/><Relationship Id="rId10" Type="http://schemas.openxmlformats.org/officeDocument/2006/relationships/customXml" Target="../ink/ink148.xml"/><Relationship Id="rId19" Type="http://schemas.openxmlformats.org/officeDocument/2006/relationships/image" Target="../media/image217.png"/><Relationship Id="rId4" Type="http://schemas.openxmlformats.org/officeDocument/2006/relationships/customXml" Target="../ink/ink145.xml"/><Relationship Id="rId9" Type="http://schemas.openxmlformats.org/officeDocument/2006/relationships/image" Target="../media/image233.png"/><Relationship Id="rId14" Type="http://schemas.openxmlformats.org/officeDocument/2006/relationships/customXml" Target="../ink/ink150.xml"/><Relationship Id="rId22" Type="http://schemas.openxmlformats.org/officeDocument/2006/relationships/customXml" Target="../ink/ink154.xml"/><Relationship Id="rId27" Type="http://schemas.openxmlformats.org/officeDocument/2006/relationships/image" Target="../media/image221.png"/><Relationship Id="rId30" Type="http://schemas.openxmlformats.org/officeDocument/2006/relationships/image" Target="../media/image64.tif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tif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tif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tiff"/><Relationship Id="rId4" Type="http://schemas.openxmlformats.org/officeDocument/2006/relationships/image" Target="../media/image68.tif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63.xml"/><Relationship Id="rId18" Type="http://schemas.openxmlformats.org/officeDocument/2006/relationships/image" Target="../media/image223.png"/><Relationship Id="rId26" Type="http://schemas.openxmlformats.org/officeDocument/2006/relationships/image" Target="../media/image260.png"/><Relationship Id="rId39" Type="http://schemas.openxmlformats.org/officeDocument/2006/relationships/customXml" Target="../ink/ink176.xml"/><Relationship Id="rId21" Type="http://schemas.openxmlformats.org/officeDocument/2006/relationships/customXml" Target="../ink/ink167.xml"/><Relationship Id="rId34" Type="http://schemas.openxmlformats.org/officeDocument/2006/relationships/image" Target="../media/image3011.png"/><Relationship Id="rId42" Type="http://schemas.openxmlformats.org/officeDocument/2006/relationships/image" Target="../media/image348.png"/><Relationship Id="rId47" Type="http://schemas.openxmlformats.org/officeDocument/2006/relationships/customXml" Target="../ink/ink180.xml"/><Relationship Id="rId50" Type="http://schemas.openxmlformats.org/officeDocument/2006/relationships/image" Target="../media/image381.png"/><Relationship Id="rId55" Type="http://schemas.openxmlformats.org/officeDocument/2006/relationships/customXml" Target="../ink/ink184.xml"/><Relationship Id="rId7" Type="http://schemas.openxmlformats.org/officeDocument/2006/relationships/customXml" Target="../ink/ink160.xml"/><Relationship Id="rId2" Type="http://schemas.openxmlformats.org/officeDocument/2006/relationships/image" Target="../media/image81.png"/><Relationship Id="rId16" Type="http://schemas.openxmlformats.org/officeDocument/2006/relationships/image" Target="../media/image2111.png"/><Relationship Id="rId29" Type="http://schemas.openxmlformats.org/officeDocument/2006/relationships/customXml" Target="../ink/ink171.xml"/><Relationship Id="rId11" Type="http://schemas.openxmlformats.org/officeDocument/2006/relationships/customXml" Target="../ink/ink162.xml"/><Relationship Id="rId24" Type="http://schemas.openxmlformats.org/officeDocument/2006/relationships/image" Target="../media/image250.png"/><Relationship Id="rId32" Type="http://schemas.openxmlformats.org/officeDocument/2006/relationships/image" Target="../media/image290.png"/><Relationship Id="rId37" Type="http://schemas.openxmlformats.org/officeDocument/2006/relationships/customXml" Target="../ink/ink175.xml"/><Relationship Id="rId40" Type="http://schemas.openxmlformats.org/officeDocument/2006/relationships/image" Target="../media/image330.png"/><Relationship Id="rId45" Type="http://schemas.openxmlformats.org/officeDocument/2006/relationships/customXml" Target="../ink/ink179.xml"/><Relationship Id="rId53" Type="http://schemas.openxmlformats.org/officeDocument/2006/relationships/customXml" Target="../ink/ink183.xml"/><Relationship Id="rId5" Type="http://schemas.openxmlformats.org/officeDocument/2006/relationships/customXml" Target="../ink/ink159.xml"/><Relationship Id="rId10" Type="http://schemas.openxmlformats.org/officeDocument/2006/relationships/image" Target="../media/image1810.png"/><Relationship Id="rId19" Type="http://schemas.openxmlformats.org/officeDocument/2006/relationships/customXml" Target="../ink/ink166.xml"/><Relationship Id="rId31" Type="http://schemas.openxmlformats.org/officeDocument/2006/relationships/customXml" Target="../ink/ink172.xml"/><Relationship Id="rId44" Type="http://schemas.openxmlformats.org/officeDocument/2006/relationships/image" Target="../media/image351.png"/><Relationship Id="rId52" Type="http://schemas.openxmlformats.org/officeDocument/2006/relationships/image" Target="../media/image391.png"/><Relationship Id="rId4" Type="http://schemas.openxmlformats.org/officeDocument/2006/relationships/image" Target="../media/image150.png"/><Relationship Id="rId9" Type="http://schemas.openxmlformats.org/officeDocument/2006/relationships/customXml" Target="../ink/ink161.xml"/><Relationship Id="rId14" Type="http://schemas.openxmlformats.org/officeDocument/2006/relationships/image" Target="../media/image2011.png"/><Relationship Id="rId22" Type="http://schemas.openxmlformats.org/officeDocument/2006/relationships/image" Target="../media/image240.png"/><Relationship Id="rId27" Type="http://schemas.openxmlformats.org/officeDocument/2006/relationships/customXml" Target="../ink/ink170.xml"/><Relationship Id="rId30" Type="http://schemas.openxmlformats.org/officeDocument/2006/relationships/image" Target="../media/image280.png"/><Relationship Id="rId35" Type="http://schemas.openxmlformats.org/officeDocument/2006/relationships/customXml" Target="../ink/ink174.xml"/><Relationship Id="rId43" Type="http://schemas.openxmlformats.org/officeDocument/2006/relationships/customXml" Target="../ink/ink178.xml"/><Relationship Id="rId48" Type="http://schemas.openxmlformats.org/officeDocument/2006/relationships/image" Target="../media/image371.png"/><Relationship Id="rId56" Type="http://schemas.openxmlformats.org/officeDocument/2006/relationships/image" Target="../media/image410.png"/><Relationship Id="rId8" Type="http://schemas.openxmlformats.org/officeDocument/2006/relationships/image" Target="../media/image172.png"/><Relationship Id="rId51" Type="http://schemas.openxmlformats.org/officeDocument/2006/relationships/customXml" Target="../ink/ink182.xml"/><Relationship Id="rId3" Type="http://schemas.openxmlformats.org/officeDocument/2006/relationships/customXml" Target="../ink/ink158.xml"/><Relationship Id="rId12" Type="http://schemas.openxmlformats.org/officeDocument/2006/relationships/image" Target="../media/image19.png"/><Relationship Id="rId17" Type="http://schemas.openxmlformats.org/officeDocument/2006/relationships/customXml" Target="../ink/ink165.xml"/><Relationship Id="rId25" Type="http://schemas.openxmlformats.org/officeDocument/2006/relationships/customXml" Target="../ink/ink169.xml"/><Relationship Id="rId33" Type="http://schemas.openxmlformats.org/officeDocument/2006/relationships/customXml" Target="../ink/ink173.xml"/><Relationship Id="rId38" Type="http://schemas.openxmlformats.org/officeDocument/2006/relationships/image" Target="../media/image320.png"/><Relationship Id="rId46" Type="http://schemas.openxmlformats.org/officeDocument/2006/relationships/image" Target="../media/image361.png"/><Relationship Id="rId20" Type="http://schemas.openxmlformats.org/officeDocument/2006/relationships/image" Target="../media/image230.png"/><Relationship Id="rId41" Type="http://schemas.openxmlformats.org/officeDocument/2006/relationships/customXml" Target="../ink/ink177.xml"/><Relationship Id="rId54" Type="http://schemas.openxmlformats.org/officeDocument/2006/relationships/image" Target="../media/image4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11.png"/><Relationship Id="rId15" Type="http://schemas.openxmlformats.org/officeDocument/2006/relationships/customXml" Target="../ink/ink164.xml"/><Relationship Id="rId23" Type="http://schemas.openxmlformats.org/officeDocument/2006/relationships/customXml" Target="../ink/ink168.xml"/><Relationship Id="rId28" Type="http://schemas.openxmlformats.org/officeDocument/2006/relationships/image" Target="../media/image270.png"/><Relationship Id="rId36" Type="http://schemas.openxmlformats.org/officeDocument/2006/relationships/image" Target="../media/image310.png"/><Relationship Id="rId49" Type="http://schemas.openxmlformats.org/officeDocument/2006/relationships/customXml" Target="../ink/ink18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0.png"/><Relationship Id="rId21" Type="http://schemas.openxmlformats.org/officeDocument/2006/relationships/image" Target="../media/image129.png"/><Relationship Id="rId42" Type="http://schemas.openxmlformats.org/officeDocument/2006/relationships/customXml" Target="../ink/ink21.xml"/><Relationship Id="rId63" Type="http://schemas.openxmlformats.org/officeDocument/2006/relationships/image" Target="../media/image338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customXml" Target="../ink/ink80.xml"/><Relationship Id="rId170" Type="http://schemas.openxmlformats.org/officeDocument/2006/relationships/image" Target="../media/image860.png"/><Relationship Id="rId191" Type="http://schemas.openxmlformats.org/officeDocument/2006/relationships/customXml" Target="../ink/ink96.xml"/><Relationship Id="rId205" Type="http://schemas.openxmlformats.org/officeDocument/2006/relationships/customXml" Target="../ink/ink103.xml"/><Relationship Id="rId226" Type="http://schemas.openxmlformats.org/officeDocument/2006/relationships/image" Target="../media/image1140.png"/><Relationship Id="rId247" Type="http://schemas.openxmlformats.org/officeDocument/2006/relationships/customXml" Target="../ink/ink124.xml"/><Relationship Id="rId107" Type="http://schemas.openxmlformats.org/officeDocument/2006/relationships/image" Target="../media/image551.png"/><Relationship Id="rId11" Type="http://schemas.openxmlformats.org/officeDocument/2006/relationships/image" Target="../media/image7100.png"/><Relationship Id="rId32" Type="http://schemas.openxmlformats.org/officeDocument/2006/relationships/customXml" Target="../ink/ink16.xml"/><Relationship Id="rId53" Type="http://schemas.openxmlformats.org/officeDocument/2006/relationships/image" Target="../media/image2810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customXml" Target="../ink/ink75.xml"/><Relationship Id="rId5" Type="http://schemas.openxmlformats.org/officeDocument/2006/relationships/image" Target="../media/image401.png"/><Relationship Id="rId95" Type="http://schemas.openxmlformats.org/officeDocument/2006/relationships/image" Target="../media/image491.png"/><Relationship Id="rId160" Type="http://schemas.openxmlformats.org/officeDocument/2006/relationships/image" Target="../media/image811.png"/><Relationship Id="rId181" Type="http://schemas.openxmlformats.org/officeDocument/2006/relationships/customXml" Target="../ink/ink91.xml"/><Relationship Id="rId216" Type="http://schemas.openxmlformats.org/officeDocument/2006/relationships/image" Target="../media/image1090.png"/><Relationship Id="rId237" Type="http://schemas.openxmlformats.org/officeDocument/2006/relationships/customXml" Target="../ink/ink119.xml"/><Relationship Id="rId22" Type="http://schemas.openxmlformats.org/officeDocument/2006/relationships/customXml" Target="../ink/ink11.xml"/><Relationship Id="rId43" Type="http://schemas.openxmlformats.org/officeDocument/2006/relationships/image" Target="../media/image239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71.png"/><Relationship Id="rId85" Type="http://schemas.openxmlformats.org/officeDocument/2006/relationships/image" Target="../media/image4400.png"/><Relationship Id="rId150" Type="http://schemas.openxmlformats.org/officeDocument/2006/relationships/image" Target="../media/image76.png"/><Relationship Id="rId171" Type="http://schemas.openxmlformats.org/officeDocument/2006/relationships/customXml" Target="../ink/ink86.xml"/><Relationship Id="rId192" Type="http://schemas.openxmlformats.org/officeDocument/2006/relationships/image" Target="../media/image970.png"/><Relationship Id="rId206" Type="http://schemas.openxmlformats.org/officeDocument/2006/relationships/image" Target="../media/image1040.png"/><Relationship Id="rId227" Type="http://schemas.openxmlformats.org/officeDocument/2006/relationships/customXml" Target="../ink/ink114.xml"/><Relationship Id="rId248" Type="http://schemas.openxmlformats.org/officeDocument/2006/relationships/image" Target="../media/image125.png"/><Relationship Id="rId12" Type="http://schemas.openxmlformats.org/officeDocument/2006/relationships/customXml" Target="../ink/ink6.xml"/><Relationship Id="rId33" Type="http://schemas.openxmlformats.org/officeDocument/2006/relationships/image" Target="../media/image189.png"/><Relationship Id="rId108" Type="http://schemas.openxmlformats.org/officeDocument/2006/relationships/customXml" Target="../ink/ink54.xml"/><Relationship Id="rId129" Type="http://schemas.openxmlformats.org/officeDocument/2006/relationships/image" Target="../media/image66.png"/><Relationship Id="rId54" Type="http://schemas.openxmlformats.org/officeDocument/2006/relationships/customXml" Target="../ink/ink27.xml"/><Relationship Id="rId75" Type="http://schemas.openxmlformats.org/officeDocument/2006/relationships/image" Target="../media/image390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customXml" Target="../ink/ink81.xml"/><Relationship Id="rId182" Type="http://schemas.openxmlformats.org/officeDocument/2006/relationships/image" Target="../media/image920.png"/><Relationship Id="rId217" Type="http://schemas.openxmlformats.org/officeDocument/2006/relationships/customXml" Target="../ink/ink109.xml"/><Relationship Id="rId6" Type="http://schemas.openxmlformats.org/officeDocument/2006/relationships/customXml" Target="../ink/ink3.xml"/><Relationship Id="rId238" Type="http://schemas.openxmlformats.org/officeDocument/2006/relationships/image" Target="../media/image120.png"/><Relationship Id="rId23" Type="http://schemas.openxmlformats.org/officeDocument/2006/relationships/image" Target="../media/image130.png"/><Relationship Id="rId119" Type="http://schemas.openxmlformats.org/officeDocument/2006/relationships/image" Target="../media/image611.png"/><Relationship Id="rId44" Type="http://schemas.openxmlformats.org/officeDocument/2006/relationships/customXml" Target="../ink/ink22.xml"/><Relationship Id="rId65" Type="http://schemas.openxmlformats.org/officeDocument/2006/relationships/image" Target="../media/image341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customXml" Target="../ink/ink76.xml"/><Relationship Id="rId172" Type="http://schemas.openxmlformats.org/officeDocument/2006/relationships/image" Target="../media/image870.png"/><Relationship Id="rId193" Type="http://schemas.openxmlformats.org/officeDocument/2006/relationships/customXml" Target="../ink/ink97.xml"/><Relationship Id="rId207" Type="http://schemas.openxmlformats.org/officeDocument/2006/relationships/customXml" Target="../ink/ink104.xml"/><Relationship Id="rId228" Type="http://schemas.openxmlformats.org/officeDocument/2006/relationships/image" Target="../media/image1150.png"/><Relationship Id="rId249" Type="http://schemas.openxmlformats.org/officeDocument/2006/relationships/customXml" Target="../ink/ink125.xml"/><Relationship Id="rId13" Type="http://schemas.openxmlformats.org/officeDocument/2006/relationships/image" Target="../media/image810.png"/><Relationship Id="rId109" Type="http://schemas.openxmlformats.org/officeDocument/2006/relationships/image" Target="../media/image561.png"/><Relationship Id="rId34" Type="http://schemas.openxmlformats.org/officeDocument/2006/relationships/customXml" Target="../ink/ink17.xml"/><Relationship Id="rId55" Type="http://schemas.openxmlformats.org/officeDocument/2006/relationships/image" Target="../media/image2910.png"/><Relationship Id="rId76" Type="http://schemas.openxmlformats.org/officeDocument/2006/relationships/customXml" Target="../ink/ink38.xml"/><Relationship Id="rId97" Type="http://schemas.openxmlformats.org/officeDocument/2006/relationships/image" Target="../media/image501.png"/><Relationship Id="rId120" Type="http://schemas.openxmlformats.org/officeDocument/2006/relationships/customXml" Target="../ink/ink60.xml"/><Relationship Id="rId141" Type="http://schemas.openxmlformats.org/officeDocument/2006/relationships/customXml" Target="../ink/ink71.xml"/><Relationship Id="rId7" Type="http://schemas.openxmlformats.org/officeDocument/2006/relationships/image" Target="../media/image51.png"/><Relationship Id="rId162" Type="http://schemas.openxmlformats.org/officeDocument/2006/relationships/image" Target="../media/image820.png"/><Relationship Id="rId183" Type="http://schemas.openxmlformats.org/officeDocument/2006/relationships/customXml" Target="../ink/ink92.xml"/><Relationship Id="rId218" Type="http://schemas.openxmlformats.org/officeDocument/2006/relationships/image" Target="../media/image1100.png"/><Relationship Id="rId239" Type="http://schemas.openxmlformats.org/officeDocument/2006/relationships/customXml" Target="../ink/ink120.xml"/><Relationship Id="rId250" Type="http://schemas.openxmlformats.org/officeDocument/2006/relationships/image" Target="../media/image126.png"/><Relationship Id="rId24" Type="http://schemas.openxmlformats.org/officeDocument/2006/relationships/customXml" Target="../ink/ink12.xml"/><Relationship Id="rId45" Type="http://schemas.openxmlformats.org/officeDocument/2006/relationships/image" Target="../media/image2410.png"/><Relationship Id="rId66" Type="http://schemas.openxmlformats.org/officeDocument/2006/relationships/customXml" Target="../ink/ink33.xml"/><Relationship Id="rId87" Type="http://schemas.openxmlformats.org/officeDocument/2006/relationships/image" Target="../media/image45.png"/><Relationship Id="rId110" Type="http://schemas.openxmlformats.org/officeDocument/2006/relationships/customXml" Target="../ink/ink55.xml"/><Relationship Id="rId131" Type="http://schemas.openxmlformats.org/officeDocument/2006/relationships/image" Target="../media/image67.png"/><Relationship Id="rId152" Type="http://schemas.openxmlformats.org/officeDocument/2006/relationships/image" Target="../media/image77.png"/><Relationship Id="rId173" Type="http://schemas.openxmlformats.org/officeDocument/2006/relationships/customXml" Target="../ink/ink87.xml"/><Relationship Id="rId194" Type="http://schemas.openxmlformats.org/officeDocument/2006/relationships/image" Target="../media/image980.png"/><Relationship Id="rId208" Type="http://schemas.openxmlformats.org/officeDocument/2006/relationships/image" Target="../media/image1050.png"/><Relationship Id="rId229" Type="http://schemas.openxmlformats.org/officeDocument/2006/relationships/customXml" Target="../ink/ink115.xml"/><Relationship Id="rId240" Type="http://schemas.openxmlformats.org/officeDocument/2006/relationships/image" Target="../media/image121.png"/><Relationship Id="rId14" Type="http://schemas.openxmlformats.org/officeDocument/2006/relationships/customXml" Target="../ink/ink7.xml"/><Relationship Id="rId35" Type="http://schemas.openxmlformats.org/officeDocument/2006/relationships/image" Target="../media/image190.png"/><Relationship Id="rId56" Type="http://schemas.openxmlformats.org/officeDocument/2006/relationships/customXml" Target="../ink/ink28.xml"/><Relationship Id="rId77" Type="http://schemas.openxmlformats.org/officeDocument/2006/relationships/image" Target="../media/image4000.png"/><Relationship Id="rId100" Type="http://schemas.openxmlformats.org/officeDocument/2006/relationships/customXml" Target="../ink/ink50.xml"/><Relationship Id="rId8" Type="http://schemas.openxmlformats.org/officeDocument/2006/relationships/customXml" Target="../ink/ink4.xml"/><Relationship Id="rId98" Type="http://schemas.openxmlformats.org/officeDocument/2006/relationships/customXml" Target="../ink/ink49.xml"/><Relationship Id="rId121" Type="http://schemas.openxmlformats.org/officeDocument/2006/relationships/image" Target="../media/image620.png"/><Relationship Id="rId142" Type="http://schemas.openxmlformats.org/officeDocument/2006/relationships/image" Target="../media/image72.png"/><Relationship Id="rId163" Type="http://schemas.openxmlformats.org/officeDocument/2006/relationships/customXml" Target="../ink/ink82.xml"/><Relationship Id="rId184" Type="http://schemas.openxmlformats.org/officeDocument/2006/relationships/image" Target="../media/image930.png"/><Relationship Id="rId219" Type="http://schemas.openxmlformats.org/officeDocument/2006/relationships/customXml" Target="../ink/ink110.xml"/><Relationship Id="rId230" Type="http://schemas.openxmlformats.org/officeDocument/2006/relationships/image" Target="../media/image1160.png"/><Relationship Id="rId25" Type="http://schemas.openxmlformats.org/officeDocument/2006/relationships/image" Target="../media/image1410.png"/><Relationship Id="rId46" Type="http://schemas.openxmlformats.org/officeDocument/2006/relationships/customXml" Target="../ink/ink23.xml"/><Relationship Id="rId67" Type="http://schemas.openxmlformats.org/officeDocument/2006/relationships/image" Target="../media/image350.png"/><Relationship Id="rId88" Type="http://schemas.openxmlformats.org/officeDocument/2006/relationships/customXml" Target="../ink/ink44.xml"/><Relationship Id="rId111" Type="http://schemas.openxmlformats.org/officeDocument/2006/relationships/image" Target="../media/image571.png"/><Relationship Id="rId132" Type="http://schemas.openxmlformats.org/officeDocument/2006/relationships/customXml" Target="../ink/ink66.xml"/><Relationship Id="rId153" Type="http://schemas.openxmlformats.org/officeDocument/2006/relationships/customXml" Target="../ink/ink77.xml"/><Relationship Id="rId174" Type="http://schemas.openxmlformats.org/officeDocument/2006/relationships/image" Target="../media/image880.png"/><Relationship Id="rId195" Type="http://schemas.openxmlformats.org/officeDocument/2006/relationships/customXml" Target="../ink/ink98.xml"/><Relationship Id="rId209" Type="http://schemas.openxmlformats.org/officeDocument/2006/relationships/customXml" Target="../ink/ink105.xml"/><Relationship Id="rId220" Type="http://schemas.openxmlformats.org/officeDocument/2006/relationships/image" Target="../media/image1110.png"/><Relationship Id="rId241" Type="http://schemas.openxmlformats.org/officeDocument/2006/relationships/customXml" Target="../ink/ink121.xml"/><Relationship Id="rId15" Type="http://schemas.openxmlformats.org/officeDocument/2006/relationships/image" Target="../media/image911.png"/><Relationship Id="rId36" Type="http://schemas.openxmlformats.org/officeDocument/2006/relationships/customXml" Target="../ink/ink18.xml"/><Relationship Id="rId57" Type="http://schemas.openxmlformats.org/officeDocument/2006/relationships/image" Target="../media/image3010.png"/><Relationship Id="rId78" Type="http://schemas.openxmlformats.org/officeDocument/2006/relationships/customXml" Target="../ink/ink39.xml"/><Relationship Id="rId99" Type="http://schemas.openxmlformats.org/officeDocument/2006/relationships/image" Target="../media/image511.png"/><Relationship Id="rId101" Type="http://schemas.openxmlformats.org/officeDocument/2006/relationships/image" Target="../media/image52.png"/><Relationship Id="rId122" Type="http://schemas.openxmlformats.org/officeDocument/2006/relationships/customXml" Target="../ink/ink61.xml"/><Relationship Id="rId143" Type="http://schemas.openxmlformats.org/officeDocument/2006/relationships/customXml" Target="../ink/ink72.xml"/><Relationship Id="rId164" Type="http://schemas.openxmlformats.org/officeDocument/2006/relationships/image" Target="../media/image830.png"/><Relationship Id="rId185" Type="http://schemas.openxmlformats.org/officeDocument/2006/relationships/customXml" Target="../ink/ink93.xml"/><Relationship Id="rId4" Type="http://schemas.openxmlformats.org/officeDocument/2006/relationships/customXml" Target="../ink/ink2.xml"/><Relationship Id="rId9" Type="http://schemas.openxmlformats.org/officeDocument/2006/relationships/image" Target="../media/image610.png"/><Relationship Id="rId180" Type="http://schemas.openxmlformats.org/officeDocument/2006/relationships/image" Target="../media/image910.png"/><Relationship Id="rId210" Type="http://schemas.openxmlformats.org/officeDocument/2006/relationships/image" Target="../media/image1060.png"/><Relationship Id="rId215" Type="http://schemas.openxmlformats.org/officeDocument/2006/relationships/customXml" Target="../ink/ink108.xml"/><Relationship Id="rId236" Type="http://schemas.openxmlformats.org/officeDocument/2006/relationships/image" Target="../media/image119.png"/><Relationship Id="rId26" Type="http://schemas.openxmlformats.org/officeDocument/2006/relationships/customXml" Target="../ink/ink13.xml"/><Relationship Id="rId231" Type="http://schemas.openxmlformats.org/officeDocument/2006/relationships/customXml" Target="../ink/ink116.xml"/><Relationship Id="rId47" Type="http://schemas.openxmlformats.org/officeDocument/2006/relationships/image" Target="../media/image2510.png"/><Relationship Id="rId68" Type="http://schemas.openxmlformats.org/officeDocument/2006/relationships/customXml" Target="../ink/ink34.xml"/><Relationship Id="rId89" Type="http://schemas.openxmlformats.org/officeDocument/2006/relationships/image" Target="../media/image461.png"/><Relationship Id="rId112" Type="http://schemas.openxmlformats.org/officeDocument/2006/relationships/customXml" Target="../ink/ink56.xml"/><Relationship Id="rId133" Type="http://schemas.openxmlformats.org/officeDocument/2006/relationships/image" Target="../media/image68.png"/><Relationship Id="rId154" Type="http://schemas.openxmlformats.org/officeDocument/2006/relationships/image" Target="../media/image78.png"/><Relationship Id="rId175" Type="http://schemas.openxmlformats.org/officeDocument/2006/relationships/customXml" Target="../ink/ink88.xml"/><Relationship Id="rId196" Type="http://schemas.openxmlformats.org/officeDocument/2006/relationships/image" Target="../media/image990.png"/><Relationship Id="rId200" Type="http://schemas.openxmlformats.org/officeDocument/2006/relationships/image" Target="../media/image1011.png"/><Relationship Id="rId16" Type="http://schemas.openxmlformats.org/officeDocument/2006/relationships/customXml" Target="../ink/ink8.xml"/><Relationship Id="rId221" Type="http://schemas.openxmlformats.org/officeDocument/2006/relationships/customXml" Target="../ink/ink111.xml"/><Relationship Id="rId242" Type="http://schemas.openxmlformats.org/officeDocument/2006/relationships/image" Target="../media/image122.png"/><Relationship Id="rId37" Type="http://schemas.openxmlformats.org/officeDocument/2006/relationships/image" Target="../media/image2010.png"/><Relationship Id="rId58" Type="http://schemas.openxmlformats.org/officeDocument/2006/relationships/customXml" Target="../ink/ink29.xml"/><Relationship Id="rId79" Type="http://schemas.openxmlformats.org/officeDocument/2006/relationships/image" Target="../media/image4100.png"/><Relationship Id="rId102" Type="http://schemas.openxmlformats.org/officeDocument/2006/relationships/customXml" Target="../ink/ink51.xml"/><Relationship Id="rId123" Type="http://schemas.openxmlformats.org/officeDocument/2006/relationships/image" Target="../media/image630.png"/><Relationship Id="rId144" Type="http://schemas.openxmlformats.org/officeDocument/2006/relationships/image" Target="../media/image73.png"/><Relationship Id="rId90" Type="http://schemas.openxmlformats.org/officeDocument/2006/relationships/customXml" Target="../ink/ink45.xml"/><Relationship Id="rId165" Type="http://schemas.openxmlformats.org/officeDocument/2006/relationships/customXml" Target="../ink/ink83.xml"/><Relationship Id="rId186" Type="http://schemas.openxmlformats.org/officeDocument/2006/relationships/image" Target="../media/image940.png"/><Relationship Id="rId211" Type="http://schemas.openxmlformats.org/officeDocument/2006/relationships/customXml" Target="../ink/ink106.xml"/><Relationship Id="rId232" Type="http://schemas.openxmlformats.org/officeDocument/2006/relationships/image" Target="../media/image117.png"/><Relationship Id="rId27" Type="http://schemas.openxmlformats.org/officeDocument/2006/relationships/image" Target="../media/image1510.png"/><Relationship Id="rId48" Type="http://schemas.openxmlformats.org/officeDocument/2006/relationships/customXml" Target="../ink/ink24.xml"/><Relationship Id="rId69" Type="http://schemas.openxmlformats.org/officeDocument/2006/relationships/image" Target="../media/image360.png"/><Relationship Id="rId113" Type="http://schemas.openxmlformats.org/officeDocument/2006/relationships/image" Target="../media/image581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customXml" Target="../ink/ink78.xml"/><Relationship Id="rId176" Type="http://schemas.openxmlformats.org/officeDocument/2006/relationships/image" Target="../media/image890.png"/><Relationship Id="rId197" Type="http://schemas.openxmlformats.org/officeDocument/2006/relationships/customXml" Target="../ink/ink99.xml"/><Relationship Id="rId201" Type="http://schemas.openxmlformats.org/officeDocument/2006/relationships/customXml" Target="../ink/ink101.xml"/><Relationship Id="rId222" Type="http://schemas.openxmlformats.org/officeDocument/2006/relationships/image" Target="../media/image1120.png"/><Relationship Id="rId243" Type="http://schemas.openxmlformats.org/officeDocument/2006/relationships/customXml" Target="../ink/ink122.xml"/><Relationship Id="rId17" Type="http://schemas.openxmlformats.org/officeDocument/2006/relationships/image" Target="../media/image1010.png"/><Relationship Id="rId38" Type="http://schemas.openxmlformats.org/officeDocument/2006/relationships/customXml" Target="../ink/ink19.xml"/><Relationship Id="rId59" Type="http://schemas.openxmlformats.org/officeDocument/2006/relationships/image" Target="../media/image3110.png"/><Relationship Id="rId103" Type="http://schemas.openxmlformats.org/officeDocument/2006/relationships/image" Target="../media/image531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471.png"/><Relationship Id="rId145" Type="http://schemas.openxmlformats.org/officeDocument/2006/relationships/customXml" Target="../ink/ink73.xml"/><Relationship Id="rId166" Type="http://schemas.openxmlformats.org/officeDocument/2006/relationships/image" Target="../media/image840.png"/><Relationship Id="rId187" Type="http://schemas.openxmlformats.org/officeDocument/2006/relationships/customXml" Target="../ink/ink94.xml"/><Relationship Id="rId1" Type="http://schemas.openxmlformats.org/officeDocument/2006/relationships/slideLayout" Target="../slideLayouts/slideLayout3.xml"/><Relationship Id="rId212" Type="http://schemas.openxmlformats.org/officeDocument/2006/relationships/image" Target="../media/image1070.png"/><Relationship Id="rId233" Type="http://schemas.openxmlformats.org/officeDocument/2006/relationships/customXml" Target="../ink/ink117.xml"/><Relationship Id="rId28" Type="http://schemas.openxmlformats.org/officeDocument/2006/relationships/customXml" Target="../ink/ink14.xml"/><Relationship Id="rId49" Type="http://schemas.openxmlformats.org/officeDocument/2006/relationships/image" Target="../media/image2610.png"/><Relationship Id="rId114" Type="http://schemas.openxmlformats.org/officeDocument/2006/relationships/customXml" Target="../ink/ink57.xml"/><Relationship Id="rId60" Type="http://schemas.openxmlformats.org/officeDocument/2006/relationships/customXml" Target="../ink/ink30.xml"/><Relationship Id="rId81" Type="http://schemas.openxmlformats.org/officeDocument/2006/relationships/image" Target="../media/image4200.png"/><Relationship Id="rId135" Type="http://schemas.openxmlformats.org/officeDocument/2006/relationships/image" Target="../media/image69.png"/><Relationship Id="rId156" Type="http://schemas.openxmlformats.org/officeDocument/2006/relationships/image" Target="../media/image79.png"/><Relationship Id="rId177" Type="http://schemas.openxmlformats.org/officeDocument/2006/relationships/customXml" Target="../ink/ink89.xml"/><Relationship Id="rId198" Type="http://schemas.openxmlformats.org/officeDocument/2006/relationships/image" Target="../media/image1000.png"/><Relationship Id="rId202" Type="http://schemas.openxmlformats.org/officeDocument/2006/relationships/image" Target="../media/image1020.png"/><Relationship Id="rId223" Type="http://schemas.openxmlformats.org/officeDocument/2006/relationships/customXml" Target="../ink/ink112.xml"/><Relationship Id="rId244" Type="http://schemas.openxmlformats.org/officeDocument/2006/relationships/image" Target="../media/image123.png"/><Relationship Id="rId18" Type="http://schemas.openxmlformats.org/officeDocument/2006/relationships/customXml" Target="../ink/ink9.xml"/><Relationship Id="rId39" Type="http://schemas.openxmlformats.org/officeDocument/2006/relationships/image" Target="../media/image2110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40.png"/><Relationship Id="rId146" Type="http://schemas.openxmlformats.org/officeDocument/2006/relationships/image" Target="../media/image740.png"/><Relationship Id="rId167" Type="http://schemas.openxmlformats.org/officeDocument/2006/relationships/customXml" Target="../ink/ink84.xml"/><Relationship Id="rId188" Type="http://schemas.openxmlformats.org/officeDocument/2006/relationships/image" Target="../media/image950.png"/><Relationship Id="rId71" Type="http://schemas.openxmlformats.org/officeDocument/2006/relationships/image" Target="../media/image370.png"/><Relationship Id="rId92" Type="http://schemas.openxmlformats.org/officeDocument/2006/relationships/customXml" Target="../ink/ink46.xml"/><Relationship Id="rId213" Type="http://schemas.openxmlformats.org/officeDocument/2006/relationships/customXml" Target="../ink/ink107.xml"/><Relationship Id="rId234" Type="http://schemas.openxmlformats.org/officeDocument/2006/relationships/image" Target="../media/image118.png"/><Relationship Id="rId2" Type="http://schemas.openxmlformats.org/officeDocument/2006/relationships/customXml" Target="../ink/ink1.xml"/><Relationship Id="rId29" Type="http://schemas.openxmlformats.org/officeDocument/2006/relationships/image" Target="../media/image1610.png"/><Relationship Id="rId40" Type="http://schemas.openxmlformats.org/officeDocument/2006/relationships/customXml" Target="../ink/ink20.xml"/><Relationship Id="rId115" Type="http://schemas.openxmlformats.org/officeDocument/2006/relationships/image" Target="../media/image591.png"/><Relationship Id="rId136" Type="http://schemas.openxmlformats.org/officeDocument/2006/relationships/customXml" Target="../ink/ink68.xml"/><Relationship Id="rId157" Type="http://schemas.openxmlformats.org/officeDocument/2006/relationships/customXml" Target="../ink/ink79.xml"/><Relationship Id="rId178" Type="http://schemas.openxmlformats.org/officeDocument/2006/relationships/image" Target="../media/image900.png"/><Relationship Id="rId61" Type="http://schemas.openxmlformats.org/officeDocument/2006/relationships/image" Target="../media/image3210.png"/><Relationship Id="rId82" Type="http://schemas.openxmlformats.org/officeDocument/2006/relationships/customXml" Target="../ink/ink41.xml"/><Relationship Id="rId199" Type="http://schemas.openxmlformats.org/officeDocument/2006/relationships/customXml" Target="../ink/ink100.xml"/><Relationship Id="rId203" Type="http://schemas.openxmlformats.org/officeDocument/2006/relationships/customXml" Target="../ink/ink102.xml"/><Relationship Id="rId19" Type="http://schemas.openxmlformats.org/officeDocument/2006/relationships/image" Target="../media/image1111.png"/><Relationship Id="rId224" Type="http://schemas.openxmlformats.org/officeDocument/2006/relationships/image" Target="../media/image1130.png"/><Relationship Id="rId245" Type="http://schemas.openxmlformats.org/officeDocument/2006/relationships/customXml" Target="../ink/ink123.xml"/><Relationship Id="rId30" Type="http://schemas.openxmlformats.org/officeDocument/2006/relationships/customXml" Target="../ink/ink15.xml"/><Relationship Id="rId105" Type="http://schemas.openxmlformats.org/officeDocument/2006/relationships/image" Target="../media/image541.png"/><Relationship Id="rId126" Type="http://schemas.openxmlformats.org/officeDocument/2006/relationships/customXml" Target="../ink/ink63.xml"/><Relationship Id="rId147" Type="http://schemas.openxmlformats.org/officeDocument/2006/relationships/customXml" Target="../ink/ink74.xml"/><Relationship Id="rId168" Type="http://schemas.openxmlformats.org/officeDocument/2006/relationships/image" Target="../media/image850.png"/><Relationship Id="rId51" Type="http://schemas.openxmlformats.org/officeDocument/2006/relationships/image" Target="../media/image2710.png"/><Relationship Id="rId72" Type="http://schemas.openxmlformats.org/officeDocument/2006/relationships/customXml" Target="../ink/ink36.xml"/><Relationship Id="rId93" Type="http://schemas.openxmlformats.org/officeDocument/2006/relationships/image" Target="../media/image481.png"/><Relationship Id="rId189" Type="http://schemas.openxmlformats.org/officeDocument/2006/relationships/customXml" Target="../ink/ink95.xml"/><Relationship Id="rId3" Type="http://schemas.openxmlformats.org/officeDocument/2006/relationships/image" Target="../media/image337.png"/><Relationship Id="rId214" Type="http://schemas.openxmlformats.org/officeDocument/2006/relationships/image" Target="../media/image1080.png"/><Relationship Id="rId235" Type="http://schemas.openxmlformats.org/officeDocument/2006/relationships/customXml" Target="../ink/ink118.xml"/><Relationship Id="rId116" Type="http://schemas.openxmlformats.org/officeDocument/2006/relationships/customXml" Target="../ink/ink58.xml"/><Relationship Id="rId137" Type="http://schemas.openxmlformats.org/officeDocument/2006/relationships/image" Target="../media/image70.png"/><Relationship Id="rId158" Type="http://schemas.openxmlformats.org/officeDocument/2006/relationships/image" Target="../media/image800.png"/><Relationship Id="rId20" Type="http://schemas.openxmlformats.org/officeDocument/2006/relationships/customXml" Target="../ink/ink10.xml"/><Relationship Id="rId41" Type="http://schemas.openxmlformats.org/officeDocument/2006/relationships/image" Target="../media/image2210.png"/><Relationship Id="rId62" Type="http://schemas.openxmlformats.org/officeDocument/2006/relationships/customXml" Target="../ink/ink31.xml"/><Relationship Id="rId83" Type="http://schemas.openxmlformats.org/officeDocument/2006/relationships/image" Target="../media/image4300.png"/><Relationship Id="rId179" Type="http://schemas.openxmlformats.org/officeDocument/2006/relationships/customXml" Target="../ink/ink90.xml"/><Relationship Id="rId190" Type="http://schemas.openxmlformats.org/officeDocument/2006/relationships/image" Target="../media/image960.png"/><Relationship Id="rId204" Type="http://schemas.openxmlformats.org/officeDocument/2006/relationships/image" Target="../media/image1030.png"/><Relationship Id="rId225" Type="http://schemas.openxmlformats.org/officeDocument/2006/relationships/customXml" Target="../ink/ink113.xml"/><Relationship Id="rId246" Type="http://schemas.openxmlformats.org/officeDocument/2006/relationships/image" Target="../media/image124.png"/><Relationship Id="rId106" Type="http://schemas.openxmlformats.org/officeDocument/2006/relationships/customXml" Target="../ink/ink53.xml"/><Relationship Id="rId127" Type="http://schemas.openxmlformats.org/officeDocument/2006/relationships/image" Target="../media/image65.png"/><Relationship Id="rId10" Type="http://schemas.openxmlformats.org/officeDocument/2006/relationships/customXml" Target="../ink/ink5.xml"/><Relationship Id="rId31" Type="http://schemas.openxmlformats.org/officeDocument/2006/relationships/image" Target="../media/image1710.png"/><Relationship Id="rId52" Type="http://schemas.openxmlformats.org/officeDocument/2006/relationships/customXml" Target="../ink/ink26.xml"/><Relationship Id="rId73" Type="http://schemas.openxmlformats.org/officeDocument/2006/relationships/image" Target="../media/image380.png"/><Relationship Id="rId94" Type="http://schemas.openxmlformats.org/officeDocument/2006/relationships/customXml" Target="../ink/ink47.xml"/><Relationship Id="rId148" Type="http://schemas.openxmlformats.org/officeDocument/2006/relationships/image" Target="../media/image75.png"/><Relationship Id="rId169" Type="http://schemas.openxmlformats.org/officeDocument/2006/relationships/customXml" Target="../ink/ink8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8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tiff"/><Relationship Id="rId2" Type="http://schemas.openxmlformats.org/officeDocument/2006/relationships/image" Target="../media/image89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1.tif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tiff"/><Relationship Id="rId2" Type="http://schemas.openxmlformats.org/officeDocument/2006/relationships/image" Target="../media/image92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5.tiff"/><Relationship Id="rId4" Type="http://schemas.openxmlformats.org/officeDocument/2006/relationships/image" Target="../media/image94.tif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PHYSTAT-Gamma 2022 / Lecture 2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390" y="4657953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28" y="5013553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2DB4CFC5-553A-5150-5108-F97561E40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5256" y="2126940"/>
            <a:ext cx="399840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dirty="0">
                <a:solidFill>
                  <a:srgbClr val="0070C0"/>
                </a:solidFill>
                <a:latin typeface="+mj-lt"/>
              </a:rPr>
              <a:t>PHYSTAT-Gamma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>
                <a:solidFill>
                  <a:srgbClr val="0070C0"/>
                </a:solidFill>
                <a:latin typeface="+mj-lt"/>
              </a:rPr>
              <a:t>(</a:t>
            </a:r>
            <a:r>
              <a:rPr lang="en-GB" dirty="0">
                <a:solidFill>
                  <a:srgbClr val="0070C0"/>
                </a:solidFill>
                <a:latin typeface="+mj-lt"/>
              </a:rPr>
              <a:t>online)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+mj-lt"/>
              </a:rPr>
              <a:t>26-30 September 2022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9D35008-4687-3E90-6110-A998802AF1A6}"/>
              </a:ext>
            </a:extLst>
          </p:cNvPr>
          <p:cNvSpPr txBox="1">
            <a:spLocks noChangeArrowheads="1"/>
          </p:cNvSpPr>
          <p:nvPr/>
        </p:nvSpPr>
        <p:spPr>
          <a:xfrm>
            <a:off x="478409" y="293914"/>
            <a:ext cx="8145859" cy="57762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Statistics 101 – a very fast introduction</a:t>
            </a:r>
          </a:p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A991DA-3219-7CD3-7DD1-3A68841E4986}"/>
              </a:ext>
            </a:extLst>
          </p:cNvPr>
          <p:cNvSpPr txBox="1"/>
          <p:nvPr/>
        </p:nvSpPr>
        <p:spPr>
          <a:xfrm>
            <a:off x="4855256" y="3769539"/>
            <a:ext cx="4240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indico.cern.ch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/event/1122011/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B9246B-2DB6-D5EF-4C5B-C435C2436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09" y="1832890"/>
            <a:ext cx="4093591" cy="251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1">
            <a:extLst>
              <a:ext uri="{FF2B5EF4-FFF2-40B4-BE49-F238E27FC236}">
                <a16:creationId xmlns:a16="http://schemas.microsoft.com/office/drawing/2014/main" id="{7E9D0526-CED2-F945-AD04-CC533A76E96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4034" name="Footer Placeholder 2">
            <a:extLst>
              <a:ext uri="{FF2B5EF4-FFF2-40B4-BE49-F238E27FC236}">
                <a16:creationId xmlns:a16="http://schemas.microsoft.com/office/drawing/2014/main" id="{A590374E-7291-C245-9265-8175D7102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PHYSTAT-Gamma 2022 / Lecture 2</a:t>
            </a:r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02D1EE25-E82C-E140-BB60-6A32CB008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FCF4C54-3FE7-454B-92FC-CD00912D2ED9}" type="slidenum">
              <a:rPr lang="en-GB" altLang="en-US" sz="1400">
                <a:solidFill>
                  <a:srgbClr val="0070C0"/>
                </a:solidFill>
              </a:rPr>
              <a:pPr/>
              <a:t>10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E1DECB92-1183-3342-BD78-BD8B08D92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35177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-Pearson doesn’t usually help</a:t>
            </a:r>
          </a:p>
        </p:txBody>
      </p:sp>
      <p:sp>
        <p:nvSpPr>
          <p:cNvPr id="44037" name="TextBox 1">
            <a:extLst>
              <a:ext uri="{FF2B5EF4-FFF2-40B4-BE49-F238E27FC236}">
                <a16:creationId xmlns:a16="http://schemas.microsoft.com/office/drawing/2014/main" id="{448C4F4D-2BD4-9E45-8DFA-90EDA31EE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933677"/>
            <a:ext cx="85137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usually don’t have explicit formulae for the pdfs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for a given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 can’t evaluate the likelihood ratio</a:t>
            </a:r>
          </a:p>
        </p:txBody>
      </p:sp>
      <p:sp>
        <p:nvSpPr>
          <p:cNvPr id="44038" name="TextBox 7">
            <a:extLst>
              <a:ext uri="{FF2B5EF4-FFF2-40B4-BE49-F238E27FC236}">
                <a16:creationId xmlns:a16="http://schemas.microsoft.com/office/drawing/2014/main" id="{213042C7-BA9D-4D4F-8ABF-8D3EDA0D4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2959327"/>
            <a:ext cx="8512175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Instead we may have Monte Carlo models for signal and background processes, so we can produce simulated data: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     →     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,...,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endParaRPr lang="en-US" altLang="en-US" i="1" baseline="-25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generate 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     →     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,...,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endParaRPr lang="en-US" altLang="en-US" i="1" baseline="-25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endParaRPr lang="en-US" altLang="en-US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gives samples of “training data” with events of known type.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these to construct a statistic that is as close as possible to the optimal likelihood ratio (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Machine Learning).</a:t>
            </a:r>
          </a:p>
        </p:txBody>
      </p:sp>
      <p:pic>
        <p:nvPicPr>
          <p:cNvPr id="44039" name="Picture 2">
            <a:extLst>
              <a:ext uri="{FF2B5EF4-FFF2-40B4-BE49-F238E27FC236}">
                <a16:creationId xmlns:a16="http://schemas.microsoft.com/office/drawing/2014/main" id="{5CF9FA33-79C1-D24F-8E9C-CE7192CC5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2000477"/>
            <a:ext cx="187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D35F20C-185D-F44B-95F0-5455ADB475D5}"/>
                  </a:ext>
                </a:extLst>
              </p14:cNvPr>
              <p14:cNvContentPartPr/>
              <p14:nvPr/>
            </p14:nvContentPartPr>
            <p14:xfrm>
              <a:off x="129600" y="5739994"/>
              <a:ext cx="23040" cy="11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D35F20C-185D-F44B-95F0-5455ADB475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400" y="5723794"/>
                <a:ext cx="55440" cy="4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269552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PHYSTAT-Gamma 2022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038697-3BBB-924E-8B3E-6C4E27C28D29}"/>
              </a:ext>
            </a:extLst>
          </p:cNvPr>
          <p:cNvSpPr txBox="1">
            <a:spLocks noChangeArrowheads="1"/>
          </p:cNvSpPr>
          <p:nvPr/>
        </p:nvSpPr>
        <p:spPr>
          <a:xfrm>
            <a:off x="1265237" y="245269"/>
            <a:ext cx="69119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Testing significance / goodness-of-fit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0BFCA0C8-2DE0-FB48-A663-837E0CD97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896" y="977447"/>
            <a:ext cx="68144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predicts pdf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a set of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observations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,...,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602157E5-686D-8B41-ACC6-2A2EE41EB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460" y="1963921"/>
            <a:ext cx="57425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observe a single point in this space: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ABFCE4FF-C39D-C044-B0E8-41BB5AEA2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899" y="2565441"/>
            <a:ext cx="84792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can we quantify the level of compatibility between the data and the predictions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106138B7-4498-774D-B225-8F5426D4B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822" y="3731640"/>
            <a:ext cx="349675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Decide what part of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data space represents equal or less compatibility  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than does the point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(Not unique!)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0D49242-DEF9-294F-9BFF-72A7DC6B7E84}"/>
              </a:ext>
            </a:extLst>
          </p:cNvPr>
          <p:cNvGrpSpPr/>
          <p:nvPr/>
        </p:nvGrpSpPr>
        <p:grpSpPr>
          <a:xfrm>
            <a:off x="3873653" y="3352567"/>
            <a:ext cx="5248575" cy="3061840"/>
            <a:chOff x="1522379" y="1501261"/>
            <a:chExt cx="5248575" cy="3061840"/>
          </a:xfrm>
        </p:grpSpPr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AA88B1E3-D7D9-D643-8947-C30A38BE0F9E}"/>
                </a:ext>
              </a:extLst>
            </p:cNvPr>
            <p:cNvSpPr/>
            <p:nvPr/>
          </p:nvSpPr>
          <p:spPr>
            <a:xfrm>
              <a:off x="2253343" y="1817914"/>
              <a:ext cx="2939143" cy="2296886"/>
            </a:xfrm>
            <a:custGeom>
              <a:avLst/>
              <a:gdLst>
                <a:gd name="connsiteX0" fmla="*/ 0 w 2939143"/>
                <a:gd name="connsiteY0" fmla="*/ 0 h 2296886"/>
                <a:gd name="connsiteX1" fmla="*/ 43543 w 2939143"/>
                <a:gd name="connsiteY1" fmla="*/ 76200 h 2296886"/>
                <a:gd name="connsiteX2" fmla="*/ 65314 w 2939143"/>
                <a:gd name="connsiteY2" fmla="*/ 97972 h 2296886"/>
                <a:gd name="connsiteX3" fmla="*/ 97971 w 2939143"/>
                <a:gd name="connsiteY3" fmla="*/ 163286 h 2296886"/>
                <a:gd name="connsiteX4" fmla="*/ 163286 w 2939143"/>
                <a:gd name="connsiteY4" fmla="*/ 228600 h 2296886"/>
                <a:gd name="connsiteX5" fmla="*/ 185057 w 2939143"/>
                <a:gd name="connsiteY5" fmla="*/ 250372 h 2296886"/>
                <a:gd name="connsiteX6" fmla="*/ 206828 w 2939143"/>
                <a:gd name="connsiteY6" fmla="*/ 283029 h 2296886"/>
                <a:gd name="connsiteX7" fmla="*/ 239486 w 2939143"/>
                <a:gd name="connsiteY7" fmla="*/ 304800 h 2296886"/>
                <a:gd name="connsiteX8" fmla="*/ 261257 w 2939143"/>
                <a:gd name="connsiteY8" fmla="*/ 326572 h 2296886"/>
                <a:gd name="connsiteX9" fmla="*/ 293914 w 2939143"/>
                <a:gd name="connsiteY9" fmla="*/ 348343 h 2296886"/>
                <a:gd name="connsiteX10" fmla="*/ 315686 w 2939143"/>
                <a:gd name="connsiteY10" fmla="*/ 370115 h 2296886"/>
                <a:gd name="connsiteX11" fmla="*/ 381000 w 2939143"/>
                <a:gd name="connsiteY11" fmla="*/ 413657 h 2296886"/>
                <a:gd name="connsiteX12" fmla="*/ 413657 w 2939143"/>
                <a:gd name="connsiteY12" fmla="*/ 435429 h 2296886"/>
                <a:gd name="connsiteX13" fmla="*/ 446314 w 2939143"/>
                <a:gd name="connsiteY13" fmla="*/ 457200 h 2296886"/>
                <a:gd name="connsiteX14" fmla="*/ 468086 w 2939143"/>
                <a:gd name="connsiteY14" fmla="*/ 478972 h 2296886"/>
                <a:gd name="connsiteX15" fmla="*/ 500743 w 2939143"/>
                <a:gd name="connsiteY15" fmla="*/ 500743 h 2296886"/>
                <a:gd name="connsiteX16" fmla="*/ 544286 w 2939143"/>
                <a:gd name="connsiteY16" fmla="*/ 544286 h 2296886"/>
                <a:gd name="connsiteX17" fmla="*/ 609600 w 2939143"/>
                <a:gd name="connsiteY17" fmla="*/ 576943 h 2296886"/>
                <a:gd name="connsiteX18" fmla="*/ 631371 w 2939143"/>
                <a:gd name="connsiteY18" fmla="*/ 598715 h 2296886"/>
                <a:gd name="connsiteX19" fmla="*/ 664028 w 2939143"/>
                <a:gd name="connsiteY19" fmla="*/ 620486 h 2296886"/>
                <a:gd name="connsiteX20" fmla="*/ 729343 w 2939143"/>
                <a:gd name="connsiteY20" fmla="*/ 642257 h 2296886"/>
                <a:gd name="connsiteX21" fmla="*/ 751114 w 2939143"/>
                <a:gd name="connsiteY21" fmla="*/ 664029 h 2296886"/>
                <a:gd name="connsiteX22" fmla="*/ 816428 w 2939143"/>
                <a:gd name="connsiteY22" fmla="*/ 685800 h 2296886"/>
                <a:gd name="connsiteX23" fmla="*/ 903514 w 2939143"/>
                <a:gd name="connsiteY23" fmla="*/ 729343 h 2296886"/>
                <a:gd name="connsiteX24" fmla="*/ 936171 w 2939143"/>
                <a:gd name="connsiteY24" fmla="*/ 740229 h 2296886"/>
                <a:gd name="connsiteX25" fmla="*/ 957943 w 2939143"/>
                <a:gd name="connsiteY25" fmla="*/ 762000 h 2296886"/>
                <a:gd name="connsiteX26" fmla="*/ 1023257 w 2939143"/>
                <a:gd name="connsiteY26" fmla="*/ 783772 h 2296886"/>
                <a:gd name="connsiteX27" fmla="*/ 1088571 w 2939143"/>
                <a:gd name="connsiteY27" fmla="*/ 805543 h 2296886"/>
                <a:gd name="connsiteX28" fmla="*/ 1121228 w 2939143"/>
                <a:gd name="connsiteY28" fmla="*/ 816429 h 2296886"/>
                <a:gd name="connsiteX29" fmla="*/ 1153886 w 2939143"/>
                <a:gd name="connsiteY29" fmla="*/ 838200 h 2296886"/>
                <a:gd name="connsiteX30" fmla="*/ 1186543 w 2939143"/>
                <a:gd name="connsiteY30" fmla="*/ 849086 h 2296886"/>
                <a:gd name="connsiteX31" fmla="*/ 1273628 w 2939143"/>
                <a:gd name="connsiteY31" fmla="*/ 870857 h 2296886"/>
                <a:gd name="connsiteX32" fmla="*/ 1382486 w 2939143"/>
                <a:gd name="connsiteY32" fmla="*/ 903515 h 2296886"/>
                <a:gd name="connsiteX33" fmla="*/ 1480457 w 2939143"/>
                <a:gd name="connsiteY33" fmla="*/ 925286 h 2296886"/>
                <a:gd name="connsiteX34" fmla="*/ 1545771 w 2939143"/>
                <a:gd name="connsiteY34" fmla="*/ 947057 h 2296886"/>
                <a:gd name="connsiteX35" fmla="*/ 1611086 w 2939143"/>
                <a:gd name="connsiteY35" fmla="*/ 968829 h 2296886"/>
                <a:gd name="connsiteX36" fmla="*/ 1643743 w 2939143"/>
                <a:gd name="connsiteY36" fmla="*/ 979715 h 2296886"/>
                <a:gd name="connsiteX37" fmla="*/ 1741714 w 2939143"/>
                <a:gd name="connsiteY37" fmla="*/ 1034143 h 2296886"/>
                <a:gd name="connsiteX38" fmla="*/ 1828800 w 2939143"/>
                <a:gd name="connsiteY38" fmla="*/ 1077686 h 2296886"/>
                <a:gd name="connsiteX39" fmla="*/ 1828800 w 2939143"/>
                <a:gd name="connsiteY39" fmla="*/ 1077686 h 2296886"/>
                <a:gd name="connsiteX40" fmla="*/ 1894114 w 2939143"/>
                <a:gd name="connsiteY40" fmla="*/ 1110343 h 2296886"/>
                <a:gd name="connsiteX41" fmla="*/ 1959428 w 2939143"/>
                <a:gd name="connsiteY41" fmla="*/ 1143000 h 2296886"/>
                <a:gd name="connsiteX42" fmla="*/ 2024743 w 2939143"/>
                <a:gd name="connsiteY42" fmla="*/ 1186543 h 2296886"/>
                <a:gd name="connsiteX43" fmla="*/ 2057400 w 2939143"/>
                <a:gd name="connsiteY43" fmla="*/ 1197429 h 2296886"/>
                <a:gd name="connsiteX44" fmla="*/ 2111828 w 2939143"/>
                <a:gd name="connsiteY44" fmla="*/ 1240972 h 2296886"/>
                <a:gd name="connsiteX45" fmla="*/ 2144486 w 2939143"/>
                <a:gd name="connsiteY45" fmla="*/ 1262743 h 2296886"/>
                <a:gd name="connsiteX46" fmla="*/ 2166257 w 2939143"/>
                <a:gd name="connsiteY46" fmla="*/ 1284515 h 2296886"/>
                <a:gd name="connsiteX47" fmla="*/ 2198914 w 2939143"/>
                <a:gd name="connsiteY47" fmla="*/ 1306286 h 2296886"/>
                <a:gd name="connsiteX48" fmla="*/ 2275114 w 2939143"/>
                <a:gd name="connsiteY48" fmla="*/ 1382486 h 2296886"/>
                <a:gd name="connsiteX49" fmla="*/ 2296886 w 2939143"/>
                <a:gd name="connsiteY49" fmla="*/ 1404257 h 2296886"/>
                <a:gd name="connsiteX50" fmla="*/ 2318657 w 2939143"/>
                <a:gd name="connsiteY50" fmla="*/ 1426029 h 2296886"/>
                <a:gd name="connsiteX51" fmla="*/ 2351314 w 2939143"/>
                <a:gd name="connsiteY51" fmla="*/ 1447800 h 2296886"/>
                <a:gd name="connsiteX52" fmla="*/ 2394857 w 2939143"/>
                <a:gd name="connsiteY52" fmla="*/ 1502229 h 2296886"/>
                <a:gd name="connsiteX53" fmla="*/ 2427514 w 2939143"/>
                <a:gd name="connsiteY53" fmla="*/ 1524000 h 2296886"/>
                <a:gd name="connsiteX54" fmla="*/ 2471057 w 2939143"/>
                <a:gd name="connsiteY54" fmla="*/ 1578429 h 2296886"/>
                <a:gd name="connsiteX55" fmla="*/ 2514600 w 2939143"/>
                <a:gd name="connsiteY55" fmla="*/ 1632857 h 2296886"/>
                <a:gd name="connsiteX56" fmla="*/ 2525486 w 2939143"/>
                <a:gd name="connsiteY56" fmla="*/ 1665515 h 2296886"/>
                <a:gd name="connsiteX57" fmla="*/ 2590800 w 2939143"/>
                <a:gd name="connsiteY57" fmla="*/ 1719943 h 2296886"/>
                <a:gd name="connsiteX58" fmla="*/ 2634343 w 2939143"/>
                <a:gd name="connsiteY58" fmla="*/ 1774372 h 2296886"/>
                <a:gd name="connsiteX59" fmla="*/ 2656114 w 2939143"/>
                <a:gd name="connsiteY59" fmla="*/ 1807029 h 2296886"/>
                <a:gd name="connsiteX60" fmla="*/ 2699657 w 2939143"/>
                <a:gd name="connsiteY60" fmla="*/ 1850572 h 2296886"/>
                <a:gd name="connsiteX61" fmla="*/ 2743200 w 2939143"/>
                <a:gd name="connsiteY61" fmla="*/ 1905000 h 2296886"/>
                <a:gd name="connsiteX62" fmla="*/ 2786743 w 2939143"/>
                <a:gd name="connsiteY62" fmla="*/ 1992086 h 2296886"/>
                <a:gd name="connsiteX63" fmla="*/ 2819400 w 2939143"/>
                <a:gd name="connsiteY63" fmla="*/ 2046515 h 2296886"/>
                <a:gd name="connsiteX64" fmla="*/ 2830286 w 2939143"/>
                <a:gd name="connsiteY64" fmla="*/ 2079172 h 2296886"/>
                <a:gd name="connsiteX65" fmla="*/ 2852057 w 2939143"/>
                <a:gd name="connsiteY65" fmla="*/ 2111829 h 2296886"/>
                <a:gd name="connsiteX66" fmla="*/ 2862943 w 2939143"/>
                <a:gd name="connsiteY66" fmla="*/ 2144486 h 2296886"/>
                <a:gd name="connsiteX67" fmla="*/ 2884714 w 2939143"/>
                <a:gd name="connsiteY67" fmla="*/ 2177143 h 2296886"/>
                <a:gd name="connsiteX68" fmla="*/ 2906486 w 2939143"/>
                <a:gd name="connsiteY68" fmla="*/ 2242457 h 2296886"/>
                <a:gd name="connsiteX69" fmla="*/ 2917371 w 2939143"/>
                <a:gd name="connsiteY69" fmla="*/ 2275115 h 2296886"/>
                <a:gd name="connsiteX70" fmla="*/ 2939143 w 2939143"/>
                <a:gd name="connsiteY70" fmla="*/ 2296886 h 2296886"/>
                <a:gd name="connsiteX71" fmla="*/ 2928257 w 2939143"/>
                <a:gd name="connsiteY71" fmla="*/ 2264229 h 229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939143" h="2296886">
                  <a:moveTo>
                    <a:pt x="0" y="0"/>
                  </a:moveTo>
                  <a:cubicBezTo>
                    <a:pt x="14514" y="25400"/>
                    <a:pt x="27316" y="51859"/>
                    <a:pt x="43543" y="76200"/>
                  </a:cubicBezTo>
                  <a:cubicBezTo>
                    <a:pt x="49236" y="84740"/>
                    <a:pt x="60034" y="89171"/>
                    <a:pt x="65314" y="97972"/>
                  </a:cubicBezTo>
                  <a:cubicBezTo>
                    <a:pt x="103943" y="162355"/>
                    <a:pt x="42921" y="99060"/>
                    <a:pt x="97971" y="163286"/>
                  </a:cubicBezTo>
                  <a:cubicBezTo>
                    <a:pt x="97991" y="163309"/>
                    <a:pt x="152389" y="217703"/>
                    <a:pt x="163286" y="228600"/>
                  </a:cubicBezTo>
                  <a:cubicBezTo>
                    <a:pt x="170543" y="235857"/>
                    <a:pt x="179364" y="241832"/>
                    <a:pt x="185057" y="250372"/>
                  </a:cubicBezTo>
                  <a:cubicBezTo>
                    <a:pt x="192314" y="261258"/>
                    <a:pt x="197577" y="273778"/>
                    <a:pt x="206828" y="283029"/>
                  </a:cubicBezTo>
                  <a:cubicBezTo>
                    <a:pt x="216079" y="292280"/>
                    <a:pt x="229270" y="296627"/>
                    <a:pt x="239486" y="304800"/>
                  </a:cubicBezTo>
                  <a:cubicBezTo>
                    <a:pt x="247500" y="311211"/>
                    <a:pt x="253243" y="320161"/>
                    <a:pt x="261257" y="326572"/>
                  </a:cubicBezTo>
                  <a:cubicBezTo>
                    <a:pt x="271473" y="334745"/>
                    <a:pt x="283698" y="340170"/>
                    <a:pt x="293914" y="348343"/>
                  </a:cubicBezTo>
                  <a:cubicBezTo>
                    <a:pt x="301928" y="354754"/>
                    <a:pt x="307475" y="363957"/>
                    <a:pt x="315686" y="370115"/>
                  </a:cubicBezTo>
                  <a:cubicBezTo>
                    <a:pt x="336619" y="385814"/>
                    <a:pt x="359229" y="399143"/>
                    <a:pt x="381000" y="413657"/>
                  </a:cubicBezTo>
                  <a:lnTo>
                    <a:pt x="413657" y="435429"/>
                  </a:lnTo>
                  <a:cubicBezTo>
                    <a:pt x="424543" y="442686"/>
                    <a:pt x="437063" y="447949"/>
                    <a:pt x="446314" y="457200"/>
                  </a:cubicBezTo>
                  <a:cubicBezTo>
                    <a:pt x="453571" y="464457"/>
                    <a:pt x="460072" y="472561"/>
                    <a:pt x="468086" y="478972"/>
                  </a:cubicBezTo>
                  <a:cubicBezTo>
                    <a:pt x="478302" y="487145"/>
                    <a:pt x="490810" y="492229"/>
                    <a:pt x="500743" y="500743"/>
                  </a:cubicBezTo>
                  <a:cubicBezTo>
                    <a:pt x="516328" y="514101"/>
                    <a:pt x="524813" y="537795"/>
                    <a:pt x="544286" y="544286"/>
                  </a:cubicBezTo>
                  <a:cubicBezTo>
                    <a:pt x="578777" y="555783"/>
                    <a:pt x="579456" y="552827"/>
                    <a:pt x="609600" y="576943"/>
                  </a:cubicBezTo>
                  <a:cubicBezTo>
                    <a:pt x="617614" y="583354"/>
                    <a:pt x="623357" y="592304"/>
                    <a:pt x="631371" y="598715"/>
                  </a:cubicBezTo>
                  <a:cubicBezTo>
                    <a:pt x="641587" y="606888"/>
                    <a:pt x="652073" y="615173"/>
                    <a:pt x="664028" y="620486"/>
                  </a:cubicBezTo>
                  <a:cubicBezTo>
                    <a:pt x="684999" y="629806"/>
                    <a:pt x="729343" y="642257"/>
                    <a:pt x="729343" y="642257"/>
                  </a:cubicBezTo>
                  <a:cubicBezTo>
                    <a:pt x="736600" y="649514"/>
                    <a:pt x="741934" y="659439"/>
                    <a:pt x="751114" y="664029"/>
                  </a:cubicBezTo>
                  <a:cubicBezTo>
                    <a:pt x="771640" y="674292"/>
                    <a:pt x="816428" y="685800"/>
                    <a:pt x="816428" y="685800"/>
                  </a:cubicBezTo>
                  <a:cubicBezTo>
                    <a:pt x="854428" y="723800"/>
                    <a:pt x="828463" y="704326"/>
                    <a:pt x="903514" y="729343"/>
                  </a:cubicBezTo>
                  <a:lnTo>
                    <a:pt x="936171" y="740229"/>
                  </a:lnTo>
                  <a:cubicBezTo>
                    <a:pt x="943428" y="747486"/>
                    <a:pt x="948763" y="757410"/>
                    <a:pt x="957943" y="762000"/>
                  </a:cubicBezTo>
                  <a:cubicBezTo>
                    <a:pt x="978469" y="772263"/>
                    <a:pt x="1001486" y="776515"/>
                    <a:pt x="1023257" y="783772"/>
                  </a:cubicBezTo>
                  <a:lnTo>
                    <a:pt x="1088571" y="805543"/>
                  </a:lnTo>
                  <a:cubicBezTo>
                    <a:pt x="1099457" y="809172"/>
                    <a:pt x="1111680" y="810064"/>
                    <a:pt x="1121228" y="816429"/>
                  </a:cubicBezTo>
                  <a:cubicBezTo>
                    <a:pt x="1132114" y="823686"/>
                    <a:pt x="1142184" y="832349"/>
                    <a:pt x="1153886" y="838200"/>
                  </a:cubicBezTo>
                  <a:cubicBezTo>
                    <a:pt x="1164149" y="843332"/>
                    <a:pt x="1175473" y="846067"/>
                    <a:pt x="1186543" y="849086"/>
                  </a:cubicBezTo>
                  <a:cubicBezTo>
                    <a:pt x="1215410" y="856959"/>
                    <a:pt x="1245242" y="861395"/>
                    <a:pt x="1273628" y="870857"/>
                  </a:cubicBezTo>
                  <a:cubicBezTo>
                    <a:pt x="1327894" y="888946"/>
                    <a:pt x="1333135" y="892548"/>
                    <a:pt x="1382486" y="903515"/>
                  </a:cubicBezTo>
                  <a:cubicBezTo>
                    <a:pt x="1422454" y="912397"/>
                    <a:pt x="1442520" y="913905"/>
                    <a:pt x="1480457" y="925286"/>
                  </a:cubicBezTo>
                  <a:cubicBezTo>
                    <a:pt x="1502438" y="931880"/>
                    <a:pt x="1524000" y="939800"/>
                    <a:pt x="1545771" y="947057"/>
                  </a:cubicBezTo>
                  <a:lnTo>
                    <a:pt x="1611086" y="968829"/>
                  </a:lnTo>
                  <a:cubicBezTo>
                    <a:pt x="1621972" y="972458"/>
                    <a:pt x="1634196" y="973350"/>
                    <a:pt x="1643743" y="979715"/>
                  </a:cubicBezTo>
                  <a:cubicBezTo>
                    <a:pt x="1718604" y="1029622"/>
                    <a:pt x="1684234" y="1014982"/>
                    <a:pt x="1741714" y="1034143"/>
                  </a:cubicBezTo>
                  <a:cubicBezTo>
                    <a:pt x="1779713" y="1072142"/>
                    <a:pt x="1753749" y="1052669"/>
                    <a:pt x="1828800" y="1077686"/>
                  </a:cubicBezTo>
                  <a:lnTo>
                    <a:pt x="1828800" y="1077686"/>
                  </a:lnTo>
                  <a:cubicBezTo>
                    <a:pt x="1922399" y="1140085"/>
                    <a:pt x="1803969" y="1065269"/>
                    <a:pt x="1894114" y="1110343"/>
                  </a:cubicBezTo>
                  <a:cubicBezTo>
                    <a:pt x="1978515" y="1152545"/>
                    <a:pt x="1877351" y="1115643"/>
                    <a:pt x="1959428" y="1143000"/>
                  </a:cubicBezTo>
                  <a:cubicBezTo>
                    <a:pt x="1981200" y="1157514"/>
                    <a:pt x="1999920" y="1178268"/>
                    <a:pt x="2024743" y="1186543"/>
                  </a:cubicBezTo>
                  <a:cubicBezTo>
                    <a:pt x="2035629" y="1190172"/>
                    <a:pt x="2047137" y="1192297"/>
                    <a:pt x="2057400" y="1197429"/>
                  </a:cubicBezTo>
                  <a:cubicBezTo>
                    <a:pt x="2102081" y="1219769"/>
                    <a:pt x="2078073" y="1213968"/>
                    <a:pt x="2111828" y="1240972"/>
                  </a:cubicBezTo>
                  <a:cubicBezTo>
                    <a:pt x="2122044" y="1249145"/>
                    <a:pt x="2134270" y="1254570"/>
                    <a:pt x="2144486" y="1262743"/>
                  </a:cubicBezTo>
                  <a:cubicBezTo>
                    <a:pt x="2152500" y="1269154"/>
                    <a:pt x="2158243" y="1278104"/>
                    <a:pt x="2166257" y="1284515"/>
                  </a:cubicBezTo>
                  <a:cubicBezTo>
                    <a:pt x="2176473" y="1292688"/>
                    <a:pt x="2188981" y="1297772"/>
                    <a:pt x="2198914" y="1306286"/>
                  </a:cubicBezTo>
                  <a:lnTo>
                    <a:pt x="2275114" y="1382486"/>
                  </a:lnTo>
                  <a:lnTo>
                    <a:pt x="2296886" y="1404257"/>
                  </a:lnTo>
                  <a:cubicBezTo>
                    <a:pt x="2304143" y="1411514"/>
                    <a:pt x="2310117" y="1420336"/>
                    <a:pt x="2318657" y="1426029"/>
                  </a:cubicBezTo>
                  <a:cubicBezTo>
                    <a:pt x="2329543" y="1433286"/>
                    <a:pt x="2341098" y="1439627"/>
                    <a:pt x="2351314" y="1447800"/>
                  </a:cubicBezTo>
                  <a:cubicBezTo>
                    <a:pt x="2405179" y="1490892"/>
                    <a:pt x="2338276" y="1445648"/>
                    <a:pt x="2394857" y="1502229"/>
                  </a:cubicBezTo>
                  <a:cubicBezTo>
                    <a:pt x="2404108" y="1511480"/>
                    <a:pt x="2416628" y="1516743"/>
                    <a:pt x="2427514" y="1524000"/>
                  </a:cubicBezTo>
                  <a:cubicBezTo>
                    <a:pt x="2494535" y="1624529"/>
                    <a:pt x="2409005" y="1500861"/>
                    <a:pt x="2471057" y="1578429"/>
                  </a:cubicBezTo>
                  <a:cubicBezTo>
                    <a:pt x="2525975" y="1647078"/>
                    <a:pt x="2462040" y="1580299"/>
                    <a:pt x="2514600" y="1632857"/>
                  </a:cubicBezTo>
                  <a:cubicBezTo>
                    <a:pt x="2518229" y="1643743"/>
                    <a:pt x="2519121" y="1655967"/>
                    <a:pt x="2525486" y="1665515"/>
                  </a:cubicBezTo>
                  <a:cubicBezTo>
                    <a:pt x="2542249" y="1690660"/>
                    <a:pt x="2566703" y="1703878"/>
                    <a:pt x="2590800" y="1719943"/>
                  </a:cubicBezTo>
                  <a:cubicBezTo>
                    <a:pt x="2657808" y="1820456"/>
                    <a:pt x="2572298" y="1696816"/>
                    <a:pt x="2634343" y="1774372"/>
                  </a:cubicBezTo>
                  <a:cubicBezTo>
                    <a:pt x="2642516" y="1784588"/>
                    <a:pt x="2647600" y="1797096"/>
                    <a:pt x="2656114" y="1807029"/>
                  </a:cubicBezTo>
                  <a:cubicBezTo>
                    <a:pt x="2669472" y="1822614"/>
                    <a:pt x="2688271" y="1833493"/>
                    <a:pt x="2699657" y="1850572"/>
                  </a:cubicBezTo>
                  <a:cubicBezTo>
                    <a:pt x="2727121" y="1891769"/>
                    <a:pt x="2712177" y="1873978"/>
                    <a:pt x="2743200" y="1905000"/>
                  </a:cubicBezTo>
                  <a:cubicBezTo>
                    <a:pt x="2768216" y="1980052"/>
                    <a:pt x="2748743" y="1954088"/>
                    <a:pt x="2786743" y="1992086"/>
                  </a:cubicBezTo>
                  <a:cubicBezTo>
                    <a:pt x="2817576" y="2084590"/>
                    <a:pt x="2774575" y="1971807"/>
                    <a:pt x="2819400" y="2046515"/>
                  </a:cubicBezTo>
                  <a:cubicBezTo>
                    <a:pt x="2825304" y="2056354"/>
                    <a:pt x="2825154" y="2068909"/>
                    <a:pt x="2830286" y="2079172"/>
                  </a:cubicBezTo>
                  <a:cubicBezTo>
                    <a:pt x="2836137" y="2090874"/>
                    <a:pt x="2846206" y="2100127"/>
                    <a:pt x="2852057" y="2111829"/>
                  </a:cubicBezTo>
                  <a:cubicBezTo>
                    <a:pt x="2857189" y="2122092"/>
                    <a:pt x="2857811" y="2134223"/>
                    <a:pt x="2862943" y="2144486"/>
                  </a:cubicBezTo>
                  <a:cubicBezTo>
                    <a:pt x="2868794" y="2156188"/>
                    <a:pt x="2879401" y="2165188"/>
                    <a:pt x="2884714" y="2177143"/>
                  </a:cubicBezTo>
                  <a:cubicBezTo>
                    <a:pt x="2894035" y="2198114"/>
                    <a:pt x="2899229" y="2220686"/>
                    <a:pt x="2906486" y="2242457"/>
                  </a:cubicBezTo>
                  <a:cubicBezTo>
                    <a:pt x="2910115" y="2253343"/>
                    <a:pt x="2909257" y="2267001"/>
                    <a:pt x="2917371" y="2275115"/>
                  </a:cubicBezTo>
                  <a:lnTo>
                    <a:pt x="2939143" y="2296886"/>
                  </a:lnTo>
                  <a:lnTo>
                    <a:pt x="2928257" y="2264229"/>
                  </a:lnTo>
                </a:path>
              </a:pathLst>
            </a:cu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B408236-060E-4F45-A691-1B403CBA775D}"/>
                </a:ext>
              </a:extLst>
            </p:cNvPr>
            <p:cNvSpPr txBox="1"/>
            <p:nvPr/>
          </p:nvSpPr>
          <p:spPr>
            <a:xfrm>
              <a:off x="2182627" y="3147328"/>
              <a:ext cx="26368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lang="en-US" sz="2000" baseline="-25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≤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{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“less 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eq. compatible” 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with </a:t>
              </a:r>
              <a:r>
                <a:rPr lang="en-US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}</a:t>
              </a:r>
            </a:p>
          </p:txBody>
        </p:sp>
        <p:sp>
          <p:nvSpPr>
            <p:cNvPr id="41" name="Line 21">
              <a:extLst>
                <a:ext uri="{FF2B5EF4-FFF2-40B4-BE49-F238E27FC236}">
                  <a16:creationId xmlns:a16="http://schemas.microsoft.com/office/drawing/2014/main" id="{F470DB3E-835A-204A-803E-4031843C59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1125" y="2109279"/>
              <a:ext cx="145373" cy="52120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8A0BD1F-3F16-194E-A9E6-EF9C1CC0033D}"/>
                </a:ext>
              </a:extLst>
            </p:cNvPr>
            <p:cNvSpPr txBox="1"/>
            <p:nvPr/>
          </p:nvSpPr>
          <p:spPr>
            <a:xfrm>
              <a:off x="4291279" y="1901371"/>
              <a:ext cx="24796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lang="en-US" sz="2000" baseline="-25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{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“more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compatible” with </a:t>
              </a:r>
              <a:r>
                <a:rPr lang="en-US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}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6A3175B-EE43-E14C-B434-5A66975DB0E7}"/>
                </a:ext>
              </a:extLst>
            </p:cNvPr>
            <p:cNvSpPr txBox="1"/>
            <p:nvPr/>
          </p:nvSpPr>
          <p:spPr>
            <a:xfrm>
              <a:off x="3302304" y="1618752"/>
              <a:ext cx="5501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0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obs</a:t>
              </a:r>
              <a:endPara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8FDF655-04BC-6344-913B-EE111BF2F193}"/>
                </a:ext>
              </a:extLst>
            </p:cNvPr>
            <p:cNvSpPr/>
            <p:nvPr/>
          </p:nvSpPr>
          <p:spPr>
            <a:xfrm>
              <a:off x="3684624" y="4304509"/>
              <a:ext cx="317503" cy="1983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9F14DAA7-2540-C245-8F78-C37C22C3C924}"/>
                </a:ext>
              </a:extLst>
            </p:cNvPr>
            <p:cNvCxnSpPr/>
            <p:nvPr/>
          </p:nvCxnSpPr>
          <p:spPr>
            <a:xfrm>
              <a:off x="1961809" y="4411885"/>
              <a:ext cx="321821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D2B446E6-C643-5342-9BAF-18055D0DFE2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63890" y="1618754"/>
              <a:ext cx="1" cy="27981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1341B96-8E34-0647-A3AB-47D6DAB187E8}"/>
                </a:ext>
              </a:extLst>
            </p:cNvPr>
            <p:cNvSpPr/>
            <p:nvPr/>
          </p:nvSpPr>
          <p:spPr>
            <a:xfrm>
              <a:off x="3766498" y="2721429"/>
              <a:ext cx="84982" cy="852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609AD1F-667D-854F-B843-907578AC90BF}"/>
                </a:ext>
              </a:extLst>
            </p:cNvPr>
            <p:cNvSpPr txBox="1"/>
            <p:nvPr/>
          </p:nvSpPr>
          <p:spPr>
            <a:xfrm>
              <a:off x="5235127" y="4162991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878861B-DF34-6E49-95A2-A419A0B58DBE}"/>
                </a:ext>
              </a:extLst>
            </p:cNvPr>
            <p:cNvSpPr txBox="1"/>
            <p:nvPr/>
          </p:nvSpPr>
          <p:spPr>
            <a:xfrm>
              <a:off x="1522379" y="1501261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endPara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422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86B1106-912E-5446-BC38-0D2870FCB13F}"/>
              </a:ext>
            </a:extLst>
          </p:cNvPr>
          <p:cNvSpPr txBox="1">
            <a:spLocks noChangeArrowheads="1"/>
          </p:cNvSpPr>
          <p:nvPr/>
        </p:nvSpPr>
        <p:spPr>
          <a:xfrm>
            <a:off x="3178175" y="136615"/>
            <a:ext cx="23526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-values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91162E4B-CF57-D144-8581-DA225855E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575" y="688512"/>
            <a:ext cx="74963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Express level of compatibility between data and hypothesis (sometimes ‘goodness-of-fit’) by giving the </a:t>
            </a:r>
            <a:r>
              <a:rPr lang="en-US" altLang="en-US" i="1" dirty="0">
                <a:solidFill>
                  <a:srgbClr val="C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AF055BDE-C72F-3E40-94BD-0366D54FE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1270" y="2220227"/>
            <a:ext cx="757996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	probability, under assumption of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to observe data 	with equal or lesser compatibility 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relative to the 	data we got.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	probability, under assumption of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to observe data as      	discrepant 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the data we got or more so.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F1A481-2A63-E84A-9D22-650AF9B33FF8}"/>
              </a:ext>
            </a:extLst>
          </p:cNvPr>
          <p:cNvSpPr txBox="1"/>
          <p:nvPr/>
        </p:nvSpPr>
        <p:spPr>
          <a:xfrm>
            <a:off x="389732" y="4330371"/>
            <a:ext cx="85295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idea:  if there is only a very small probability to find data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even worse (or equal) compatibility, then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“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disfavoured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the data”.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is below a user-defined threshold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0.05) then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rejected (equivalent to hypothesis test as discussed previously).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08DCEA92-56DD-ED4D-98B4-AB09A6B29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80C1989A-F65E-5B49-A427-3A559D818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PHYSTAT-Gamma 2022 / Lecture 2</a:t>
            </a:r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5491AE9-324A-FF4B-80DD-B16E1CF35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BB92761-B842-FA41-BCF2-B627D9CF8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269" y="1618590"/>
            <a:ext cx="33655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PHYSTAT-Gamma 2022 / Lecture 2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86B1106-912E-5446-BC38-0D2870FCB13F}"/>
              </a:ext>
            </a:extLst>
          </p:cNvPr>
          <p:cNvSpPr txBox="1">
            <a:spLocks noChangeArrowheads="1"/>
          </p:cNvSpPr>
          <p:nvPr/>
        </p:nvSpPr>
        <p:spPr>
          <a:xfrm>
            <a:off x="1583517" y="310313"/>
            <a:ext cx="5740400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 of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is not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(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FD14BB06-426F-CD41-AACC-8E02D68D0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397" y="4343847"/>
            <a:ext cx="524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prior probability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F37B7C39-C9E7-904C-AAD8-5C4B36332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853" y="984953"/>
            <a:ext cx="67900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H is not the probability that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true!</a:t>
            </a:r>
          </a:p>
        </p:txBody>
      </p:sp>
      <p:pic>
        <p:nvPicPr>
          <p:cNvPr id="12" name="Picture 9" descr="warning">
            <a:extLst>
              <a:ext uri="{FF2B5EF4-FFF2-40B4-BE49-F238E27FC236}">
                <a16:creationId xmlns:a16="http://schemas.microsoft.com/office/drawing/2014/main" id="{7F042221-6E17-2740-A913-53B8F41AC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647" y="344179"/>
            <a:ext cx="51276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">
            <a:extLst>
              <a:ext uri="{FF2B5EF4-FFF2-40B4-BE49-F238E27FC236}">
                <a16:creationId xmlns:a16="http://schemas.microsoft.com/office/drawing/2014/main" id="{A0901E93-D729-B14E-B6E3-89DDD03AE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371" y="1472334"/>
            <a:ext cx="8548741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frequentist statistics we don’t talk about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(unless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represents a repeatable observation).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do define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 in Bayesian statistics as a degree of belief,  then we need to use Bayes’ theorem to obtain</a:t>
            </a:r>
          </a:p>
        </p:txBody>
      </p:sp>
      <p:pic>
        <p:nvPicPr>
          <p:cNvPr id="14" name="Picture 11" descr="txp_fig">
            <a:extLst>
              <a:ext uri="{FF2B5EF4-FFF2-40B4-BE49-F238E27FC236}">
                <a16:creationId xmlns:a16="http://schemas.microsoft.com/office/drawing/2014/main" id="{A79210F5-0D21-AA46-896D-F0AD167B5AE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360" y="3458024"/>
            <a:ext cx="38227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2">
            <a:extLst>
              <a:ext uri="{FF2B5EF4-FFF2-40B4-BE49-F238E27FC236}">
                <a16:creationId xmlns:a16="http://schemas.microsoft.com/office/drawing/2014/main" id="{D35ECAAE-5CB1-B945-9442-48A7934A4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697" y="4832797"/>
            <a:ext cx="73325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now stick with the frequentist approach;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 is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-value, regrettably easy to misinterpret as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409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PHYSTAT-Gamma 2022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4290E89-B870-F946-8816-D9FFF15D9CBF}"/>
              </a:ext>
            </a:extLst>
          </p:cNvPr>
          <p:cNvSpPr txBox="1">
            <a:spLocks noChangeArrowheads="1"/>
          </p:cNvSpPr>
          <p:nvPr/>
        </p:nvSpPr>
        <p:spPr>
          <a:xfrm>
            <a:off x="2212975" y="136946"/>
            <a:ext cx="5327650" cy="5159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 from test statistic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F3FA2D9-9778-D54B-BCF9-DA84F0D36968}"/>
              </a:ext>
            </a:extLst>
          </p:cNvPr>
          <p:cNvGrpSpPr/>
          <p:nvPr/>
        </p:nvGrpSpPr>
        <p:grpSpPr>
          <a:xfrm>
            <a:off x="575322" y="804575"/>
            <a:ext cx="5248575" cy="3061840"/>
            <a:chOff x="1522379" y="1501261"/>
            <a:chExt cx="5248575" cy="3061840"/>
          </a:xfrm>
        </p:grpSpPr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9DFF3F55-AF8F-7542-832A-FE33AAB7ECF1}"/>
                </a:ext>
              </a:extLst>
            </p:cNvPr>
            <p:cNvSpPr/>
            <p:nvPr/>
          </p:nvSpPr>
          <p:spPr>
            <a:xfrm>
              <a:off x="2253343" y="1817914"/>
              <a:ext cx="2939143" cy="2296886"/>
            </a:xfrm>
            <a:custGeom>
              <a:avLst/>
              <a:gdLst>
                <a:gd name="connsiteX0" fmla="*/ 0 w 2939143"/>
                <a:gd name="connsiteY0" fmla="*/ 0 h 2296886"/>
                <a:gd name="connsiteX1" fmla="*/ 43543 w 2939143"/>
                <a:gd name="connsiteY1" fmla="*/ 76200 h 2296886"/>
                <a:gd name="connsiteX2" fmla="*/ 65314 w 2939143"/>
                <a:gd name="connsiteY2" fmla="*/ 97972 h 2296886"/>
                <a:gd name="connsiteX3" fmla="*/ 97971 w 2939143"/>
                <a:gd name="connsiteY3" fmla="*/ 163286 h 2296886"/>
                <a:gd name="connsiteX4" fmla="*/ 163286 w 2939143"/>
                <a:gd name="connsiteY4" fmla="*/ 228600 h 2296886"/>
                <a:gd name="connsiteX5" fmla="*/ 185057 w 2939143"/>
                <a:gd name="connsiteY5" fmla="*/ 250372 h 2296886"/>
                <a:gd name="connsiteX6" fmla="*/ 206828 w 2939143"/>
                <a:gd name="connsiteY6" fmla="*/ 283029 h 2296886"/>
                <a:gd name="connsiteX7" fmla="*/ 239486 w 2939143"/>
                <a:gd name="connsiteY7" fmla="*/ 304800 h 2296886"/>
                <a:gd name="connsiteX8" fmla="*/ 261257 w 2939143"/>
                <a:gd name="connsiteY8" fmla="*/ 326572 h 2296886"/>
                <a:gd name="connsiteX9" fmla="*/ 293914 w 2939143"/>
                <a:gd name="connsiteY9" fmla="*/ 348343 h 2296886"/>
                <a:gd name="connsiteX10" fmla="*/ 315686 w 2939143"/>
                <a:gd name="connsiteY10" fmla="*/ 370115 h 2296886"/>
                <a:gd name="connsiteX11" fmla="*/ 381000 w 2939143"/>
                <a:gd name="connsiteY11" fmla="*/ 413657 h 2296886"/>
                <a:gd name="connsiteX12" fmla="*/ 413657 w 2939143"/>
                <a:gd name="connsiteY12" fmla="*/ 435429 h 2296886"/>
                <a:gd name="connsiteX13" fmla="*/ 446314 w 2939143"/>
                <a:gd name="connsiteY13" fmla="*/ 457200 h 2296886"/>
                <a:gd name="connsiteX14" fmla="*/ 468086 w 2939143"/>
                <a:gd name="connsiteY14" fmla="*/ 478972 h 2296886"/>
                <a:gd name="connsiteX15" fmla="*/ 500743 w 2939143"/>
                <a:gd name="connsiteY15" fmla="*/ 500743 h 2296886"/>
                <a:gd name="connsiteX16" fmla="*/ 544286 w 2939143"/>
                <a:gd name="connsiteY16" fmla="*/ 544286 h 2296886"/>
                <a:gd name="connsiteX17" fmla="*/ 609600 w 2939143"/>
                <a:gd name="connsiteY17" fmla="*/ 576943 h 2296886"/>
                <a:gd name="connsiteX18" fmla="*/ 631371 w 2939143"/>
                <a:gd name="connsiteY18" fmla="*/ 598715 h 2296886"/>
                <a:gd name="connsiteX19" fmla="*/ 664028 w 2939143"/>
                <a:gd name="connsiteY19" fmla="*/ 620486 h 2296886"/>
                <a:gd name="connsiteX20" fmla="*/ 729343 w 2939143"/>
                <a:gd name="connsiteY20" fmla="*/ 642257 h 2296886"/>
                <a:gd name="connsiteX21" fmla="*/ 751114 w 2939143"/>
                <a:gd name="connsiteY21" fmla="*/ 664029 h 2296886"/>
                <a:gd name="connsiteX22" fmla="*/ 816428 w 2939143"/>
                <a:gd name="connsiteY22" fmla="*/ 685800 h 2296886"/>
                <a:gd name="connsiteX23" fmla="*/ 903514 w 2939143"/>
                <a:gd name="connsiteY23" fmla="*/ 729343 h 2296886"/>
                <a:gd name="connsiteX24" fmla="*/ 936171 w 2939143"/>
                <a:gd name="connsiteY24" fmla="*/ 740229 h 2296886"/>
                <a:gd name="connsiteX25" fmla="*/ 957943 w 2939143"/>
                <a:gd name="connsiteY25" fmla="*/ 762000 h 2296886"/>
                <a:gd name="connsiteX26" fmla="*/ 1023257 w 2939143"/>
                <a:gd name="connsiteY26" fmla="*/ 783772 h 2296886"/>
                <a:gd name="connsiteX27" fmla="*/ 1088571 w 2939143"/>
                <a:gd name="connsiteY27" fmla="*/ 805543 h 2296886"/>
                <a:gd name="connsiteX28" fmla="*/ 1121228 w 2939143"/>
                <a:gd name="connsiteY28" fmla="*/ 816429 h 2296886"/>
                <a:gd name="connsiteX29" fmla="*/ 1153886 w 2939143"/>
                <a:gd name="connsiteY29" fmla="*/ 838200 h 2296886"/>
                <a:gd name="connsiteX30" fmla="*/ 1186543 w 2939143"/>
                <a:gd name="connsiteY30" fmla="*/ 849086 h 2296886"/>
                <a:gd name="connsiteX31" fmla="*/ 1273628 w 2939143"/>
                <a:gd name="connsiteY31" fmla="*/ 870857 h 2296886"/>
                <a:gd name="connsiteX32" fmla="*/ 1382486 w 2939143"/>
                <a:gd name="connsiteY32" fmla="*/ 903515 h 2296886"/>
                <a:gd name="connsiteX33" fmla="*/ 1480457 w 2939143"/>
                <a:gd name="connsiteY33" fmla="*/ 925286 h 2296886"/>
                <a:gd name="connsiteX34" fmla="*/ 1545771 w 2939143"/>
                <a:gd name="connsiteY34" fmla="*/ 947057 h 2296886"/>
                <a:gd name="connsiteX35" fmla="*/ 1611086 w 2939143"/>
                <a:gd name="connsiteY35" fmla="*/ 968829 h 2296886"/>
                <a:gd name="connsiteX36" fmla="*/ 1643743 w 2939143"/>
                <a:gd name="connsiteY36" fmla="*/ 979715 h 2296886"/>
                <a:gd name="connsiteX37" fmla="*/ 1741714 w 2939143"/>
                <a:gd name="connsiteY37" fmla="*/ 1034143 h 2296886"/>
                <a:gd name="connsiteX38" fmla="*/ 1828800 w 2939143"/>
                <a:gd name="connsiteY38" fmla="*/ 1077686 h 2296886"/>
                <a:gd name="connsiteX39" fmla="*/ 1828800 w 2939143"/>
                <a:gd name="connsiteY39" fmla="*/ 1077686 h 2296886"/>
                <a:gd name="connsiteX40" fmla="*/ 1894114 w 2939143"/>
                <a:gd name="connsiteY40" fmla="*/ 1110343 h 2296886"/>
                <a:gd name="connsiteX41" fmla="*/ 1959428 w 2939143"/>
                <a:gd name="connsiteY41" fmla="*/ 1143000 h 2296886"/>
                <a:gd name="connsiteX42" fmla="*/ 2024743 w 2939143"/>
                <a:gd name="connsiteY42" fmla="*/ 1186543 h 2296886"/>
                <a:gd name="connsiteX43" fmla="*/ 2057400 w 2939143"/>
                <a:gd name="connsiteY43" fmla="*/ 1197429 h 2296886"/>
                <a:gd name="connsiteX44" fmla="*/ 2111828 w 2939143"/>
                <a:gd name="connsiteY44" fmla="*/ 1240972 h 2296886"/>
                <a:gd name="connsiteX45" fmla="*/ 2144486 w 2939143"/>
                <a:gd name="connsiteY45" fmla="*/ 1262743 h 2296886"/>
                <a:gd name="connsiteX46" fmla="*/ 2166257 w 2939143"/>
                <a:gd name="connsiteY46" fmla="*/ 1284515 h 2296886"/>
                <a:gd name="connsiteX47" fmla="*/ 2198914 w 2939143"/>
                <a:gd name="connsiteY47" fmla="*/ 1306286 h 2296886"/>
                <a:gd name="connsiteX48" fmla="*/ 2275114 w 2939143"/>
                <a:gd name="connsiteY48" fmla="*/ 1382486 h 2296886"/>
                <a:gd name="connsiteX49" fmla="*/ 2296886 w 2939143"/>
                <a:gd name="connsiteY49" fmla="*/ 1404257 h 2296886"/>
                <a:gd name="connsiteX50" fmla="*/ 2318657 w 2939143"/>
                <a:gd name="connsiteY50" fmla="*/ 1426029 h 2296886"/>
                <a:gd name="connsiteX51" fmla="*/ 2351314 w 2939143"/>
                <a:gd name="connsiteY51" fmla="*/ 1447800 h 2296886"/>
                <a:gd name="connsiteX52" fmla="*/ 2394857 w 2939143"/>
                <a:gd name="connsiteY52" fmla="*/ 1502229 h 2296886"/>
                <a:gd name="connsiteX53" fmla="*/ 2427514 w 2939143"/>
                <a:gd name="connsiteY53" fmla="*/ 1524000 h 2296886"/>
                <a:gd name="connsiteX54" fmla="*/ 2471057 w 2939143"/>
                <a:gd name="connsiteY54" fmla="*/ 1578429 h 2296886"/>
                <a:gd name="connsiteX55" fmla="*/ 2514600 w 2939143"/>
                <a:gd name="connsiteY55" fmla="*/ 1632857 h 2296886"/>
                <a:gd name="connsiteX56" fmla="*/ 2525486 w 2939143"/>
                <a:gd name="connsiteY56" fmla="*/ 1665515 h 2296886"/>
                <a:gd name="connsiteX57" fmla="*/ 2590800 w 2939143"/>
                <a:gd name="connsiteY57" fmla="*/ 1719943 h 2296886"/>
                <a:gd name="connsiteX58" fmla="*/ 2634343 w 2939143"/>
                <a:gd name="connsiteY58" fmla="*/ 1774372 h 2296886"/>
                <a:gd name="connsiteX59" fmla="*/ 2656114 w 2939143"/>
                <a:gd name="connsiteY59" fmla="*/ 1807029 h 2296886"/>
                <a:gd name="connsiteX60" fmla="*/ 2699657 w 2939143"/>
                <a:gd name="connsiteY60" fmla="*/ 1850572 h 2296886"/>
                <a:gd name="connsiteX61" fmla="*/ 2743200 w 2939143"/>
                <a:gd name="connsiteY61" fmla="*/ 1905000 h 2296886"/>
                <a:gd name="connsiteX62" fmla="*/ 2786743 w 2939143"/>
                <a:gd name="connsiteY62" fmla="*/ 1992086 h 2296886"/>
                <a:gd name="connsiteX63" fmla="*/ 2819400 w 2939143"/>
                <a:gd name="connsiteY63" fmla="*/ 2046515 h 2296886"/>
                <a:gd name="connsiteX64" fmla="*/ 2830286 w 2939143"/>
                <a:gd name="connsiteY64" fmla="*/ 2079172 h 2296886"/>
                <a:gd name="connsiteX65" fmla="*/ 2852057 w 2939143"/>
                <a:gd name="connsiteY65" fmla="*/ 2111829 h 2296886"/>
                <a:gd name="connsiteX66" fmla="*/ 2862943 w 2939143"/>
                <a:gd name="connsiteY66" fmla="*/ 2144486 h 2296886"/>
                <a:gd name="connsiteX67" fmla="*/ 2884714 w 2939143"/>
                <a:gd name="connsiteY67" fmla="*/ 2177143 h 2296886"/>
                <a:gd name="connsiteX68" fmla="*/ 2906486 w 2939143"/>
                <a:gd name="connsiteY68" fmla="*/ 2242457 h 2296886"/>
                <a:gd name="connsiteX69" fmla="*/ 2917371 w 2939143"/>
                <a:gd name="connsiteY69" fmla="*/ 2275115 h 2296886"/>
                <a:gd name="connsiteX70" fmla="*/ 2939143 w 2939143"/>
                <a:gd name="connsiteY70" fmla="*/ 2296886 h 2296886"/>
                <a:gd name="connsiteX71" fmla="*/ 2928257 w 2939143"/>
                <a:gd name="connsiteY71" fmla="*/ 2264229 h 229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939143" h="2296886">
                  <a:moveTo>
                    <a:pt x="0" y="0"/>
                  </a:moveTo>
                  <a:cubicBezTo>
                    <a:pt x="14514" y="25400"/>
                    <a:pt x="27316" y="51859"/>
                    <a:pt x="43543" y="76200"/>
                  </a:cubicBezTo>
                  <a:cubicBezTo>
                    <a:pt x="49236" y="84740"/>
                    <a:pt x="60034" y="89171"/>
                    <a:pt x="65314" y="97972"/>
                  </a:cubicBezTo>
                  <a:cubicBezTo>
                    <a:pt x="103943" y="162355"/>
                    <a:pt x="42921" y="99060"/>
                    <a:pt x="97971" y="163286"/>
                  </a:cubicBezTo>
                  <a:cubicBezTo>
                    <a:pt x="97991" y="163309"/>
                    <a:pt x="152389" y="217703"/>
                    <a:pt x="163286" y="228600"/>
                  </a:cubicBezTo>
                  <a:cubicBezTo>
                    <a:pt x="170543" y="235857"/>
                    <a:pt x="179364" y="241832"/>
                    <a:pt x="185057" y="250372"/>
                  </a:cubicBezTo>
                  <a:cubicBezTo>
                    <a:pt x="192314" y="261258"/>
                    <a:pt x="197577" y="273778"/>
                    <a:pt x="206828" y="283029"/>
                  </a:cubicBezTo>
                  <a:cubicBezTo>
                    <a:pt x="216079" y="292280"/>
                    <a:pt x="229270" y="296627"/>
                    <a:pt x="239486" y="304800"/>
                  </a:cubicBezTo>
                  <a:cubicBezTo>
                    <a:pt x="247500" y="311211"/>
                    <a:pt x="253243" y="320161"/>
                    <a:pt x="261257" y="326572"/>
                  </a:cubicBezTo>
                  <a:cubicBezTo>
                    <a:pt x="271473" y="334745"/>
                    <a:pt x="283698" y="340170"/>
                    <a:pt x="293914" y="348343"/>
                  </a:cubicBezTo>
                  <a:cubicBezTo>
                    <a:pt x="301928" y="354754"/>
                    <a:pt x="307475" y="363957"/>
                    <a:pt x="315686" y="370115"/>
                  </a:cubicBezTo>
                  <a:cubicBezTo>
                    <a:pt x="336619" y="385814"/>
                    <a:pt x="359229" y="399143"/>
                    <a:pt x="381000" y="413657"/>
                  </a:cubicBezTo>
                  <a:lnTo>
                    <a:pt x="413657" y="435429"/>
                  </a:lnTo>
                  <a:cubicBezTo>
                    <a:pt x="424543" y="442686"/>
                    <a:pt x="437063" y="447949"/>
                    <a:pt x="446314" y="457200"/>
                  </a:cubicBezTo>
                  <a:cubicBezTo>
                    <a:pt x="453571" y="464457"/>
                    <a:pt x="460072" y="472561"/>
                    <a:pt x="468086" y="478972"/>
                  </a:cubicBezTo>
                  <a:cubicBezTo>
                    <a:pt x="478302" y="487145"/>
                    <a:pt x="490810" y="492229"/>
                    <a:pt x="500743" y="500743"/>
                  </a:cubicBezTo>
                  <a:cubicBezTo>
                    <a:pt x="516328" y="514101"/>
                    <a:pt x="524813" y="537795"/>
                    <a:pt x="544286" y="544286"/>
                  </a:cubicBezTo>
                  <a:cubicBezTo>
                    <a:pt x="578777" y="555783"/>
                    <a:pt x="579456" y="552827"/>
                    <a:pt x="609600" y="576943"/>
                  </a:cubicBezTo>
                  <a:cubicBezTo>
                    <a:pt x="617614" y="583354"/>
                    <a:pt x="623357" y="592304"/>
                    <a:pt x="631371" y="598715"/>
                  </a:cubicBezTo>
                  <a:cubicBezTo>
                    <a:pt x="641587" y="606888"/>
                    <a:pt x="652073" y="615173"/>
                    <a:pt x="664028" y="620486"/>
                  </a:cubicBezTo>
                  <a:cubicBezTo>
                    <a:pt x="684999" y="629806"/>
                    <a:pt x="729343" y="642257"/>
                    <a:pt x="729343" y="642257"/>
                  </a:cubicBezTo>
                  <a:cubicBezTo>
                    <a:pt x="736600" y="649514"/>
                    <a:pt x="741934" y="659439"/>
                    <a:pt x="751114" y="664029"/>
                  </a:cubicBezTo>
                  <a:cubicBezTo>
                    <a:pt x="771640" y="674292"/>
                    <a:pt x="816428" y="685800"/>
                    <a:pt x="816428" y="685800"/>
                  </a:cubicBezTo>
                  <a:cubicBezTo>
                    <a:pt x="854428" y="723800"/>
                    <a:pt x="828463" y="704326"/>
                    <a:pt x="903514" y="729343"/>
                  </a:cubicBezTo>
                  <a:lnTo>
                    <a:pt x="936171" y="740229"/>
                  </a:lnTo>
                  <a:cubicBezTo>
                    <a:pt x="943428" y="747486"/>
                    <a:pt x="948763" y="757410"/>
                    <a:pt x="957943" y="762000"/>
                  </a:cubicBezTo>
                  <a:cubicBezTo>
                    <a:pt x="978469" y="772263"/>
                    <a:pt x="1001486" y="776515"/>
                    <a:pt x="1023257" y="783772"/>
                  </a:cubicBezTo>
                  <a:lnTo>
                    <a:pt x="1088571" y="805543"/>
                  </a:lnTo>
                  <a:cubicBezTo>
                    <a:pt x="1099457" y="809172"/>
                    <a:pt x="1111680" y="810064"/>
                    <a:pt x="1121228" y="816429"/>
                  </a:cubicBezTo>
                  <a:cubicBezTo>
                    <a:pt x="1132114" y="823686"/>
                    <a:pt x="1142184" y="832349"/>
                    <a:pt x="1153886" y="838200"/>
                  </a:cubicBezTo>
                  <a:cubicBezTo>
                    <a:pt x="1164149" y="843332"/>
                    <a:pt x="1175473" y="846067"/>
                    <a:pt x="1186543" y="849086"/>
                  </a:cubicBezTo>
                  <a:cubicBezTo>
                    <a:pt x="1215410" y="856959"/>
                    <a:pt x="1245242" y="861395"/>
                    <a:pt x="1273628" y="870857"/>
                  </a:cubicBezTo>
                  <a:cubicBezTo>
                    <a:pt x="1327894" y="888946"/>
                    <a:pt x="1333135" y="892548"/>
                    <a:pt x="1382486" y="903515"/>
                  </a:cubicBezTo>
                  <a:cubicBezTo>
                    <a:pt x="1422454" y="912397"/>
                    <a:pt x="1442520" y="913905"/>
                    <a:pt x="1480457" y="925286"/>
                  </a:cubicBezTo>
                  <a:cubicBezTo>
                    <a:pt x="1502438" y="931880"/>
                    <a:pt x="1524000" y="939800"/>
                    <a:pt x="1545771" y="947057"/>
                  </a:cubicBezTo>
                  <a:lnTo>
                    <a:pt x="1611086" y="968829"/>
                  </a:lnTo>
                  <a:cubicBezTo>
                    <a:pt x="1621972" y="972458"/>
                    <a:pt x="1634196" y="973350"/>
                    <a:pt x="1643743" y="979715"/>
                  </a:cubicBezTo>
                  <a:cubicBezTo>
                    <a:pt x="1718604" y="1029622"/>
                    <a:pt x="1684234" y="1014982"/>
                    <a:pt x="1741714" y="1034143"/>
                  </a:cubicBezTo>
                  <a:cubicBezTo>
                    <a:pt x="1779713" y="1072142"/>
                    <a:pt x="1753749" y="1052669"/>
                    <a:pt x="1828800" y="1077686"/>
                  </a:cubicBezTo>
                  <a:lnTo>
                    <a:pt x="1828800" y="1077686"/>
                  </a:lnTo>
                  <a:cubicBezTo>
                    <a:pt x="1922399" y="1140085"/>
                    <a:pt x="1803969" y="1065269"/>
                    <a:pt x="1894114" y="1110343"/>
                  </a:cubicBezTo>
                  <a:cubicBezTo>
                    <a:pt x="1978515" y="1152545"/>
                    <a:pt x="1877351" y="1115643"/>
                    <a:pt x="1959428" y="1143000"/>
                  </a:cubicBezTo>
                  <a:cubicBezTo>
                    <a:pt x="1981200" y="1157514"/>
                    <a:pt x="1999920" y="1178268"/>
                    <a:pt x="2024743" y="1186543"/>
                  </a:cubicBezTo>
                  <a:cubicBezTo>
                    <a:pt x="2035629" y="1190172"/>
                    <a:pt x="2047137" y="1192297"/>
                    <a:pt x="2057400" y="1197429"/>
                  </a:cubicBezTo>
                  <a:cubicBezTo>
                    <a:pt x="2102081" y="1219769"/>
                    <a:pt x="2078073" y="1213968"/>
                    <a:pt x="2111828" y="1240972"/>
                  </a:cubicBezTo>
                  <a:cubicBezTo>
                    <a:pt x="2122044" y="1249145"/>
                    <a:pt x="2134270" y="1254570"/>
                    <a:pt x="2144486" y="1262743"/>
                  </a:cubicBezTo>
                  <a:cubicBezTo>
                    <a:pt x="2152500" y="1269154"/>
                    <a:pt x="2158243" y="1278104"/>
                    <a:pt x="2166257" y="1284515"/>
                  </a:cubicBezTo>
                  <a:cubicBezTo>
                    <a:pt x="2176473" y="1292688"/>
                    <a:pt x="2188981" y="1297772"/>
                    <a:pt x="2198914" y="1306286"/>
                  </a:cubicBezTo>
                  <a:lnTo>
                    <a:pt x="2275114" y="1382486"/>
                  </a:lnTo>
                  <a:lnTo>
                    <a:pt x="2296886" y="1404257"/>
                  </a:lnTo>
                  <a:cubicBezTo>
                    <a:pt x="2304143" y="1411514"/>
                    <a:pt x="2310117" y="1420336"/>
                    <a:pt x="2318657" y="1426029"/>
                  </a:cubicBezTo>
                  <a:cubicBezTo>
                    <a:pt x="2329543" y="1433286"/>
                    <a:pt x="2341098" y="1439627"/>
                    <a:pt x="2351314" y="1447800"/>
                  </a:cubicBezTo>
                  <a:cubicBezTo>
                    <a:pt x="2405179" y="1490892"/>
                    <a:pt x="2338276" y="1445648"/>
                    <a:pt x="2394857" y="1502229"/>
                  </a:cubicBezTo>
                  <a:cubicBezTo>
                    <a:pt x="2404108" y="1511480"/>
                    <a:pt x="2416628" y="1516743"/>
                    <a:pt x="2427514" y="1524000"/>
                  </a:cubicBezTo>
                  <a:cubicBezTo>
                    <a:pt x="2494535" y="1624529"/>
                    <a:pt x="2409005" y="1500861"/>
                    <a:pt x="2471057" y="1578429"/>
                  </a:cubicBezTo>
                  <a:cubicBezTo>
                    <a:pt x="2525975" y="1647078"/>
                    <a:pt x="2462040" y="1580299"/>
                    <a:pt x="2514600" y="1632857"/>
                  </a:cubicBezTo>
                  <a:cubicBezTo>
                    <a:pt x="2518229" y="1643743"/>
                    <a:pt x="2519121" y="1655967"/>
                    <a:pt x="2525486" y="1665515"/>
                  </a:cubicBezTo>
                  <a:cubicBezTo>
                    <a:pt x="2542249" y="1690660"/>
                    <a:pt x="2566703" y="1703878"/>
                    <a:pt x="2590800" y="1719943"/>
                  </a:cubicBezTo>
                  <a:cubicBezTo>
                    <a:pt x="2657808" y="1820456"/>
                    <a:pt x="2572298" y="1696816"/>
                    <a:pt x="2634343" y="1774372"/>
                  </a:cubicBezTo>
                  <a:cubicBezTo>
                    <a:pt x="2642516" y="1784588"/>
                    <a:pt x="2647600" y="1797096"/>
                    <a:pt x="2656114" y="1807029"/>
                  </a:cubicBezTo>
                  <a:cubicBezTo>
                    <a:pt x="2669472" y="1822614"/>
                    <a:pt x="2688271" y="1833493"/>
                    <a:pt x="2699657" y="1850572"/>
                  </a:cubicBezTo>
                  <a:cubicBezTo>
                    <a:pt x="2727121" y="1891769"/>
                    <a:pt x="2712177" y="1873978"/>
                    <a:pt x="2743200" y="1905000"/>
                  </a:cubicBezTo>
                  <a:cubicBezTo>
                    <a:pt x="2768216" y="1980052"/>
                    <a:pt x="2748743" y="1954088"/>
                    <a:pt x="2786743" y="1992086"/>
                  </a:cubicBezTo>
                  <a:cubicBezTo>
                    <a:pt x="2817576" y="2084590"/>
                    <a:pt x="2774575" y="1971807"/>
                    <a:pt x="2819400" y="2046515"/>
                  </a:cubicBezTo>
                  <a:cubicBezTo>
                    <a:pt x="2825304" y="2056354"/>
                    <a:pt x="2825154" y="2068909"/>
                    <a:pt x="2830286" y="2079172"/>
                  </a:cubicBezTo>
                  <a:cubicBezTo>
                    <a:pt x="2836137" y="2090874"/>
                    <a:pt x="2846206" y="2100127"/>
                    <a:pt x="2852057" y="2111829"/>
                  </a:cubicBezTo>
                  <a:cubicBezTo>
                    <a:pt x="2857189" y="2122092"/>
                    <a:pt x="2857811" y="2134223"/>
                    <a:pt x="2862943" y="2144486"/>
                  </a:cubicBezTo>
                  <a:cubicBezTo>
                    <a:pt x="2868794" y="2156188"/>
                    <a:pt x="2879401" y="2165188"/>
                    <a:pt x="2884714" y="2177143"/>
                  </a:cubicBezTo>
                  <a:cubicBezTo>
                    <a:pt x="2894035" y="2198114"/>
                    <a:pt x="2899229" y="2220686"/>
                    <a:pt x="2906486" y="2242457"/>
                  </a:cubicBezTo>
                  <a:cubicBezTo>
                    <a:pt x="2910115" y="2253343"/>
                    <a:pt x="2909257" y="2267001"/>
                    <a:pt x="2917371" y="2275115"/>
                  </a:cubicBezTo>
                  <a:lnTo>
                    <a:pt x="2939143" y="2296886"/>
                  </a:lnTo>
                  <a:lnTo>
                    <a:pt x="2928257" y="2264229"/>
                  </a:lnTo>
                </a:path>
              </a:pathLst>
            </a:cu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AC026D1-17CA-F947-A9AE-50AE136D9D2C}"/>
                </a:ext>
              </a:extLst>
            </p:cNvPr>
            <p:cNvSpPr txBox="1"/>
            <p:nvPr/>
          </p:nvSpPr>
          <p:spPr>
            <a:xfrm>
              <a:off x="2182627" y="3147328"/>
              <a:ext cx="26368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lang="en-US" sz="2000" baseline="-25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≤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{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“less 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eq. compatible” 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with </a:t>
              </a:r>
              <a:r>
                <a:rPr lang="en-US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}</a:t>
              </a:r>
            </a:p>
          </p:txBody>
        </p:sp>
        <p:sp>
          <p:nvSpPr>
            <p:cNvPr id="27" name="Line 21">
              <a:extLst>
                <a:ext uri="{FF2B5EF4-FFF2-40B4-BE49-F238E27FC236}">
                  <a16:creationId xmlns:a16="http://schemas.microsoft.com/office/drawing/2014/main" id="{8865485B-BC8D-9E4D-BF4C-F136BE6C94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1125" y="2109279"/>
              <a:ext cx="145373" cy="52120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032FCAD-202F-C542-AB60-42443FA2A28E}"/>
                </a:ext>
              </a:extLst>
            </p:cNvPr>
            <p:cNvSpPr txBox="1"/>
            <p:nvPr/>
          </p:nvSpPr>
          <p:spPr>
            <a:xfrm>
              <a:off x="4291279" y="1901371"/>
              <a:ext cx="24796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lang="en-US" sz="2000" baseline="-25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{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“more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compatible” with </a:t>
              </a:r>
              <a:r>
                <a:rPr lang="en-US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}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08FFFB6-A191-A742-BFF6-ACADBB1BF932}"/>
                </a:ext>
              </a:extLst>
            </p:cNvPr>
            <p:cNvSpPr txBox="1"/>
            <p:nvPr/>
          </p:nvSpPr>
          <p:spPr>
            <a:xfrm>
              <a:off x="3302304" y="1618752"/>
              <a:ext cx="5501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0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obs</a:t>
              </a:r>
              <a:endPara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E174488-D9C7-614F-A86E-5D54E30AEB27}"/>
                </a:ext>
              </a:extLst>
            </p:cNvPr>
            <p:cNvSpPr/>
            <p:nvPr/>
          </p:nvSpPr>
          <p:spPr>
            <a:xfrm>
              <a:off x="3684624" y="4304509"/>
              <a:ext cx="317503" cy="1983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F2837A0-731A-2449-AFB2-6D4B56B1E846}"/>
                </a:ext>
              </a:extLst>
            </p:cNvPr>
            <p:cNvCxnSpPr/>
            <p:nvPr/>
          </p:nvCxnSpPr>
          <p:spPr>
            <a:xfrm>
              <a:off x="1961809" y="4411885"/>
              <a:ext cx="321821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7D5EF607-FC7E-BC45-88ED-6853DF527AD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63890" y="1618754"/>
              <a:ext cx="1" cy="27981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D602FAE-9F4A-6F4B-8C2B-D6F0B1AC9C90}"/>
                </a:ext>
              </a:extLst>
            </p:cNvPr>
            <p:cNvSpPr/>
            <p:nvPr/>
          </p:nvSpPr>
          <p:spPr>
            <a:xfrm>
              <a:off x="3766498" y="2721429"/>
              <a:ext cx="84982" cy="852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34E7A29-61E0-AC46-9AB6-B15783914A8A}"/>
                </a:ext>
              </a:extLst>
            </p:cNvPr>
            <p:cNvSpPr txBox="1"/>
            <p:nvPr/>
          </p:nvSpPr>
          <p:spPr>
            <a:xfrm>
              <a:off x="5235127" y="4162991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8CC96C5-7CB1-FC40-ADE1-37D06779A877}"/>
                </a:ext>
              </a:extLst>
            </p:cNvPr>
            <p:cNvSpPr txBox="1"/>
            <p:nvPr/>
          </p:nvSpPr>
          <p:spPr>
            <a:xfrm>
              <a:off x="1522379" y="1501261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endPara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B06157C-B8C1-B74D-9C36-90A0463DD226}"/>
              </a:ext>
            </a:extLst>
          </p:cNvPr>
          <p:cNvCxnSpPr>
            <a:cxnSpLocks/>
          </p:cNvCxnSpPr>
          <p:nvPr/>
        </p:nvCxnSpPr>
        <p:spPr>
          <a:xfrm flipH="1">
            <a:off x="4005945" y="2481840"/>
            <a:ext cx="870855" cy="38110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CC0E2D1B-8184-D649-8BD8-FE41276B6A42}"/>
              </a:ext>
            </a:extLst>
          </p:cNvPr>
          <p:cNvSpPr txBox="1"/>
          <p:nvPr/>
        </p:nvSpPr>
        <p:spPr>
          <a:xfrm>
            <a:off x="5010338" y="2231692"/>
            <a:ext cx="3641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surface described by test statistic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41271741-B6A3-364F-A0A7-6DB0F70DD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313" y="2703408"/>
            <a:ext cx="2520000" cy="50400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E972F2D6-2CBB-7641-A1B1-9DEF5B403DE6}"/>
              </a:ext>
            </a:extLst>
          </p:cNvPr>
          <p:cNvSpPr txBox="1"/>
          <p:nvPr/>
        </p:nvSpPr>
        <p:spPr>
          <a:xfrm>
            <a:off x="484046" y="4208951"/>
            <a:ext cx="7974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e.g. we define the region of less or eq. compatibility to be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≥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the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B5D52695-5138-8D4D-A9F2-005FBC713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027" y="5147108"/>
            <a:ext cx="5898083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8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PHYSTAT-Gamma 2022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9944216-5AAC-0642-8D58-DC0C5D3570EA}"/>
              </a:ext>
            </a:extLst>
          </p:cNvPr>
          <p:cNvSpPr txBox="1">
            <a:spLocks noChangeArrowheads="1"/>
          </p:cNvSpPr>
          <p:nvPr/>
        </p:nvSpPr>
        <p:spPr>
          <a:xfrm>
            <a:off x="338138" y="228600"/>
            <a:ext cx="65944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Poisson counting experiment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2A7A3BC3-678C-9040-947D-C9C2CC0C8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3" y="776288"/>
            <a:ext cx="796545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do a counting experiment and observe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events.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 could be from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process or from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we only count the total number.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 model: 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01056FB-D861-2A49-966A-945B5DB21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2638425"/>
            <a:ext cx="3733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539F7443-47D9-B54F-9BC3-E450D5840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0" y="3511550"/>
            <a:ext cx="546576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mean (i.e., expected) # of signal events</a:t>
            </a:r>
          </a:p>
          <a:p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mean # of background events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CD937CCC-4B42-A244-9029-4AD0C6A03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" y="4527550"/>
            <a:ext cx="828842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is to make inference about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(rejecting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≈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“discovery of signal process”)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test all non-zero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(values not rejected =  confidence interval)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both cases need to ask what is relevant alternative hypothesis.</a:t>
            </a:r>
          </a:p>
        </p:txBody>
      </p:sp>
    </p:spTree>
    <p:extLst>
      <p:ext uri="{BB962C8B-B14F-4D97-AF65-F5344CB8AC3E}">
        <p14:creationId xmlns:p14="http://schemas.microsoft.com/office/powerpoint/2010/main" val="94224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PHYSTAT-Gamma 2022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F55E1DA-4719-0446-A516-E5B647C74385}"/>
              </a:ext>
            </a:extLst>
          </p:cNvPr>
          <p:cNvSpPr txBox="1">
            <a:spLocks noChangeArrowheads="1"/>
          </p:cNvSpPr>
          <p:nvPr/>
        </p:nvSpPr>
        <p:spPr>
          <a:xfrm>
            <a:off x="366713" y="223838"/>
            <a:ext cx="8240712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Poisson counting experiment: discovery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D6198C3C-BF0F-1E44-A4B7-90B81BD43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742950"/>
            <a:ext cx="658706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0.5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(known), and we observe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 we claim evidence for a new discovery?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Give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for 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8" name="Picture 10" descr="txp_fig">
            <a:extLst>
              <a:ext uri="{FF2B5EF4-FFF2-40B4-BE49-F238E27FC236}">
                <a16:creationId xmlns:a16="http://schemas.microsoft.com/office/drawing/2014/main" id="{C4316487-9BC2-4D4F-B36C-55CACF7B59D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2444750"/>
            <a:ext cx="4972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4528C309-5485-DE46-BF0F-3503BEB887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3355975"/>
            <a:ext cx="6637338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64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8A8B6E2A-4E14-6C42-8F05-F0D7F3556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09" y="2267540"/>
            <a:ext cx="35560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PHYSTAT-Gamma 2022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81D714C-2729-3C42-A5E9-86FA7EEC5326}"/>
              </a:ext>
            </a:extLst>
          </p:cNvPr>
          <p:cNvSpPr txBox="1">
            <a:spLocks noChangeArrowheads="1"/>
          </p:cNvSpPr>
          <p:nvPr/>
        </p:nvSpPr>
        <p:spPr>
          <a:xfrm>
            <a:off x="2332907" y="190531"/>
            <a:ext cx="4725988" cy="360362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Significance from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</a:t>
            </a:r>
            <a:endParaRPr lang="en-GB" altLang="en-US" sz="3200" i="1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AAF98A2A-34BC-3344-A80E-15E1D215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815" y="809052"/>
            <a:ext cx="822975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define significance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the number of standard deviations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a Gaussian variable would fluctuate in one direction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give the same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-value.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F96F9BF3-0F18-1F4F-A866-A3AEE428B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86" y="2118762"/>
            <a:ext cx="44005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81846AA8-C166-AE43-BFD4-6E68DAC06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329" y="3441677"/>
            <a:ext cx="2057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81BD02DD-6385-9F48-B61A-105E2797A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316" y="4347829"/>
            <a:ext cx="404469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ROOT:</a:t>
            </a:r>
          </a:p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 = 1 -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TMath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::Freq(Z)</a:t>
            </a:r>
          </a:p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 =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TMath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NormQuantile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(1-p)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CA95C43F-5812-4849-84A7-35DE7B41C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7570" y="4350180"/>
            <a:ext cx="45961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python (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scipy.stats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 = 1 -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norm.cdf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(Z) =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norm.sf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(Z)</a:t>
            </a:r>
          </a:p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 =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norm.ppf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(1-p)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CC7F81-9125-5F4E-BD86-9B461B814231}"/>
              </a:ext>
            </a:extLst>
          </p:cNvPr>
          <p:cNvSpPr txBox="1"/>
          <p:nvPr/>
        </p:nvSpPr>
        <p:spPr>
          <a:xfrm>
            <a:off x="362746" y="5587092"/>
            <a:ext cx="81170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 “number of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sigmas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”.  Note this does not mean that 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original data was Gaussian distributed.</a:t>
            </a:r>
          </a:p>
        </p:txBody>
      </p:sp>
    </p:spTree>
    <p:extLst>
      <p:ext uri="{BB962C8B-B14F-4D97-AF65-F5344CB8AC3E}">
        <p14:creationId xmlns:p14="http://schemas.microsoft.com/office/powerpoint/2010/main" val="210070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PHYSTAT-Gamma 2022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53BD5A0-C9F2-E347-846D-A720206284B4}"/>
              </a:ext>
            </a:extLst>
          </p:cNvPr>
          <p:cNvSpPr txBox="1">
            <a:spLocks noChangeArrowheads="1"/>
          </p:cNvSpPr>
          <p:nvPr/>
        </p:nvSpPr>
        <p:spPr>
          <a:xfrm>
            <a:off x="157163" y="238805"/>
            <a:ext cx="88423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Poisson counting experiment: discovery significance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D5BEDB0D-E102-464C-8672-A930AE369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3925" y="2366963"/>
            <a:ext cx="4284663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fact this tradition should be revisited: 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intended to quantify probability of a signal-like fluctuation assuming background only; not intended to cover, e.g., hidden systematics, plausibility signal model, compatibility of data with signal, “look-elsewhere effect”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~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 testing), etc.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34AAFC7-F2BC-2D47-87D6-295630792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45" y="896938"/>
            <a:ext cx="56781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 significance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1.7 × 10</a:t>
            </a:r>
            <a:r>
              <a:rPr lang="en-US" altLang="en-US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2C40508-12DC-DA4B-B501-C7925A057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895" y="866094"/>
            <a:ext cx="30861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4E62FD4F-579C-A746-B92C-964B3073A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304370"/>
            <a:ext cx="4240213" cy="398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>
            <a:extLst>
              <a:ext uri="{FF2B5EF4-FFF2-40B4-BE49-F238E27FC236}">
                <a16:creationId xmlns:a16="http://schemas.microsoft.com/office/drawing/2014/main" id="{748F170C-8629-0840-9A18-80A674349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808" y="1504950"/>
            <a:ext cx="88197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claim discovery if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&gt; 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&lt; 2.9 × 10</a:t>
            </a:r>
            <a:r>
              <a:rPr lang="en-US" altLang="en-US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7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 a “5-sigma effect”)</a:t>
            </a:r>
          </a:p>
        </p:txBody>
      </p:sp>
    </p:spTree>
    <p:extLst>
      <p:ext uri="{BB962C8B-B14F-4D97-AF65-F5344CB8AC3E}">
        <p14:creationId xmlns:p14="http://schemas.microsoft.com/office/powerpoint/2010/main" val="222607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PHYSTAT-Gamma 2022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CFBC28F-AEF6-924A-96A9-44D8B0747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874" y="353103"/>
            <a:ext cx="72326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intervals by inverting a test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4F4B9E3-AEED-5F44-B111-3AE37DE26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19" y="916864"/>
            <a:ext cx="8315161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addition to a ‘point estimate’ of a parameter we should report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interval reflecting its statistical uncertainty.  </a:t>
            </a:r>
            <a:endParaRPr lang="el-GR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intervals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parameter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be found by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defining a test of the hypothesized value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(do this for all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Specify values of the data that are ‘</a:t>
            </a:r>
            <a:r>
              <a:rPr lang="en-US" altLang="ja-JP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disfavoured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altLang="ja-JP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ja-JP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(critical region) such that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in critical region|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 ≤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for a prespecified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 0.05 or 0.1.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If data observed in the critical region, reject the value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invert the test to define a confidence interval as: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of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 that are not rejected in a test of size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(confidence level CL is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50499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PHYSTAT-Gamma 2022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30A4B-DE84-0B46-89FB-617D21EA6F3E}"/>
              </a:ext>
            </a:extLst>
          </p:cNvPr>
          <p:cNvSpPr txBox="1"/>
          <p:nvPr/>
        </p:nvSpPr>
        <p:spPr>
          <a:xfrm>
            <a:off x="380956" y="1110341"/>
            <a:ext cx="8273227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1:	</a:t>
            </a:r>
            <a:r>
              <a:rPr lang="en-GB" sz="2400" b="0" i="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Probability and Bayes theorem, </a:t>
            </a:r>
          </a:p>
          <a:p>
            <a:pPr>
              <a:spcAft>
                <a:spcPts val="0"/>
              </a:spcAft>
            </a:pPr>
            <a:r>
              <a:rPr lang="en-GB" sz="2400" dirty="0">
                <a:solidFill>
                  <a:srgbClr val="777777"/>
                </a:solidFill>
                <a:latin typeface="Roboto" panose="02000000000000000000" pitchFamily="2" charset="0"/>
              </a:rPr>
              <a:t>				</a:t>
            </a:r>
            <a:r>
              <a:rPr lang="en-GB" sz="2400" b="0" i="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Frequentist and Bayesian statistics, </a:t>
            </a:r>
          </a:p>
          <a:p>
            <a:pPr>
              <a:spcAft>
                <a:spcPts val="0"/>
              </a:spcAft>
            </a:pPr>
            <a:r>
              <a:rPr lang="en-GB" sz="2400" dirty="0">
                <a:solidFill>
                  <a:srgbClr val="777777"/>
                </a:solidFill>
                <a:latin typeface="Roboto" panose="02000000000000000000" pitchFamily="2" charset="0"/>
              </a:rPr>
              <a:t>				</a:t>
            </a:r>
            <a:r>
              <a:rPr lang="en-GB" sz="2400" b="0" i="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likelihood function, parameter estimation,</a:t>
            </a:r>
          </a:p>
          <a:p>
            <a:pPr>
              <a:spcAft>
                <a:spcPts val="0"/>
              </a:spcAft>
            </a:pPr>
            <a:r>
              <a:rPr lang="en-GB" sz="2400" dirty="0">
                <a:solidFill>
                  <a:srgbClr val="777777"/>
                </a:solidFill>
                <a:latin typeface="Roboto" panose="02000000000000000000" pitchFamily="2" charset="0"/>
              </a:rPr>
              <a:t>				</a:t>
            </a:r>
            <a:r>
              <a:rPr lang="en-GB" sz="2400" b="0" i="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maximum likelihood,</a:t>
            </a:r>
            <a:r>
              <a:rPr lang="en-GB" sz="2400" dirty="0">
                <a:solidFill>
                  <a:srgbClr val="777777"/>
                </a:solidFill>
                <a:latin typeface="Roboto" panose="02000000000000000000" pitchFamily="2" charset="0"/>
              </a:rPr>
              <a:t> </a:t>
            </a:r>
            <a:r>
              <a:rPr lang="en-GB" sz="2400" b="0" i="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information inequality, </a:t>
            </a:r>
          </a:p>
          <a:p>
            <a:pPr>
              <a:spcAft>
                <a:spcPts val="600"/>
              </a:spcAft>
            </a:pPr>
            <a:r>
              <a:rPr lang="en-GB" sz="2400" dirty="0">
                <a:solidFill>
                  <a:srgbClr val="777777"/>
                </a:solidFill>
                <a:latin typeface="Roboto" panose="02000000000000000000" pitchFamily="2" charset="0"/>
              </a:rPr>
              <a:t>				</a:t>
            </a:r>
            <a:r>
              <a:rPr lang="en-GB" sz="2400" b="0" i="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properties of MLE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Lecture 2:  	</a:t>
            </a:r>
            <a:r>
              <a:rPr lang="en-GB" sz="2400" b="0" i="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Frequentist hypothesis tests, </a:t>
            </a:r>
          </a:p>
          <a:p>
            <a:pPr algn="l">
              <a:spcAft>
                <a:spcPts val="0"/>
              </a:spcAft>
            </a:pPr>
            <a:r>
              <a:rPr lang="en-GB" sz="2400" dirty="0">
                <a:solidFill>
                  <a:srgbClr val="777777"/>
                </a:solidFill>
                <a:latin typeface="Roboto" panose="02000000000000000000" pitchFamily="2" charset="0"/>
              </a:rPr>
              <a:t>				</a:t>
            </a:r>
            <a:r>
              <a:rPr lang="en-GB" sz="2400" b="0" i="0" dirty="0" err="1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Neyman</a:t>
            </a:r>
            <a:r>
              <a:rPr lang="en-GB" sz="2400" b="0" i="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-Pearson lemma/likelihood ratio, </a:t>
            </a:r>
          </a:p>
          <a:p>
            <a:pPr algn="l">
              <a:spcAft>
                <a:spcPts val="0"/>
              </a:spcAft>
            </a:pPr>
            <a:r>
              <a:rPr lang="en-GB" sz="2400" dirty="0">
                <a:solidFill>
                  <a:srgbClr val="777777"/>
                </a:solidFill>
                <a:latin typeface="Roboto" panose="02000000000000000000" pitchFamily="2" charset="0"/>
              </a:rPr>
              <a:t>				</a:t>
            </a:r>
            <a:r>
              <a:rPr lang="en-GB" sz="2400" b="0" i="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goodness of fit, p values and significances, </a:t>
            </a:r>
          </a:p>
          <a:p>
            <a:pPr algn="l">
              <a:spcAft>
                <a:spcPts val="0"/>
              </a:spcAft>
            </a:pPr>
            <a:r>
              <a:rPr lang="en-GB" sz="2400" dirty="0">
                <a:solidFill>
                  <a:srgbClr val="777777"/>
                </a:solidFill>
                <a:latin typeface="Roboto" panose="02000000000000000000" pitchFamily="2" charset="0"/>
              </a:rPr>
              <a:t>				</a:t>
            </a:r>
            <a:r>
              <a:rPr lang="en-GB" sz="2400" b="0" i="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confidence interval from a test, </a:t>
            </a:r>
          </a:p>
          <a:p>
            <a:pPr algn="l">
              <a:spcAft>
                <a:spcPts val="600"/>
              </a:spcAft>
            </a:pPr>
            <a:r>
              <a:rPr lang="en-GB" sz="2400" dirty="0">
                <a:solidFill>
                  <a:srgbClr val="777777"/>
                </a:solidFill>
                <a:latin typeface="Roboto" panose="02000000000000000000" pitchFamily="2" charset="0"/>
              </a:rPr>
              <a:t>				</a:t>
            </a:r>
            <a:r>
              <a:rPr lang="en-GB" sz="2400" b="0" i="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Wilk's theorem and confidence regions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EB6DB5-09DE-3894-D2AB-7B057E621996}"/>
              </a:ext>
            </a:extLst>
          </p:cNvPr>
          <p:cNvSpPr txBox="1"/>
          <p:nvPr/>
        </p:nvSpPr>
        <p:spPr>
          <a:xfrm>
            <a:off x="380956" y="5353775"/>
            <a:ext cx="827322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Almost everything is a subset of the University of London course: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http://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www.pp.rhul.ac.uk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/~cowan/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stat_course.html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79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PHYSTAT-Gamma 2022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E91BC44-7ACB-3242-AA26-719FE1B67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18" y="257857"/>
            <a:ext cx="84645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 between confidence interval and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B46EE1C8-17C4-EA4C-98D6-ED3498523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29" y="874944"/>
            <a:ext cx="8338457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 we can consider a significance test for each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hypothesized value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resulting in a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≤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then we reject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confidence interval at CL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consists of those values of </a:t>
            </a:r>
          </a:p>
          <a:p>
            <a:pPr>
              <a:spcAft>
                <a:spcPts val="1200"/>
              </a:spcAft>
            </a:pP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that are not rejected.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an upper limit on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greatest value for which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&gt;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In practice find by setting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solve for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multidimensional parameter space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,...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idea – result is a confidence “region” with boundary determined by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63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PHYSTAT-Gamma 2022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CFBC28F-AEF6-924A-96A9-44D8B0747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22" y="324843"/>
            <a:ext cx="763315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Coverage probability of confidence interval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4F4B9E3-AEED-5F44-B111-3AE37DE26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20" y="916864"/>
            <a:ext cx="8613694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true value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rejected, then it’s not in the confidence interval.  The probability for this is by construction (equality for continuous data):</a:t>
            </a:r>
          </a:p>
          <a:p>
            <a:pPr>
              <a:spcAft>
                <a:spcPct val="40000"/>
              </a:spcAft>
            </a:pP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		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(reject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≤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type-I error rate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Therefore, the probability for the interval to contain or “cover”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(conf. interval “covers”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≥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1 </a:t>
            </a:r>
            <a:r>
              <a:rPr lang="en-US" altLang="en-US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–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endParaRPr lang="en-US" altLang="en-US" i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This assumes that the set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values considered includes the true value, i.e., it assumes the composite 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03613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PHYSTAT-Gamma 2022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90EB8A2-2D7F-F34B-9BDD-2112CE0E8972}"/>
              </a:ext>
            </a:extLst>
          </p:cNvPr>
          <p:cNvSpPr txBox="1">
            <a:spLocks noChangeArrowheads="1"/>
          </p:cNvSpPr>
          <p:nvPr/>
        </p:nvSpPr>
        <p:spPr>
          <a:xfrm>
            <a:off x="323850" y="377825"/>
            <a:ext cx="7920038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Frequentist upper limit on Poisson parameter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36AAD1CA-63F3-5641-9AFD-B6BDF83FD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090613"/>
            <a:ext cx="733335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again the case of observing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Poisson(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4.5,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Find upper limit 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95% CL.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Relevant alternative 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(critical region at low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hypothesized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;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 limit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CL 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 from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46BCEB17-EF2A-A845-A8E9-EA5D31D55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789363"/>
            <a:ext cx="64135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3ECF3604-BE46-4945-B5D0-2496EE396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652963"/>
            <a:ext cx="4699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6BC10609-8F02-1C44-91CE-EB5DE9EFA4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665788"/>
            <a:ext cx="4648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60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PHYSTAT-Gamma 2022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3BD65D-C760-B54D-B3B0-0E6E0B701605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0122"/>
            <a:ext cx="8467725" cy="82073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Approximate confidence intervals/regions </a:t>
            </a:r>
            <a:b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from the likelihood function</a:t>
            </a:r>
            <a:endParaRPr lang="en-GB" altLang="en-US" sz="3200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EA7DDA5-DB97-934E-997B-F5DB7C035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1358900"/>
            <a:ext cx="8456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test parameter value(s)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the ratio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C7466B2-8669-E54E-BF4B-B677D066F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2159000"/>
            <a:ext cx="190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7D588946-A569-0144-9494-F740A06A5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2239963"/>
            <a:ext cx="19939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930862C1-AD33-D344-9A76-5FABB522A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3" y="3122613"/>
            <a:ext cx="80533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λ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 worse agreement between data and hypothesized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Equivalently, usually define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52FF2919-51AE-2841-8236-8B8B3A459F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4130675"/>
            <a:ext cx="2209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2BDCB8C5-1A67-FC48-8447-44B4C3D22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4676775"/>
            <a:ext cx="79203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higher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 worse agreement between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the data.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A33EB83B-9248-CC4A-B282-03422D338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5588000"/>
            <a:ext cx="2991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therefore 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ACEBE88A-A5B7-4741-B052-05C17BBC9F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5437188"/>
            <a:ext cx="3098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9">
            <a:extLst>
              <a:ext uri="{FF2B5EF4-FFF2-40B4-BE49-F238E27FC236}">
                <a16:creationId xmlns:a16="http://schemas.microsoft.com/office/drawing/2014/main" id="{AEF4099F-2205-AB45-BECB-D06A02B93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2288" y="6156325"/>
            <a:ext cx="1303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pdf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43DF0D7-730A-224D-AE79-71E5A8F23F7F}"/>
              </a:ext>
            </a:extLst>
          </p:cNvPr>
          <p:cNvCxnSpPr>
            <a:cxnSpLocks/>
          </p:cNvCxnSpPr>
          <p:nvPr/>
        </p:nvCxnSpPr>
        <p:spPr>
          <a:xfrm flipH="1" flipV="1">
            <a:off x="6422571" y="6106886"/>
            <a:ext cx="337459" cy="293915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86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PHYSTAT-Gamma 2022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D460AFF-365A-0149-915D-8B213B51CDA7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5113"/>
            <a:ext cx="8467725" cy="82073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Confidence region from Wilks’ theorem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8A8A996-CD15-7246-9A28-85EB7634C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926417"/>
            <a:ext cx="71660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Wilks’ theorem says (in large-sample limit and provided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certain conditions hold...)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6029926-7AE8-9A4D-9483-E517563B5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2002742"/>
            <a:ext cx="1905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C528369F-6D99-D345-A636-0B2E8F4FE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912254"/>
            <a:ext cx="444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chi-square dist. with #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d.o.f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=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of components in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583EE9EA-7A79-6041-B5A2-2E5D5F99E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2877454"/>
            <a:ext cx="4600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Assuming this holds,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is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2CC0E564-4EB6-DD4D-B61F-C0B663D3A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3509279"/>
            <a:ext cx="2413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F2C130B2-3BD3-D24B-B856-3752A7D0F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10" y="4172854"/>
            <a:ext cx="8216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boundary of confidence region set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solve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DE2F541C-F6C8-D445-9F61-27B8BFC3FD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4822142"/>
            <a:ext cx="22987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">
            <a:extLst>
              <a:ext uri="{FF2B5EF4-FFF2-40B4-BE49-F238E27FC236}">
                <a16:creationId xmlns:a16="http://schemas.microsoft.com/office/drawing/2014/main" id="{C1B27DA0-92AF-A54E-98BF-57394251C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126" y="5728604"/>
            <a:ext cx="1553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Recall also 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31D228F5-F045-8542-9FB5-746DB1BA6D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541279"/>
            <a:ext cx="2247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9366D7-40C2-804B-BF11-BB5DC9C6B12F}"/>
              </a:ext>
            </a:extLst>
          </p:cNvPr>
          <p:cNvSpPr txBox="1"/>
          <p:nvPr/>
        </p:nvSpPr>
        <p:spPr>
          <a:xfrm>
            <a:off x="5508172" y="3527910"/>
            <a:ext cx="2350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←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set equal to </a:t>
            </a:r>
            <a:r>
              <a:rPr lang="el-GR" altLang="en-US" sz="2400" i="1" dirty="0">
                <a:cs typeface="Times New Roman" panose="02020603050405020304" pitchFamily="18" charset="0"/>
              </a:rPr>
              <a:t>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803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PHYSTAT-Gamma 2022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34CB6E9-8C08-454E-B7D0-43180FE90066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5113"/>
            <a:ext cx="8467725" cy="55721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Confidence region from Wilks’ theorem (cont.)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80A6FA3F-698C-294F-B09B-C012A0327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" y="941388"/>
            <a:ext cx="69976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 boundary of confidence region in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space is where</a:t>
            </a: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A9F2DB0A-EDFC-A043-B42E-D93D42F37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1611313"/>
            <a:ext cx="4445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62CBE8F5-82CB-C441-8E6C-845BA3CD1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2316163"/>
            <a:ext cx="6783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example, for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68.3%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parameter,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8C8DBF29-1E2B-9544-9FA5-A8C752C0B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3675063"/>
            <a:ext cx="7551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 the 68.3% confidence level interval is determined by</a:t>
            </a:r>
          </a:p>
        </p:txBody>
      </p:sp>
      <p:pic>
        <p:nvPicPr>
          <p:cNvPr id="11" name="Picture 15">
            <a:extLst>
              <a:ext uri="{FF2B5EF4-FFF2-40B4-BE49-F238E27FC236}">
                <a16:creationId xmlns:a16="http://schemas.microsoft.com/office/drawing/2014/main" id="{ECB30C86-E658-9A49-98E2-D3EF1EB6F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4313238"/>
            <a:ext cx="30353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6">
            <a:extLst>
              <a:ext uri="{FF2B5EF4-FFF2-40B4-BE49-F238E27FC236}">
                <a16:creationId xmlns:a16="http://schemas.microsoft.com/office/drawing/2014/main" id="{F81D3FBD-B9D5-784B-AE56-08384C2BA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5035550"/>
            <a:ext cx="83672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as recipe for finding the estimator’s standard deviation, i.e.,</a:t>
            </a:r>
          </a:p>
        </p:txBody>
      </p:sp>
      <p:pic>
        <p:nvPicPr>
          <p:cNvPr id="13" name="Picture 17">
            <a:extLst>
              <a:ext uri="{FF2B5EF4-FFF2-40B4-BE49-F238E27FC236}">
                <a16:creationId xmlns:a16="http://schemas.microsoft.com/office/drawing/2014/main" id="{DDF4B029-99FD-3444-BF28-9F4201AFCE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5638800"/>
            <a:ext cx="2209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8">
            <a:extLst>
              <a:ext uri="{FF2B5EF4-FFF2-40B4-BE49-F238E27FC236}">
                <a16:creationId xmlns:a16="http://schemas.microsoft.com/office/drawing/2014/main" id="{6C69319D-49C3-B646-86D6-6984BD186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9550" y="5692775"/>
            <a:ext cx="4454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68.3% CL confidence interval.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51B794A2-5F88-F94F-ABAA-532029F0E1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8" y="3016250"/>
            <a:ext cx="223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61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PHYSTAT-Gamma 2022 / Lecture 2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2C29CC19-5D51-FE43-BE8F-4A95A0544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700213"/>
            <a:ext cx="5395913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A0870C43-A958-EE45-9C21-20B9B05EB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732" y="419100"/>
            <a:ext cx="627538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of interval from 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ln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3200" i="1" dirty="0">
                <a:solidFill>
                  <a:srgbClr val="0070C0"/>
                </a:solidFill>
                <a:cs typeface="Times New Roman" panose="02020603050405020304" pitchFamily="18" charset="0"/>
                <a:sym typeface="Symbol" pitchFamily="2" charset="2"/>
              </a:rPr>
              <a:t>θ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5DAE563A-19D1-A94C-93F8-89092563D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1027113"/>
            <a:ext cx="574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parameter, CL = 0.683,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B46A0B36-0078-5C44-87CC-7ACA2D54E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7405" y="2109788"/>
            <a:ext cx="3508076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exponential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example, now with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report ML estimate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approx. confidence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 from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ln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max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– 1/2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“asymmetric error bar”: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11C9C3BB-D587-8C4D-9668-2E87BC938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300663"/>
            <a:ext cx="19177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45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PHYSTAT-Gamma 2022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63E76E2-F509-724B-AFCF-AB489CC0B8E0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190500"/>
            <a:ext cx="8467725" cy="8207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Multiparameter case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1705ED-253C-A847-B85D-65C85DD8E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2854325"/>
            <a:ext cx="67818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DF442670-E037-A343-A987-E0B9EA0DC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8163" y="3017838"/>
            <a:ext cx="911225" cy="29845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F932934C-0857-974A-AF56-9DD3913D03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3124200"/>
            <a:ext cx="546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56B28E6C-75A6-5E4C-B5AB-05D3B3BDF8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3035300"/>
            <a:ext cx="736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39655B2E-9D65-2148-A51A-3B577201FE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2097088"/>
            <a:ext cx="24892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BFC5FE72-A22C-8B49-A577-9CA8E5D62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104900"/>
            <a:ext cx="79200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increasing number of parameters, CL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decreases for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region determined by a given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8406D4-79EC-E3CF-AB84-E874822C8630}"/>
              </a:ext>
            </a:extLst>
          </p:cNvPr>
          <p:cNvSpPr txBox="1"/>
          <p:nvPr/>
        </p:nvSpPr>
        <p:spPr>
          <a:xfrm>
            <a:off x="8182" y="-30808"/>
            <a:ext cx="1823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moved to tutorial</a:t>
            </a:r>
          </a:p>
        </p:txBody>
      </p:sp>
    </p:spTree>
    <p:extLst>
      <p:ext uri="{BB962C8B-B14F-4D97-AF65-F5344CB8AC3E}">
        <p14:creationId xmlns:p14="http://schemas.microsoft.com/office/powerpoint/2010/main" val="59480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PHYSTAT-Gamma 2022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31935EA-D5B3-0346-9847-7231F473F8BD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190500"/>
            <a:ext cx="8467725" cy="8207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Multiparameter case (cont.)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A024DEF-9055-8947-AE13-D978E1E0E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2264002"/>
            <a:ext cx="7058025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5B333170-2C80-3D4E-9B61-A4D6622D7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1330325"/>
            <a:ext cx="69597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increases with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a given CL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F9FEAFA-8696-7246-A00A-C21FE52E1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2457450"/>
            <a:ext cx="4572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F12350CD-75A3-3C4B-BF66-53FF17916D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2646363"/>
            <a:ext cx="736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14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1">
            <a:extLst>
              <a:ext uri="{FF2B5EF4-FFF2-40B4-BE49-F238E27FC236}">
                <a16:creationId xmlns:a16="http://schemas.microsoft.com/office/drawing/2014/main" id="{8A7589C5-3028-5742-AB6C-4C7B1F22C2C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7890" name="Footer Placeholder 2">
            <a:extLst>
              <a:ext uri="{FF2B5EF4-FFF2-40B4-BE49-F238E27FC236}">
                <a16:creationId xmlns:a16="http://schemas.microsoft.com/office/drawing/2014/main" id="{E4B26303-F728-FA4D-9D20-FF1A0FD03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PHYSTAT-Gamma 2022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C1E287A3-0499-6844-9D65-0687FF8F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9E302E-D0A3-5A4A-8DB5-8DD617504CE7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3F9FAC79-7969-A54B-8F5B-1FA634E95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15888"/>
            <a:ext cx="74945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Finally</a:t>
            </a:r>
          </a:p>
        </p:txBody>
      </p:sp>
      <p:sp>
        <p:nvSpPr>
          <p:cNvPr id="37893" name="TextBox 1">
            <a:extLst>
              <a:ext uri="{FF2B5EF4-FFF2-40B4-BE49-F238E27FC236}">
                <a16:creationId xmlns:a16="http://schemas.microsoft.com/office/drawing/2014/main" id="{AB2271CD-8BBF-EB45-A078-AA4584E9D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6" y="812800"/>
            <a:ext cx="8087632" cy="521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lectures only enough for a brief introduction to: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Parameter estimation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Hypothesis tests (</a:t>
            </a:r>
            <a:r>
              <a:rPr lang="en-US" altLang="en-US" sz="2400" dirty="0"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path to Machine Learning)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Limits (confidence intervals/regions)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time today for many important things, e.g.,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Systematics (nuisance parameters)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Experimental sensitivity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 thought:  once the basic formalism is fixed, most of the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focuses on writing down the likelihood, e.g.,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including in it enough parameters to adequately describe the data (true for both Bayesian and frequentist approaches) so often best to invest most of your time with it.</a:t>
            </a:r>
          </a:p>
        </p:txBody>
      </p:sp>
    </p:spTree>
    <p:extLst>
      <p:ext uri="{BB962C8B-B14F-4D97-AF65-F5344CB8AC3E}">
        <p14:creationId xmlns:p14="http://schemas.microsoft.com/office/powerpoint/2010/main" val="908375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PHYSTAT-Gamma 2022 / Lecture 2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BD99B467-497A-9E4D-A75F-C163B86B0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718" y="674688"/>
            <a:ext cx="8618513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a measurement produces data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consider a hypothesis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want to test and alternative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specify probability for </a:t>
            </a:r>
            <a:r>
              <a:rPr lang="en-US" altLang="en-US" sz="2400" b="1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|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cs typeface="Times New Roman" panose="02020603050405020304" pitchFamily="18" charset="0"/>
              </a:rPr>
              <a:t>),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|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test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defined by specifying a critical region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space such that there is no more than some (small) probability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assuming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correct,  to observe the data there, i.e.,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	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itchFamily="2" charset="2"/>
              </a:rPr>
              <a:t>∈ </a:t>
            </a:r>
            <a:r>
              <a:rPr lang="en-US" altLang="en-US" sz="2400" i="1" dirty="0">
                <a:cs typeface="Times New Roman" panose="02020603050405020304" pitchFamily="18" charset="0"/>
              </a:rPr>
              <a:t>w</a:t>
            </a:r>
            <a:r>
              <a:rPr lang="en-US" altLang="en-US" sz="2400" dirty="0">
                <a:cs typeface="Times New Roman" panose="02020603050405020304" pitchFamily="18" charset="0"/>
              </a:rPr>
              <a:t> | 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cs typeface="Times New Roman" panose="02020603050405020304" pitchFamily="18" charset="0"/>
              </a:rPr>
              <a:t>) ≤ </a:t>
            </a:r>
            <a:r>
              <a:rPr lang="el-GR" altLang="en-US" sz="2400" i="1" dirty="0">
                <a:cs typeface="Times New Roman" panose="02020603050405020304" pitchFamily="18" charset="0"/>
              </a:rPr>
              <a:t>α</a:t>
            </a:r>
            <a:endParaRPr lang="el-GR" altLang="en-US" sz="2400" dirty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inequality if data are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discrete.</a:t>
            </a:r>
            <a:endParaRPr lang="el-GR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called the size or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significance level of the test.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observed in the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critical region, reject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EFC7176-AC7D-0440-A48C-5D5FED07A0E0}"/>
              </a:ext>
            </a:extLst>
          </p:cNvPr>
          <p:cNvSpPr txBox="1">
            <a:spLocks noChangeArrowheads="1"/>
          </p:cNvSpPr>
          <p:nvPr/>
        </p:nvSpPr>
        <p:spPr>
          <a:xfrm>
            <a:off x="612775" y="117475"/>
            <a:ext cx="7704138" cy="6477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Frequentist hypothesis tests 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0DE6049D-B186-AB48-872A-206E43160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3025" y="4117975"/>
            <a:ext cx="2879725" cy="1798638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highlight>
                <a:srgbClr val="0000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4">
            <a:extLst>
              <a:ext uri="{FF2B5EF4-FFF2-40B4-BE49-F238E27FC236}">
                <a16:creationId xmlns:a16="http://schemas.microsoft.com/office/drawing/2014/main" id="{B350A25B-A2E9-B841-B278-22DFD90C1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388" y="4981575"/>
            <a:ext cx="1079500" cy="5762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BD8B6067-5848-0D4F-A0AF-FF1AB9C66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7963" y="3468688"/>
            <a:ext cx="18178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space</a:t>
            </a:r>
            <a:r>
              <a:rPr lang="el-GR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Ω</a:t>
            </a:r>
            <a:endParaRPr lang="en-US" altLang="en-US" sz="24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D1BF2A39-087F-CC40-9AA9-AB45ED8BD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2525" y="6134100"/>
            <a:ext cx="21641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critical region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</a:p>
        </p:txBody>
      </p:sp>
      <p:cxnSp>
        <p:nvCxnSpPr>
          <p:cNvPr id="12" name="Straight Arrow Connector 8">
            <a:extLst>
              <a:ext uri="{FF2B5EF4-FFF2-40B4-BE49-F238E27FC236}">
                <a16:creationId xmlns:a16="http://schemas.microsoft.com/office/drawing/2014/main" id="{EE00C38B-A570-CC43-9AB5-603FF902AA12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945188" y="5268913"/>
            <a:ext cx="360362" cy="936625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7">
            <a:extLst>
              <a:ext uri="{FF2B5EF4-FFF2-40B4-BE49-F238E27FC236}">
                <a16:creationId xmlns:a16="http://schemas.microsoft.com/office/drawing/2014/main" id="{BC367DAB-1DDA-6146-8EE8-F23C7D8CEFE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872163" y="3829050"/>
            <a:ext cx="576262" cy="576263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17630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PHYSTAT-Gamma 2022 / Lecture 2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AF332D2-5624-5444-9CA4-52FC4C1B2707}"/>
              </a:ext>
            </a:extLst>
          </p:cNvPr>
          <p:cNvSpPr txBox="1">
            <a:spLocks noChangeArrowheads="1"/>
          </p:cNvSpPr>
          <p:nvPr/>
        </p:nvSpPr>
        <p:spPr>
          <a:xfrm>
            <a:off x="1839686" y="237443"/>
            <a:ext cx="5851434" cy="3603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Extra slides</a:t>
            </a:r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782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4">
            <a:extLst>
              <a:ext uri="{FF2B5EF4-FFF2-40B4-BE49-F238E27FC236}">
                <a16:creationId xmlns:a16="http://schemas.microsoft.com/office/drawing/2014/main" id="{1821F5AC-2AAC-CD43-8375-49ACB7E0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PHYSTAT-Gamma 2022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14D884EC-EE6F-5F4A-BE37-C807AC29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3604C6C-BC03-B04A-B9FC-86F905EB46C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31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27D0FECB-A767-4440-91C5-83B2B69C3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645" y="125752"/>
            <a:ext cx="7127875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Proof of </a:t>
            </a:r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Neyman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-Pearson Lemma</a:t>
            </a:r>
          </a:p>
        </p:txBody>
      </p:sp>
      <p:sp>
        <p:nvSpPr>
          <p:cNvPr id="38922" name="Date Placeholder 12">
            <a:extLst>
              <a:ext uri="{FF2B5EF4-FFF2-40B4-BE49-F238E27FC236}">
                <a16:creationId xmlns:a16="http://schemas.microsoft.com/office/drawing/2014/main" id="{13E342D0-A801-DC4C-B4E2-F7262DB1F7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BE63564-A0F7-154F-B5BD-2995DF60F157}"/>
              </a:ext>
            </a:extLst>
          </p:cNvPr>
          <p:cNvSpPr/>
          <p:nvPr/>
        </p:nvSpPr>
        <p:spPr>
          <a:xfrm rot="19530833">
            <a:off x="6381478" y="1401848"/>
            <a:ext cx="1922066" cy="993785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A0D142-8182-9441-BA81-0A3578727513}"/>
              </a:ext>
            </a:extLst>
          </p:cNvPr>
          <p:cNvSpPr txBox="1"/>
          <p:nvPr/>
        </p:nvSpPr>
        <p:spPr>
          <a:xfrm>
            <a:off x="498514" y="721669"/>
            <a:ext cx="630505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 critical region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suppose the LR satisfies the criterion of the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-Pearson lemma:</a:t>
            </a:r>
          </a:p>
          <a:p>
            <a:pPr>
              <a:spcAft>
                <a:spcPts val="600"/>
              </a:spcAft>
            </a:pP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)/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≥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 all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>
              <a:spcAft>
                <a:spcPts val="600"/>
              </a:spcAft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)/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≤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 all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not in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C6B5CB-516A-AB46-B11E-D4CBDCB1EB6E}"/>
              </a:ext>
            </a:extLst>
          </p:cNvPr>
          <p:cNvSpPr txBox="1"/>
          <p:nvPr/>
        </p:nvSpPr>
        <p:spPr>
          <a:xfrm>
            <a:off x="6494314" y="3513009"/>
            <a:ext cx="72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latin typeface="Symbol" pitchFamily="2" charset="2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821DBB-879D-904B-9871-611499316F01}"/>
              </a:ext>
            </a:extLst>
          </p:cNvPr>
          <p:cNvSpPr txBox="1"/>
          <p:nvPr/>
        </p:nvSpPr>
        <p:spPr>
          <a:xfrm>
            <a:off x="376874" y="2963568"/>
            <a:ext cx="5513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Try to change this into a different critical region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W′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retaining the same size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85E2C4B-D735-8C45-9F7B-AF3CC6C3E561}"/>
              </a:ext>
            </a:extLst>
          </p:cNvPr>
          <p:cNvSpPr/>
          <p:nvPr/>
        </p:nvSpPr>
        <p:spPr>
          <a:xfrm rot="19530833">
            <a:off x="6381479" y="4340437"/>
            <a:ext cx="1922066" cy="993785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E69F095-E992-4844-931A-53B4F7D8F824}"/>
              </a:ext>
            </a:extLst>
          </p:cNvPr>
          <p:cNvSpPr/>
          <p:nvPr/>
        </p:nvSpPr>
        <p:spPr>
          <a:xfrm>
            <a:off x="6704843" y="4200567"/>
            <a:ext cx="664028" cy="522997"/>
          </a:xfrm>
          <a:custGeom>
            <a:avLst/>
            <a:gdLst>
              <a:gd name="connsiteX0" fmla="*/ 10885 w 511628"/>
              <a:gd name="connsiteY0" fmla="*/ 402771 h 402771"/>
              <a:gd name="connsiteX1" fmla="*/ 0 w 511628"/>
              <a:gd name="connsiteY1" fmla="*/ 326571 h 402771"/>
              <a:gd name="connsiteX2" fmla="*/ 21771 w 511628"/>
              <a:gd name="connsiteY2" fmla="*/ 174171 h 402771"/>
              <a:gd name="connsiteX3" fmla="*/ 43542 w 511628"/>
              <a:gd name="connsiteY3" fmla="*/ 141514 h 402771"/>
              <a:gd name="connsiteX4" fmla="*/ 87085 w 511628"/>
              <a:gd name="connsiteY4" fmla="*/ 97971 h 402771"/>
              <a:gd name="connsiteX5" fmla="*/ 119742 w 511628"/>
              <a:gd name="connsiteY5" fmla="*/ 76200 h 402771"/>
              <a:gd name="connsiteX6" fmla="*/ 185057 w 511628"/>
              <a:gd name="connsiteY6" fmla="*/ 54429 h 402771"/>
              <a:gd name="connsiteX7" fmla="*/ 250371 w 511628"/>
              <a:gd name="connsiteY7" fmla="*/ 32657 h 402771"/>
              <a:gd name="connsiteX8" fmla="*/ 315685 w 511628"/>
              <a:gd name="connsiteY8" fmla="*/ 10886 h 402771"/>
              <a:gd name="connsiteX9" fmla="*/ 348342 w 511628"/>
              <a:gd name="connsiteY9" fmla="*/ 0 h 402771"/>
              <a:gd name="connsiteX10" fmla="*/ 424542 w 511628"/>
              <a:gd name="connsiteY10" fmla="*/ 10886 h 402771"/>
              <a:gd name="connsiteX11" fmla="*/ 457200 w 511628"/>
              <a:gd name="connsiteY11" fmla="*/ 21771 h 402771"/>
              <a:gd name="connsiteX12" fmla="*/ 511628 w 511628"/>
              <a:gd name="connsiteY12" fmla="*/ 32657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628" h="402771">
                <a:moveTo>
                  <a:pt x="10885" y="402771"/>
                </a:moveTo>
                <a:cubicBezTo>
                  <a:pt x="7257" y="377371"/>
                  <a:pt x="0" y="352229"/>
                  <a:pt x="0" y="326571"/>
                </a:cubicBezTo>
                <a:cubicBezTo>
                  <a:pt x="0" y="301535"/>
                  <a:pt x="1625" y="214464"/>
                  <a:pt x="21771" y="174171"/>
                </a:cubicBezTo>
                <a:cubicBezTo>
                  <a:pt x="27622" y="162469"/>
                  <a:pt x="35028" y="151447"/>
                  <a:pt x="43542" y="141514"/>
                </a:cubicBezTo>
                <a:cubicBezTo>
                  <a:pt x="56900" y="125929"/>
                  <a:pt x="70006" y="109357"/>
                  <a:pt x="87085" y="97971"/>
                </a:cubicBezTo>
                <a:cubicBezTo>
                  <a:pt x="97971" y="90714"/>
                  <a:pt x="107787" y="81513"/>
                  <a:pt x="119742" y="76200"/>
                </a:cubicBezTo>
                <a:cubicBezTo>
                  <a:pt x="140713" y="66880"/>
                  <a:pt x="163285" y="61686"/>
                  <a:pt x="185057" y="54429"/>
                </a:cubicBezTo>
                <a:lnTo>
                  <a:pt x="250371" y="32657"/>
                </a:lnTo>
                <a:lnTo>
                  <a:pt x="315685" y="10886"/>
                </a:lnTo>
                <a:lnTo>
                  <a:pt x="348342" y="0"/>
                </a:lnTo>
                <a:cubicBezTo>
                  <a:pt x="373742" y="3629"/>
                  <a:pt x="399382" y="5854"/>
                  <a:pt x="424542" y="10886"/>
                </a:cubicBezTo>
                <a:cubicBezTo>
                  <a:pt x="435794" y="13136"/>
                  <a:pt x="446167" y="18619"/>
                  <a:pt x="457200" y="21771"/>
                </a:cubicBezTo>
                <a:cubicBezTo>
                  <a:pt x="498382" y="33537"/>
                  <a:pt x="487207" y="32657"/>
                  <a:pt x="511628" y="3265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BEB0353D-739C-004C-97C8-DA61EE116258}"/>
              </a:ext>
            </a:extLst>
          </p:cNvPr>
          <p:cNvSpPr/>
          <p:nvPr/>
        </p:nvSpPr>
        <p:spPr>
          <a:xfrm>
            <a:off x="7253741" y="4913531"/>
            <a:ext cx="664028" cy="522997"/>
          </a:xfrm>
          <a:custGeom>
            <a:avLst/>
            <a:gdLst>
              <a:gd name="connsiteX0" fmla="*/ 10885 w 511628"/>
              <a:gd name="connsiteY0" fmla="*/ 402771 h 402771"/>
              <a:gd name="connsiteX1" fmla="*/ 0 w 511628"/>
              <a:gd name="connsiteY1" fmla="*/ 326571 h 402771"/>
              <a:gd name="connsiteX2" fmla="*/ 21771 w 511628"/>
              <a:gd name="connsiteY2" fmla="*/ 174171 h 402771"/>
              <a:gd name="connsiteX3" fmla="*/ 43542 w 511628"/>
              <a:gd name="connsiteY3" fmla="*/ 141514 h 402771"/>
              <a:gd name="connsiteX4" fmla="*/ 87085 w 511628"/>
              <a:gd name="connsiteY4" fmla="*/ 97971 h 402771"/>
              <a:gd name="connsiteX5" fmla="*/ 119742 w 511628"/>
              <a:gd name="connsiteY5" fmla="*/ 76200 h 402771"/>
              <a:gd name="connsiteX6" fmla="*/ 185057 w 511628"/>
              <a:gd name="connsiteY6" fmla="*/ 54429 h 402771"/>
              <a:gd name="connsiteX7" fmla="*/ 250371 w 511628"/>
              <a:gd name="connsiteY7" fmla="*/ 32657 h 402771"/>
              <a:gd name="connsiteX8" fmla="*/ 315685 w 511628"/>
              <a:gd name="connsiteY8" fmla="*/ 10886 h 402771"/>
              <a:gd name="connsiteX9" fmla="*/ 348342 w 511628"/>
              <a:gd name="connsiteY9" fmla="*/ 0 h 402771"/>
              <a:gd name="connsiteX10" fmla="*/ 424542 w 511628"/>
              <a:gd name="connsiteY10" fmla="*/ 10886 h 402771"/>
              <a:gd name="connsiteX11" fmla="*/ 457200 w 511628"/>
              <a:gd name="connsiteY11" fmla="*/ 21771 h 402771"/>
              <a:gd name="connsiteX12" fmla="*/ 511628 w 511628"/>
              <a:gd name="connsiteY12" fmla="*/ 32657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628" h="402771">
                <a:moveTo>
                  <a:pt x="10885" y="402771"/>
                </a:moveTo>
                <a:cubicBezTo>
                  <a:pt x="7257" y="377371"/>
                  <a:pt x="0" y="352229"/>
                  <a:pt x="0" y="326571"/>
                </a:cubicBezTo>
                <a:cubicBezTo>
                  <a:pt x="0" y="301535"/>
                  <a:pt x="1625" y="214464"/>
                  <a:pt x="21771" y="174171"/>
                </a:cubicBezTo>
                <a:cubicBezTo>
                  <a:pt x="27622" y="162469"/>
                  <a:pt x="35028" y="151447"/>
                  <a:pt x="43542" y="141514"/>
                </a:cubicBezTo>
                <a:cubicBezTo>
                  <a:pt x="56900" y="125929"/>
                  <a:pt x="70006" y="109357"/>
                  <a:pt x="87085" y="97971"/>
                </a:cubicBezTo>
                <a:cubicBezTo>
                  <a:pt x="97971" y="90714"/>
                  <a:pt x="107787" y="81513"/>
                  <a:pt x="119742" y="76200"/>
                </a:cubicBezTo>
                <a:cubicBezTo>
                  <a:pt x="140713" y="66880"/>
                  <a:pt x="163285" y="61686"/>
                  <a:pt x="185057" y="54429"/>
                </a:cubicBezTo>
                <a:lnTo>
                  <a:pt x="250371" y="32657"/>
                </a:lnTo>
                <a:lnTo>
                  <a:pt x="315685" y="10886"/>
                </a:lnTo>
                <a:lnTo>
                  <a:pt x="348342" y="0"/>
                </a:lnTo>
                <a:cubicBezTo>
                  <a:pt x="373742" y="3629"/>
                  <a:pt x="399382" y="5854"/>
                  <a:pt x="424542" y="10886"/>
                </a:cubicBezTo>
                <a:cubicBezTo>
                  <a:pt x="435794" y="13136"/>
                  <a:pt x="446167" y="18619"/>
                  <a:pt x="457200" y="21771"/>
                </a:cubicBezTo>
                <a:cubicBezTo>
                  <a:pt x="498382" y="33537"/>
                  <a:pt x="487207" y="32657"/>
                  <a:pt x="511628" y="3265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35EC651-CC41-5B41-B3F8-80213E7E5CD2}"/>
                  </a:ext>
                </a:extLst>
              </p14:cNvPr>
              <p14:cNvContentPartPr/>
              <p14:nvPr/>
            </p14:nvContentPartPr>
            <p14:xfrm>
              <a:off x="6696634" y="4220554"/>
              <a:ext cx="641880" cy="493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35EC651-CC41-5B41-B3F8-80213E7E5CD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60994" y="4148554"/>
                <a:ext cx="71352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FFC4547-92B5-6F45-BE8D-5EF176EF8B19}"/>
                  </a:ext>
                </a:extLst>
              </p14:cNvPr>
              <p14:cNvContentPartPr/>
              <p14:nvPr/>
            </p14:nvContentPartPr>
            <p14:xfrm>
              <a:off x="7456594" y="4209034"/>
              <a:ext cx="51120" cy="158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FFC4547-92B5-6F45-BE8D-5EF176EF8B1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20594" y="4137034"/>
                <a:ext cx="1227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BD80222-F4CB-9345-BBFE-B3C6AEAD0557}"/>
                  </a:ext>
                </a:extLst>
              </p14:cNvPr>
              <p14:cNvContentPartPr/>
              <p14:nvPr/>
            </p14:nvContentPartPr>
            <p14:xfrm>
              <a:off x="7402954" y="4231354"/>
              <a:ext cx="64800" cy="3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BD80222-F4CB-9345-BBFE-B3C6AEAD055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66954" y="4159354"/>
                <a:ext cx="13644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D4DBC8A-38B8-1D4D-BA80-E0C827A42771}"/>
                  </a:ext>
                </a:extLst>
              </p14:cNvPr>
              <p14:cNvContentPartPr/>
              <p14:nvPr/>
            </p14:nvContentPartPr>
            <p14:xfrm>
              <a:off x="7347874" y="4161154"/>
              <a:ext cx="840600" cy="774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D4DBC8A-38B8-1D4D-BA80-E0C827A4277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11874" y="4089154"/>
                <a:ext cx="912240" cy="9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4D9E2CB-4957-B541-82EA-0820782A95B8}"/>
                  </a:ext>
                </a:extLst>
              </p14:cNvPr>
              <p14:cNvContentPartPr/>
              <p14:nvPr/>
            </p14:nvContentPartPr>
            <p14:xfrm>
              <a:off x="7918834" y="4941994"/>
              <a:ext cx="28080" cy="25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4D9E2CB-4957-B541-82EA-0820782A95B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82834" y="4869994"/>
                <a:ext cx="997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76D5A7A-626A-2349-BAEF-8A9F9F6E3830}"/>
                  </a:ext>
                </a:extLst>
              </p14:cNvPr>
              <p14:cNvContentPartPr/>
              <p14:nvPr/>
            </p14:nvContentPartPr>
            <p14:xfrm>
              <a:off x="7596634" y="4922194"/>
              <a:ext cx="339480" cy="360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76D5A7A-626A-2349-BAEF-8A9F9F6E383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60634" y="4850554"/>
                <a:ext cx="4111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880A96E-D9C4-E843-9304-C57270040BD9}"/>
                  </a:ext>
                </a:extLst>
              </p14:cNvPr>
              <p14:cNvContentPartPr/>
              <p14:nvPr/>
            </p14:nvContentPartPr>
            <p14:xfrm>
              <a:off x="6518074" y="4963594"/>
              <a:ext cx="1036800" cy="5439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880A96E-D9C4-E843-9304-C57270040BD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82434" y="4891954"/>
                <a:ext cx="1108440" cy="68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5B56C04-C395-504A-B4E1-F79E8CD59690}"/>
                  </a:ext>
                </a:extLst>
              </p14:cNvPr>
              <p14:cNvContentPartPr/>
              <p14:nvPr/>
            </p14:nvContentPartPr>
            <p14:xfrm>
              <a:off x="6520234" y="5322874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5B56C04-C395-504A-B4E1-F79E8CD5969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84594" y="5251234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42D2AF5-F2B4-DF44-B7F0-B27F0FFA897C}"/>
                  </a:ext>
                </a:extLst>
              </p14:cNvPr>
              <p14:cNvContentPartPr/>
              <p14:nvPr/>
            </p14:nvContentPartPr>
            <p14:xfrm>
              <a:off x="6494314" y="4761274"/>
              <a:ext cx="247680" cy="5004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42D2AF5-F2B4-DF44-B7F0-B27F0FFA897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58314" y="4689274"/>
                <a:ext cx="319320" cy="644040"/>
              </a:xfrm>
              <a:prstGeom prst="rect">
                <a:avLst/>
              </a:prstGeom>
            </p:spPr>
          </p:pic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9C01A5B4-7B09-854D-BC2D-5C070848B09D}"/>
              </a:ext>
            </a:extLst>
          </p:cNvPr>
          <p:cNvSpPr txBox="1"/>
          <p:nvPr/>
        </p:nvSpPr>
        <p:spPr>
          <a:xfrm>
            <a:off x="7732585" y="5465361"/>
            <a:ext cx="696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latin typeface="Symbol" pitchFamily="2" charset="2"/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3C875C2-9A91-F143-B2BF-BEDBA447CA30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855150" y="3974674"/>
            <a:ext cx="119403" cy="4071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8590D08-608A-404F-A8D6-F679BBC9C323}"/>
              </a:ext>
            </a:extLst>
          </p:cNvPr>
          <p:cNvCxnSpPr>
            <a:cxnSpLocks/>
          </p:cNvCxnSpPr>
          <p:nvPr/>
        </p:nvCxnSpPr>
        <p:spPr>
          <a:xfrm flipH="1" flipV="1">
            <a:off x="7578634" y="5137474"/>
            <a:ext cx="187740" cy="370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8D745734-5962-ED41-A29D-1A9B4D70D844}"/>
              </a:ext>
            </a:extLst>
          </p:cNvPr>
          <p:cNvSpPr txBox="1"/>
          <p:nvPr/>
        </p:nvSpPr>
        <p:spPr>
          <a:xfrm>
            <a:off x="8343212" y="4664001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W′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0EA52DF-2AF6-6A47-802A-D86D881066D7}"/>
              </a:ext>
            </a:extLst>
          </p:cNvPr>
          <p:cNvSpPr txBox="1"/>
          <p:nvPr/>
        </p:nvSpPr>
        <p:spPr>
          <a:xfrm>
            <a:off x="7766374" y="2193727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71D3BC2-AE4A-794D-B0AF-934AAB5CE17D}"/>
              </a:ext>
            </a:extLst>
          </p:cNvPr>
          <p:cNvCxnSpPr>
            <a:cxnSpLocks/>
          </p:cNvCxnSpPr>
          <p:nvPr/>
        </p:nvCxnSpPr>
        <p:spPr>
          <a:xfrm flipH="1" flipV="1">
            <a:off x="7800412" y="4556797"/>
            <a:ext cx="522367" cy="2841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7A1C171-607F-7E45-ACC8-03090010784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42208" y="5266254"/>
            <a:ext cx="4216400" cy="482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ECCB56-CA73-964B-B87F-FDD07AF41E0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42208" y="5820442"/>
            <a:ext cx="4940300" cy="520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CA487B-ADF1-8644-869F-814217D9C55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66283" y="3788914"/>
            <a:ext cx="5257800" cy="558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0532A0-78A6-D348-B15C-573493F37CFA}"/>
              </a:ext>
            </a:extLst>
          </p:cNvPr>
          <p:cNvSpPr txBox="1"/>
          <p:nvPr/>
        </p:nvSpPr>
        <p:spPr>
          <a:xfrm>
            <a:off x="369682" y="4381872"/>
            <a:ext cx="5498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do so add a part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+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but to keep the size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we need to remove a part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 </a:t>
            </a:r>
          </a:p>
        </p:txBody>
      </p:sp>
    </p:spTree>
    <p:extLst>
      <p:ext uri="{BB962C8B-B14F-4D97-AF65-F5344CB8AC3E}">
        <p14:creationId xmlns:p14="http://schemas.microsoft.com/office/powerpoint/2010/main" val="20788885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4">
            <a:extLst>
              <a:ext uri="{FF2B5EF4-FFF2-40B4-BE49-F238E27FC236}">
                <a16:creationId xmlns:a16="http://schemas.microsoft.com/office/drawing/2014/main" id="{1821F5AC-2AAC-CD43-8375-49ACB7E0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PHYSTAT-Gamma 2022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14D884EC-EE6F-5F4A-BE37-C807AC29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3604C6C-BC03-B04A-B9FC-86F905EB46C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27D0FECB-A767-4440-91C5-83B2B69C3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645" y="180182"/>
            <a:ext cx="7127875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Proof of </a:t>
            </a:r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Neyman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-Pearson Lemma (2)</a:t>
            </a:r>
          </a:p>
        </p:txBody>
      </p:sp>
      <p:sp>
        <p:nvSpPr>
          <p:cNvPr id="38922" name="Date Placeholder 12">
            <a:extLst>
              <a:ext uri="{FF2B5EF4-FFF2-40B4-BE49-F238E27FC236}">
                <a16:creationId xmlns:a16="http://schemas.microsoft.com/office/drawing/2014/main" id="{13E342D0-A801-DC4C-B4E2-F7262DB1F7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C6B5CB-516A-AB46-B11E-D4CBDCB1EB6E}"/>
              </a:ext>
            </a:extLst>
          </p:cNvPr>
          <p:cNvSpPr txBox="1"/>
          <p:nvPr/>
        </p:nvSpPr>
        <p:spPr>
          <a:xfrm>
            <a:off x="6423212" y="859147"/>
            <a:ext cx="72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latin typeface="Symbol" pitchFamily="2" charset="2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821DBB-879D-904B-9871-611499316F01}"/>
              </a:ext>
            </a:extLst>
          </p:cNvPr>
          <p:cNvSpPr txBox="1"/>
          <p:nvPr/>
        </p:nvSpPr>
        <p:spPr>
          <a:xfrm>
            <a:off x="577971" y="999099"/>
            <a:ext cx="5242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we are supposing the LR is higher for all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removed than for the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+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added, and therefore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85E2C4B-D735-8C45-9F7B-AF3CC6C3E561}"/>
              </a:ext>
            </a:extLst>
          </p:cNvPr>
          <p:cNvSpPr/>
          <p:nvPr/>
        </p:nvSpPr>
        <p:spPr>
          <a:xfrm rot="19530833">
            <a:off x="6310377" y="1686575"/>
            <a:ext cx="1922066" cy="993785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E69F095-E992-4844-931A-53B4F7D8F824}"/>
              </a:ext>
            </a:extLst>
          </p:cNvPr>
          <p:cNvSpPr/>
          <p:nvPr/>
        </p:nvSpPr>
        <p:spPr>
          <a:xfrm>
            <a:off x="6633741" y="1546705"/>
            <a:ext cx="664028" cy="522997"/>
          </a:xfrm>
          <a:custGeom>
            <a:avLst/>
            <a:gdLst>
              <a:gd name="connsiteX0" fmla="*/ 10885 w 511628"/>
              <a:gd name="connsiteY0" fmla="*/ 402771 h 402771"/>
              <a:gd name="connsiteX1" fmla="*/ 0 w 511628"/>
              <a:gd name="connsiteY1" fmla="*/ 326571 h 402771"/>
              <a:gd name="connsiteX2" fmla="*/ 21771 w 511628"/>
              <a:gd name="connsiteY2" fmla="*/ 174171 h 402771"/>
              <a:gd name="connsiteX3" fmla="*/ 43542 w 511628"/>
              <a:gd name="connsiteY3" fmla="*/ 141514 h 402771"/>
              <a:gd name="connsiteX4" fmla="*/ 87085 w 511628"/>
              <a:gd name="connsiteY4" fmla="*/ 97971 h 402771"/>
              <a:gd name="connsiteX5" fmla="*/ 119742 w 511628"/>
              <a:gd name="connsiteY5" fmla="*/ 76200 h 402771"/>
              <a:gd name="connsiteX6" fmla="*/ 185057 w 511628"/>
              <a:gd name="connsiteY6" fmla="*/ 54429 h 402771"/>
              <a:gd name="connsiteX7" fmla="*/ 250371 w 511628"/>
              <a:gd name="connsiteY7" fmla="*/ 32657 h 402771"/>
              <a:gd name="connsiteX8" fmla="*/ 315685 w 511628"/>
              <a:gd name="connsiteY8" fmla="*/ 10886 h 402771"/>
              <a:gd name="connsiteX9" fmla="*/ 348342 w 511628"/>
              <a:gd name="connsiteY9" fmla="*/ 0 h 402771"/>
              <a:gd name="connsiteX10" fmla="*/ 424542 w 511628"/>
              <a:gd name="connsiteY10" fmla="*/ 10886 h 402771"/>
              <a:gd name="connsiteX11" fmla="*/ 457200 w 511628"/>
              <a:gd name="connsiteY11" fmla="*/ 21771 h 402771"/>
              <a:gd name="connsiteX12" fmla="*/ 511628 w 511628"/>
              <a:gd name="connsiteY12" fmla="*/ 32657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628" h="402771">
                <a:moveTo>
                  <a:pt x="10885" y="402771"/>
                </a:moveTo>
                <a:cubicBezTo>
                  <a:pt x="7257" y="377371"/>
                  <a:pt x="0" y="352229"/>
                  <a:pt x="0" y="326571"/>
                </a:cubicBezTo>
                <a:cubicBezTo>
                  <a:pt x="0" y="301535"/>
                  <a:pt x="1625" y="214464"/>
                  <a:pt x="21771" y="174171"/>
                </a:cubicBezTo>
                <a:cubicBezTo>
                  <a:pt x="27622" y="162469"/>
                  <a:pt x="35028" y="151447"/>
                  <a:pt x="43542" y="141514"/>
                </a:cubicBezTo>
                <a:cubicBezTo>
                  <a:pt x="56900" y="125929"/>
                  <a:pt x="70006" y="109357"/>
                  <a:pt x="87085" y="97971"/>
                </a:cubicBezTo>
                <a:cubicBezTo>
                  <a:pt x="97971" y="90714"/>
                  <a:pt x="107787" y="81513"/>
                  <a:pt x="119742" y="76200"/>
                </a:cubicBezTo>
                <a:cubicBezTo>
                  <a:pt x="140713" y="66880"/>
                  <a:pt x="163285" y="61686"/>
                  <a:pt x="185057" y="54429"/>
                </a:cubicBezTo>
                <a:lnTo>
                  <a:pt x="250371" y="32657"/>
                </a:lnTo>
                <a:lnTo>
                  <a:pt x="315685" y="10886"/>
                </a:lnTo>
                <a:lnTo>
                  <a:pt x="348342" y="0"/>
                </a:lnTo>
                <a:cubicBezTo>
                  <a:pt x="373742" y="3629"/>
                  <a:pt x="399382" y="5854"/>
                  <a:pt x="424542" y="10886"/>
                </a:cubicBezTo>
                <a:cubicBezTo>
                  <a:pt x="435794" y="13136"/>
                  <a:pt x="446167" y="18619"/>
                  <a:pt x="457200" y="21771"/>
                </a:cubicBezTo>
                <a:cubicBezTo>
                  <a:pt x="498382" y="33537"/>
                  <a:pt x="487207" y="32657"/>
                  <a:pt x="511628" y="3265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BEB0353D-739C-004C-97C8-DA61EE116258}"/>
              </a:ext>
            </a:extLst>
          </p:cNvPr>
          <p:cNvSpPr/>
          <p:nvPr/>
        </p:nvSpPr>
        <p:spPr>
          <a:xfrm>
            <a:off x="7182639" y="2259669"/>
            <a:ext cx="664028" cy="522997"/>
          </a:xfrm>
          <a:custGeom>
            <a:avLst/>
            <a:gdLst>
              <a:gd name="connsiteX0" fmla="*/ 10885 w 511628"/>
              <a:gd name="connsiteY0" fmla="*/ 402771 h 402771"/>
              <a:gd name="connsiteX1" fmla="*/ 0 w 511628"/>
              <a:gd name="connsiteY1" fmla="*/ 326571 h 402771"/>
              <a:gd name="connsiteX2" fmla="*/ 21771 w 511628"/>
              <a:gd name="connsiteY2" fmla="*/ 174171 h 402771"/>
              <a:gd name="connsiteX3" fmla="*/ 43542 w 511628"/>
              <a:gd name="connsiteY3" fmla="*/ 141514 h 402771"/>
              <a:gd name="connsiteX4" fmla="*/ 87085 w 511628"/>
              <a:gd name="connsiteY4" fmla="*/ 97971 h 402771"/>
              <a:gd name="connsiteX5" fmla="*/ 119742 w 511628"/>
              <a:gd name="connsiteY5" fmla="*/ 76200 h 402771"/>
              <a:gd name="connsiteX6" fmla="*/ 185057 w 511628"/>
              <a:gd name="connsiteY6" fmla="*/ 54429 h 402771"/>
              <a:gd name="connsiteX7" fmla="*/ 250371 w 511628"/>
              <a:gd name="connsiteY7" fmla="*/ 32657 h 402771"/>
              <a:gd name="connsiteX8" fmla="*/ 315685 w 511628"/>
              <a:gd name="connsiteY8" fmla="*/ 10886 h 402771"/>
              <a:gd name="connsiteX9" fmla="*/ 348342 w 511628"/>
              <a:gd name="connsiteY9" fmla="*/ 0 h 402771"/>
              <a:gd name="connsiteX10" fmla="*/ 424542 w 511628"/>
              <a:gd name="connsiteY10" fmla="*/ 10886 h 402771"/>
              <a:gd name="connsiteX11" fmla="*/ 457200 w 511628"/>
              <a:gd name="connsiteY11" fmla="*/ 21771 h 402771"/>
              <a:gd name="connsiteX12" fmla="*/ 511628 w 511628"/>
              <a:gd name="connsiteY12" fmla="*/ 32657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628" h="402771">
                <a:moveTo>
                  <a:pt x="10885" y="402771"/>
                </a:moveTo>
                <a:cubicBezTo>
                  <a:pt x="7257" y="377371"/>
                  <a:pt x="0" y="352229"/>
                  <a:pt x="0" y="326571"/>
                </a:cubicBezTo>
                <a:cubicBezTo>
                  <a:pt x="0" y="301535"/>
                  <a:pt x="1625" y="214464"/>
                  <a:pt x="21771" y="174171"/>
                </a:cubicBezTo>
                <a:cubicBezTo>
                  <a:pt x="27622" y="162469"/>
                  <a:pt x="35028" y="151447"/>
                  <a:pt x="43542" y="141514"/>
                </a:cubicBezTo>
                <a:cubicBezTo>
                  <a:pt x="56900" y="125929"/>
                  <a:pt x="70006" y="109357"/>
                  <a:pt x="87085" y="97971"/>
                </a:cubicBezTo>
                <a:cubicBezTo>
                  <a:pt x="97971" y="90714"/>
                  <a:pt x="107787" y="81513"/>
                  <a:pt x="119742" y="76200"/>
                </a:cubicBezTo>
                <a:cubicBezTo>
                  <a:pt x="140713" y="66880"/>
                  <a:pt x="163285" y="61686"/>
                  <a:pt x="185057" y="54429"/>
                </a:cubicBezTo>
                <a:lnTo>
                  <a:pt x="250371" y="32657"/>
                </a:lnTo>
                <a:lnTo>
                  <a:pt x="315685" y="10886"/>
                </a:lnTo>
                <a:lnTo>
                  <a:pt x="348342" y="0"/>
                </a:lnTo>
                <a:cubicBezTo>
                  <a:pt x="373742" y="3629"/>
                  <a:pt x="399382" y="5854"/>
                  <a:pt x="424542" y="10886"/>
                </a:cubicBezTo>
                <a:cubicBezTo>
                  <a:pt x="435794" y="13136"/>
                  <a:pt x="446167" y="18619"/>
                  <a:pt x="457200" y="21771"/>
                </a:cubicBezTo>
                <a:cubicBezTo>
                  <a:pt x="498382" y="33537"/>
                  <a:pt x="487207" y="32657"/>
                  <a:pt x="511628" y="3265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35EC651-CC41-5B41-B3F8-80213E7E5CD2}"/>
                  </a:ext>
                </a:extLst>
              </p14:cNvPr>
              <p14:cNvContentPartPr/>
              <p14:nvPr/>
            </p14:nvContentPartPr>
            <p14:xfrm>
              <a:off x="6625532" y="1566692"/>
              <a:ext cx="641880" cy="493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35EC651-CC41-5B41-B3F8-80213E7E5CD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89892" y="1494692"/>
                <a:ext cx="71352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FFC4547-92B5-6F45-BE8D-5EF176EF8B19}"/>
                  </a:ext>
                </a:extLst>
              </p14:cNvPr>
              <p14:cNvContentPartPr/>
              <p14:nvPr/>
            </p14:nvContentPartPr>
            <p14:xfrm>
              <a:off x="7385492" y="1555172"/>
              <a:ext cx="51120" cy="158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FFC4547-92B5-6F45-BE8D-5EF176EF8B1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49492" y="1483172"/>
                <a:ext cx="1227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BD80222-F4CB-9345-BBFE-B3C6AEAD0557}"/>
                  </a:ext>
                </a:extLst>
              </p14:cNvPr>
              <p14:cNvContentPartPr/>
              <p14:nvPr/>
            </p14:nvContentPartPr>
            <p14:xfrm>
              <a:off x="7331852" y="1577492"/>
              <a:ext cx="64800" cy="3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BD80222-F4CB-9345-BBFE-B3C6AEAD055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95852" y="1505492"/>
                <a:ext cx="13644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D4DBC8A-38B8-1D4D-BA80-E0C827A42771}"/>
                  </a:ext>
                </a:extLst>
              </p14:cNvPr>
              <p14:cNvContentPartPr/>
              <p14:nvPr/>
            </p14:nvContentPartPr>
            <p14:xfrm>
              <a:off x="7276772" y="1507292"/>
              <a:ext cx="840600" cy="774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D4DBC8A-38B8-1D4D-BA80-E0C827A4277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40772" y="1435292"/>
                <a:ext cx="912240" cy="9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4D9E2CB-4957-B541-82EA-0820782A95B8}"/>
                  </a:ext>
                </a:extLst>
              </p14:cNvPr>
              <p14:cNvContentPartPr/>
              <p14:nvPr/>
            </p14:nvContentPartPr>
            <p14:xfrm>
              <a:off x="7847732" y="2288132"/>
              <a:ext cx="28080" cy="25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4D9E2CB-4957-B541-82EA-0820782A95B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11732" y="2216132"/>
                <a:ext cx="997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76D5A7A-626A-2349-BAEF-8A9F9F6E3830}"/>
                  </a:ext>
                </a:extLst>
              </p14:cNvPr>
              <p14:cNvContentPartPr/>
              <p14:nvPr/>
            </p14:nvContentPartPr>
            <p14:xfrm>
              <a:off x="7525532" y="2268332"/>
              <a:ext cx="339480" cy="360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76D5A7A-626A-2349-BAEF-8A9F9F6E383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89532" y="2196692"/>
                <a:ext cx="4111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880A96E-D9C4-E843-9304-C57270040BD9}"/>
                  </a:ext>
                </a:extLst>
              </p14:cNvPr>
              <p14:cNvContentPartPr/>
              <p14:nvPr/>
            </p14:nvContentPartPr>
            <p14:xfrm>
              <a:off x="6446972" y="2309732"/>
              <a:ext cx="1036800" cy="5439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880A96E-D9C4-E843-9304-C57270040BD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11332" y="2238092"/>
                <a:ext cx="1108440" cy="68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5B56C04-C395-504A-B4E1-F79E8CD59690}"/>
                  </a:ext>
                </a:extLst>
              </p14:cNvPr>
              <p14:cNvContentPartPr/>
              <p14:nvPr/>
            </p14:nvContentPartPr>
            <p14:xfrm>
              <a:off x="6449132" y="2669012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5B56C04-C395-504A-B4E1-F79E8CD5969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13492" y="2597372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42D2AF5-F2B4-DF44-B7F0-B27F0FFA897C}"/>
                  </a:ext>
                </a:extLst>
              </p14:cNvPr>
              <p14:cNvContentPartPr/>
              <p14:nvPr/>
            </p14:nvContentPartPr>
            <p14:xfrm>
              <a:off x="6423212" y="2107412"/>
              <a:ext cx="247680" cy="5004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42D2AF5-F2B4-DF44-B7F0-B27F0FFA897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87212" y="2035412"/>
                <a:ext cx="319320" cy="644040"/>
              </a:xfrm>
              <a:prstGeom prst="rect">
                <a:avLst/>
              </a:prstGeom>
            </p:spPr>
          </p:pic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9C01A5B4-7B09-854D-BC2D-5C070848B09D}"/>
              </a:ext>
            </a:extLst>
          </p:cNvPr>
          <p:cNvSpPr txBox="1"/>
          <p:nvPr/>
        </p:nvSpPr>
        <p:spPr>
          <a:xfrm>
            <a:off x="7661483" y="2811499"/>
            <a:ext cx="696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latin typeface="Symbol" pitchFamily="2" charset="2"/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3C875C2-9A91-F143-B2BF-BEDBA447CA30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784048" y="1320812"/>
            <a:ext cx="119403" cy="4071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8590D08-608A-404F-A8D6-F679BBC9C323}"/>
              </a:ext>
            </a:extLst>
          </p:cNvPr>
          <p:cNvCxnSpPr>
            <a:cxnSpLocks/>
          </p:cNvCxnSpPr>
          <p:nvPr/>
        </p:nvCxnSpPr>
        <p:spPr>
          <a:xfrm flipH="1" flipV="1">
            <a:off x="7507532" y="2483612"/>
            <a:ext cx="187740" cy="370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8D745734-5962-ED41-A29D-1A9B4D70D844}"/>
              </a:ext>
            </a:extLst>
          </p:cNvPr>
          <p:cNvSpPr txBox="1"/>
          <p:nvPr/>
        </p:nvSpPr>
        <p:spPr>
          <a:xfrm>
            <a:off x="8272110" y="2010139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W′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71D3BC2-AE4A-794D-B0AF-934AAB5CE17D}"/>
              </a:ext>
            </a:extLst>
          </p:cNvPr>
          <p:cNvCxnSpPr>
            <a:cxnSpLocks/>
          </p:cNvCxnSpPr>
          <p:nvPr/>
        </p:nvCxnSpPr>
        <p:spPr>
          <a:xfrm flipH="1" flipV="1">
            <a:off x="7729310" y="1902935"/>
            <a:ext cx="522367" cy="2841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2D70EAA-0684-5B46-A130-49A3ADAA85F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44828" y="2582077"/>
            <a:ext cx="5295900" cy="55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9C5BE4-9EAA-F043-A311-4F7A1676223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1950" y="3359667"/>
            <a:ext cx="5435600" cy="635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30D0BC-2805-F346-AC57-ACAF9C4ABDAF}"/>
              </a:ext>
            </a:extLst>
          </p:cNvPr>
          <p:cNvSpPr txBox="1"/>
          <p:nvPr/>
        </p:nvSpPr>
        <p:spPr>
          <a:xfrm>
            <a:off x="482269" y="4147751"/>
            <a:ext cx="5814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right-hand sides are equal and therefore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C07A48-E8E2-3D41-B8B5-60742865DCE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27335" y="4832513"/>
            <a:ext cx="49911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791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4">
            <a:extLst>
              <a:ext uri="{FF2B5EF4-FFF2-40B4-BE49-F238E27FC236}">
                <a16:creationId xmlns:a16="http://schemas.microsoft.com/office/drawing/2014/main" id="{1821F5AC-2AAC-CD43-8375-49ACB7E0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PHYSTAT-Gamma 2022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14D884EC-EE6F-5F4A-BE37-C807AC29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3604C6C-BC03-B04A-B9FC-86F905EB46C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27D0FECB-A767-4440-91C5-83B2B69C3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645" y="180182"/>
            <a:ext cx="7127875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Proof of </a:t>
            </a:r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Neyman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-Pearson Lemma (3)</a:t>
            </a:r>
          </a:p>
        </p:txBody>
      </p:sp>
      <p:sp>
        <p:nvSpPr>
          <p:cNvPr id="38922" name="Date Placeholder 12">
            <a:extLst>
              <a:ext uri="{FF2B5EF4-FFF2-40B4-BE49-F238E27FC236}">
                <a16:creationId xmlns:a16="http://schemas.microsoft.com/office/drawing/2014/main" id="{13E342D0-A801-DC4C-B4E2-F7262DB1F7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9AF297-1BBF-8141-A9EE-F8D3D1569D86}"/>
              </a:ext>
            </a:extLst>
          </p:cNvPr>
          <p:cNvSpPr/>
          <p:nvPr/>
        </p:nvSpPr>
        <p:spPr>
          <a:xfrm>
            <a:off x="379625" y="2377990"/>
            <a:ext cx="46278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+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disjoint, and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W′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disjoint, so by Kolmogorov’s 3</a:t>
            </a:r>
            <a:r>
              <a:rPr lang="en-US" sz="2400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axiom,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E1B534-F5E8-5344-AB91-9FF64F8CB402}"/>
              </a:ext>
            </a:extLst>
          </p:cNvPr>
          <p:cNvSpPr txBox="1"/>
          <p:nvPr/>
        </p:nvSpPr>
        <p:spPr>
          <a:xfrm>
            <a:off x="457198" y="976361"/>
            <a:ext cx="1264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have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8AB7C25-3EC4-1C4D-9868-0AFA00F58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32" y="3683302"/>
            <a:ext cx="6900706" cy="57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F6A34F6-98A2-3042-80F7-8887DA16C85F}"/>
              </a:ext>
            </a:extLst>
          </p:cNvPr>
          <p:cNvSpPr txBox="1"/>
          <p:nvPr/>
        </p:nvSpPr>
        <p:spPr>
          <a:xfrm>
            <a:off x="378846" y="4322977"/>
            <a:ext cx="1412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Therefore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1B88879-14E0-FD43-8199-1781D42B7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87" y="4904052"/>
            <a:ext cx="8345456" cy="540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74C3960-D4A5-0045-A439-3AC03769FA43}"/>
                  </a:ext>
                </a:extLst>
              </p14:cNvPr>
              <p14:cNvContentPartPr/>
              <p14:nvPr/>
            </p14:nvContentPartPr>
            <p14:xfrm>
              <a:off x="4536993" y="5261162"/>
              <a:ext cx="4180320" cy="3582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74C3960-D4A5-0045-A439-3AC03769FA4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21873" y="5246042"/>
                <a:ext cx="4210920" cy="38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FF8163BB-B9AA-B647-954D-28FE893E8FE2}"/>
              </a:ext>
            </a:extLst>
          </p:cNvPr>
          <p:cNvGrpSpPr/>
          <p:nvPr/>
        </p:nvGrpSpPr>
        <p:grpSpPr>
          <a:xfrm>
            <a:off x="6567393" y="5788202"/>
            <a:ext cx="670320" cy="384120"/>
            <a:chOff x="6610937" y="5624914"/>
            <a:chExt cx="670320" cy="38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C6BF4E0-7D03-E245-8D5D-E77997831370}"/>
                    </a:ext>
                  </a:extLst>
                </p14:cNvPr>
                <p14:cNvContentPartPr/>
                <p14:nvPr/>
              </p14:nvContentPartPr>
              <p14:xfrm>
                <a:off x="6610937" y="5624914"/>
                <a:ext cx="286920" cy="248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C6BF4E0-7D03-E245-8D5D-E7799783137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595817" y="5609434"/>
                  <a:ext cx="3175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35A5698-3549-6E42-A1C0-D472A857BAEA}"/>
                    </a:ext>
                  </a:extLst>
                </p14:cNvPr>
                <p14:cNvContentPartPr/>
                <p14:nvPr/>
              </p14:nvContentPartPr>
              <p14:xfrm>
                <a:off x="6635777" y="5941354"/>
                <a:ext cx="313920" cy="67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35A5698-3549-6E42-A1C0-D472A857BAE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620657" y="5925874"/>
                  <a:ext cx="3445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C790F5F-9B94-FF4D-AB19-602B53A93D35}"/>
                    </a:ext>
                  </a:extLst>
                </p14:cNvPr>
                <p14:cNvContentPartPr/>
                <p14:nvPr/>
              </p14:nvContentPartPr>
              <p14:xfrm>
                <a:off x="7060937" y="5628874"/>
                <a:ext cx="220320" cy="252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C790F5F-9B94-FF4D-AB19-602B53A93D3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045457" y="5613754"/>
                  <a:ext cx="250920" cy="2826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0ABF9423-4057-9A41-87B9-E1D2EAA378FB}"/>
              </a:ext>
            </a:extLst>
          </p:cNvPr>
          <p:cNvSpPr txBox="1"/>
          <p:nvPr/>
        </p:nvSpPr>
        <p:spPr>
          <a:xfrm>
            <a:off x="6423212" y="859147"/>
            <a:ext cx="72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latin typeface="Symbol" pitchFamily="2" charset="2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ABE49C2-AFC7-D147-B44E-D3F35DDECCC7}"/>
              </a:ext>
            </a:extLst>
          </p:cNvPr>
          <p:cNvSpPr/>
          <p:nvPr/>
        </p:nvSpPr>
        <p:spPr>
          <a:xfrm rot="19530833">
            <a:off x="6310377" y="1686575"/>
            <a:ext cx="1922066" cy="993785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22E0EEAE-9ADF-0B48-908A-04C9D657B3E6}"/>
              </a:ext>
            </a:extLst>
          </p:cNvPr>
          <p:cNvSpPr/>
          <p:nvPr/>
        </p:nvSpPr>
        <p:spPr>
          <a:xfrm>
            <a:off x="6633741" y="1546705"/>
            <a:ext cx="664028" cy="522997"/>
          </a:xfrm>
          <a:custGeom>
            <a:avLst/>
            <a:gdLst>
              <a:gd name="connsiteX0" fmla="*/ 10885 w 511628"/>
              <a:gd name="connsiteY0" fmla="*/ 402771 h 402771"/>
              <a:gd name="connsiteX1" fmla="*/ 0 w 511628"/>
              <a:gd name="connsiteY1" fmla="*/ 326571 h 402771"/>
              <a:gd name="connsiteX2" fmla="*/ 21771 w 511628"/>
              <a:gd name="connsiteY2" fmla="*/ 174171 h 402771"/>
              <a:gd name="connsiteX3" fmla="*/ 43542 w 511628"/>
              <a:gd name="connsiteY3" fmla="*/ 141514 h 402771"/>
              <a:gd name="connsiteX4" fmla="*/ 87085 w 511628"/>
              <a:gd name="connsiteY4" fmla="*/ 97971 h 402771"/>
              <a:gd name="connsiteX5" fmla="*/ 119742 w 511628"/>
              <a:gd name="connsiteY5" fmla="*/ 76200 h 402771"/>
              <a:gd name="connsiteX6" fmla="*/ 185057 w 511628"/>
              <a:gd name="connsiteY6" fmla="*/ 54429 h 402771"/>
              <a:gd name="connsiteX7" fmla="*/ 250371 w 511628"/>
              <a:gd name="connsiteY7" fmla="*/ 32657 h 402771"/>
              <a:gd name="connsiteX8" fmla="*/ 315685 w 511628"/>
              <a:gd name="connsiteY8" fmla="*/ 10886 h 402771"/>
              <a:gd name="connsiteX9" fmla="*/ 348342 w 511628"/>
              <a:gd name="connsiteY9" fmla="*/ 0 h 402771"/>
              <a:gd name="connsiteX10" fmla="*/ 424542 w 511628"/>
              <a:gd name="connsiteY10" fmla="*/ 10886 h 402771"/>
              <a:gd name="connsiteX11" fmla="*/ 457200 w 511628"/>
              <a:gd name="connsiteY11" fmla="*/ 21771 h 402771"/>
              <a:gd name="connsiteX12" fmla="*/ 511628 w 511628"/>
              <a:gd name="connsiteY12" fmla="*/ 32657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628" h="402771">
                <a:moveTo>
                  <a:pt x="10885" y="402771"/>
                </a:moveTo>
                <a:cubicBezTo>
                  <a:pt x="7257" y="377371"/>
                  <a:pt x="0" y="352229"/>
                  <a:pt x="0" y="326571"/>
                </a:cubicBezTo>
                <a:cubicBezTo>
                  <a:pt x="0" y="301535"/>
                  <a:pt x="1625" y="214464"/>
                  <a:pt x="21771" y="174171"/>
                </a:cubicBezTo>
                <a:cubicBezTo>
                  <a:pt x="27622" y="162469"/>
                  <a:pt x="35028" y="151447"/>
                  <a:pt x="43542" y="141514"/>
                </a:cubicBezTo>
                <a:cubicBezTo>
                  <a:pt x="56900" y="125929"/>
                  <a:pt x="70006" y="109357"/>
                  <a:pt x="87085" y="97971"/>
                </a:cubicBezTo>
                <a:cubicBezTo>
                  <a:pt x="97971" y="90714"/>
                  <a:pt x="107787" y="81513"/>
                  <a:pt x="119742" y="76200"/>
                </a:cubicBezTo>
                <a:cubicBezTo>
                  <a:pt x="140713" y="66880"/>
                  <a:pt x="163285" y="61686"/>
                  <a:pt x="185057" y="54429"/>
                </a:cubicBezTo>
                <a:lnTo>
                  <a:pt x="250371" y="32657"/>
                </a:lnTo>
                <a:lnTo>
                  <a:pt x="315685" y="10886"/>
                </a:lnTo>
                <a:lnTo>
                  <a:pt x="348342" y="0"/>
                </a:lnTo>
                <a:cubicBezTo>
                  <a:pt x="373742" y="3629"/>
                  <a:pt x="399382" y="5854"/>
                  <a:pt x="424542" y="10886"/>
                </a:cubicBezTo>
                <a:cubicBezTo>
                  <a:pt x="435794" y="13136"/>
                  <a:pt x="446167" y="18619"/>
                  <a:pt x="457200" y="21771"/>
                </a:cubicBezTo>
                <a:cubicBezTo>
                  <a:pt x="498382" y="33537"/>
                  <a:pt x="487207" y="32657"/>
                  <a:pt x="511628" y="3265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B3467A08-BBB9-994E-A28F-B777EBC2A017}"/>
              </a:ext>
            </a:extLst>
          </p:cNvPr>
          <p:cNvSpPr/>
          <p:nvPr/>
        </p:nvSpPr>
        <p:spPr>
          <a:xfrm>
            <a:off x="7182639" y="2259669"/>
            <a:ext cx="664028" cy="522997"/>
          </a:xfrm>
          <a:custGeom>
            <a:avLst/>
            <a:gdLst>
              <a:gd name="connsiteX0" fmla="*/ 10885 w 511628"/>
              <a:gd name="connsiteY0" fmla="*/ 402771 h 402771"/>
              <a:gd name="connsiteX1" fmla="*/ 0 w 511628"/>
              <a:gd name="connsiteY1" fmla="*/ 326571 h 402771"/>
              <a:gd name="connsiteX2" fmla="*/ 21771 w 511628"/>
              <a:gd name="connsiteY2" fmla="*/ 174171 h 402771"/>
              <a:gd name="connsiteX3" fmla="*/ 43542 w 511628"/>
              <a:gd name="connsiteY3" fmla="*/ 141514 h 402771"/>
              <a:gd name="connsiteX4" fmla="*/ 87085 w 511628"/>
              <a:gd name="connsiteY4" fmla="*/ 97971 h 402771"/>
              <a:gd name="connsiteX5" fmla="*/ 119742 w 511628"/>
              <a:gd name="connsiteY5" fmla="*/ 76200 h 402771"/>
              <a:gd name="connsiteX6" fmla="*/ 185057 w 511628"/>
              <a:gd name="connsiteY6" fmla="*/ 54429 h 402771"/>
              <a:gd name="connsiteX7" fmla="*/ 250371 w 511628"/>
              <a:gd name="connsiteY7" fmla="*/ 32657 h 402771"/>
              <a:gd name="connsiteX8" fmla="*/ 315685 w 511628"/>
              <a:gd name="connsiteY8" fmla="*/ 10886 h 402771"/>
              <a:gd name="connsiteX9" fmla="*/ 348342 w 511628"/>
              <a:gd name="connsiteY9" fmla="*/ 0 h 402771"/>
              <a:gd name="connsiteX10" fmla="*/ 424542 w 511628"/>
              <a:gd name="connsiteY10" fmla="*/ 10886 h 402771"/>
              <a:gd name="connsiteX11" fmla="*/ 457200 w 511628"/>
              <a:gd name="connsiteY11" fmla="*/ 21771 h 402771"/>
              <a:gd name="connsiteX12" fmla="*/ 511628 w 511628"/>
              <a:gd name="connsiteY12" fmla="*/ 32657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628" h="402771">
                <a:moveTo>
                  <a:pt x="10885" y="402771"/>
                </a:moveTo>
                <a:cubicBezTo>
                  <a:pt x="7257" y="377371"/>
                  <a:pt x="0" y="352229"/>
                  <a:pt x="0" y="326571"/>
                </a:cubicBezTo>
                <a:cubicBezTo>
                  <a:pt x="0" y="301535"/>
                  <a:pt x="1625" y="214464"/>
                  <a:pt x="21771" y="174171"/>
                </a:cubicBezTo>
                <a:cubicBezTo>
                  <a:pt x="27622" y="162469"/>
                  <a:pt x="35028" y="151447"/>
                  <a:pt x="43542" y="141514"/>
                </a:cubicBezTo>
                <a:cubicBezTo>
                  <a:pt x="56900" y="125929"/>
                  <a:pt x="70006" y="109357"/>
                  <a:pt x="87085" y="97971"/>
                </a:cubicBezTo>
                <a:cubicBezTo>
                  <a:pt x="97971" y="90714"/>
                  <a:pt x="107787" y="81513"/>
                  <a:pt x="119742" y="76200"/>
                </a:cubicBezTo>
                <a:cubicBezTo>
                  <a:pt x="140713" y="66880"/>
                  <a:pt x="163285" y="61686"/>
                  <a:pt x="185057" y="54429"/>
                </a:cubicBezTo>
                <a:lnTo>
                  <a:pt x="250371" y="32657"/>
                </a:lnTo>
                <a:lnTo>
                  <a:pt x="315685" y="10886"/>
                </a:lnTo>
                <a:lnTo>
                  <a:pt x="348342" y="0"/>
                </a:lnTo>
                <a:cubicBezTo>
                  <a:pt x="373742" y="3629"/>
                  <a:pt x="399382" y="5854"/>
                  <a:pt x="424542" y="10886"/>
                </a:cubicBezTo>
                <a:cubicBezTo>
                  <a:pt x="435794" y="13136"/>
                  <a:pt x="446167" y="18619"/>
                  <a:pt x="457200" y="21771"/>
                </a:cubicBezTo>
                <a:cubicBezTo>
                  <a:pt x="498382" y="33537"/>
                  <a:pt x="487207" y="32657"/>
                  <a:pt x="511628" y="3265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65A712C-9B3A-6F4C-8B9C-C1DEFC119867}"/>
                  </a:ext>
                </a:extLst>
              </p14:cNvPr>
              <p14:cNvContentPartPr/>
              <p14:nvPr/>
            </p14:nvContentPartPr>
            <p14:xfrm>
              <a:off x="6625532" y="1566692"/>
              <a:ext cx="641880" cy="4932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65A712C-9B3A-6F4C-8B9C-C1DEFC11986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89892" y="1494692"/>
                <a:ext cx="71352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B0EA235-2591-4D4C-A098-0FFF820AB100}"/>
                  </a:ext>
                </a:extLst>
              </p14:cNvPr>
              <p14:cNvContentPartPr/>
              <p14:nvPr/>
            </p14:nvContentPartPr>
            <p14:xfrm>
              <a:off x="7385492" y="1555172"/>
              <a:ext cx="51120" cy="158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B0EA235-2591-4D4C-A098-0FFF820AB10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49492" y="1483172"/>
                <a:ext cx="1227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3B84273-8CE0-4F45-80DF-23ABEF8A0C3F}"/>
                  </a:ext>
                </a:extLst>
              </p14:cNvPr>
              <p14:cNvContentPartPr/>
              <p14:nvPr/>
            </p14:nvContentPartPr>
            <p14:xfrm>
              <a:off x="7331852" y="1577492"/>
              <a:ext cx="64800" cy="32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3B84273-8CE0-4F45-80DF-23ABEF8A0C3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295852" y="1505492"/>
                <a:ext cx="13644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1B3B6FF-5B12-2644-837E-57721734576D}"/>
                  </a:ext>
                </a:extLst>
              </p14:cNvPr>
              <p14:cNvContentPartPr/>
              <p14:nvPr/>
            </p14:nvContentPartPr>
            <p14:xfrm>
              <a:off x="7276772" y="1507292"/>
              <a:ext cx="840600" cy="7740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1B3B6FF-5B12-2644-837E-57721734576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240772" y="1435292"/>
                <a:ext cx="912240" cy="9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B598777-B677-8247-939D-48C3DC3AAD32}"/>
                  </a:ext>
                </a:extLst>
              </p14:cNvPr>
              <p14:cNvContentPartPr/>
              <p14:nvPr/>
            </p14:nvContentPartPr>
            <p14:xfrm>
              <a:off x="7847732" y="2288132"/>
              <a:ext cx="28080" cy="25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B598777-B677-8247-939D-48C3DC3AAD3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811732" y="2216132"/>
                <a:ext cx="997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11F2B35-6D1A-2D4E-966D-31B93F5DCCE3}"/>
                  </a:ext>
                </a:extLst>
              </p14:cNvPr>
              <p14:cNvContentPartPr/>
              <p14:nvPr/>
            </p14:nvContentPartPr>
            <p14:xfrm>
              <a:off x="7525532" y="2268332"/>
              <a:ext cx="339480" cy="36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11F2B35-6D1A-2D4E-966D-31B93F5DCCE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489532" y="2196692"/>
                <a:ext cx="4111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0C8AEF1-99FF-0D45-A16B-27663E16219C}"/>
                  </a:ext>
                </a:extLst>
              </p14:cNvPr>
              <p14:cNvContentPartPr/>
              <p14:nvPr/>
            </p14:nvContentPartPr>
            <p14:xfrm>
              <a:off x="6446972" y="2309732"/>
              <a:ext cx="1036800" cy="5439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0C8AEF1-99FF-0D45-A16B-27663E16219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411332" y="2238092"/>
                <a:ext cx="1108440" cy="68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150A763-2401-E045-9D95-53FB1E87AB5E}"/>
                  </a:ext>
                </a:extLst>
              </p14:cNvPr>
              <p14:cNvContentPartPr/>
              <p14:nvPr/>
            </p14:nvContentPartPr>
            <p14:xfrm>
              <a:off x="6449132" y="2669012"/>
              <a:ext cx="36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150A763-2401-E045-9D95-53FB1E87AB5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413492" y="2597372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1F4DCCE-B448-2345-810A-328B33400BEE}"/>
                  </a:ext>
                </a:extLst>
              </p14:cNvPr>
              <p14:cNvContentPartPr/>
              <p14:nvPr/>
            </p14:nvContentPartPr>
            <p14:xfrm>
              <a:off x="6423212" y="2107412"/>
              <a:ext cx="247680" cy="5004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1F4DCCE-B448-2345-810A-328B33400BE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387212" y="2035412"/>
                <a:ext cx="319320" cy="644040"/>
              </a:xfrm>
              <a:prstGeom prst="rect">
                <a:avLst/>
              </a:prstGeom>
            </p:spPr>
          </p:pic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36080601-F2E8-3544-B4F9-1102CA9B934F}"/>
              </a:ext>
            </a:extLst>
          </p:cNvPr>
          <p:cNvSpPr txBox="1"/>
          <p:nvPr/>
        </p:nvSpPr>
        <p:spPr>
          <a:xfrm>
            <a:off x="7661483" y="2811499"/>
            <a:ext cx="696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latin typeface="Symbol" pitchFamily="2" charset="2"/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64D5F3D-76F3-5F41-B25C-F208B6A69B70}"/>
              </a:ext>
            </a:extLst>
          </p:cNvPr>
          <p:cNvCxnSpPr>
            <a:cxnSpLocks/>
            <a:stCxn id="44" idx="2"/>
          </p:cNvCxnSpPr>
          <p:nvPr/>
        </p:nvCxnSpPr>
        <p:spPr>
          <a:xfrm>
            <a:off x="6784048" y="1320812"/>
            <a:ext cx="119403" cy="4071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380B3BF-B1D2-AE4F-8B6B-7A7790B6CCAE}"/>
              </a:ext>
            </a:extLst>
          </p:cNvPr>
          <p:cNvCxnSpPr>
            <a:cxnSpLocks/>
          </p:cNvCxnSpPr>
          <p:nvPr/>
        </p:nvCxnSpPr>
        <p:spPr>
          <a:xfrm flipH="1" flipV="1">
            <a:off x="7507532" y="2483612"/>
            <a:ext cx="187740" cy="370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39F0E918-62A0-ED4B-9248-0FD0782FE465}"/>
              </a:ext>
            </a:extLst>
          </p:cNvPr>
          <p:cNvSpPr txBox="1"/>
          <p:nvPr/>
        </p:nvSpPr>
        <p:spPr>
          <a:xfrm>
            <a:off x="8272110" y="2010139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W′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57776D33-3338-D14F-B39E-8D450CD11F87}"/>
              </a:ext>
            </a:extLst>
          </p:cNvPr>
          <p:cNvCxnSpPr>
            <a:cxnSpLocks/>
          </p:cNvCxnSpPr>
          <p:nvPr/>
        </p:nvCxnSpPr>
        <p:spPr>
          <a:xfrm flipH="1" flipV="1">
            <a:off x="7729310" y="1902935"/>
            <a:ext cx="522367" cy="2841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272068D8-3EA8-7341-BAA8-4269227F7B91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17139" y="1583142"/>
            <a:ext cx="49403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951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4">
            <a:extLst>
              <a:ext uri="{FF2B5EF4-FFF2-40B4-BE49-F238E27FC236}">
                <a16:creationId xmlns:a16="http://schemas.microsoft.com/office/drawing/2014/main" id="{1821F5AC-2AAC-CD43-8375-49ACB7E0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PHYSTAT-Gamma 2022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14D884EC-EE6F-5F4A-BE37-C807AC29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3604C6C-BC03-B04A-B9FC-86F905EB46C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27D0FECB-A767-4440-91C5-83B2B69C3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645" y="180182"/>
            <a:ext cx="7127875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Proof of </a:t>
            </a:r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Neyman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-Pearson Lemma (4)</a:t>
            </a:r>
          </a:p>
        </p:txBody>
      </p:sp>
      <p:sp>
        <p:nvSpPr>
          <p:cNvPr id="38922" name="Date Placeholder 12">
            <a:extLst>
              <a:ext uri="{FF2B5EF4-FFF2-40B4-BE49-F238E27FC236}">
                <a16:creationId xmlns:a16="http://schemas.microsoft.com/office/drawing/2014/main" id="{13E342D0-A801-DC4C-B4E2-F7262DB1F7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F2256E8-EA79-4042-9B3B-EFC926035F59}"/>
              </a:ext>
            </a:extLst>
          </p:cNvPr>
          <p:cNvSpPr txBox="1"/>
          <p:nvPr/>
        </p:nvSpPr>
        <p:spPr>
          <a:xfrm>
            <a:off x="603479" y="1043992"/>
            <a:ext cx="2004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therefore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7001B2-6F78-3C4F-963C-A2A1DABFD423}"/>
              </a:ext>
            </a:extLst>
          </p:cNvPr>
          <p:cNvSpPr txBox="1"/>
          <p:nvPr/>
        </p:nvSpPr>
        <p:spPr>
          <a:xfrm>
            <a:off x="456051" y="3026994"/>
            <a:ext cx="8187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the deformed critical region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W′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cannot have higher power than the original one that satisfied the LR criterion of the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-Pearson lemma.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AFD59D5-7F0E-5D4E-9D8F-3A9F85343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882" y="2066503"/>
            <a:ext cx="460928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8940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5F471BC-4A15-144E-9A28-45DA31571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309" y="2251671"/>
            <a:ext cx="5707874" cy="428400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286B1106-912E-5446-BC38-0D2870FCB13F}"/>
              </a:ext>
            </a:extLst>
          </p:cNvPr>
          <p:cNvSpPr txBox="1">
            <a:spLocks noChangeArrowheads="1"/>
          </p:cNvSpPr>
          <p:nvPr/>
        </p:nvSpPr>
        <p:spPr>
          <a:xfrm>
            <a:off x="493486" y="187887"/>
            <a:ext cx="8138886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 of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-value:  exponential decay time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1CF1153-3967-F844-A3BA-CA1241A0A580}"/>
              </a:ext>
            </a:extLst>
          </p:cNvPr>
          <p:cNvGrpSpPr/>
          <p:nvPr/>
        </p:nvGrpSpPr>
        <p:grpSpPr>
          <a:xfrm>
            <a:off x="357435" y="758735"/>
            <a:ext cx="8534400" cy="1631216"/>
            <a:chOff x="357435" y="758735"/>
            <a:chExt cx="8534400" cy="163121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3F7AE2D-A4A7-AA4C-BFE5-30A6BB1BD954}"/>
                </a:ext>
              </a:extLst>
            </p:cNvPr>
            <p:cNvSpPr txBox="1"/>
            <p:nvPr/>
          </p:nvSpPr>
          <p:spPr>
            <a:xfrm>
              <a:off x="357435" y="758735"/>
              <a:ext cx="85344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 nuclear sample contains two radioactive isotopes with mean lifetimes </a:t>
              </a:r>
              <a:r>
                <a:rPr lang="el-GR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0.2</a:t>
              </a: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s and </a:t>
              </a:r>
              <a:r>
                <a:rPr lang="el-GR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  <a:r>
                <a:rPr lang="en-US" sz="2000" i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1.0</a:t>
              </a: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s.</a:t>
              </a:r>
            </a:p>
            <a:p>
              <a:pPr>
                <a:spcAft>
                  <a:spcPts val="1200"/>
                </a:spcAft>
              </a:pP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For either isotope we expect the decay time to follow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 nucleus is observed to decay after a time </a:t>
              </a:r>
              <a:r>
                <a:rPr lang="en-US" sz="2000" i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000" baseline="-25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obs</a:t>
              </a: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= 0.6 s.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4F33518-C774-4346-882C-283DFDA96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37825" y="1355113"/>
              <a:ext cx="1950260" cy="75600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729838F-E380-AA42-B938-77F9F8DEA504}"/>
              </a:ext>
            </a:extLst>
          </p:cNvPr>
          <p:cNvSpPr txBox="1"/>
          <p:nvPr/>
        </p:nvSpPr>
        <p:spPr>
          <a:xfrm>
            <a:off x="324779" y="2561195"/>
            <a:ext cx="4758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the hypothesis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that the 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nucleus is of the type with </a:t>
            </a:r>
            <a:r>
              <a:rPr lang="el-GR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0.2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 is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FFCD6BC-B0A0-684D-8F50-F4B2CE94E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8F308-B028-DD44-88D9-7B06560DC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PHYSTAT-Gamma 2022 / Lecture 2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97F3537-4EDC-B546-A6FE-4ED691614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94D055-830D-B146-91B6-09DDCCF73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510" y="3367753"/>
            <a:ext cx="4254545" cy="46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331762F-4407-FF41-9ECD-E6A5053BA3F8}"/>
              </a:ext>
            </a:extLst>
          </p:cNvPr>
          <p:cNvSpPr txBox="1"/>
          <p:nvPr/>
        </p:nvSpPr>
        <p:spPr>
          <a:xfrm>
            <a:off x="303007" y="4011803"/>
            <a:ext cx="478062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we take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≥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sz="20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being less compatible with </a:t>
            </a:r>
            <a:r>
              <a:rPr lang="el-GR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0.2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 , because greater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more characteristic of </a:t>
            </a:r>
            <a:r>
              <a:rPr lang="el-GR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20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1.0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s.</a:t>
            </a:r>
          </a:p>
          <a:p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relevant alternative had been </a:t>
            </a:r>
            <a:r>
              <a:rPr lang="el-GR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20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0.1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s, then one would define the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as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228402C-89AD-934B-9019-7111C46E90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531" y="5832607"/>
            <a:ext cx="4342605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0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PHYSTAT-Gamma 2022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4290E89-B870-F946-8816-D9FFF15D9CBF}"/>
              </a:ext>
            </a:extLst>
          </p:cNvPr>
          <p:cNvSpPr txBox="1">
            <a:spLocks noChangeArrowheads="1"/>
          </p:cNvSpPr>
          <p:nvPr/>
        </p:nvSpPr>
        <p:spPr>
          <a:xfrm>
            <a:off x="1852613" y="248125"/>
            <a:ext cx="5327650" cy="5159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Distribution of  the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18679B90-027F-F848-AB79-17FFD7378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" y="908050"/>
            <a:ext cx="80311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is a function of the data, and is thus itself a random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variable with a given distribution.  Suppose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 from a test statistic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892ABDD-2CD8-DD43-B7B2-34F9BCC47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498" y="2183266"/>
            <a:ext cx="2777807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E0E0D7-EE73-1A42-A08E-39D1C9157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2997200"/>
            <a:ext cx="5033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pdf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under assumption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7B2A6057-7739-524E-B04D-7F7548647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3630613"/>
            <a:ext cx="6553532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1990CC-4480-504C-8029-865877F5A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797425"/>
            <a:ext cx="495981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general for continuous data,  under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assumption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Uniform[0,1]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is concentrated toward zero for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(broad) class of alternatives.</a:t>
            </a:r>
          </a:p>
        </p:txBody>
      </p:sp>
      <p:grpSp>
        <p:nvGrpSpPr>
          <p:cNvPr id="12" name="Group 25">
            <a:extLst>
              <a:ext uri="{FF2B5EF4-FFF2-40B4-BE49-F238E27FC236}">
                <a16:creationId xmlns:a16="http://schemas.microsoft.com/office/drawing/2014/main" id="{9218DBCE-266F-AD45-8564-E08CAE6974EC}"/>
              </a:ext>
            </a:extLst>
          </p:cNvPr>
          <p:cNvGrpSpPr>
            <a:grpSpLocks/>
          </p:cNvGrpSpPr>
          <p:nvPr/>
        </p:nvGrpSpPr>
        <p:grpSpPr bwMode="auto">
          <a:xfrm>
            <a:off x="5648325" y="4724400"/>
            <a:ext cx="1584325" cy="1398588"/>
            <a:chOff x="6084168" y="5114070"/>
            <a:chExt cx="1584176" cy="979226"/>
          </a:xfrm>
        </p:grpSpPr>
        <p:sp>
          <p:nvSpPr>
            <p:cNvPr id="13" name="Rectangle 30">
              <a:extLst>
                <a:ext uri="{FF2B5EF4-FFF2-40B4-BE49-F238E27FC236}">
                  <a16:creationId xmlns:a16="http://schemas.microsoft.com/office/drawing/2014/main" id="{9A9BA411-440A-8A46-A55E-7FB82204F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4168" y="5820315"/>
              <a:ext cx="1296144" cy="27297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4" name="Straight Connector 31">
              <a:extLst>
                <a:ext uri="{FF2B5EF4-FFF2-40B4-BE49-F238E27FC236}">
                  <a16:creationId xmlns:a16="http://schemas.microsoft.com/office/drawing/2014/main" id="{93731148-4F54-5E43-8097-983374DB503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594556" y="5603683"/>
              <a:ext cx="979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32">
              <a:extLst>
                <a:ext uri="{FF2B5EF4-FFF2-40B4-BE49-F238E27FC236}">
                  <a16:creationId xmlns:a16="http://schemas.microsoft.com/office/drawing/2014/main" id="{606A2F27-F2E3-9144-A217-F43CB2D4554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084168" y="6093296"/>
              <a:ext cx="1584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" name="TextBox 33">
            <a:extLst>
              <a:ext uri="{FF2B5EF4-FFF2-40B4-BE49-F238E27FC236}">
                <a16:creationId xmlns:a16="http://schemas.microsoft.com/office/drawing/2014/main" id="{FA0AE720-6A48-2642-9E50-B6E54A07A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8063" y="5848350"/>
            <a:ext cx="4860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7" name="TextBox 34">
            <a:extLst>
              <a:ext uri="{FF2B5EF4-FFF2-40B4-BE49-F238E27FC236}">
                <a16:creationId xmlns:a16="http://schemas.microsoft.com/office/drawing/2014/main" id="{3461F2F9-8387-EA4C-9224-F698573EF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700" y="5127625"/>
            <a:ext cx="1190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g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|H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endParaRPr lang="en-US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TextBox 35">
            <a:extLst>
              <a:ext uri="{FF2B5EF4-FFF2-40B4-BE49-F238E27FC236}">
                <a16:creationId xmlns:a16="http://schemas.microsoft.com/office/drawing/2014/main" id="{7D904A32-7276-8141-BBC9-CC79798FF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613568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9" name="TextBox 36">
            <a:extLst>
              <a:ext uri="{FF2B5EF4-FFF2-40B4-BE49-F238E27FC236}">
                <a16:creationId xmlns:a16="http://schemas.microsoft.com/office/drawing/2014/main" id="{DC4D1E99-6636-0342-9579-6661BA354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613568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0" name="Freeform 37">
            <a:extLst>
              <a:ext uri="{FF2B5EF4-FFF2-40B4-BE49-F238E27FC236}">
                <a16:creationId xmlns:a16="http://schemas.microsoft.com/office/drawing/2014/main" id="{2072E4ED-2FA7-5F42-8B84-755D20DD47A8}"/>
              </a:ext>
            </a:extLst>
          </p:cNvPr>
          <p:cNvSpPr>
            <a:spLocks/>
          </p:cNvSpPr>
          <p:nvPr/>
        </p:nvSpPr>
        <p:spPr bwMode="auto">
          <a:xfrm>
            <a:off x="5661025" y="4800600"/>
            <a:ext cx="1143000" cy="1317625"/>
          </a:xfrm>
          <a:custGeom>
            <a:avLst/>
            <a:gdLst>
              <a:gd name="T0" fmla="*/ 0 w 914400"/>
              <a:gd name="T1" fmla="*/ 0 h 1317625"/>
              <a:gd name="T2" fmla="*/ 31504299 w 914400"/>
              <a:gd name="T3" fmla="*/ 438150 h 1317625"/>
              <a:gd name="T4" fmla="*/ 78759860 w 914400"/>
              <a:gd name="T5" fmla="*/ 723900 h 1317625"/>
              <a:gd name="T6" fmla="*/ 141768055 w 914400"/>
              <a:gd name="T7" fmla="*/ 971550 h 1317625"/>
              <a:gd name="T8" fmla="*/ 259907626 w 914400"/>
              <a:gd name="T9" fmla="*/ 1181100 h 1317625"/>
              <a:gd name="T10" fmla="*/ 354419539 w 914400"/>
              <a:gd name="T11" fmla="*/ 1295400 h 1317625"/>
              <a:gd name="T12" fmla="*/ 378047499 w 914400"/>
              <a:gd name="T13" fmla="*/ 1314450 h 13176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4400"/>
              <a:gd name="T22" fmla="*/ 0 h 1317625"/>
              <a:gd name="T23" fmla="*/ 914400 w 914400"/>
              <a:gd name="T24" fmla="*/ 1317625 h 13176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4400" h="1317625">
                <a:moveTo>
                  <a:pt x="0" y="0"/>
                </a:moveTo>
                <a:cubicBezTo>
                  <a:pt x="22225" y="158750"/>
                  <a:pt x="44450" y="317500"/>
                  <a:pt x="76200" y="438150"/>
                </a:cubicBezTo>
                <a:cubicBezTo>
                  <a:pt x="107950" y="558800"/>
                  <a:pt x="146050" y="635000"/>
                  <a:pt x="190500" y="723900"/>
                </a:cubicBezTo>
                <a:cubicBezTo>
                  <a:pt x="234950" y="812800"/>
                  <a:pt x="269875" y="895350"/>
                  <a:pt x="342900" y="971550"/>
                </a:cubicBezTo>
                <a:cubicBezTo>
                  <a:pt x="415925" y="1047750"/>
                  <a:pt x="542925" y="1127125"/>
                  <a:pt x="628650" y="1181100"/>
                </a:cubicBezTo>
                <a:cubicBezTo>
                  <a:pt x="714375" y="1235075"/>
                  <a:pt x="809625" y="1273175"/>
                  <a:pt x="857250" y="1295400"/>
                </a:cubicBezTo>
                <a:cubicBezTo>
                  <a:pt x="904875" y="1317625"/>
                  <a:pt x="909637" y="1316037"/>
                  <a:pt x="914400" y="131445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38">
            <a:extLst>
              <a:ext uri="{FF2B5EF4-FFF2-40B4-BE49-F238E27FC236}">
                <a16:creationId xmlns:a16="http://schemas.microsoft.com/office/drawing/2014/main" id="{2770F429-4B31-574D-8088-7FFB97E8B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2963" y="4581525"/>
            <a:ext cx="1257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g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|H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′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endParaRPr lang="en-US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39">
            <a:extLst>
              <a:ext uri="{FF2B5EF4-FFF2-40B4-BE49-F238E27FC236}">
                <a16:creationId xmlns:a16="http://schemas.microsoft.com/office/drawing/2014/main" id="{4BA07595-1D3C-E94D-83F1-0F74BAC64A9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847556" y="5156994"/>
            <a:ext cx="358775" cy="217488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40">
            <a:extLst>
              <a:ext uri="{FF2B5EF4-FFF2-40B4-BE49-F238E27FC236}">
                <a16:creationId xmlns:a16="http://schemas.microsoft.com/office/drawing/2014/main" id="{C451306A-D3B6-D940-806C-B58F5182A3DC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6567488" y="5445125"/>
            <a:ext cx="358775" cy="144463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76154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PHYSTAT-Gamma 2022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32D37AB-8287-954E-8DF7-7E92773B2B2A}"/>
              </a:ext>
            </a:extLst>
          </p:cNvPr>
          <p:cNvSpPr txBox="1">
            <a:spLocks noChangeArrowheads="1"/>
          </p:cNvSpPr>
          <p:nvPr/>
        </p:nvSpPr>
        <p:spPr>
          <a:xfrm>
            <a:off x="1331913" y="213629"/>
            <a:ext cx="6408737" cy="57467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Using a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 to define test of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</a:t>
            </a:r>
            <a:r>
              <a:rPr lang="en-GB" altLang="en-US" sz="32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9E787756-33AE-EA42-9D77-A6BBD056F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" y="899429"/>
            <a:ext cx="7799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the probability to find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less than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A40BAD9-5E73-1E4A-B839-DB54E8B89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852" y="2189067"/>
            <a:ext cx="27146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41">
            <a:extLst>
              <a:ext uri="{FF2B5EF4-FFF2-40B4-BE49-F238E27FC236}">
                <a16:creationId xmlns:a16="http://schemas.microsoft.com/office/drawing/2014/main" id="{C74B1F42-F6F2-D645-92D1-F8B1581FE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92" y="3691079"/>
            <a:ext cx="8593138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started by defining critical region in the original data space (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then reformulated this in terms of a scalar test statistic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take this one step further and </a:t>
            </a:r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 the critical region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a test of </a:t>
            </a:r>
            <a:r>
              <a:rPr lang="en-US" altLang="en-US" i="1" dirty="0">
                <a:solidFill>
                  <a:srgbClr val="C0000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C0000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size</a:t>
            </a:r>
            <a:r>
              <a:rPr lang="el-GR" alt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i="1" dirty="0">
                <a:solidFill>
                  <a:srgbClr val="C0000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the set of data space where </a:t>
            </a:r>
            <a:r>
              <a:rPr lang="en-US" altLang="en-US" i="1" dirty="0">
                <a:solidFill>
                  <a:srgbClr val="C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baseline="-25000" dirty="0">
                <a:solidFill>
                  <a:srgbClr val="C0000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C00000"/>
                </a:solidFill>
                <a:cs typeface="Times New Roman" panose="02020603050405020304" pitchFamily="18" charset="0"/>
              </a:rPr>
              <a:t> ≤ </a:t>
            </a:r>
            <a:r>
              <a:rPr lang="el-GR" altLang="en-US" i="1" dirty="0">
                <a:solidFill>
                  <a:srgbClr val="C0000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Formally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relates only to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but the resulting test will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a given power with respect to a given alternative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6160" name="Group 6159">
            <a:extLst>
              <a:ext uri="{FF2B5EF4-FFF2-40B4-BE49-F238E27FC236}">
                <a16:creationId xmlns:a16="http://schemas.microsoft.com/office/drawing/2014/main" id="{060C4120-7F9F-7B41-947E-EFA3E7E596E6}"/>
              </a:ext>
            </a:extLst>
          </p:cNvPr>
          <p:cNvGrpSpPr/>
          <p:nvPr/>
        </p:nvGrpSpPr>
        <p:grpSpPr>
          <a:xfrm>
            <a:off x="4536281" y="1612052"/>
            <a:ext cx="3125880" cy="1769040"/>
            <a:chOff x="4133417" y="1556554"/>
            <a:chExt cx="3125880" cy="176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90EE008-8367-B547-9505-CD79E100CC0A}"/>
                    </a:ext>
                  </a:extLst>
                </p14:cNvPr>
                <p14:cNvContentPartPr/>
                <p14:nvPr/>
              </p14:nvContentPartPr>
              <p14:xfrm>
                <a:off x="5289377" y="1708834"/>
                <a:ext cx="26640" cy="13539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90EE008-8367-B547-9505-CD79E100CC0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274257" y="1693714"/>
                  <a:ext cx="56880" cy="13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B8D962A-BB34-964B-9545-139FE6C3B20F}"/>
                    </a:ext>
                  </a:extLst>
                </p14:cNvPr>
                <p14:cNvContentPartPr/>
                <p14:nvPr/>
              </p14:nvContentPartPr>
              <p14:xfrm>
                <a:off x="5344817" y="3051994"/>
                <a:ext cx="1513800" cy="41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B8D962A-BB34-964B-9545-139FE6C3B20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329337" y="3036874"/>
                  <a:ext cx="15444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80FE843-E09B-7249-BED1-808D947DA284}"/>
                    </a:ext>
                  </a:extLst>
                </p14:cNvPr>
                <p14:cNvContentPartPr/>
                <p14:nvPr/>
              </p14:nvContentPartPr>
              <p14:xfrm>
                <a:off x="5355617" y="1972354"/>
                <a:ext cx="1203480" cy="1054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80FE843-E09B-7249-BED1-808D947DA28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340497" y="1957234"/>
                  <a:ext cx="1234080" cy="10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364D574-4C60-9A4A-BF3E-31CD3ACABD60}"/>
                    </a:ext>
                  </a:extLst>
                </p14:cNvPr>
                <p14:cNvContentPartPr/>
                <p14:nvPr/>
              </p14:nvContentPartPr>
              <p14:xfrm>
                <a:off x="7075697" y="2936794"/>
                <a:ext cx="94680" cy="225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364D574-4C60-9A4A-BF3E-31CD3ACABD6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060217" y="2921674"/>
                  <a:ext cx="1252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D1DAB7A-59D9-164B-9646-4FDF35711FAF}"/>
                    </a:ext>
                  </a:extLst>
                </p14:cNvPr>
                <p14:cNvContentPartPr/>
                <p14:nvPr/>
              </p14:nvContentPartPr>
              <p14:xfrm>
                <a:off x="7195217" y="3097714"/>
                <a:ext cx="64080" cy="50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D1DAB7A-59D9-164B-9646-4FDF35711FA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180097" y="3082594"/>
                  <a:ext cx="946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F920E13-D70A-7547-8FBA-F11E16757A15}"/>
                    </a:ext>
                  </a:extLst>
                </p14:cNvPr>
                <p14:cNvContentPartPr/>
                <p14:nvPr/>
              </p14:nvContentPartPr>
              <p14:xfrm>
                <a:off x="5725697" y="2055874"/>
                <a:ext cx="101880" cy="983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F920E13-D70A-7547-8FBA-F11E16757A1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710577" y="2040394"/>
                  <a:ext cx="132480" cy="10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9117FFB-D753-CA46-9183-8A50BD38CFD1}"/>
                    </a:ext>
                  </a:extLst>
                </p14:cNvPr>
                <p14:cNvContentPartPr/>
                <p14:nvPr/>
              </p14:nvContentPartPr>
              <p14:xfrm>
                <a:off x="4999937" y="2002234"/>
                <a:ext cx="25200" cy="129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9117FFB-D753-CA46-9183-8A50BD38CFD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984817" y="1987114"/>
                  <a:ext cx="554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423EE64-AEA6-7D46-966D-62D4399D8FBD}"/>
                    </a:ext>
                  </a:extLst>
                </p14:cNvPr>
                <p14:cNvContentPartPr/>
                <p14:nvPr/>
              </p14:nvContentPartPr>
              <p14:xfrm>
                <a:off x="6574937" y="3196714"/>
                <a:ext cx="21960" cy="928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423EE64-AEA6-7D46-966D-62D4399D8FB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559457" y="3181234"/>
                  <a:ext cx="525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0B0A8CA-0F23-1643-85CF-55C9B8F44CF8}"/>
                    </a:ext>
                  </a:extLst>
                </p14:cNvPr>
                <p14:cNvContentPartPr/>
                <p14:nvPr/>
              </p14:nvContentPartPr>
              <p14:xfrm>
                <a:off x="5719217" y="3207514"/>
                <a:ext cx="224640" cy="118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0B0A8CA-0F23-1643-85CF-55C9B8F44CF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703737" y="3192034"/>
                  <a:ext cx="255240" cy="1483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159" name="Group 6158">
              <a:extLst>
                <a:ext uri="{FF2B5EF4-FFF2-40B4-BE49-F238E27FC236}">
                  <a16:creationId xmlns:a16="http://schemas.microsoft.com/office/drawing/2014/main" id="{C765412B-1CF4-7E4D-A26E-42A6C1A7F674}"/>
                </a:ext>
              </a:extLst>
            </p:cNvPr>
            <p:cNvGrpSpPr/>
            <p:nvPr/>
          </p:nvGrpSpPr>
          <p:grpSpPr>
            <a:xfrm>
              <a:off x="4133417" y="1556554"/>
              <a:ext cx="2241720" cy="1461600"/>
              <a:chOff x="4133417" y="1556554"/>
              <a:chExt cx="2241720" cy="1461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ADFB2CE0-8D16-214F-AD3E-5CEF4B6CAE93}"/>
                      </a:ext>
                    </a:extLst>
                  </p14:cNvPr>
                  <p14:cNvContentPartPr/>
                  <p14:nvPr/>
                </p14:nvContentPartPr>
                <p14:xfrm>
                  <a:off x="5350577" y="2057314"/>
                  <a:ext cx="133920" cy="36828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ADFB2CE0-8D16-214F-AD3E-5CEF4B6CAE93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5335097" y="2041834"/>
                    <a:ext cx="164520" cy="39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ADCECC91-F118-2E41-8227-3A0FE7CB2B43}"/>
                      </a:ext>
                    </a:extLst>
                  </p14:cNvPr>
                  <p14:cNvContentPartPr/>
                  <p14:nvPr/>
                </p14:nvContentPartPr>
                <p14:xfrm>
                  <a:off x="5402777" y="2002954"/>
                  <a:ext cx="231840" cy="60624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ADCECC91-F118-2E41-8227-3A0FE7CB2B43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5387657" y="1987474"/>
                    <a:ext cx="262440" cy="636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27FFB9D8-26DE-4748-9C03-2932752200A0}"/>
                      </a:ext>
                    </a:extLst>
                  </p14:cNvPr>
                  <p14:cNvContentPartPr/>
                  <p14:nvPr/>
                </p14:nvContentPartPr>
                <p14:xfrm>
                  <a:off x="5407097" y="2348194"/>
                  <a:ext cx="242640" cy="66996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27FFB9D8-26DE-4748-9C03-2932752200A0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5391977" y="2333074"/>
                    <a:ext cx="273240" cy="700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E1C630CF-694D-B144-96CD-277DB32706B5}"/>
                      </a:ext>
                    </a:extLst>
                  </p14:cNvPr>
                  <p14:cNvContentPartPr/>
                  <p14:nvPr/>
                </p14:nvContentPartPr>
                <p14:xfrm>
                  <a:off x="5541377" y="2590474"/>
                  <a:ext cx="120240" cy="33048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E1C630CF-694D-B144-96CD-277DB32706B5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5526257" y="2575354"/>
                    <a:ext cx="150480" cy="36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D35CEB5B-0C94-844C-9886-D75086EF70C6}"/>
                      </a:ext>
                    </a:extLst>
                  </p14:cNvPr>
                  <p14:cNvContentPartPr/>
                  <p14:nvPr/>
                </p14:nvContentPartPr>
                <p14:xfrm>
                  <a:off x="5694377" y="2786674"/>
                  <a:ext cx="19800" cy="22392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D35CEB5B-0C94-844C-9886-D75086EF70C6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5679257" y="2771194"/>
                    <a:ext cx="50400" cy="254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A708D1B8-F625-4C4D-B6D2-C9EF3EC77C56}"/>
                      </a:ext>
                    </a:extLst>
                  </p14:cNvPr>
                  <p14:cNvContentPartPr/>
                  <p14:nvPr/>
                </p14:nvContentPartPr>
                <p14:xfrm>
                  <a:off x="5616977" y="2396794"/>
                  <a:ext cx="486000" cy="19728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A708D1B8-F625-4C4D-B6D2-C9EF3EC77C56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5601497" y="2381674"/>
                    <a:ext cx="516600" cy="227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AFCB29AB-21A0-5542-B3ED-555D3E39C772}"/>
                      </a:ext>
                    </a:extLst>
                  </p14:cNvPr>
                  <p14:cNvContentPartPr/>
                  <p14:nvPr/>
                </p14:nvContentPartPr>
                <p14:xfrm>
                  <a:off x="5573417" y="2617474"/>
                  <a:ext cx="93600" cy="5976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AFCB29AB-21A0-5542-B3ED-555D3E39C772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5557937" y="2602354"/>
                    <a:ext cx="124200" cy="90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10DE7AF4-008B-0A49-9A1B-7391D66F3262}"/>
                      </a:ext>
                    </a:extLst>
                  </p14:cNvPr>
                  <p14:cNvContentPartPr/>
                  <p14:nvPr/>
                </p14:nvContentPartPr>
                <p14:xfrm>
                  <a:off x="5560817" y="2546194"/>
                  <a:ext cx="56160" cy="13824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10DE7AF4-008B-0A49-9A1B-7391D66F3262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5545697" y="2531074"/>
                    <a:ext cx="86760" cy="168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F660307E-3C00-AE45-A3D4-B30F4E3BE45A}"/>
                      </a:ext>
                    </a:extLst>
                  </p14:cNvPr>
                  <p14:cNvContentPartPr/>
                  <p14:nvPr/>
                </p14:nvContentPartPr>
                <p14:xfrm>
                  <a:off x="6167777" y="2187994"/>
                  <a:ext cx="136080" cy="18828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F660307E-3C00-AE45-A3D4-B30F4E3BE45A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6152297" y="2172514"/>
                    <a:ext cx="166680" cy="21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59575EFD-C617-E34A-BFAC-D890213A26EC}"/>
                      </a:ext>
                    </a:extLst>
                  </p14:cNvPr>
                  <p14:cNvContentPartPr/>
                  <p14:nvPr/>
                </p14:nvContentPartPr>
                <p14:xfrm>
                  <a:off x="6172097" y="2295274"/>
                  <a:ext cx="203040" cy="9828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59575EFD-C617-E34A-BFAC-D890213A26EC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6156617" y="2279794"/>
                    <a:ext cx="233280" cy="12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6146" name="Ink 6145">
                    <a:extLst>
                      <a:ext uri="{FF2B5EF4-FFF2-40B4-BE49-F238E27FC236}">
                        <a16:creationId xmlns:a16="http://schemas.microsoft.com/office/drawing/2014/main" id="{9EF06F4B-C200-834B-924A-DA1DBFE65B43}"/>
                      </a:ext>
                    </a:extLst>
                  </p14:cNvPr>
                  <p14:cNvContentPartPr/>
                  <p14:nvPr/>
                </p14:nvContentPartPr>
                <p14:xfrm>
                  <a:off x="4133417" y="1680394"/>
                  <a:ext cx="131040" cy="254520"/>
                </p14:xfrm>
              </p:contentPart>
            </mc:Choice>
            <mc:Fallback xmlns="">
              <p:pic>
                <p:nvPicPr>
                  <p:cNvPr id="6146" name="Ink 6145">
                    <a:extLst>
                      <a:ext uri="{FF2B5EF4-FFF2-40B4-BE49-F238E27FC236}">
                        <a16:creationId xmlns:a16="http://schemas.microsoft.com/office/drawing/2014/main" id="{9EF06F4B-C200-834B-924A-DA1DBFE65B43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4118297" y="1665274"/>
                    <a:ext cx="161640" cy="284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6148" name="Ink 6147">
                    <a:extLst>
                      <a:ext uri="{FF2B5EF4-FFF2-40B4-BE49-F238E27FC236}">
                        <a16:creationId xmlns:a16="http://schemas.microsoft.com/office/drawing/2014/main" id="{FBB9C19A-CCE8-CF4F-8B50-F4CB507805E4}"/>
                      </a:ext>
                    </a:extLst>
                  </p14:cNvPr>
                  <p14:cNvContentPartPr/>
                  <p14:nvPr/>
                </p14:nvContentPartPr>
                <p14:xfrm>
                  <a:off x="4332497" y="1610194"/>
                  <a:ext cx="63360" cy="253080"/>
                </p14:xfrm>
              </p:contentPart>
            </mc:Choice>
            <mc:Fallback xmlns="">
              <p:pic>
                <p:nvPicPr>
                  <p:cNvPr id="6148" name="Ink 6147">
                    <a:extLst>
                      <a:ext uri="{FF2B5EF4-FFF2-40B4-BE49-F238E27FC236}">
                        <a16:creationId xmlns:a16="http://schemas.microsoft.com/office/drawing/2014/main" id="{FBB9C19A-CCE8-CF4F-8B50-F4CB507805E4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4317017" y="1594714"/>
                    <a:ext cx="93960" cy="283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6150" name="Ink 6149">
                    <a:extLst>
                      <a:ext uri="{FF2B5EF4-FFF2-40B4-BE49-F238E27FC236}">
                        <a16:creationId xmlns:a16="http://schemas.microsoft.com/office/drawing/2014/main" id="{40C2278F-463D-BC4D-A182-E507D5E12DDD}"/>
                      </a:ext>
                    </a:extLst>
                  </p14:cNvPr>
                  <p14:cNvContentPartPr/>
                  <p14:nvPr/>
                </p14:nvContentPartPr>
                <p14:xfrm>
                  <a:off x="4408457" y="1626754"/>
                  <a:ext cx="104760" cy="240480"/>
                </p14:xfrm>
              </p:contentPart>
            </mc:Choice>
            <mc:Fallback xmlns="">
              <p:pic>
                <p:nvPicPr>
                  <p:cNvPr id="6150" name="Ink 6149">
                    <a:extLst>
                      <a:ext uri="{FF2B5EF4-FFF2-40B4-BE49-F238E27FC236}">
                        <a16:creationId xmlns:a16="http://schemas.microsoft.com/office/drawing/2014/main" id="{40C2278F-463D-BC4D-A182-E507D5E12DDD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4393337" y="1611634"/>
                    <a:ext cx="135360" cy="27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6152" name="Ink 6151">
                    <a:extLst>
                      <a:ext uri="{FF2B5EF4-FFF2-40B4-BE49-F238E27FC236}">
                        <a16:creationId xmlns:a16="http://schemas.microsoft.com/office/drawing/2014/main" id="{CA5C181B-E17D-A246-AE4D-04782BA55358}"/>
                      </a:ext>
                    </a:extLst>
                  </p14:cNvPr>
                  <p14:cNvContentPartPr/>
                  <p14:nvPr/>
                </p14:nvContentPartPr>
                <p14:xfrm>
                  <a:off x="4592777" y="1726834"/>
                  <a:ext cx="75240" cy="61920"/>
                </p14:xfrm>
              </p:contentPart>
            </mc:Choice>
            <mc:Fallback xmlns="">
              <p:pic>
                <p:nvPicPr>
                  <p:cNvPr id="6152" name="Ink 6151">
                    <a:extLst>
                      <a:ext uri="{FF2B5EF4-FFF2-40B4-BE49-F238E27FC236}">
                        <a16:creationId xmlns:a16="http://schemas.microsoft.com/office/drawing/2014/main" id="{CA5C181B-E17D-A246-AE4D-04782BA55358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4577657" y="1711714"/>
                    <a:ext cx="105480" cy="92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6154" name="Ink 6153">
                    <a:extLst>
                      <a:ext uri="{FF2B5EF4-FFF2-40B4-BE49-F238E27FC236}">
                        <a16:creationId xmlns:a16="http://schemas.microsoft.com/office/drawing/2014/main" id="{04ECE6AC-C30D-A44A-88BB-820915BA46DA}"/>
                      </a:ext>
                    </a:extLst>
                  </p14:cNvPr>
                  <p14:cNvContentPartPr/>
                  <p14:nvPr/>
                </p14:nvContentPartPr>
                <p14:xfrm>
                  <a:off x="4746137" y="1574194"/>
                  <a:ext cx="31680" cy="234720"/>
                </p14:xfrm>
              </p:contentPart>
            </mc:Choice>
            <mc:Fallback xmlns="">
              <p:pic>
                <p:nvPicPr>
                  <p:cNvPr id="6154" name="Ink 6153">
                    <a:extLst>
                      <a:ext uri="{FF2B5EF4-FFF2-40B4-BE49-F238E27FC236}">
                        <a16:creationId xmlns:a16="http://schemas.microsoft.com/office/drawing/2014/main" id="{04ECE6AC-C30D-A44A-88BB-820915BA46DA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4730657" y="1559074"/>
                    <a:ext cx="61920" cy="265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6156" name="Ink 6155">
                    <a:extLst>
                      <a:ext uri="{FF2B5EF4-FFF2-40B4-BE49-F238E27FC236}">
                        <a16:creationId xmlns:a16="http://schemas.microsoft.com/office/drawing/2014/main" id="{8EFE3E89-A8E7-D649-9F03-040D238CD675}"/>
                      </a:ext>
                    </a:extLst>
                  </p14:cNvPr>
                  <p14:cNvContentPartPr/>
                  <p14:nvPr/>
                </p14:nvContentPartPr>
                <p14:xfrm>
                  <a:off x="4854857" y="1628914"/>
                  <a:ext cx="109080" cy="196200"/>
                </p14:xfrm>
              </p:contentPart>
            </mc:Choice>
            <mc:Fallback xmlns="">
              <p:pic>
                <p:nvPicPr>
                  <p:cNvPr id="6156" name="Ink 6155">
                    <a:extLst>
                      <a:ext uri="{FF2B5EF4-FFF2-40B4-BE49-F238E27FC236}">
                        <a16:creationId xmlns:a16="http://schemas.microsoft.com/office/drawing/2014/main" id="{8EFE3E89-A8E7-D649-9F03-040D238CD675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4839737" y="1613794"/>
                    <a:ext cx="139680" cy="22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6157" name="Ink 6156">
                    <a:extLst>
                      <a:ext uri="{FF2B5EF4-FFF2-40B4-BE49-F238E27FC236}">
                        <a16:creationId xmlns:a16="http://schemas.microsoft.com/office/drawing/2014/main" id="{35E17678-10E3-2549-8E2F-315EBE595162}"/>
                      </a:ext>
                    </a:extLst>
                  </p14:cNvPr>
                  <p14:cNvContentPartPr/>
                  <p14:nvPr/>
                </p14:nvContentPartPr>
                <p14:xfrm>
                  <a:off x="5007137" y="1761754"/>
                  <a:ext cx="58320" cy="46800"/>
                </p14:xfrm>
              </p:contentPart>
            </mc:Choice>
            <mc:Fallback xmlns="">
              <p:pic>
                <p:nvPicPr>
                  <p:cNvPr id="6157" name="Ink 6156">
                    <a:extLst>
                      <a:ext uri="{FF2B5EF4-FFF2-40B4-BE49-F238E27FC236}">
                        <a16:creationId xmlns:a16="http://schemas.microsoft.com/office/drawing/2014/main" id="{35E17678-10E3-2549-8E2F-315EBE595162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4992017" y="1746634"/>
                    <a:ext cx="88920" cy="77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6158" name="Ink 6157">
                    <a:extLst>
                      <a:ext uri="{FF2B5EF4-FFF2-40B4-BE49-F238E27FC236}">
                        <a16:creationId xmlns:a16="http://schemas.microsoft.com/office/drawing/2014/main" id="{0422BB0D-88A6-8E44-AFBB-47AD085F7D76}"/>
                      </a:ext>
                    </a:extLst>
                  </p14:cNvPr>
                  <p14:cNvContentPartPr/>
                  <p14:nvPr/>
                </p14:nvContentPartPr>
                <p14:xfrm>
                  <a:off x="5072657" y="1556554"/>
                  <a:ext cx="92520" cy="329760"/>
                </p14:xfrm>
              </p:contentPart>
            </mc:Choice>
            <mc:Fallback xmlns="">
              <p:pic>
                <p:nvPicPr>
                  <p:cNvPr id="6158" name="Ink 6157">
                    <a:extLst>
                      <a:ext uri="{FF2B5EF4-FFF2-40B4-BE49-F238E27FC236}">
                        <a16:creationId xmlns:a16="http://schemas.microsoft.com/office/drawing/2014/main" id="{0422BB0D-88A6-8E44-AFBB-47AD085F7D76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5057177" y="1541074"/>
                    <a:ext cx="123120" cy="3603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08254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PHYSTAT-Gamma 2022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7D8C0BC-679F-BB43-8A51-A45DF3764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295275"/>
            <a:ext cx="8472488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Poisson(</a:t>
            </a:r>
            <a:r>
              <a:rPr lang="en-GB" altLang="en-US" sz="32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sz="32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GB" altLang="en-US" sz="32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  frequentist upper limit on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endParaRPr lang="en-GB" altLang="en-US" sz="3200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14A33E11-B27F-374A-96D9-1A79B8440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08050"/>
            <a:ext cx="84248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low fluctuation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formula can give negative result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i.e. confidence interval is empty;  all values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≥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67698917-5B5A-BF43-BFD5-078497A31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970088"/>
            <a:ext cx="49403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68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PHYSTAT-Gamma 2022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E890FA0-6442-9E4E-A995-613FB0872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53219"/>
            <a:ext cx="8004629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Limits near a boundary of the parameter space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E894B641-54D0-644A-945A-4E5FF0915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908050"/>
            <a:ext cx="7027693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e.g. </a:t>
            </a:r>
            <a:r>
              <a:rPr lang="en-US" altLang="en-US" i="1" dirty="0">
                <a:solidFill>
                  <a:srgbClr val="0070C0"/>
                </a:solidFill>
              </a:rPr>
              <a:t>b</a:t>
            </a:r>
            <a:r>
              <a:rPr lang="en-US" altLang="en-US" dirty="0">
                <a:solidFill>
                  <a:srgbClr val="0070C0"/>
                </a:solidFill>
              </a:rPr>
              <a:t> = 2.5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we observe 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 = 0.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choose CL </a:t>
            </a:r>
            <a:r>
              <a:rPr lang="en-US" altLang="en-US" dirty="0">
                <a:solidFill>
                  <a:srgbClr val="0070C0"/>
                </a:solidFill>
              </a:rPr>
              <a:t>= 0.9,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find from the formula for </a:t>
            </a:r>
            <a:r>
              <a:rPr lang="en-US" altLang="en-US" i="1" dirty="0">
                <a:solidFill>
                  <a:srgbClr val="0070C0"/>
                </a:solidFill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</a:rPr>
              <a:t>up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67FEDBBB-F7D9-034F-B368-6E2949D5C0A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44725"/>
            <a:ext cx="3543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086B05A1-F6E2-2F4A-A476-8805E3A07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779713"/>
            <a:ext cx="8190319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Physicist: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already knew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≥ 0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 we started; can’t use negative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upper limit to report result of expensive experiment!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Statistician: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interval is designed to cover the true value only 90%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of the time — this was clearly not one of those times.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43EBCC39-27D9-1A40-A8CF-A10DE4B3F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300663"/>
            <a:ext cx="8467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uncommon dilemma when testing parameter values for which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has very little experimental sensitivity, e.g., very small </a:t>
            </a:r>
            <a:r>
              <a:rPr lang="en-US" altLang="en-US" i="1" dirty="0">
                <a:solidFill>
                  <a:srgbClr val="0070C0"/>
                </a:solidFill>
              </a:rPr>
              <a:t>s</a:t>
            </a:r>
            <a:r>
              <a:rPr lang="en-US" altLang="en-US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116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>
            <a:extLst>
              <a:ext uri="{FF2B5EF4-FFF2-40B4-BE49-F238E27FC236}">
                <a16:creationId xmlns:a16="http://schemas.microsoft.com/office/drawing/2014/main" id="{B9304FD2-C29E-C74D-B952-899919C367A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1506" name="Footer Placeholder 4">
            <a:extLst>
              <a:ext uri="{FF2B5EF4-FFF2-40B4-BE49-F238E27FC236}">
                <a16:creationId xmlns:a16="http://schemas.microsoft.com/office/drawing/2014/main" id="{4E0DF485-45AE-D547-9CE2-9360DA97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PHYSTAT-Gamma 2022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7" name="Slide Number Placeholder 5">
            <a:extLst>
              <a:ext uri="{FF2B5EF4-FFF2-40B4-BE49-F238E27FC236}">
                <a16:creationId xmlns:a16="http://schemas.microsoft.com/office/drawing/2014/main" id="{CD54C614-F119-7A4A-9CB8-582B707DB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0A65134-2891-8A47-B872-619B9DBF8CD7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8" name="Rectangle 5">
            <a:extLst>
              <a:ext uri="{FF2B5EF4-FFF2-40B4-BE49-F238E27FC236}">
                <a16:creationId xmlns:a16="http://schemas.microsoft.com/office/drawing/2014/main" id="{F8749DAE-80D4-8345-ACA5-C0CB2E0374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260350"/>
            <a:ext cx="8399463" cy="504825"/>
          </a:xfrm>
        </p:spPr>
        <p:txBody>
          <a:bodyPr/>
          <a:lstStyle/>
          <a:p>
            <a:r>
              <a:rPr lang="en-GB" altLang="en-US" sz="3200">
                <a:solidFill>
                  <a:srgbClr val="0070C0"/>
                </a:solidFill>
                <a:ea typeface="ＭＳ Ｐゴシック" panose="020B0600070205080204" pitchFamily="34" charset="-128"/>
              </a:rPr>
              <a:t>Definition of a test (2)</a:t>
            </a:r>
          </a:p>
        </p:txBody>
      </p:sp>
      <p:sp>
        <p:nvSpPr>
          <p:cNvPr id="21509" name="Text Box 8">
            <a:extLst>
              <a:ext uri="{FF2B5EF4-FFF2-40B4-BE49-F238E27FC236}">
                <a16:creationId xmlns:a16="http://schemas.microsoft.com/office/drawing/2014/main" id="{94C511FE-E20C-964B-B1E3-14B518568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871992"/>
            <a:ext cx="8501062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in general there are an infinite number of possible critical regions that give the same size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α</a:t>
            </a:r>
            <a:r>
              <a:rPr lang="en-US" altLang="en-US" dirty="0">
                <a:solidFill>
                  <a:srgbClr val="0070C0"/>
                </a:solidFill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the alternative hypothesis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motivate where to place the critical region.</a:t>
            </a:r>
          </a:p>
        </p:txBody>
      </p:sp>
      <p:sp>
        <p:nvSpPr>
          <p:cNvPr id="21511" name="TextBox 7">
            <a:extLst>
              <a:ext uri="{FF2B5EF4-FFF2-40B4-BE49-F238E27FC236}">
                <a16:creationId xmlns:a16="http://schemas.microsoft.com/office/drawing/2014/main" id="{C0A87F5A-E6D4-2F4D-8AEC-10A7776A1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16" y="2703739"/>
            <a:ext cx="79676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Roughly speaking, place the critical region where there is a low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probability (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to be found if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true, but high if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true:</a:t>
            </a:r>
          </a:p>
        </p:txBody>
      </p:sp>
      <p:grpSp>
        <p:nvGrpSpPr>
          <p:cNvPr id="21724" name="Group 21723">
            <a:extLst>
              <a:ext uri="{FF2B5EF4-FFF2-40B4-BE49-F238E27FC236}">
                <a16:creationId xmlns:a16="http://schemas.microsoft.com/office/drawing/2014/main" id="{EAAE42BA-3050-BA48-9918-40154A2ECBF3}"/>
              </a:ext>
            </a:extLst>
          </p:cNvPr>
          <p:cNvGrpSpPr/>
          <p:nvPr/>
        </p:nvGrpSpPr>
        <p:grpSpPr>
          <a:xfrm>
            <a:off x="1315131" y="3974686"/>
            <a:ext cx="7066869" cy="2317994"/>
            <a:chOff x="1315131" y="3974686"/>
            <a:chExt cx="7066869" cy="231799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2116A4E-7248-D849-8527-CCC0E14ABDF1}"/>
                    </a:ext>
                  </a:extLst>
                </p14:cNvPr>
                <p14:cNvContentPartPr/>
                <p14:nvPr/>
              </p14:nvContentPartPr>
              <p14:xfrm>
                <a:off x="1315131" y="4331213"/>
                <a:ext cx="34572" cy="1384128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2116A4E-7248-D849-8527-CCC0E14ABDF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99646" y="4316094"/>
                  <a:ext cx="65183" cy="14147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97B439C-C3E2-AD42-8E03-0C0539857F93}"/>
                    </a:ext>
                  </a:extLst>
                </p14:cNvPr>
                <p14:cNvContentPartPr/>
                <p14:nvPr/>
              </p14:nvContentPartPr>
              <p14:xfrm>
                <a:off x="1368532" y="5757323"/>
                <a:ext cx="27164" cy="4013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97B439C-C3E2-AD42-8E03-0C0539857F9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53320" y="5742001"/>
                  <a:ext cx="57950" cy="350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952085B-A01F-1B43-BEC1-FC6420C5F5FF}"/>
                    </a:ext>
                  </a:extLst>
                </p14:cNvPr>
                <p14:cNvContentPartPr/>
                <p14:nvPr/>
              </p14:nvContentPartPr>
              <p14:xfrm>
                <a:off x="1339209" y="5633541"/>
                <a:ext cx="4636707" cy="133351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952085B-A01F-1B43-BEC1-FC6420C5F5F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24089" y="5618445"/>
                  <a:ext cx="4667306" cy="1639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22EA63F-9436-6B48-919E-FBCC7979E8AA}"/>
                    </a:ext>
                  </a:extLst>
                </p14:cNvPr>
                <p14:cNvContentPartPr/>
                <p14:nvPr/>
              </p14:nvContentPartPr>
              <p14:xfrm>
                <a:off x="1496328" y="4891779"/>
                <a:ext cx="4399330" cy="819241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22EA63F-9436-6B48-919E-FBCC7979E8A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81209" y="4876661"/>
                  <a:ext cx="4429928" cy="8494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EEB0CAD-E034-3D41-BD91-657FA090B563}"/>
                    </a:ext>
                  </a:extLst>
                </p14:cNvPr>
                <p14:cNvContentPartPr/>
                <p14:nvPr/>
              </p14:nvContentPartPr>
              <p14:xfrm>
                <a:off x="2740623" y="5626750"/>
                <a:ext cx="29016" cy="59884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EEB0CAD-E034-3D41-BD91-657FA090B56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25578" y="5611689"/>
                  <a:ext cx="59107" cy="90364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78ECA72-664A-F847-9888-9E591A11A085}"/>
                </a:ext>
              </a:extLst>
            </p:cNvPr>
            <p:cNvGrpSpPr/>
            <p:nvPr/>
          </p:nvGrpSpPr>
          <p:grpSpPr>
            <a:xfrm>
              <a:off x="5921587" y="5597426"/>
              <a:ext cx="1341222" cy="76244"/>
              <a:chOff x="7010177" y="5647954"/>
              <a:chExt cx="1564200" cy="88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EC1B7764-2841-BA45-9D0E-B45AD9A2A207}"/>
                      </a:ext>
                    </a:extLst>
                  </p14:cNvPr>
                  <p14:cNvContentPartPr/>
                  <p14:nvPr/>
                </p14:nvContentPartPr>
                <p14:xfrm>
                  <a:off x="7260737" y="5676394"/>
                  <a:ext cx="141840" cy="1332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EC1B7764-2841-BA45-9D0E-B45AD9A2A207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7242692" y="5658495"/>
                    <a:ext cx="177510" cy="487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BF808DD1-404C-EB47-BCBD-72F6C4A6472E}"/>
                      </a:ext>
                    </a:extLst>
                  </p14:cNvPr>
                  <p14:cNvContentPartPr/>
                  <p14:nvPr/>
                </p14:nvContentPartPr>
                <p14:xfrm>
                  <a:off x="7010177" y="5647954"/>
                  <a:ext cx="1564200" cy="8892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BF808DD1-404C-EB47-BCBD-72F6C4A6472E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6992545" y="5630338"/>
                    <a:ext cx="1599884" cy="124572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425896B-DA09-7F45-AB65-28A5325BD7CA}"/>
                    </a:ext>
                  </a:extLst>
                </p14:cNvPr>
                <p14:cNvContentPartPr/>
                <p14:nvPr/>
              </p14:nvContentPartPr>
              <p14:xfrm>
                <a:off x="2713150" y="4820165"/>
                <a:ext cx="4368154" cy="872026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425896B-DA09-7F45-AB65-28A5325BD7C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98030" y="4805049"/>
                  <a:ext cx="4398753" cy="90225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358F44-A8F4-3A41-8F2D-51407A0755FD}"/>
                </a:ext>
              </a:extLst>
            </p:cNvPr>
            <p:cNvGrpSpPr/>
            <p:nvPr/>
          </p:nvGrpSpPr>
          <p:grpSpPr>
            <a:xfrm>
              <a:off x="5828365" y="5570879"/>
              <a:ext cx="481235" cy="74083"/>
              <a:chOff x="6901457" y="5616994"/>
              <a:chExt cx="561240" cy="86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B5141AE9-FA07-244F-94CE-A4FCA7C10A0F}"/>
                      </a:ext>
                    </a:extLst>
                  </p14:cNvPr>
                  <p14:cNvContentPartPr/>
                  <p14:nvPr/>
                </p14:nvContentPartPr>
                <p14:xfrm>
                  <a:off x="6901457" y="5650114"/>
                  <a:ext cx="3240" cy="3240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B5141AE9-FA07-244F-94CE-A4FCA7C10A0F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6884042" y="5632441"/>
                    <a:ext cx="37665" cy="681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E3492915-387A-9C44-BAE5-F90DAF1D12AC}"/>
                      </a:ext>
                    </a:extLst>
                  </p14:cNvPr>
                  <p14:cNvContentPartPr/>
                  <p14:nvPr/>
                </p14:nvContentPartPr>
                <p14:xfrm>
                  <a:off x="6923057" y="5616994"/>
                  <a:ext cx="158400" cy="3816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E3492915-387A-9C44-BAE5-F90DAF1D12AC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6905457" y="5598962"/>
                    <a:ext cx="193600" cy="738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F261F5E2-F458-1E4E-B7AC-46ECE0435139}"/>
                      </a:ext>
                    </a:extLst>
                  </p14:cNvPr>
                  <p14:cNvContentPartPr/>
                  <p14:nvPr/>
                </p14:nvContentPartPr>
                <p14:xfrm>
                  <a:off x="6963737" y="5655154"/>
                  <a:ext cx="498960" cy="4824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F261F5E2-F458-1E4E-B7AC-46ECE0435139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6946112" y="5637536"/>
                    <a:ext cx="534210" cy="8389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E58994A-DF4A-CB40-AF89-59F3FBA0522D}"/>
                </a:ext>
              </a:extLst>
            </p:cNvPr>
            <p:cNvGrpSpPr/>
            <p:nvPr/>
          </p:nvGrpSpPr>
          <p:grpSpPr>
            <a:xfrm>
              <a:off x="6957831" y="5852705"/>
              <a:ext cx="220090" cy="172244"/>
              <a:chOff x="8218697" y="5945674"/>
              <a:chExt cx="256680" cy="200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E32B083C-763A-7C49-8A57-E4372B1207FB}"/>
                      </a:ext>
                    </a:extLst>
                  </p14:cNvPr>
                  <p14:cNvContentPartPr/>
                  <p14:nvPr/>
                </p14:nvContentPartPr>
                <p14:xfrm>
                  <a:off x="8283857" y="6002194"/>
                  <a:ext cx="50400" cy="5040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E32B083C-763A-7C49-8A57-E4372B1207FB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8266217" y="5984554"/>
                    <a:ext cx="86100" cy="861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E89DB7D0-BFC7-274E-96E8-84C6ECE8B9E2}"/>
                      </a:ext>
                    </a:extLst>
                  </p14:cNvPr>
                  <p14:cNvContentPartPr/>
                  <p14:nvPr/>
                </p14:nvContentPartPr>
                <p14:xfrm>
                  <a:off x="8218697" y="5974474"/>
                  <a:ext cx="256680" cy="12456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E89DB7D0-BFC7-274E-96E8-84C6ECE8B9E2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8200633" y="5956859"/>
                    <a:ext cx="292388" cy="1597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5C18AC54-5450-7041-9A61-4A4E3066C1F0}"/>
                      </a:ext>
                    </a:extLst>
                  </p14:cNvPr>
                  <p14:cNvContentPartPr/>
                  <p14:nvPr/>
                </p14:nvContentPartPr>
                <p14:xfrm>
                  <a:off x="8257577" y="5945674"/>
                  <a:ext cx="158760" cy="20088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5C18AC54-5450-7041-9A61-4A4E3066C1F0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8239937" y="5927641"/>
                    <a:ext cx="194460" cy="236527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8B1E422-E8A7-C14E-A808-E3A3351ACA0D}"/>
                </a:ext>
              </a:extLst>
            </p:cNvPr>
            <p:cNvGrpSpPr/>
            <p:nvPr/>
          </p:nvGrpSpPr>
          <p:grpSpPr>
            <a:xfrm>
              <a:off x="2131902" y="4634647"/>
              <a:ext cx="389248" cy="268244"/>
              <a:chOff x="2590457" y="4525114"/>
              <a:chExt cx="453960" cy="312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00E059B1-BECF-154F-AF2F-CE00EDB81F21}"/>
                      </a:ext>
                    </a:extLst>
                  </p14:cNvPr>
                  <p14:cNvContentPartPr/>
                  <p14:nvPr/>
                </p14:nvContentPartPr>
                <p14:xfrm>
                  <a:off x="2590457" y="4525114"/>
                  <a:ext cx="375480" cy="24372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00E059B1-BECF-154F-AF2F-CE00EDB81F21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572837" y="4507465"/>
                    <a:ext cx="410721" cy="2794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8CA5C68B-C753-9A44-98E9-E62140834B79}"/>
                      </a:ext>
                    </a:extLst>
                  </p14:cNvPr>
                  <p14:cNvContentPartPr/>
                  <p14:nvPr/>
                </p14:nvContentPartPr>
                <p14:xfrm>
                  <a:off x="2977457" y="4641754"/>
                  <a:ext cx="57240" cy="15228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8CA5C68B-C753-9A44-98E9-E62140834B79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959491" y="4624135"/>
                    <a:ext cx="92336" cy="1879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081CEC78-3386-AB4F-9AEC-BB681B38A431}"/>
                      </a:ext>
                    </a:extLst>
                  </p14:cNvPr>
                  <p14:cNvContentPartPr/>
                  <p14:nvPr/>
                </p14:nvContentPartPr>
                <p14:xfrm>
                  <a:off x="2803217" y="4779274"/>
                  <a:ext cx="241200" cy="5868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081CEC78-3386-AB4F-9AEC-BB681B38A431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785599" y="4761670"/>
                    <a:ext cx="276856" cy="94307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A2E349C-49E1-444A-8DEA-335EEA52A6AC}"/>
                    </a:ext>
                  </a:extLst>
                </p14:cNvPr>
                <p14:cNvContentPartPr/>
                <p14:nvPr/>
              </p14:nvContentPartPr>
              <p14:xfrm>
                <a:off x="4643645" y="4189220"/>
                <a:ext cx="87357" cy="1477659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A2E349C-49E1-444A-8DEA-335EEA52A6A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628187" y="4174098"/>
                  <a:ext cx="117914" cy="1508264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F8E5828-5F9B-EC41-B281-C5A257410AE5}"/>
                </a:ext>
              </a:extLst>
            </p:cNvPr>
            <p:cNvGrpSpPr/>
            <p:nvPr/>
          </p:nvGrpSpPr>
          <p:grpSpPr>
            <a:xfrm>
              <a:off x="4675747" y="4221631"/>
              <a:ext cx="1044579" cy="180887"/>
              <a:chOff x="5557217" y="4043434"/>
              <a:chExt cx="1218240" cy="210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9B125963-9E41-1F45-9BAD-91CA3C1E8B03}"/>
                      </a:ext>
                    </a:extLst>
                  </p14:cNvPr>
                  <p14:cNvContentPartPr/>
                  <p14:nvPr/>
                </p14:nvContentPartPr>
                <p14:xfrm>
                  <a:off x="5557217" y="4167994"/>
                  <a:ext cx="604800" cy="8604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9B125963-9E41-1F45-9BAD-91CA3C1E8B03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539589" y="4149947"/>
                    <a:ext cx="640475" cy="1217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58053749-8B5F-BE40-AABD-A8EB8A21FE6F}"/>
                      </a:ext>
                    </a:extLst>
                  </p14:cNvPr>
                  <p14:cNvContentPartPr/>
                  <p14:nvPr/>
                </p14:nvContentPartPr>
                <p14:xfrm>
                  <a:off x="5979137" y="4145674"/>
                  <a:ext cx="30240" cy="3564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58053749-8B5F-BE40-AABD-A8EB8A21FE6F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5961077" y="4128064"/>
                    <a:ext cx="65940" cy="71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118F51E0-65D5-E142-8009-C6360A83C9E8}"/>
                      </a:ext>
                    </a:extLst>
                  </p14:cNvPr>
                  <p14:cNvContentPartPr/>
                  <p14:nvPr/>
                </p14:nvContentPartPr>
                <p14:xfrm>
                  <a:off x="6019817" y="4111834"/>
                  <a:ext cx="209160" cy="1144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118F51E0-65D5-E142-8009-C6360A83C9E8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6001793" y="4093736"/>
                    <a:ext cx="244369" cy="1502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238FFA7D-BF4F-D143-9B2D-3E2AF9C04504}"/>
                      </a:ext>
                    </a:extLst>
                  </p14:cNvPr>
                  <p14:cNvContentPartPr/>
                  <p14:nvPr/>
                </p14:nvContentPartPr>
                <p14:xfrm>
                  <a:off x="6378737" y="4043434"/>
                  <a:ext cx="396720" cy="21096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238FFA7D-BF4F-D143-9B2D-3E2AF9C04504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6361105" y="4025784"/>
                    <a:ext cx="431984" cy="2466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1547" name="Ink 21546">
                  <a:extLst>
                    <a:ext uri="{FF2B5EF4-FFF2-40B4-BE49-F238E27FC236}">
                      <a16:creationId xmlns:a16="http://schemas.microsoft.com/office/drawing/2014/main" id="{8CE912BA-C9F7-2641-8EE1-1E69DD55223E}"/>
                    </a:ext>
                  </a:extLst>
                </p14:cNvPr>
                <p14:cNvContentPartPr/>
                <p14:nvPr/>
              </p14:nvContentPartPr>
              <p14:xfrm>
                <a:off x="6606860" y="4786827"/>
                <a:ext cx="66675" cy="20682"/>
              </p14:xfrm>
            </p:contentPart>
          </mc:Choice>
          <mc:Fallback xmlns="">
            <p:pic>
              <p:nvPicPr>
                <p:cNvPr id="21547" name="Ink 21546">
                  <a:extLst>
                    <a:ext uri="{FF2B5EF4-FFF2-40B4-BE49-F238E27FC236}">
                      <a16:creationId xmlns:a16="http://schemas.microsoft.com/office/drawing/2014/main" id="{8CE912BA-C9F7-2641-8EE1-1E69DD55223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591723" y="4771225"/>
                  <a:ext cx="97309" cy="515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1605" name="Ink 21604">
                  <a:extLst>
                    <a:ext uri="{FF2B5EF4-FFF2-40B4-BE49-F238E27FC236}">
                      <a16:creationId xmlns:a16="http://schemas.microsoft.com/office/drawing/2014/main" id="{4AA831DA-4248-9E4C-AD3E-5DAC6BA1FD7E}"/>
                    </a:ext>
                  </a:extLst>
                </p14:cNvPr>
                <p14:cNvContentPartPr/>
                <p14:nvPr/>
              </p14:nvContentPartPr>
              <p14:xfrm>
                <a:off x="1892983" y="4366712"/>
                <a:ext cx="50624" cy="170392"/>
              </p14:xfrm>
            </p:contentPart>
          </mc:Choice>
          <mc:Fallback xmlns="">
            <p:pic>
              <p:nvPicPr>
                <p:cNvPr id="21605" name="Ink 21604">
                  <a:extLst>
                    <a:ext uri="{FF2B5EF4-FFF2-40B4-BE49-F238E27FC236}">
                      <a16:creationId xmlns:a16="http://schemas.microsoft.com/office/drawing/2014/main" id="{4AA831DA-4248-9E4C-AD3E-5DAC6BA1FD7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877904" y="4351254"/>
                  <a:ext cx="81142" cy="2005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1607" name="Ink 21606">
                  <a:extLst>
                    <a:ext uri="{FF2B5EF4-FFF2-40B4-BE49-F238E27FC236}">
                      <a16:creationId xmlns:a16="http://schemas.microsoft.com/office/drawing/2014/main" id="{7D620619-3F0B-3548-9D62-EF35CF9D21A1}"/>
                    </a:ext>
                  </a:extLst>
                </p14:cNvPr>
                <p14:cNvContentPartPr/>
                <p14:nvPr/>
              </p14:nvContentPartPr>
              <p14:xfrm>
                <a:off x="4651053" y="3974686"/>
                <a:ext cx="7717" cy="231820"/>
              </p14:xfrm>
            </p:contentPart>
          </mc:Choice>
          <mc:Fallback xmlns="">
            <p:pic>
              <p:nvPicPr>
                <p:cNvPr id="21607" name="Ink 21606">
                  <a:extLst>
                    <a:ext uri="{FF2B5EF4-FFF2-40B4-BE49-F238E27FC236}">
                      <a16:creationId xmlns:a16="http://schemas.microsoft.com/office/drawing/2014/main" id="{7D620619-3F0B-3548-9D62-EF35CF9D21A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635970" y="3959207"/>
                  <a:ext cx="37182" cy="26241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657" name="Group 21656">
              <a:extLst>
                <a:ext uri="{FF2B5EF4-FFF2-40B4-BE49-F238E27FC236}">
                  <a16:creationId xmlns:a16="http://schemas.microsoft.com/office/drawing/2014/main" id="{F9C44A97-7545-304B-A8CD-7A750A671567}"/>
                </a:ext>
              </a:extLst>
            </p:cNvPr>
            <p:cNvGrpSpPr/>
            <p:nvPr/>
          </p:nvGrpSpPr>
          <p:grpSpPr>
            <a:xfrm>
              <a:off x="4100982" y="4601619"/>
              <a:ext cx="270096" cy="204038"/>
              <a:chOff x="4100982" y="4601619"/>
              <a:chExt cx="270096" cy="204038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21561" name="Ink 21560">
                    <a:extLst>
                      <a:ext uri="{FF2B5EF4-FFF2-40B4-BE49-F238E27FC236}">
                        <a16:creationId xmlns:a16="http://schemas.microsoft.com/office/drawing/2014/main" id="{627DFEFF-FD0C-B345-8F57-B415031F64F3}"/>
                      </a:ext>
                    </a:extLst>
                  </p14:cNvPr>
                  <p14:cNvContentPartPr/>
                  <p14:nvPr/>
                </p14:nvContentPartPr>
                <p14:xfrm>
                  <a:off x="4184326" y="4665516"/>
                  <a:ext cx="165144" cy="125324"/>
                </p14:xfrm>
              </p:contentPart>
            </mc:Choice>
            <mc:Fallback xmlns="">
              <p:pic>
                <p:nvPicPr>
                  <p:cNvPr id="21561" name="Ink 21560">
                    <a:extLst>
                      <a:ext uri="{FF2B5EF4-FFF2-40B4-BE49-F238E27FC236}">
                        <a16:creationId xmlns:a16="http://schemas.microsoft.com/office/drawing/2014/main" id="{627DFEFF-FD0C-B345-8F57-B415031F64F3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4168855" y="4650031"/>
                    <a:ext cx="195726" cy="1559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21562" name="Ink 21561">
                    <a:extLst>
                      <a:ext uri="{FF2B5EF4-FFF2-40B4-BE49-F238E27FC236}">
                        <a16:creationId xmlns:a16="http://schemas.microsoft.com/office/drawing/2014/main" id="{59EE3FEC-3C50-FB44-89CF-3DFAE922DDC4}"/>
                      </a:ext>
                    </a:extLst>
                  </p14:cNvPr>
                  <p14:cNvContentPartPr/>
                  <p14:nvPr/>
                </p14:nvContentPartPr>
                <p14:xfrm>
                  <a:off x="4335580" y="4685889"/>
                  <a:ext cx="22225" cy="105569"/>
                </p14:xfrm>
              </p:contentPart>
            </mc:Choice>
            <mc:Fallback xmlns="">
              <p:pic>
                <p:nvPicPr>
                  <p:cNvPr id="21562" name="Ink 21561">
                    <a:extLst>
                      <a:ext uri="{FF2B5EF4-FFF2-40B4-BE49-F238E27FC236}">
                        <a16:creationId xmlns:a16="http://schemas.microsoft.com/office/drawing/2014/main" id="{59EE3FEC-3C50-FB44-89CF-3DFAE922DDC4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4319913" y="4670756"/>
                    <a:ext cx="53194" cy="1361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21564" name="Ink 21563">
                    <a:extLst>
                      <a:ext uri="{FF2B5EF4-FFF2-40B4-BE49-F238E27FC236}">
                        <a16:creationId xmlns:a16="http://schemas.microsoft.com/office/drawing/2014/main" id="{179027C7-E5EF-BA4C-9A21-C17713A8CEAD}"/>
                      </a:ext>
                    </a:extLst>
                  </p14:cNvPr>
                  <p14:cNvContentPartPr/>
                  <p14:nvPr/>
                </p14:nvContentPartPr>
                <p14:xfrm>
                  <a:off x="4266435" y="4776024"/>
                  <a:ext cx="104643" cy="29633"/>
                </p14:xfrm>
              </p:contentPart>
            </mc:Choice>
            <mc:Fallback xmlns="">
              <p:pic>
                <p:nvPicPr>
                  <p:cNvPr id="21564" name="Ink 21563">
                    <a:extLst>
                      <a:ext uri="{FF2B5EF4-FFF2-40B4-BE49-F238E27FC236}">
                        <a16:creationId xmlns:a16="http://schemas.microsoft.com/office/drawing/2014/main" id="{179027C7-E5EF-BA4C-9A21-C17713A8CEAD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4250972" y="4760846"/>
                    <a:ext cx="134849" cy="603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21585" name="Ink 21584">
                    <a:extLst>
                      <a:ext uri="{FF2B5EF4-FFF2-40B4-BE49-F238E27FC236}">
                        <a16:creationId xmlns:a16="http://schemas.microsoft.com/office/drawing/2014/main" id="{4D29356F-B684-AE45-829F-B6A90733C6E2}"/>
                      </a:ext>
                    </a:extLst>
                  </p14:cNvPr>
                  <p14:cNvContentPartPr/>
                  <p14:nvPr/>
                </p14:nvContentPartPr>
                <p14:xfrm>
                  <a:off x="4100982" y="4601619"/>
                  <a:ext cx="150328" cy="120077"/>
                </p14:xfrm>
              </p:contentPart>
            </mc:Choice>
            <mc:Fallback xmlns="">
              <p:pic>
                <p:nvPicPr>
                  <p:cNvPr id="21585" name="Ink 21584">
                    <a:extLst>
                      <a:ext uri="{FF2B5EF4-FFF2-40B4-BE49-F238E27FC236}">
                        <a16:creationId xmlns:a16="http://schemas.microsoft.com/office/drawing/2014/main" id="{4D29356F-B684-AE45-829F-B6A90733C6E2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4085518" y="4586160"/>
                    <a:ext cx="180537" cy="1502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21587" name="Ink 21586">
                    <a:extLst>
                      <a:ext uri="{FF2B5EF4-FFF2-40B4-BE49-F238E27FC236}">
                        <a16:creationId xmlns:a16="http://schemas.microsoft.com/office/drawing/2014/main" id="{17549B4D-F42A-204F-9FD8-BEA28FD36869}"/>
                      </a:ext>
                    </a:extLst>
                  </p14:cNvPr>
                  <p14:cNvContentPartPr/>
                  <p14:nvPr/>
                </p14:nvContentPartPr>
                <p14:xfrm>
                  <a:off x="4196673" y="4772937"/>
                  <a:ext cx="92296" cy="18830"/>
                </p14:xfrm>
              </p:contentPart>
            </mc:Choice>
            <mc:Fallback xmlns="">
              <p:pic>
                <p:nvPicPr>
                  <p:cNvPr id="21587" name="Ink 21586">
                    <a:extLst>
                      <a:ext uri="{FF2B5EF4-FFF2-40B4-BE49-F238E27FC236}">
                        <a16:creationId xmlns:a16="http://schemas.microsoft.com/office/drawing/2014/main" id="{17549B4D-F42A-204F-9FD8-BEA28FD36869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4181590" y="4758015"/>
                    <a:ext cx="122822" cy="490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21589" name="Ink 21588">
                    <a:extLst>
                      <a:ext uri="{FF2B5EF4-FFF2-40B4-BE49-F238E27FC236}">
                        <a16:creationId xmlns:a16="http://schemas.microsoft.com/office/drawing/2014/main" id="{5899DBEA-D752-B34F-92F9-F2D0B71E08AE}"/>
                      </a:ext>
                    </a:extLst>
                  </p14:cNvPr>
                  <p14:cNvContentPartPr/>
                  <p14:nvPr/>
                </p14:nvContentPartPr>
                <p14:xfrm>
                  <a:off x="4344223" y="4624153"/>
                  <a:ext cx="10186" cy="103717"/>
                </p14:xfrm>
              </p:contentPart>
            </mc:Choice>
            <mc:Fallback xmlns="">
              <p:pic>
                <p:nvPicPr>
                  <p:cNvPr id="21589" name="Ink 21588">
                    <a:extLst>
                      <a:ext uri="{FF2B5EF4-FFF2-40B4-BE49-F238E27FC236}">
                        <a16:creationId xmlns:a16="http://schemas.microsoft.com/office/drawing/2014/main" id="{5899DBEA-D752-B34F-92F9-F2D0B71E08AE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4329120" y="4609028"/>
                    <a:ext cx="39690" cy="134328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690" name="Group 21689">
              <a:extLst>
                <a:ext uri="{FF2B5EF4-FFF2-40B4-BE49-F238E27FC236}">
                  <a16:creationId xmlns:a16="http://schemas.microsoft.com/office/drawing/2014/main" id="{DF806F6F-B584-724A-8738-818BF0211892}"/>
                </a:ext>
              </a:extLst>
            </p:cNvPr>
            <p:cNvGrpSpPr/>
            <p:nvPr/>
          </p:nvGrpSpPr>
          <p:grpSpPr>
            <a:xfrm>
              <a:off x="3233057" y="4179874"/>
              <a:ext cx="1037160" cy="266040"/>
              <a:chOff x="3233057" y="4179874"/>
              <a:chExt cx="1037160" cy="266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21678" name="Ink 21677">
                    <a:extLst>
                      <a:ext uri="{FF2B5EF4-FFF2-40B4-BE49-F238E27FC236}">
                        <a16:creationId xmlns:a16="http://schemas.microsoft.com/office/drawing/2014/main" id="{BFB36EF2-14C6-C746-B849-B15CA4ECDEA5}"/>
                      </a:ext>
                    </a:extLst>
                  </p14:cNvPr>
                  <p14:cNvContentPartPr/>
                  <p14:nvPr/>
                </p14:nvContentPartPr>
                <p14:xfrm>
                  <a:off x="3237377" y="4234234"/>
                  <a:ext cx="37080" cy="211680"/>
                </p14:xfrm>
              </p:contentPart>
            </mc:Choice>
            <mc:Fallback xmlns="">
              <p:pic>
                <p:nvPicPr>
                  <p:cNvPr id="21678" name="Ink 21677">
                    <a:extLst>
                      <a:ext uri="{FF2B5EF4-FFF2-40B4-BE49-F238E27FC236}">
                        <a16:creationId xmlns:a16="http://schemas.microsoft.com/office/drawing/2014/main" id="{BFB36EF2-14C6-C746-B849-B15CA4ECDEA5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3222257" y="4219114"/>
                    <a:ext cx="67680" cy="241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21679" name="Ink 21678">
                    <a:extLst>
                      <a:ext uri="{FF2B5EF4-FFF2-40B4-BE49-F238E27FC236}">
                        <a16:creationId xmlns:a16="http://schemas.microsoft.com/office/drawing/2014/main" id="{A163AF26-7BBB-4C48-987C-FB6061060544}"/>
                      </a:ext>
                    </a:extLst>
                  </p14:cNvPr>
                  <p14:cNvContentPartPr/>
                  <p14:nvPr/>
                </p14:nvContentPartPr>
                <p14:xfrm>
                  <a:off x="3233057" y="4353394"/>
                  <a:ext cx="70560" cy="23040"/>
                </p14:xfrm>
              </p:contentPart>
            </mc:Choice>
            <mc:Fallback xmlns="">
              <p:pic>
                <p:nvPicPr>
                  <p:cNvPr id="21679" name="Ink 21678">
                    <a:extLst>
                      <a:ext uri="{FF2B5EF4-FFF2-40B4-BE49-F238E27FC236}">
                        <a16:creationId xmlns:a16="http://schemas.microsoft.com/office/drawing/2014/main" id="{A163AF26-7BBB-4C48-987C-FB6061060544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3217577" y="4337914"/>
                    <a:ext cx="100800" cy="5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21681" name="Ink 21680">
                    <a:extLst>
                      <a:ext uri="{FF2B5EF4-FFF2-40B4-BE49-F238E27FC236}">
                        <a16:creationId xmlns:a16="http://schemas.microsoft.com/office/drawing/2014/main" id="{58EF136D-AAB8-1845-9E7F-BC503FB2D848}"/>
                      </a:ext>
                    </a:extLst>
                  </p14:cNvPr>
                  <p14:cNvContentPartPr/>
                  <p14:nvPr/>
                </p14:nvContentPartPr>
                <p14:xfrm>
                  <a:off x="3398297" y="4243234"/>
                  <a:ext cx="60480" cy="174960"/>
                </p14:xfrm>
              </p:contentPart>
            </mc:Choice>
            <mc:Fallback xmlns="">
              <p:pic>
                <p:nvPicPr>
                  <p:cNvPr id="21681" name="Ink 21680">
                    <a:extLst>
                      <a:ext uri="{FF2B5EF4-FFF2-40B4-BE49-F238E27FC236}">
                        <a16:creationId xmlns:a16="http://schemas.microsoft.com/office/drawing/2014/main" id="{58EF136D-AAB8-1845-9E7F-BC503FB2D848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3383177" y="4228114"/>
                    <a:ext cx="91080" cy="205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21682" name="Ink 21681">
                    <a:extLst>
                      <a:ext uri="{FF2B5EF4-FFF2-40B4-BE49-F238E27FC236}">
                        <a16:creationId xmlns:a16="http://schemas.microsoft.com/office/drawing/2014/main" id="{6BDC9B35-D1C8-744C-BDAE-4E4268B3959D}"/>
                      </a:ext>
                    </a:extLst>
                  </p14:cNvPr>
                  <p14:cNvContentPartPr/>
                  <p14:nvPr/>
                </p14:nvContentPartPr>
                <p14:xfrm>
                  <a:off x="3526817" y="4310554"/>
                  <a:ext cx="120240" cy="57600"/>
                </p14:xfrm>
              </p:contentPart>
            </mc:Choice>
            <mc:Fallback xmlns="">
              <p:pic>
                <p:nvPicPr>
                  <p:cNvPr id="21682" name="Ink 21681">
                    <a:extLst>
                      <a:ext uri="{FF2B5EF4-FFF2-40B4-BE49-F238E27FC236}">
                        <a16:creationId xmlns:a16="http://schemas.microsoft.com/office/drawing/2014/main" id="{6BDC9B35-D1C8-744C-BDAE-4E4268B3959D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3511697" y="4295434"/>
                    <a:ext cx="150480" cy="8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21683" name="Ink 21682">
                    <a:extLst>
                      <a:ext uri="{FF2B5EF4-FFF2-40B4-BE49-F238E27FC236}">
                        <a16:creationId xmlns:a16="http://schemas.microsoft.com/office/drawing/2014/main" id="{C74E1BE7-9F05-A441-968C-084A1EBFC2EB}"/>
                      </a:ext>
                    </a:extLst>
                  </p14:cNvPr>
                  <p14:cNvContentPartPr/>
                  <p14:nvPr/>
                </p14:nvContentPartPr>
                <p14:xfrm>
                  <a:off x="3556337" y="4288954"/>
                  <a:ext cx="51840" cy="106200"/>
                </p14:xfrm>
              </p:contentPart>
            </mc:Choice>
            <mc:Fallback xmlns="">
              <p:pic>
                <p:nvPicPr>
                  <p:cNvPr id="21683" name="Ink 21682">
                    <a:extLst>
                      <a:ext uri="{FF2B5EF4-FFF2-40B4-BE49-F238E27FC236}">
                        <a16:creationId xmlns:a16="http://schemas.microsoft.com/office/drawing/2014/main" id="{C74E1BE7-9F05-A441-968C-084A1EBFC2EB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3541217" y="4273474"/>
                    <a:ext cx="82440" cy="13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21684" name="Ink 21683">
                    <a:extLst>
                      <a:ext uri="{FF2B5EF4-FFF2-40B4-BE49-F238E27FC236}">
                        <a16:creationId xmlns:a16="http://schemas.microsoft.com/office/drawing/2014/main" id="{D32B0B96-6D47-1245-83A8-4E2C1FE7172B}"/>
                      </a:ext>
                    </a:extLst>
                  </p14:cNvPr>
                  <p14:cNvContentPartPr/>
                  <p14:nvPr/>
                </p14:nvContentPartPr>
                <p14:xfrm>
                  <a:off x="3733457" y="4232434"/>
                  <a:ext cx="58320" cy="193320"/>
                </p14:xfrm>
              </p:contentPart>
            </mc:Choice>
            <mc:Fallback xmlns="">
              <p:pic>
                <p:nvPicPr>
                  <p:cNvPr id="21684" name="Ink 21683">
                    <a:extLst>
                      <a:ext uri="{FF2B5EF4-FFF2-40B4-BE49-F238E27FC236}">
                        <a16:creationId xmlns:a16="http://schemas.microsoft.com/office/drawing/2014/main" id="{D32B0B96-6D47-1245-83A8-4E2C1FE7172B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3718337" y="4217314"/>
                    <a:ext cx="88920" cy="223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21685" name="Ink 21684">
                    <a:extLst>
                      <a:ext uri="{FF2B5EF4-FFF2-40B4-BE49-F238E27FC236}">
                        <a16:creationId xmlns:a16="http://schemas.microsoft.com/office/drawing/2014/main" id="{6F4C9816-C212-E64F-86A7-C62153AB8DB6}"/>
                      </a:ext>
                    </a:extLst>
                  </p14:cNvPr>
                  <p14:cNvContentPartPr/>
                  <p14:nvPr/>
                </p14:nvContentPartPr>
                <p14:xfrm>
                  <a:off x="3906977" y="4246834"/>
                  <a:ext cx="23760" cy="163800"/>
                </p14:xfrm>
              </p:contentPart>
            </mc:Choice>
            <mc:Fallback xmlns="">
              <p:pic>
                <p:nvPicPr>
                  <p:cNvPr id="21685" name="Ink 21684">
                    <a:extLst>
                      <a:ext uri="{FF2B5EF4-FFF2-40B4-BE49-F238E27FC236}">
                        <a16:creationId xmlns:a16="http://schemas.microsoft.com/office/drawing/2014/main" id="{6F4C9816-C212-E64F-86A7-C62153AB8DB6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3891857" y="4231354"/>
                    <a:ext cx="54000" cy="19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21686" name="Ink 21685">
                    <a:extLst>
                      <a:ext uri="{FF2B5EF4-FFF2-40B4-BE49-F238E27FC236}">
                        <a16:creationId xmlns:a16="http://schemas.microsoft.com/office/drawing/2014/main" id="{84D41C92-A9A2-A44B-9D89-C1291A71C738}"/>
                      </a:ext>
                    </a:extLst>
                  </p14:cNvPr>
                  <p14:cNvContentPartPr/>
                  <p14:nvPr/>
                </p14:nvContentPartPr>
                <p14:xfrm>
                  <a:off x="3929657" y="4317754"/>
                  <a:ext cx="64800" cy="39600"/>
                </p14:xfrm>
              </p:contentPart>
            </mc:Choice>
            <mc:Fallback xmlns="">
              <p:pic>
                <p:nvPicPr>
                  <p:cNvPr id="21686" name="Ink 21685">
                    <a:extLst>
                      <a:ext uri="{FF2B5EF4-FFF2-40B4-BE49-F238E27FC236}">
                        <a16:creationId xmlns:a16="http://schemas.microsoft.com/office/drawing/2014/main" id="{84D41C92-A9A2-A44B-9D89-C1291A71C738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3914177" y="4302634"/>
                    <a:ext cx="95400" cy="70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21687" name="Ink 21686">
                    <a:extLst>
                      <a:ext uri="{FF2B5EF4-FFF2-40B4-BE49-F238E27FC236}">
                        <a16:creationId xmlns:a16="http://schemas.microsoft.com/office/drawing/2014/main" id="{BF5F3E16-8A8A-5A45-81E8-D85BF72B020B}"/>
                      </a:ext>
                    </a:extLst>
                  </p14:cNvPr>
                  <p14:cNvContentPartPr/>
                  <p14:nvPr/>
                </p14:nvContentPartPr>
                <p14:xfrm>
                  <a:off x="3984017" y="4256914"/>
                  <a:ext cx="33840" cy="161280"/>
                </p14:xfrm>
              </p:contentPart>
            </mc:Choice>
            <mc:Fallback xmlns="">
              <p:pic>
                <p:nvPicPr>
                  <p:cNvPr id="21687" name="Ink 21686">
                    <a:extLst>
                      <a:ext uri="{FF2B5EF4-FFF2-40B4-BE49-F238E27FC236}">
                        <a16:creationId xmlns:a16="http://schemas.microsoft.com/office/drawing/2014/main" id="{BF5F3E16-8A8A-5A45-81E8-D85BF72B020B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3968897" y="4241434"/>
                    <a:ext cx="64080" cy="191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21688" name="Ink 21687">
                    <a:extLst>
                      <a:ext uri="{FF2B5EF4-FFF2-40B4-BE49-F238E27FC236}">
                        <a16:creationId xmlns:a16="http://schemas.microsoft.com/office/drawing/2014/main" id="{6E01E1BC-187E-C943-A483-649F236356E5}"/>
                      </a:ext>
                    </a:extLst>
                  </p14:cNvPr>
                  <p14:cNvContentPartPr/>
                  <p14:nvPr/>
                </p14:nvContentPartPr>
                <p14:xfrm>
                  <a:off x="4092737" y="4366714"/>
                  <a:ext cx="13320" cy="77400"/>
                </p14:xfrm>
              </p:contentPart>
            </mc:Choice>
            <mc:Fallback xmlns="">
              <p:pic>
                <p:nvPicPr>
                  <p:cNvPr id="21688" name="Ink 21687">
                    <a:extLst>
                      <a:ext uri="{FF2B5EF4-FFF2-40B4-BE49-F238E27FC236}">
                        <a16:creationId xmlns:a16="http://schemas.microsoft.com/office/drawing/2014/main" id="{6E01E1BC-187E-C943-A483-649F236356E5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4077617" y="4351594"/>
                    <a:ext cx="43920" cy="10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21689" name="Ink 21688">
                    <a:extLst>
                      <a:ext uri="{FF2B5EF4-FFF2-40B4-BE49-F238E27FC236}">
                        <a16:creationId xmlns:a16="http://schemas.microsoft.com/office/drawing/2014/main" id="{4BEBA78F-D1FA-2246-AC0D-76BDB5C01DEC}"/>
                      </a:ext>
                    </a:extLst>
                  </p14:cNvPr>
                  <p14:cNvContentPartPr/>
                  <p14:nvPr/>
                </p14:nvContentPartPr>
                <p14:xfrm>
                  <a:off x="4190657" y="4179874"/>
                  <a:ext cx="79560" cy="263520"/>
                </p14:xfrm>
              </p:contentPart>
            </mc:Choice>
            <mc:Fallback xmlns="">
              <p:pic>
                <p:nvPicPr>
                  <p:cNvPr id="21689" name="Ink 21688">
                    <a:extLst>
                      <a:ext uri="{FF2B5EF4-FFF2-40B4-BE49-F238E27FC236}">
                        <a16:creationId xmlns:a16="http://schemas.microsoft.com/office/drawing/2014/main" id="{4BEBA78F-D1FA-2246-AC0D-76BDB5C01DEC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4175537" y="4164754"/>
                    <a:ext cx="109800" cy="2937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694" name="Group 21693">
              <a:extLst>
                <a:ext uri="{FF2B5EF4-FFF2-40B4-BE49-F238E27FC236}">
                  <a16:creationId xmlns:a16="http://schemas.microsoft.com/office/drawing/2014/main" id="{333DCEE3-6F92-9E4E-A263-589EBA686BBF}"/>
                </a:ext>
              </a:extLst>
            </p:cNvPr>
            <p:cNvGrpSpPr/>
            <p:nvPr/>
          </p:nvGrpSpPr>
          <p:grpSpPr>
            <a:xfrm>
              <a:off x="1693266" y="4319484"/>
              <a:ext cx="1047048" cy="261453"/>
              <a:chOff x="1693266" y="4319484"/>
              <a:chExt cx="1047048" cy="261453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21591" name="Ink 21590">
                    <a:extLst>
                      <a:ext uri="{FF2B5EF4-FFF2-40B4-BE49-F238E27FC236}">
                        <a16:creationId xmlns:a16="http://schemas.microsoft.com/office/drawing/2014/main" id="{173D9C5C-27DC-4946-8CA0-2DEBB2DB3B28}"/>
                      </a:ext>
                    </a:extLst>
                  </p14:cNvPr>
                  <p14:cNvContentPartPr/>
                  <p14:nvPr/>
                </p14:nvContentPartPr>
                <p14:xfrm>
                  <a:off x="1701292" y="4319484"/>
                  <a:ext cx="46302" cy="198173"/>
                </p14:xfrm>
              </p:contentPart>
            </mc:Choice>
            <mc:Fallback xmlns="">
              <p:pic>
                <p:nvPicPr>
                  <p:cNvPr id="21591" name="Ink 21590">
                    <a:extLst>
                      <a:ext uri="{FF2B5EF4-FFF2-40B4-BE49-F238E27FC236}">
                        <a16:creationId xmlns:a16="http://schemas.microsoft.com/office/drawing/2014/main" id="{173D9C5C-27DC-4946-8CA0-2DEBB2DB3B28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1686099" y="4304019"/>
                    <a:ext cx="77049" cy="2283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21592" name="Ink 21591">
                    <a:extLst>
                      <a:ext uri="{FF2B5EF4-FFF2-40B4-BE49-F238E27FC236}">
                        <a16:creationId xmlns:a16="http://schemas.microsoft.com/office/drawing/2014/main" id="{6F0FB02A-4906-4841-8F6E-A2739976B79A}"/>
                      </a:ext>
                    </a:extLst>
                  </p14:cNvPr>
                  <p14:cNvContentPartPr/>
                  <p14:nvPr/>
                </p14:nvContentPartPr>
                <p14:xfrm>
                  <a:off x="1693266" y="4426905"/>
                  <a:ext cx="106804" cy="16977"/>
                </p14:xfrm>
              </p:contentPart>
            </mc:Choice>
            <mc:Fallback xmlns="">
              <p:pic>
                <p:nvPicPr>
                  <p:cNvPr id="21592" name="Ink 21591">
                    <a:extLst>
                      <a:ext uri="{FF2B5EF4-FFF2-40B4-BE49-F238E27FC236}">
                        <a16:creationId xmlns:a16="http://schemas.microsoft.com/office/drawing/2014/main" id="{6F0FB02A-4906-4841-8F6E-A2739976B79A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1678162" y="4412050"/>
                    <a:ext cx="137011" cy="466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21593" name="Ink 21592">
                    <a:extLst>
                      <a:ext uri="{FF2B5EF4-FFF2-40B4-BE49-F238E27FC236}">
                        <a16:creationId xmlns:a16="http://schemas.microsoft.com/office/drawing/2014/main" id="{1DF8CFC6-35D3-9F42-8C7E-55F170A13585}"/>
                      </a:ext>
                    </a:extLst>
                  </p14:cNvPr>
                  <p14:cNvContentPartPr/>
                  <p14:nvPr/>
                </p14:nvContentPartPr>
                <p14:xfrm>
                  <a:off x="1881562" y="4320101"/>
                  <a:ext cx="52167" cy="175022"/>
                </p14:xfrm>
              </p:contentPart>
            </mc:Choice>
            <mc:Fallback xmlns="">
              <p:pic>
                <p:nvPicPr>
                  <p:cNvPr id="21593" name="Ink 21592">
                    <a:extLst>
                      <a:ext uri="{FF2B5EF4-FFF2-40B4-BE49-F238E27FC236}">
                        <a16:creationId xmlns:a16="http://schemas.microsoft.com/office/drawing/2014/main" id="{1DF8CFC6-35D3-9F42-8C7E-55F170A13585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1866452" y="4304647"/>
                    <a:ext cx="82748" cy="2052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21594" name="Ink 21593">
                    <a:extLst>
                      <a:ext uri="{FF2B5EF4-FFF2-40B4-BE49-F238E27FC236}">
                        <a16:creationId xmlns:a16="http://schemas.microsoft.com/office/drawing/2014/main" id="{10C90D96-4136-7A4B-B85E-6112A951E349}"/>
                      </a:ext>
                    </a:extLst>
                  </p14:cNvPr>
                  <p14:cNvContentPartPr/>
                  <p14:nvPr/>
                </p14:nvContentPartPr>
                <p14:xfrm>
                  <a:off x="1985279" y="4390789"/>
                  <a:ext cx="108039" cy="80566"/>
                </p14:xfrm>
              </p:contentPart>
            </mc:Choice>
            <mc:Fallback xmlns="">
              <p:pic>
                <p:nvPicPr>
                  <p:cNvPr id="21594" name="Ink 21593">
                    <a:extLst>
                      <a:ext uri="{FF2B5EF4-FFF2-40B4-BE49-F238E27FC236}">
                        <a16:creationId xmlns:a16="http://schemas.microsoft.com/office/drawing/2014/main" id="{10C90D96-4136-7A4B-B85E-6112A951E349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1969793" y="4375683"/>
                    <a:ext cx="138650" cy="1111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21595" name="Ink 21594">
                    <a:extLst>
                      <a:ext uri="{FF2B5EF4-FFF2-40B4-BE49-F238E27FC236}">
                        <a16:creationId xmlns:a16="http://schemas.microsoft.com/office/drawing/2014/main" id="{CA7E175A-DE25-2845-8DA5-E0D6F0178876}"/>
                      </a:ext>
                    </a:extLst>
                  </p14:cNvPr>
                  <p14:cNvContentPartPr/>
                  <p14:nvPr/>
                </p14:nvContentPartPr>
                <p14:xfrm>
                  <a:off x="1999478" y="4386159"/>
                  <a:ext cx="60810" cy="110199"/>
                </p14:xfrm>
              </p:contentPart>
            </mc:Choice>
            <mc:Fallback xmlns="">
              <p:pic>
                <p:nvPicPr>
                  <p:cNvPr id="21595" name="Ink 21594">
                    <a:extLst>
                      <a:ext uri="{FF2B5EF4-FFF2-40B4-BE49-F238E27FC236}">
                        <a16:creationId xmlns:a16="http://schemas.microsoft.com/office/drawing/2014/main" id="{CA7E175A-DE25-2845-8DA5-E0D6F0178876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1984365" y="4371034"/>
                    <a:ext cx="91035" cy="1408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21597" name="Ink 21596">
                    <a:extLst>
                      <a:ext uri="{FF2B5EF4-FFF2-40B4-BE49-F238E27FC236}">
                        <a16:creationId xmlns:a16="http://schemas.microsoft.com/office/drawing/2014/main" id="{6A708428-A524-324F-870B-737911764AEA}"/>
                      </a:ext>
                    </a:extLst>
                  </p14:cNvPr>
                  <p14:cNvContentPartPr/>
                  <p14:nvPr/>
                </p14:nvContentPartPr>
                <p14:xfrm>
                  <a:off x="2159993" y="4338622"/>
                  <a:ext cx="32720" cy="164836"/>
                </p14:xfrm>
              </p:contentPart>
            </mc:Choice>
            <mc:Fallback xmlns="">
              <p:pic>
                <p:nvPicPr>
                  <p:cNvPr id="21597" name="Ink 21596">
                    <a:extLst>
                      <a:ext uri="{FF2B5EF4-FFF2-40B4-BE49-F238E27FC236}">
                        <a16:creationId xmlns:a16="http://schemas.microsoft.com/office/drawing/2014/main" id="{6A708428-A524-324F-870B-737911764AEA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2144891" y="4323506"/>
                    <a:ext cx="63283" cy="1954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21599" name="Ink 21598">
                    <a:extLst>
                      <a:ext uri="{FF2B5EF4-FFF2-40B4-BE49-F238E27FC236}">
                        <a16:creationId xmlns:a16="http://schemas.microsoft.com/office/drawing/2014/main" id="{E696714F-D864-844A-9096-1260A008CE2A}"/>
                      </a:ext>
                    </a:extLst>
                  </p14:cNvPr>
                  <p14:cNvContentPartPr/>
                  <p14:nvPr/>
                </p14:nvContentPartPr>
                <p14:xfrm>
                  <a:off x="2281304" y="4347883"/>
                  <a:ext cx="58032" cy="141685"/>
                </p14:xfrm>
              </p:contentPart>
            </mc:Choice>
            <mc:Fallback xmlns="">
              <p:pic>
                <p:nvPicPr>
                  <p:cNvPr id="21599" name="Ink 21598">
                    <a:extLst>
                      <a:ext uri="{FF2B5EF4-FFF2-40B4-BE49-F238E27FC236}">
                        <a16:creationId xmlns:a16="http://schemas.microsoft.com/office/drawing/2014/main" id="{E696714F-D864-844A-9096-1260A008CE2A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2266259" y="4332741"/>
                    <a:ext cx="88123" cy="1723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21600" name="Ink 21599">
                    <a:extLst>
                      <a:ext uri="{FF2B5EF4-FFF2-40B4-BE49-F238E27FC236}">
                        <a16:creationId xmlns:a16="http://schemas.microsoft.com/office/drawing/2014/main" id="{E04B9658-7314-7444-A6EC-912673C7C3FD}"/>
                      </a:ext>
                    </a:extLst>
                  </p14:cNvPr>
                  <p14:cNvContentPartPr/>
                  <p14:nvPr/>
                </p14:nvContentPartPr>
                <p14:xfrm>
                  <a:off x="2326063" y="4416410"/>
                  <a:ext cx="72231" cy="25312"/>
                </p14:xfrm>
              </p:contentPart>
            </mc:Choice>
            <mc:Fallback xmlns="">
              <p:pic>
                <p:nvPicPr>
                  <p:cNvPr id="21600" name="Ink 21599">
                    <a:extLst>
                      <a:ext uri="{FF2B5EF4-FFF2-40B4-BE49-F238E27FC236}">
                        <a16:creationId xmlns:a16="http://schemas.microsoft.com/office/drawing/2014/main" id="{E04B9658-7314-7444-A6EC-912673C7C3FD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2310970" y="4401223"/>
                    <a:ext cx="102417" cy="560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21601" name="Ink 21600">
                    <a:extLst>
                      <a:ext uri="{FF2B5EF4-FFF2-40B4-BE49-F238E27FC236}">
                        <a16:creationId xmlns:a16="http://schemas.microsoft.com/office/drawing/2014/main" id="{D0B2427C-392D-6943-82E4-E14BCBC2DFBF}"/>
                      </a:ext>
                    </a:extLst>
                  </p14:cNvPr>
                  <p14:cNvContentPartPr/>
                  <p14:nvPr/>
                </p14:nvContentPartPr>
                <p14:xfrm>
                  <a:off x="2393356" y="4358378"/>
                  <a:ext cx="37350" cy="124399"/>
                </p14:xfrm>
              </p:contentPart>
            </mc:Choice>
            <mc:Fallback xmlns="">
              <p:pic>
                <p:nvPicPr>
                  <p:cNvPr id="21601" name="Ink 21600">
                    <a:extLst>
                      <a:ext uri="{FF2B5EF4-FFF2-40B4-BE49-F238E27FC236}">
                        <a16:creationId xmlns:a16="http://schemas.microsoft.com/office/drawing/2014/main" id="{D0B2427C-392D-6943-82E4-E14BCBC2DFBF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2378272" y="4343278"/>
                    <a:ext cx="67876" cy="1549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21603" name="Ink 21602">
                    <a:extLst>
                      <a:ext uri="{FF2B5EF4-FFF2-40B4-BE49-F238E27FC236}">
                        <a16:creationId xmlns:a16="http://schemas.microsoft.com/office/drawing/2014/main" id="{266432F0-47E1-0F41-8C67-ABF74A7FB248}"/>
                      </a:ext>
                    </a:extLst>
                  </p14:cNvPr>
                  <p14:cNvContentPartPr/>
                  <p14:nvPr/>
                </p14:nvContentPartPr>
                <p14:xfrm>
                  <a:off x="2596777" y="4325658"/>
                  <a:ext cx="143537" cy="255279"/>
                </p14:xfrm>
              </p:contentPart>
            </mc:Choice>
            <mc:Fallback xmlns="">
              <p:pic>
                <p:nvPicPr>
                  <p:cNvPr id="21603" name="Ink 21602">
                    <a:extLst>
                      <a:ext uri="{FF2B5EF4-FFF2-40B4-BE49-F238E27FC236}">
                        <a16:creationId xmlns:a16="http://schemas.microsoft.com/office/drawing/2014/main" id="{266432F0-47E1-0F41-8C67-ABF74A7FB248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2581668" y="4310197"/>
                    <a:ext cx="173755" cy="2854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21693" name="Ink 21692">
                    <a:extLst>
                      <a:ext uri="{FF2B5EF4-FFF2-40B4-BE49-F238E27FC236}">
                        <a16:creationId xmlns:a16="http://schemas.microsoft.com/office/drawing/2014/main" id="{AFDAF1F9-7600-7348-9A48-C3D9A0745AD9}"/>
                      </a:ext>
                    </a:extLst>
                  </p14:cNvPr>
                  <p14:cNvContentPartPr/>
                  <p14:nvPr/>
                </p14:nvContentPartPr>
                <p14:xfrm>
                  <a:off x="2491817" y="4502074"/>
                  <a:ext cx="66600" cy="58320"/>
                </p14:xfrm>
              </p:contentPart>
            </mc:Choice>
            <mc:Fallback xmlns="">
              <p:pic>
                <p:nvPicPr>
                  <p:cNvPr id="21693" name="Ink 21692">
                    <a:extLst>
                      <a:ext uri="{FF2B5EF4-FFF2-40B4-BE49-F238E27FC236}">
                        <a16:creationId xmlns:a16="http://schemas.microsoft.com/office/drawing/2014/main" id="{AFDAF1F9-7600-7348-9A48-C3D9A0745AD9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2476697" y="4486954"/>
                    <a:ext cx="96840" cy="889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1695" name="Ink 21694">
                  <a:extLst>
                    <a:ext uri="{FF2B5EF4-FFF2-40B4-BE49-F238E27FC236}">
                      <a16:creationId xmlns:a16="http://schemas.microsoft.com/office/drawing/2014/main" id="{80F8F958-4E70-B04D-B5CF-C2AB5711A3CD}"/>
                    </a:ext>
                  </a:extLst>
                </p14:cNvPr>
                <p14:cNvContentPartPr/>
                <p14:nvPr/>
              </p14:nvContentPartPr>
              <p14:xfrm>
                <a:off x="4899137" y="5078434"/>
                <a:ext cx="344880" cy="605880"/>
              </p14:xfrm>
            </p:contentPart>
          </mc:Choice>
          <mc:Fallback xmlns="">
            <p:pic>
              <p:nvPicPr>
                <p:cNvPr id="21695" name="Ink 21694">
                  <a:extLst>
                    <a:ext uri="{FF2B5EF4-FFF2-40B4-BE49-F238E27FC236}">
                      <a16:creationId xmlns:a16="http://schemas.microsoft.com/office/drawing/2014/main" id="{80F8F958-4E70-B04D-B5CF-C2AB5711A3C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884017" y="5062954"/>
                  <a:ext cx="375480" cy="6364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717" name="Group 21716">
              <a:extLst>
                <a:ext uri="{FF2B5EF4-FFF2-40B4-BE49-F238E27FC236}">
                  <a16:creationId xmlns:a16="http://schemas.microsoft.com/office/drawing/2014/main" id="{63BE5794-77FD-084B-8FAF-F556F7E95CD6}"/>
                </a:ext>
              </a:extLst>
            </p:cNvPr>
            <p:cNvGrpSpPr/>
            <p:nvPr/>
          </p:nvGrpSpPr>
          <p:grpSpPr>
            <a:xfrm>
              <a:off x="4200851" y="5551474"/>
              <a:ext cx="1507926" cy="741206"/>
              <a:chOff x="4200851" y="5551474"/>
              <a:chExt cx="1507926" cy="741206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F15F5961-350A-144D-AB83-577A3D1FB6A4}"/>
                      </a:ext>
                    </a:extLst>
                  </p14:cNvPr>
                  <p14:cNvContentPartPr/>
                  <p14:nvPr/>
                </p14:nvContentPartPr>
                <p14:xfrm>
                  <a:off x="4705073" y="5561927"/>
                  <a:ext cx="111125" cy="108039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F15F5961-350A-144D-AB83-577A3D1FB6A4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4689969" y="5546802"/>
                    <a:ext cx="141334" cy="1386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8952F201-BE8D-1340-AB60-A45C07E2EF9F}"/>
                      </a:ext>
                    </a:extLst>
                  </p14:cNvPr>
                  <p14:cNvContentPartPr/>
                  <p14:nvPr/>
                </p14:nvContentPartPr>
                <p14:xfrm>
                  <a:off x="4791197" y="5572114"/>
                  <a:ext cx="91370" cy="110817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8952F201-BE8D-1340-AB60-A45C07E2EF9F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4776089" y="5556643"/>
                    <a:ext cx="121947" cy="141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AC95F232-F1D7-944C-B0CD-938A9795D25E}"/>
                      </a:ext>
                    </a:extLst>
                  </p14:cNvPr>
                  <p14:cNvContentPartPr/>
                  <p14:nvPr/>
                </p14:nvContentPartPr>
                <p14:xfrm>
                  <a:off x="4872383" y="5570879"/>
                  <a:ext cx="75010" cy="106804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AC95F232-F1D7-944C-B0CD-938A9795D25E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4857237" y="5555416"/>
                    <a:ext cx="105663" cy="1370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F9461E22-B155-814D-906D-6B46299180D4}"/>
                      </a:ext>
                    </a:extLst>
                  </p14:cNvPr>
                  <p14:cNvContentPartPr/>
                  <p14:nvPr/>
                </p14:nvContentPartPr>
                <p14:xfrm>
                  <a:off x="5017463" y="5561307"/>
                  <a:ext cx="71305" cy="102174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F9461E22-B155-814D-906D-6B46299180D4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5002338" y="5546197"/>
                    <a:ext cx="101916" cy="1327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285833F9-DBAF-B740-92CC-7CF57EDD3377}"/>
                      </a:ext>
                    </a:extLst>
                  </p14:cNvPr>
                  <p14:cNvContentPartPr/>
                  <p14:nvPr/>
                </p14:nvContentPartPr>
                <p14:xfrm>
                  <a:off x="5218415" y="5561311"/>
                  <a:ext cx="56180" cy="79331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285833F9-DBAF-B740-92CC-7CF57EDD3377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5203386" y="5546166"/>
                    <a:ext cx="86238" cy="1099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F3C81E1A-5684-E64F-AA91-F23162968ED7}"/>
                      </a:ext>
                    </a:extLst>
                  </p14:cNvPr>
                  <p14:cNvContentPartPr/>
                  <p14:nvPr/>
                </p14:nvContentPartPr>
                <p14:xfrm>
                  <a:off x="5363804" y="5589397"/>
                  <a:ext cx="29942" cy="65749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F3C81E1A-5684-E64F-AA91-F23162968ED7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5348292" y="5574224"/>
                    <a:ext cx="60605" cy="964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27667C8D-DE9E-EA4B-AAB7-F4FD354CBAA8}"/>
                      </a:ext>
                    </a:extLst>
                  </p14:cNvPr>
                  <p14:cNvContentPartPr/>
                  <p14:nvPr/>
                </p14:nvContentPartPr>
                <p14:xfrm>
                  <a:off x="5497152" y="5617487"/>
                  <a:ext cx="34572" cy="51241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27667C8D-DE9E-EA4B-AAB7-F4FD354CBAA8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5482027" y="5602079"/>
                    <a:ext cx="65183" cy="813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4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D497B0F8-797C-0B4A-B7A1-58449A0F36F0}"/>
                      </a:ext>
                    </a:extLst>
                  </p14:cNvPr>
                  <p14:cNvContentPartPr/>
                  <p14:nvPr/>
                </p14:nvContentPartPr>
                <p14:xfrm>
                  <a:off x="5133833" y="5598652"/>
                  <a:ext cx="32103" cy="110508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D497B0F8-797C-0B4A-B7A1-58449A0F36F0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5118323" y="5583534"/>
                    <a:ext cx="62763" cy="1411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6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12742D75-3374-EE41-B972-4C85AE23BC61}"/>
                      </a:ext>
                    </a:extLst>
                  </p14:cNvPr>
                  <p14:cNvContentPartPr/>
                  <p14:nvPr/>
                </p14:nvContentPartPr>
                <p14:xfrm>
                  <a:off x="5295583" y="5608226"/>
                  <a:ext cx="47537" cy="81183"/>
                </p14:xfrm>
              </p:contentPart>
            </mc:Choice>
            <mc:Fallback xmlns=""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12742D75-3374-EE41-B972-4C85AE23BC61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5280458" y="5592780"/>
                    <a:ext cx="78148" cy="1113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8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EBF4A8A6-9FE3-904F-B922-329FD1F0A550}"/>
                      </a:ext>
                    </a:extLst>
                  </p14:cNvPr>
                  <p14:cNvContentPartPr/>
                  <p14:nvPr/>
                </p14:nvContentPartPr>
                <p14:xfrm>
                  <a:off x="4969614" y="5807942"/>
                  <a:ext cx="9569" cy="13273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EBF4A8A6-9FE3-904F-B922-329FD1F0A550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4954729" y="5792517"/>
                    <a:ext cx="39694" cy="43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7719E580-03AF-B84A-A2E8-78564DFFF232}"/>
                      </a:ext>
                    </a:extLst>
                  </p14:cNvPr>
                  <p14:cNvContentPartPr/>
                  <p14:nvPr/>
                </p14:nvContentPartPr>
                <p14:xfrm>
                  <a:off x="4978874" y="5783872"/>
                  <a:ext cx="121003" cy="219781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7719E580-03AF-B84A-A2E8-78564DFFF232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4963749" y="5768379"/>
                    <a:ext cx="151614" cy="2504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2">
                <p14:nvContentPartPr>
                  <p14:cNvPr id="21504" name="Ink 21503">
                    <a:extLst>
                      <a:ext uri="{FF2B5EF4-FFF2-40B4-BE49-F238E27FC236}">
                        <a16:creationId xmlns:a16="http://schemas.microsoft.com/office/drawing/2014/main" id="{6F96C9F6-9EC1-BF4E-A4B8-D288ED13D601}"/>
                      </a:ext>
                    </a:extLst>
                  </p14:cNvPr>
                  <p14:cNvContentPartPr/>
                  <p14:nvPr/>
                </p14:nvContentPartPr>
                <p14:xfrm>
                  <a:off x="4932264" y="5767498"/>
                  <a:ext cx="187987" cy="136437"/>
                </p14:xfrm>
              </p:contentPart>
            </mc:Choice>
            <mc:Fallback xmlns="">
              <p:pic>
                <p:nvPicPr>
                  <p:cNvPr id="21504" name="Ink 21503">
                    <a:extLst>
                      <a:ext uri="{FF2B5EF4-FFF2-40B4-BE49-F238E27FC236}">
                        <a16:creationId xmlns:a16="http://schemas.microsoft.com/office/drawing/2014/main" id="{6F96C9F6-9EC1-BF4E-A4B8-D288ED13D601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4916778" y="5752018"/>
                    <a:ext cx="218598" cy="1670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4">
                <p14:nvContentPartPr>
                  <p14:cNvPr id="21513" name="Ink 21512">
                    <a:extLst>
                      <a:ext uri="{FF2B5EF4-FFF2-40B4-BE49-F238E27FC236}">
                        <a16:creationId xmlns:a16="http://schemas.microsoft.com/office/drawing/2014/main" id="{D765E74D-D5A1-8747-9F7D-98E17B3E0456}"/>
                      </a:ext>
                    </a:extLst>
                  </p14:cNvPr>
                  <p14:cNvContentPartPr/>
                  <p14:nvPr/>
                </p14:nvContentPartPr>
                <p14:xfrm>
                  <a:off x="5191554" y="6028036"/>
                  <a:ext cx="293556" cy="229351"/>
                </p14:xfrm>
              </p:contentPart>
            </mc:Choice>
            <mc:Fallback xmlns="">
              <p:pic>
                <p:nvPicPr>
                  <p:cNvPr id="21513" name="Ink 21512">
                    <a:extLst>
                      <a:ext uri="{FF2B5EF4-FFF2-40B4-BE49-F238E27FC236}">
                        <a16:creationId xmlns:a16="http://schemas.microsoft.com/office/drawing/2014/main" id="{D765E74D-D5A1-8747-9F7D-98E17B3E0456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>
                    <a:off x="5176426" y="6012914"/>
                    <a:ext cx="324172" cy="2599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6">
                <p14:nvContentPartPr>
                  <p14:cNvPr id="21635" name="Ink 21634">
                    <a:extLst>
                      <a:ext uri="{FF2B5EF4-FFF2-40B4-BE49-F238E27FC236}">
                        <a16:creationId xmlns:a16="http://schemas.microsoft.com/office/drawing/2014/main" id="{95F0ACAF-CA2C-E243-889D-6BBAD2EE9AB7}"/>
                      </a:ext>
                    </a:extLst>
                  </p14:cNvPr>
                  <p14:cNvContentPartPr/>
                  <p14:nvPr/>
                </p14:nvContentPartPr>
                <p14:xfrm>
                  <a:off x="4200851" y="6127277"/>
                  <a:ext cx="95794" cy="165403"/>
                </p14:xfrm>
              </p:contentPart>
            </mc:Choice>
            <mc:Fallback xmlns="">
              <p:pic>
                <p:nvPicPr>
                  <p:cNvPr id="21635" name="Ink 21634">
                    <a:extLst>
                      <a:ext uri="{FF2B5EF4-FFF2-40B4-BE49-F238E27FC236}">
                        <a16:creationId xmlns:a16="http://schemas.microsoft.com/office/drawing/2014/main" id="{95F0ACAF-CA2C-E243-889D-6BBAD2EE9AB7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4185366" y="6112175"/>
                    <a:ext cx="126405" cy="1956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21636" name="Ink 21635">
                    <a:extLst>
                      <a:ext uri="{FF2B5EF4-FFF2-40B4-BE49-F238E27FC236}">
                        <a16:creationId xmlns:a16="http://schemas.microsoft.com/office/drawing/2014/main" id="{90161BFB-7715-134A-976C-59A3EA50FEEF}"/>
                      </a:ext>
                    </a:extLst>
                  </p14:cNvPr>
                  <p14:cNvContentPartPr/>
                  <p14:nvPr/>
                </p14:nvContentPartPr>
                <p14:xfrm>
                  <a:off x="4369900" y="6134901"/>
                  <a:ext cx="35799" cy="94469"/>
                </p14:xfrm>
              </p:contentPart>
            </mc:Choice>
            <mc:Fallback xmlns="">
              <p:pic>
                <p:nvPicPr>
                  <p:cNvPr id="21636" name="Ink 21635">
                    <a:extLst>
                      <a:ext uri="{FF2B5EF4-FFF2-40B4-BE49-F238E27FC236}">
                        <a16:creationId xmlns:a16="http://schemas.microsoft.com/office/drawing/2014/main" id="{90161BFB-7715-134A-976C-59A3EA50FEEF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4354351" y="6119455"/>
                    <a:ext cx="66536" cy="1246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0">
                <p14:nvContentPartPr>
                  <p14:cNvPr id="21637" name="Ink 21636">
                    <a:extLst>
                      <a:ext uri="{FF2B5EF4-FFF2-40B4-BE49-F238E27FC236}">
                        <a16:creationId xmlns:a16="http://schemas.microsoft.com/office/drawing/2014/main" id="{D3FA9A85-5799-A349-BA50-795479C16277}"/>
                      </a:ext>
                    </a:extLst>
                  </p14:cNvPr>
                  <p14:cNvContentPartPr/>
                  <p14:nvPr/>
                </p14:nvContentPartPr>
                <p14:xfrm>
                  <a:off x="4334436" y="6040443"/>
                  <a:ext cx="9613" cy="10938"/>
                </p14:xfrm>
              </p:contentPart>
            </mc:Choice>
            <mc:Fallback xmlns="">
              <p:pic>
                <p:nvPicPr>
                  <p:cNvPr id="21637" name="Ink 21636">
                    <a:extLst>
                      <a:ext uri="{FF2B5EF4-FFF2-40B4-BE49-F238E27FC236}">
                        <a16:creationId xmlns:a16="http://schemas.microsoft.com/office/drawing/2014/main" id="{D3FA9A85-5799-A349-BA50-795479C16277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4319482" y="6025624"/>
                    <a:ext cx="39876" cy="405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21639" name="Ink 21638">
                    <a:extLst>
                      <a:ext uri="{FF2B5EF4-FFF2-40B4-BE49-F238E27FC236}">
                        <a16:creationId xmlns:a16="http://schemas.microsoft.com/office/drawing/2014/main" id="{C05AE75C-4F7C-5744-A99F-C202D158699E}"/>
                      </a:ext>
                    </a:extLst>
                  </p14:cNvPr>
                  <p14:cNvContentPartPr/>
                  <p14:nvPr/>
                </p14:nvContentPartPr>
                <p14:xfrm>
                  <a:off x="4514092" y="6112048"/>
                  <a:ext cx="122643" cy="148498"/>
                </p14:xfrm>
              </p:contentPart>
            </mc:Choice>
            <mc:Fallback xmlns="">
              <p:pic>
                <p:nvPicPr>
                  <p:cNvPr id="21639" name="Ink 21638">
                    <a:extLst>
                      <a:ext uri="{FF2B5EF4-FFF2-40B4-BE49-F238E27FC236}">
                        <a16:creationId xmlns:a16="http://schemas.microsoft.com/office/drawing/2014/main" id="{C05AE75C-4F7C-5744-A99F-C202D158699E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>
                    <a:off x="4498986" y="6096947"/>
                    <a:ext cx="152854" cy="17906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3">
                <p14:nvContentPartPr>
                  <p14:cNvPr id="21640" name="Ink 21639">
                    <a:extLst>
                      <a:ext uri="{FF2B5EF4-FFF2-40B4-BE49-F238E27FC236}">
                        <a16:creationId xmlns:a16="http://schemas.microsoft.com/office/drawing/2014/main" id="{A2A61E4F-B296-614C-823B-E1A268923C8B}"/>
                      </a:ext>
                    </a:extLst>
                  </p14:cNvPr>
                  <p14:cNvContentPartPr/>
                  <p14:nvPr/>
                </p14:nvContentPartPr>
                <p14:xfrm>
                  <a:off x="4526361" y="6180993"/>
                  <a:ext cx="99772" cy="31158"/>
                </p14:xfrm>
              </p:contentPart>
            </mc:Choice>
            <mc:Fallback xmlns="">
              <p:pic>
                <p:nvPicPr>
                  <p:cNvPr id="21640" name="Ink 21639">
                    <a:extLst>
                      <a:ext uri="{FF2B5EF4-FFF2-40B4-BE49-F238E27FC236}">
                        <a16:creationId xmlns:a16="http://schemas.microsoft.com/office/drawing/2014/main" id="{A2A61E4F-B296-614C-823B-E1A268923C8B}"/>
                      </a:ext>
                    </a:extLst>
                  </p:cNvPr>
                  <p:cNvPicPr/>
                  <p:nvPr/>
                </p:nvPicPr>
                <p:blipFill>
                  <a:blip r:embed="rId144"/>
                  <a:stretch>
                    <a:fillRect/>
                  </a:stretch>
                </p:blipFill>
                <p:spPr>
                  <a:xfrm>
                    <a:off x="4510929" y="6165414"/>
                    <a:ext cx="129919" cy="619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5">
                <p14:nvContentPartPr>
                  <p14:cNvPr id="21641" name="Ink 21640">
                    <a:extLst>
                      <a:ext uri="{FF2B5EF4-FFF2-40B4-BE49-F238E27FC236}">
                        <a16:creationId xmlns:a16="http://schemas.microsoft.com/office/drawing/2014/main" id="{0700083A-0EF7-6040-A160-F83BB0346773}"/>
                      </a:ext>
                    </a:extLst>
                  </p14:cNvPr>
                  <p14:cNvContentPartPr/>
                  <p14:nvPr/>
                </p14:nvContentPartPr>
                <p14:xfrm>
                  <a:off x="4695418" y="6134240"/>
                  <a:ext cx="118666" cy="135239"/>
                </p14:xfrm>
              </p:contentPart>
            </mc:Choice>
            <mc:Fallback xmlns="">
              <p:pic>
                <p:nvPicPr>
                  <p:cNvPr id="21641" name="Ink 21640">
                    <a:extLst>
                      <a:ext uri="{FF2B5EF4-FFF2-40B4-BE49-F238E27FC236}">
                        <a16:creationId xmlns:a16="http://schemas.microsoft.com/office/drawing/2014/main" id="{0700083A-0EF7-6040-A160-F83BB0346773}"/>
                      </a:ext>
                    </a:extLst>
                  </p:cNvPr>
                  <p:cNvPicPr/>
                  <p:nvPr/>
                </p:nvPicPr>
                <p:blipFill>
                  <a:blip r:embed="rId146"/>
                  <a:stretch>
                    <a:fillRect/>
                  </a:stretch>
                </p:blipFill>
                <p:spPr>
                  <a:xfrm>
                    <a:off x="4679908" y="6118774"/>
                    <a:ext cx="149324" cy="1658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7">
                <p14:nvContentPartPr>
                  <p14:cNvPr id="21702" name="Ink 21701">
                    <a:extLst>
                      <a:ext uri="{FF2B5EF4-FFF2-40B4-BE49-F238E27FC236}">
                        <a16:creationId xmlns:a16="http://schemas.microsoft.com/office/drawing/2014/main" id="{4CDF0B19-606D-F740-8CCC-652E8D8374CF}"/>
                      </a:ext>
                    </a:extLst>
                  </p14:cNvPr>
                  <p14:cNvContentPartPr/>
                  <p14:nvPr/>
                </p14:nvContentPartPr>
                <p14:xfrm>
                  <a:off x="4749017" y="5625994"/>
                  <a:ext cx="69120" cy="68760"/>
                </p14:xfrm>
              </p:contentPart>
            </mc:Choice>
            <mc:Fallback xmlns="">
              <p:pic>
                <p:nvPicPr>
                  <p:cNvPr id="21702" name="Ink 21701">
                    <a:extLst>
                      <a:ext uri="{FF2B5EF4-FFF2-40B4-BE49-F238E27FC236}">
                        <a16:creationId xmlns:a16="http://schemas.microsoft.com/office/drawing/2014/main" id="{4CDF0B19-606D-F740-8CCC-652E8D8374CF}"/>
                      </a:ext>
                    </a:extLst>
                  </p:cNvPr>
                  <p:cNvPicPr/>
                  <p:nvPr/>
                </p:nvPicPr>
                <p:blipFill>
                  <a:blip r:embed="rId148"/>
                  <a:stretch>
                    <a:fillRect/>
                  </a:stretch>
                </p:blipFill>
                <p:spPr>
                  <a:xfrm>
                    <a:off x="4733537" y="5610874"/>
                    <a:ext cx="99720" cy="99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9">
                <p14:nvContentPartPr>
                  <p14:cNvPr id="21703" name="Ink 21702">
                    <a:extLst>
                      <a:ext uri="{FF2B5EF4-FFF2-40B4-BE49-F238E27FC236}">
                        <a16:creationId xmlns:a16="http://schemas.microsoft.com/office/drawing/2014/main" id="{F74BCF39-F29A-8248-97FD-8DB7AF82D574}"/>
                      </a:ext>
                    </a:extLst>
                  </p14:cNvPr>
                  <p14:cNvContentPartPr/>
                  <p14:nvPr/>
                </p14:nvContentPartPr>
                <p14:xfrm>
                  <a:off x="4800497" y="5551474"/>
                  <a:ext cx="106920" cy="117000"/>
                </p14:xfrm>
              </p:contentPart>
            </mc:Choice>
            <mc:Fallback xmlns="">
              <p:pic>
                <p:nvPicPr>
                  <p:cNvPr id="21703" name="Ink 21702">
                    <a:extLst>
                      <a:ext uri="{FF2B5EF4-FFF2-40B4-BE49-F238E27FC236}">
                        <a16:creationId xmlns:a16="http://schemas.microsoft.com/office/drawing/2014/main" id="{F74BCF39-F29A-8248-97FD-8DB7AF82D574}"/>
                      </a:ext>
                    </a:extLst>
                  </p:cNvPr>
                  <p:cNvPicPr/>
                  <p:nvPr/>
                </p:nvPicPr>
                <p:blipFill>
                  <a:blip r:embed="rId150"/>
                  <a:stretch>
                    <a:fillRect/>
                  </a:stretch>
                </p:blipFill>
                <p:spPr>
                  <a:xfrm>
                    <a:off x="4785017" y="5536354"/>
                    <a:ext cx="137520" cy="147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1">
                <p14:nvContentPartPr>
                  <p14:cNvPr id="21704" name="Ink 21703">
                    <a:extLst>
                      <a:ext uri="{FF2B5EF4-FFF2-40B4-BE49-F238E27FC236}">
                        <a16:creationId xmlns:a16="http://schemas.microsoft.com/office/drawing/2014/main" id="{673F403C-C643-5C44-8873-3E1BA26C1BCD}"/>
                      </a:ext>
                    </a:extLst>
                  </p14:cNvPr>
                  <p14:cNvContentPartPr/>
                  <p14:nvPr/>
                </p14:nvContentPartPr>
                <p14:xfrm>
                  <a:off x="4963577" y="5573434"/>
                  <a:ext cx="106920" cy="82440"/>
                </p14:xfrm>
              </p:contentPart>
            </mc:Choice>
            <mc:Fallback xmlns="">
              <p:pic>
                <p:nvPicPr>
                  <p:cNvPr id="21704" name="Ink 21703">
                    <a:extLst>
                      <a:ext uri="{FF2B5EF4-FFF2-40B4-BE49-F238E27FC236}">
                        <a16:creationId xmlns:a16="http://schemas.microsoft.com/office/drawing/2014/main" id="{673F403C-C643-5C44-8873-3E1BA26C1BCD}"/>
                      </a:ext>
                    </a:extLst>
                  </p:cNvPr>
                  <p:cNvPicPr/>
                  <p:nvPr/>
                </p:nvPicPr>
                <p:blipFill>
                  <a:blip r:embed="rId152"/>
                  <a:stretch>
                    <a:fillRect/>
                  </a:stretch>
                </p:blipFill>
                <p:spPr>
                  <a:xfrm>
                    <a:off x="4948457" y="5557954"/>
                    <a:ext cx="137520" cy="112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3">
                <p14:nvContentPartPr>
                  <p14:cNvPr id="21707" name="Ink 21706">
                    <a:extLst>
                      <a:ext uri="{FF2B5EF4-FFF2-40B4-BE49-F238E27FC236}">
                        <a16:creationId xmlns:a16="http://schemas.microsoft.com/office/drawing/2014/main" id="{0B6209EC-226B-2B45-9EC6-6FA8729EFDB6}"/>
                      </a:ext>
                    </a:extLst>
                  </p14:cNvPr>
                  <p14:cNvContentPartPr/>
                  <p14:nvPr/>
                </p14:nvContentPartPr>
                <p14:xfrm>
                  <a:off x="4905617" y="5616994"/>
                  <a:ext cx="83880" cy="138240"/>
                </p14:xfrm>
              </p:contentPart>
            </mc:Choice>
            <mc:Fallback xmlns="">
              <p:pic>
                <p:nvPicPr>
                  <p:cNvPr id="21707" name="Ink 21706">
                    <a:extLst>
                      <a:ext uri="{FF2B5EF4-FFF2-40B4-BE49-F238E27FC236}">
                        <a16:creationId xmlns:a16="http://schemas.microsoft.com/office/drawing/2014/main" id="{0B6209EC-226B-2B45-9EC6-6FA8729EFDB6}"/>
                      </a:ext>
                    </a:extLst>
                  </p:cNvPr>
                  <p:cNvPicPr/>
                  <p:nvPr/>
                </p:nvPicPr>
                <p:blipFill>
                  <a:blip r:embed="rId154"/>
                  <a:stretch>
                    <a:fillRect/>
                  </a:stretch>
                </p:blipFill>
                <p:spPr>
                  <a:xfrm>
                    <a:off x="4890497" y="5601514"/>
                    <a:ext cx="114480" cy="168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5">
                <p14:nvContentPartPr>
                  <p14:cNvPr id="21709" name="Ink 21708">
                    <a:extLst>
                      <a:ext uri="{FF2B5EF4-FFF2-40B4-BE49-F238E27FC236}">
                        <a16:creationId xmlns:a16="http://schemas.microsoft.com/office/drawing/2014/main" id="{328AA4E6-0DD9-0A41-B8A5-A1237E6BCA26}"/>
                      </a:ext>
                    </a:extLst>
                  </p14:cNvPr>
                  <p14:cNvContentPartPr/>
                  <p14:nvPr/>
                </p14:nvContentPartPr>
                <p14:xfrm>
                  <a:off x="4898417" y="5573434"/>
                  <a:ext cx="109800" cy="125280"/>
                </p14:xfrm>
              </p:contentPart>
            </mc:Choice>
            <mc:Fallback xmlns="">
              <p:pic>
                <p:nvPicPr>
                  <p:cNvPr id="21709" name="Ink 21708">
                    <a:extLst>
                      <a:ext uri="{FF2B5EF4-FFF2-40B4-BE49-F238E27FC236}">
                        <a16:creationId xmlns:a16="http://schemas.microsoft.com/office/drawing/2014/main" id="{328AA4E6-0DD9-0A41-B8A5-A1237E6BCA26}"/>
                      </a:ext>
                    </a:extLst>
                  </p:cNvPr>
                  <p:cNvPicPr/>
                  <p:nvPr/>
                </p:nvPicPr>
                <p:blipFill>
                  <a:blip r:embed="rId156"/>
                  <a:stretch>
                    <a:fillRect/>
                  </a:stretch>
                </p:blipFill>
                <p:spPr>
                  <a:xfrm>
                    <a:off x="4883297" y="5557954"/>
                    <a:ext cx="140400" cy="155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7">
                <p14:nvContentPartPr>
                  <p14:cNvPr id="21711" name="Ink 21710">
                    <a:extLst>
                      <a:ext uri="{FF2B5EF4-FFF2-40B4-BE49-F238E27FC236}">
                        <a16:creationId xmlns:a16="http://schemas.microsoft.com/office/drawing/2014/main" id="{77EDDD4F-4AB3-5F4F-B089-68A6D8F0A516}"/>
                      </a:ext>
                    </a:extLst>
                  </p14:cNvPr>
                  <p14:cNvContentPartPr/>
                  <p14:nvPr/>
                </p14:nvContentPartPr>
                <p14:xfrm>
                  <a:off x="5181377" y="5595034"/>
                  <a:ext cx="72360" cy="73800"/>
                </p14:xfrm>
              </p:contentPart>
            </mc:Choice>
            <mc:Fallback xmlns="">
              <p:pic>
                <p:nvPicPr>
                  <p:cNvPr id="21711" name="Ink 21710">
                    <a:extLst>
                      <a:ext uri="{FF2B5EF4-FFF2-40B4-BE49-F238E27FC236}">
                        <a16:creationId xmlns:a16="http://schemas.microsoft.com/office/drawing/2014/main" id="{77EDDD4F-4AB3-5F4F-B089-68A6D8F0A516}"/>
                      </a:ext>
                    </a:extLst>
                  </p:cNvPr>
                  <p:cNvPicPr/>
                  <p:nvPr/>
                </p:nvPicPr>
                <p:blipFill>
                  <a:blip r:embed="rId158"/>
                  <a:stretch>
                    <a:fillRect/>
                  </a:stretch>
                </p:blipFill>
                <p:spPr>
                  <a:xfrm>
                    <a:off x="5166257" y="5579914"/>
                    <a:ext cx="102600" cy="1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9">
                <p14:nvContentPartPr>
                  <p14:cNvPr id="21712" name="Ink 21711">
                    <a:extLst>
                      <a:ext uri="{FF2B5EF4-FFF2-40B4-BE49-F238E27FC236}">
                        <a16:creationId xmlns:a16="http://schemas.microsoft.com/office/drawing/2014/main" id="{29281F7D-2ECF-A847-8767-5A114AF0455A}"/>
                      </a:ext>
                    </a:extLst>
                  </p14:cNvPr>
                  <p14:cNvContentPartPr/>
                  <p14:nvPr/>
                </p14:nvContentPartPr>
                <p14:xfrm>
                  <a:off x="5355617" y="5584234"/>
                  <a:ext cx="51840" cy="26640"/>
                </p14:xfrm>
              </p:contentPart>
            </mc:Choice>
            <mc:Fallback xmlns="">
              <p:pic>
                <p:nvPicPr>
                  <p:cNvPr id="21712" name="Ink 21711">
                    <a:extLst>
                      <a:ext uri="{FF2B5EF4-FFF2-40B4-BE49-F238E27FC236}">
                        <a16:creationId xmlns:a16="http://schemas.microsoft.com/office/drawing/2014/main" id="{29281F7D-2ECF-A847-8767-5A114AF0455A}"/>
                      </a:ext>
                    </a:extLst>
                  </p:cNvPr>
                  <p:cNvPicPr/>
                  <p:nvPr/>
                </p:nvPicPr>
                <p:blipFill>
                  <a:blip r:embed="rId160"/>
                  <a:stretch>
                    <a:fillRect/>
                  </a:stretch>
                </p:blipFill>
                <p:spPr>
                  <a:xfrm>
                    <a:off x="5340497" y="5569114"/>
                    <a:ext cx="82440" cy="56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1">
                <p14:nvContentPartPr>
                  <p14:cNvPr id="21714" name="Ink 21713">
                    <a:extLst>
                      <a:ext uri="{FF2B5EF4-FFF2-40B4-BE49-F238E27FC236}">
                        <a16:creationId xmlns:a16="http://schemas.microsoft.com/office/drawing/2014/main" id="{DED9B490-DCF8-5047-996F-35A629E5C6A0}"/>
                      </a:ext>
                    </a:extLst>
                  </p14:cNvPr>
                  <p14:cNvContentPartPr/>
                  <p14:nvPr/>
                </p14:nvContentPartPr>
                <p14:xfrm>
                  <a:off x="5409977" y="5605834"/>
                  <a:ext cx="70560" cy="28080"/>
                </p14:xfrm>
              </p:contentPart>
            </mc:Choice>
            <mc:Fallback xmlns="">
              <p:pic>
                <p:nvPicPr>
                  <p:cNvPr id="21714" name="Ink 21713">
                    <a:extLst>
                      <a:ext uri="{FF2B5EF4-FFF2-40B4-BE49-F238E27FC236}">
                        <a16:creationId xmlns:a16="http://schemas.microsoft.com/office/drawing/2014/main" id="{DED9B490-DCF8-5047-996F-35A629E5C6A0}"/>
                      </a:ext>
                    </a:extLst>
                  </p:cNvPr>
                  <p:cNvPicPr/>
                  <p:nvPr/>
                </p:nvPicPr>
                <p:blipFill>
                  <a:blip r:embed="rId162"/>
                  <a:stretch>
                    <a:fillRect/>
                  </a:stretch>
                </p:blipFill>
                <p:spPr>
                  <a:xfrm>
                    <a:off x="5394857" y="5590714"/>
                    <a:ext cx="101160" cy="5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3">
                <p14:nvContentPartPr>
                  <p14:cNvPr id="21715" name="Ink 21714">
                    <a:extLst>
                      <a:ext uri="{FF2B5EF4-FFF2-40B4-BE49-F238E27FC236}">
                        <a16:creationId xmlns:a16="http://schemas.microsoft.com/office/drawing/2014/main" id="{27F3C083-5E2B-764A-A5EF-B870FB30F851}"/>
                      </a:ext>
                    </a:extLst>
                  </p14:cNvPr>
                  <p14:cNvContentPartPr/>
                  <p14:nvPr/>
                </p14:nvContentPartPr>
                <p14:xfrm>
                  <a:off x="5529857" y="5595034"/>
                  <a:ext cx="54000" cy="24480"/>
                </p14:xfrm>
              </p:contentPart>
            </mc:Choice>
            <mc:Fallback xmlns="">
              <p:pic>
                <p:nvPicPr>
                  <p:cNvPr id="21715" name="Ink 21714">
                    <a:extLst>
                      <a:ext uri="{FF2B5EF4-FFF2-40B4-BE49-F238E27FC236}">
                        <a16:creationId xmlns:a16="http://schemas.microsoft.com/office/drawing/2014/main" id="{27F3C083-5E2B-764A-A5EF-B870FB30F851}"/>
                      </a:ext>
                    </a:extLst>
                  </p:cNvPr>
                  <p:cNvPicPr/>
                  <p:nvPr/>
                </p:nvPicPr>
                <p:blipFill>
                  <a:blip r:embed="rId164"/>
                  <a:stretch>
                    <a:fillRect/>
                  </a:stretch>
                </p:blipFill>
                <p:spPr>
                  <a:xfrm>
                    <a:off x="5514737" y="5579914"/>
                    <a:ext cx="84600" cy="5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5">
                <p14:nvContentPartPr>
                  <p14:cNvPr id="21716" name="Ink 21715">
                    <a:extLst>
                      <a:ext uri="{FF2B5EF4-FFF2-40B4-BE49-F238E27FC236}">
                        <a16:creationId xmlns:a16="http://schemas.microsoft.com/office/drawing/2014/main" id="{EFB3427F-C84E-BF4C-B8D9-E81FBF091B19}"/>
                      </a:ext>
                    </a:extLst>
                  </p14:cNvPr>
                  <p14:cNvContentPartPr/>
                  <p14:nvPr/>
                </p14:nvContentPartPr>
                <p14:xfrm>
                  <a:off x="5671337" y="5584234"/>
                  <a:ext cx="37440" cy="16200"/>
                </p14:xfrm>
              </p:contentPart>
            </mc:Choice>
            <mc:Fallback xmlns="">
              <p:pic>
                <p:nvPicPr>
                  <p:cNvPr id="21716" name="Ink 21715">
                    <a:extLst>
                      <a:ext uri="{FF2B5EF4-FFF2-40B4-BE49-F238E27FC236}">
                        <a16:creationId xmlns:a16="http://schemas.microsoft.com/office/drawing/2014/main" id="{EFB3427F-C84E-BF4C-B8D9-E81FBF091B19}"/>
                      </a:ext>
                    </a:extLst>
                  </p:cNvPr>
                  <p:cNvPicPr/>
                  <p:nvPr/>
                </p:nvPicPr>
                <p:blipFill>
                  <a:blip r:embed="rId166"/>
                  <a:stretch>
                    <a:fillRect/>
                  </a:stretch>
                </p:blipFill>
                <p:spPr>
                  <a:xfrm>
                    <a:off x="5655857" y="5569114"/>
                    <a:ext cx="67680" cy="468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1718" name="Ink 21717">
                  <a:extLst>
                    <a:ext uri="{FF2B5EF4-FFF2-40B4-BE49-F238E27FC236}">
                      <a16:creationId xmlns:a16="http://schemas.microsoft.com/office/drawing/2014/main" id="{E34F2349-C8B0-4B49-931C-1FEFD09E6329}"/>
                    </a:ext>
                  </a:extLst>
                </p14:cNvPr>
                <p14:cNvContentPartPr/>
                <p14:nvPr/>
              </p14:nvContentPartPr>
              <p14:xfrm>
                <a:off x="4882577" y="5507914"/>
                <a:ext cx="109080" cy="220320"/>
              </p14:xfrm>
            </p:contentPart>
          </mc:Choice>
          <mc:Fallback xmlns="">
            <p:pic>
              <p:nvPicPr>
                <p:cNvPr id="21718" name="Ink 21717">
                  <a:extLst>
                    <a:ext uri="{FF2B5EF4-FFF2-40B4-BE49-F238E27FC236}">
                      <a16:creationId xmlns:a16="http://schemas.microsoft.com/office/drawing/2014/main" id="{E34F2349-C8B0-4B49-931C-1FEFD09E632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867097" y="5492794"/>
                  <a:ext cx="139680" cy="2509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722" name="Group 21721">
              <a:extLst>
                <a:ext uri="{FF2B5EF4-FFF2-40B4-BE49-F238E27FC236}">
                  <a16:creationId xmlns:a16="http://schemas.microsoft.com/office/drawing/2014/main" id="{B5FE4872-5A90-7D44-AC44-784E8C9F652E}"/>
                </a:ext>
              </a:extLst>
            </p:cNvPr>
            <p:cNvGrpSpPr/>
            <p:nvPr/>
          </p:nvGrpSpPr>
          <p:grpSpPr>
            <a:xfrm>
              <a:off x="4700751" y="4607824"/>
              <a:ext cx="3681249" cy="1109678"/>
              <a:chOff x="4700751" y="4607824"/>
              <a:chExt cx="3681249" cy="1109678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9">
                <p14:nvContentPartPr>
                  <p14:cNvPr id="21514" name="Ink 21513">
                    <a:extLst>
                      <a:ext uri="{FF2B5EF4-FFF2-40B4-BE49-F238E27FC236}">
                        <a16:creationId xmlns:a16="http://schemas.microsoft.com/office/drawing/2014/main" id="{4F29AFFC-4031-874B-8FF2-B087394480A9}"/>
                      </a:ext>
                    </a:extLst>
                  </p14:cNvPr>
                  <p14:cNvContentPartPr/>
                  <p14:nvPr/>
                </p14:nvContentPartPr>
                <p14:xfrm>
                  <a:off x="4700751" y="4876962"/>
                  <a:ext cx="123473" cy="207434"/>
                </p14:xfrm>
              </p:contentPart>
            </mc:Choice>
            <mc:Fallback xmlns="">
              <p:pic>
                <p:nvPicPr>
                  <p:cNvPr id="21514" name="Ink 21513">
                    <a:extLst>
                      <a:ext uri="{FF2B5EF4-FFF2-40B4-BE49-F238E27FC236}">
                        <a16:creationId xmlns:a16="http://schemas.microsoft.com/office/drawing/2014/main" id="{4F29AFFC-4031-874B-8FF2-B087394480A9}"/>
                      </a:ext>
                    </a:extLst>
                  </p:cNvPr>
                  <p:cNvPicPr/>
                  <p:nvPr/>
                </p:nvPicPr>
                <p:blipFill>
                  <a:blip r:embed="rId170"/>
                  <a:stretch>
                    <a:fillRect/>
                  </a:stretch>
                </p:blipFill>
                <p:spPr>
                  <a:xfrm>
                    <a:off x="4685632" y="4861503"/>
                    <a:ext cx="154071" cy="2376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1">
                <p14:nvContentPartPr>
                  <p14:cNvPr id="21515" name="Ink 21514">
                    <a:extLst>
                      <a:ext uri="{FF2B5EF4-FFF2-40B4-BE49-F238E27FC236}">
                        <a16:creationId xmlns:a16="http://schemas.microsoft.com/office/drawing/2014/main" id="{278381DD-F2B1-3C46-9289-8B56C2EC8587}"/>
                      </a:ext>
                    </a:extLst>
                  </p14:cNvPr>
                  <p14:cNvContentPartPr/>
                  <p14:nvPr/>
                </p14:nvContentPartPr>
                <p14:xfrm>
                  <a:off x="4718655" y="4992100"/>
                  <a:ext cx="215460" cy="321955"/>
                </p14:xfrm>
              </p:contentPart>
            </mc:Choice>
            <mc:Fallback xmlns="">
              <p:pic>
                <p:nvPicPr>
                  <p:cNvPr id="21515" name="Ink 21514">
                    <a:extLst>
                      <a:ext uri="{FF2B5EF4-FFF2-40B4-BE49-F238E27FC236}">
                        <a16:creationId xmlns:a16="http://schemas.microsoft.com/office/drawing/2014/main" id="{278381DD-F2B1-3C46-9289-8B56C2EC8587}"/>
                      </a:ext>
                    </a:extLst>
                  </p:cNvPr>
                  <p:cNvPicPr/>
                  <p:nvPr/>
                </p:nvPicPr>
                <p:blipFill>
                  <a:blip r:embed="rId172"/>
                  <a:stretch>
                    <a:fillRect/>
                  </a:stretch>
                </p:blipFill>
                <p:spPr>
                  <a:xfrm>
                    <a:off x="4703548" y="4976632"/>
                    <a:ext cx="246034" cy="3521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3">
                <p14:nvContentPartPr>
                  <p14:cNvPr id="21517" name="Ink 21516">
                    <a:extLst>
                      <a:ext uri="{FF2B5EF4-FFF2-40B4-BE49-F238E27FC236}">
                        <a16:creationId xmlns:a16="http://schemas.microsoft.com/office/drawing/2014/main" id="{6F798547-273D-1641-A3C4-E7AEA438FEF8}"/>
                      </a:ext>
                    </a:extLst>
                  </p14:cNvPr>
                  <p14:cNvContentPartPr/>
                  <p14:nvPr/>
                </p14:nvContentPartPr>
                <p14:xfrm>
                  <a:off x="4754153" y="5032846"/>
                  <a:ext cx="344489" cy="522907"/>
                </p14:xfrm>
              </p:contentPart>
            </mc:Choice>
            <mc:Fallback xmlns="">
              <p:pic>
                <p:nvPicPr>
                  <p:cNvPr id="21517" name="Ink 21516">
                    <a:extLst>
                      <a:ext uri="{FF2B5EF4-FFF2-40B4-BE49-F238E27FC236}">
                        <a16:creationId xmlns:a16="http://schemas.microsoft.com/office/drawing/2014/main" id="{6F798547-273D-1641-A3C4-E7AEA438FEF8}"/>
                      </a:ext>
                    </a:extLst>
                  </p:cNvPr>
                  <p:cNvPicPr/>
                  <p:nvPr/>
                </p:nvPicPr>
                <p:blipFill>
                  <a:blip r:embed="rId174"/>
                  <a:stretch>
                    <a:fillRect/>
                  </a:stretch>
                </p:blipFill>
                <p:spPr>
                  <a:xfrm>
                    <a:off x="4739034" y="5017721"/>
                    <a:ext cx="375086" cy="5535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5">
                <p14:nvContentPartPr>
                  <p14:cNvPr id="21521" name="Ink 21520">
                    <a:extLst>
                      <a:ext uri="{FF2B5EF4-FFF2-40B4-BE49-F238E27FC236}">
                        <a16:creationId xmlns:a16="http://schemas.microsoft.com/office/drawing/2014/main" id="{8EB06EA2-CBEA-324D-B3F6-1FFF624B90A6}"/>
                      </a:ext>
                    </a:extLst>
                  </p14:cNvPr>
                  <p14:cNvContentPartPr/>
                  <p14:nvPr/>
                </p14:nvContentPartPr>
                <p14:xfrm>
                  <a:off x="5054191" y="5206634"/>
                  <a:ext cx="317633" cy="510868"/>
                </p14:xfrm>
              </p:contentPart>
            </mc:Choice>
            <mc:Fallback xmlns="">
              <p:pic>
                <p:nvPicPr>
                  <p:cNvPr id="21521" name="Ink 21520">
                    <a:extLst>
                      <a:ext uri="{FF2B5EF4-FFF2-40B4-BE49-F238E27FC236}">
                        <a16:creationId xmlns:a16="http://schemas.microsoft.com/office/drawing/2014/main" id="{8EB06EA2-CBEA-324D-B3F6-1FFF624B90A6}"/>
                      </a:ext>
                    </a:extLst>
                  </p:cNvPr>
                  <p:cNvPicPr/>
                  <p:nvPr/>
                </p:nvPicPr>
                <p:blipFill>
                  <a:blip r:embed="rId176"/>
                  <a:stretch>
                    <a:fillRect/>
                  </a:stretch>
                </p:blipFill>
                <p:spPr>
                  <a:xfrm>
                    <a:off x="5039066" y="5191513"/>
                    <a:ext cx="348244" cy="5414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7">
                <p14:nvContentPartPr>
                  <p14:cNvPr id="21523" name="Ink 21522">
                    <a:extLst>
                      <a:ext uri="{FF2B5EF4-FFF2-40B4-BE49-F238E27FC236}">
                        <a16:creationId xmlns:a16="http://schemas.microsoft.com/office/drawing/2014/main" id="{60DE8941-C171-514F-96DB-220A098A0A8C}"/>
                      </a:ext>
                    </a:extLst>
                  </p14:cNvPr>
                  <p14:cNvContentPartPr/>
                  <p14:nvPr/>
                </p14:nvContentPartPr>
                <p14:xfrm>
                  <a:off x="5286320" y="5282570"/>
                  <a:ext cx="234289" cy="379987"/>
                </p14:xfrm>
              </p:contentPart>
            </mc:Choice>
            <mc:Fallback xmlns="">
              <p:pic>
                <p:nvPicPr>
                  <p:cNvPr id="21523" name="Ink 21522">
                    <a:extLst>
                      <a:ext uri="{FF2B5EF4-FFF2-40B4-BE49-F238E27FC236}">
                        <a16:creationId xmlns:a16="http://schemas.microsoft.com/office/drawing/2014/main" id="{60DE8941-C171-514F-96DB-220A098A0A8C}"/>
                      </a:ext>
                    </a:extLst>
                  </p:cNvPr>
                  <p:cNvPicPr/>
                  <p:nvPr/>
                </p:nvPicPr>
                <p:blipFill>
                  <a:blip r:embed="rId178"/>
                  <a:stretch>
                    <a:fillRect/>
                  </a:stretch>
                </p:blipFill>
                <p:spPr>
                  <a:xfrm>
                    <a:off x="5270845" y="5267443"/>
                    <a:ext cx="264880" cy="4106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9">
                <p14:nvContentPartPr>
                  <p14:cNvPr id="21525" name="Ink 21524">
                    <a:extLst>
                      <a:ext uri="{FF2B5EF4-FFF2-40B4-BE49-F238E27FC236}">
                        <a16:creationId xmlns:a16="http://schemas.microsoft.com/office/drawing/2014/main" id="{B3D782D9-BBF1-5E40-94CA-8199D8C9ACFA}"/>
                      </a:ext>
                    </a:extLst>
                  </p14:cNvPr>
                  <p14:cNvContentPartPr/>
                  <p14:nvPr/>
                </p14:nvContentPartPr>
                <p14:xfrm>
                  <a:off x="5516596" y="5379496"/>
                  <a:ext cx="153415" cy="235524"/>
                </p14:xfrm>
              </p:contentPart>
            </mc:Choice>
            <mc:Fallback xmlns="">
              <p:pic>
                <p:nvPicPr>
                  <p:cNvPr id="21525" name="Ink 21524">
                    <a:extLst>
                      <a:ext uri="{FF2B5EF4-FFF2-40B4-BE49-F238E27FC236}">
                        <a16:creationId xmlns:a16="http://schemas.microsoft.com/office/drawing/2014/main" id="{B3D782D9-BBF1-5E40-94CA-8199D8C9ACFA}"/>
                      </a:ext>
                    </a:extLst>
                  </p:cNvPr>
                  <p:cNvPicPr/>
                  <p:nvPr/>
                </p:nvPicPr>
                <p:blipFill>
                  <a:blip r:embed="rId180"/>
                  <a:stretch>
                    <a:fillRect/>
                  </a:stretch>
                </p:blipFill>
                <p:spPr>
                  <a:xfrm>
                    <a:off x="5501110" y="5364394"/>
                    <a:ext cx="184026" cy="2657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1">
                <p14:nvContentPartPr>
                  <p14:cNvPr id="21527" name="Ink 21526">
                    <a:extLst>
                      <a:ext uri="{FF2B5EF4-FFF2-40B4-BE49-F238E27FC236}">
                        <a16:creationId xmlns:a16="http://schemas.microsoft.com/office/drawing/2014/main" id="{00256FF9-DE15-7E46-B3F8-5733E047E967}"/>
                      </a:ext>
                    </a:extLst>
                  </p14:cNvPr>
                  <p14:cNvContentPartPr/>
                  <p14:nvPr/>
                </p14:nvContentPartPr>
                <p14:xfrm>
                  <a:off x="5727426" y="5421168"/>
                  <a:ext cx="110508" cy="178418"/>
                </p14:xfrm>
              </p:contentPart>
            </mc:Choice>
            <mc:Fallback xmlns="">
              <p:pic>
                <p:nvPicPr>
                  <p:cNvPr id="21527" name="Ink 21526">
                    <a:extLst>
                      <a:ext uri="{FF2B5EF4-FFF2-40B4-BE49-F238E27FC236}">
                        <a16:creationId xmlns:a16="http://schemas.microsoft.com/office/drawing/2014/main" id="{00256FF9-DE15-7E46-B3F8-5733E047E967}"/>
                      </a:ext>
                    </a:extLst>
                  </p:cNvPr>
                  <p:cNvPicPr/>
                  <p:nvPr/>
                </p:nvPicPr>
                <p:blipFill>
                  <a:blip r:embed="rId182"/>
                  <a:stretch>
                    <a:fillRect/>
                  </a:stretch>
                </p:blipFill>
                <p:spPr>
                  <a:xfrm>
                    <a:off x="5712308" y="5406060"/>
                    <a:ext cx="141105" cy="2086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3">
                <p14:nvContentPartPr>
                  <p14:cNvPr id="21528" name="Ink 21527">
                    <a:extLst>
                      <a:ext uri="{FF2B5EF4-FFF2-40B4-BE49-F238E27FC236}">
                        <a16:creationId xmlns:a16="http://schemas.microsoft.com/office/drawing/2014/main" id="{F9AC3DFE-E130-F64B-A288-8FABB74A77E1}"/>
                      </a:ext>
                    </a:extLst>
                  </p14:cNvPr>
                  <p14:cNvContentPartPr/>
                  <p14:nvPr/>
                </p14:nvContentPartPr>
                <p14:xfrm>
                  <a:off x="5910474" y="5458827"/>
                  <a:ext cx="47537" cy="119151"/>
                </p14:xfrm>
              </p:contentPart>
            </mc:Choice>
            <mc:Fallback xmlns="">
              <p:pic>
                <p:nvPicPr>
                  <p:cNvPr id="21528" name="Ink 21527">
                    <a:extLst>
                      <a:ext uri="{FF2B5EF4-FFF2-40B4-BE49-F238E27FC236}">
                        <a16:creationId xmlns:a16="http://schemas.microsoft.com/office/drawing/2014/main" id="{F9AC3DFE-E130-F64B-A288-8FABB74A77E1}"/>
                      </a:ext>
                    </a:extLst>
                  </p:cNvPr>
                  <p:cNvPicPr/>
                  <p:nvPr/>
                </p:nvPicPr>
                <p:blipFill>
                  <a:blip r:embed="rId184"/>
                  <a:stretch>
                    <a:fillRect/>
                  </a:stretch>
                </p:blipFill>
                <p:spPr>
                  <a:xfrm>
                    <a:off x="5894988" y="5443348"/>
                    <a:ext cx="78148" cy="1497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5">
                <p14:nvContentPartPr>
                  <p14:cNvPr id="21529" name="Ink 21528">
                    <a:extLst>
                      <a:ext uri="{FF2B5EF4-FFF2-40B4-BE49-F238E27FC236}">
                        <a16:creationId xmlns:a16="http://schemas.microsoft.com/office/drawing/2014/main" id="{F63943CF-4C78-E646-A659-F8A8F82D33C0}"/>
                      </a:ext>
                    </a:extLst>
                  </p14:cNvPr>
                  <p14:cNvContentPartPr/>
                  <p14:nvPr/>
                </p14:nvContentPartPr>
                <p14:xfrm>
                  <a:off x="6116365" y="5549579"/>
                  <a:ext cx="73775" cy="100630"/>
                </p14:xfrm>
              </p:contentPart>
            </mc:Choice>
            <mc:Fallback xmlns="">
              <p:pic>
                <p:nvPicPr>
                  <p:cNvPr id="21529" name="Ink 21528">
                    <a:extLst>
                      <a:ext uri="{FF2B5EF4-FFF2-40B4-BE49-F238E27FC236}">
                        <a16:creationId xmlns:a16="http://schemas.microsoft.com/office/drawing/2014/main" id="{F63943CF-4C78-E646-A659-F8A8F82D33C0}"/>
                      </a:ext>
                    </a:extLst>
                  </p:cNvPr>
                  <p:cNvPicPr/>
                  <p:nvPr/>
                </p:nvPicPr>
                <p:blipFill>
                  <a:blip r:embed="rId186"/>
                  <a:stretch>
                    <a:fillRect/>
                  </a:stretch>
                </p:blipFill>
                <p:spPr>
                  <a:xfrm>
                    <a:off x="6101250" y="5534430"/>
                    <a:ext cx="104365" cy="1312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7">
                <p14:nvContentPartPr>
                  <p14:cNvPr id="21530" name="Ink 21529">
                    <a:extLst>
                      <a:ext uri="{FF2B5EF4-FFF2-40B4-BE49-F238E27FC236}">
                        <a16:creationId xmlns:a16="http://schemas.microsoft.com/office/drawing/2014/main" id="{73A7EF26-E8C2-B04B-8FD6-0CC4DB5E6A64}"/>
                      </a:ext>
                    </a:extLst>
                  </p14:cNvPr>
                  <p14:cNvContentPartPr/>
                  <p14:nvPr/>
                </p14:nvContentPartPr>
                <p14:xfrm>
                  <a:off x="6424429" y="5570878"/>
                  <a:ext cx="19447" cy="43215"/>
                </p14:xfrm>
              </p:contentPart>
            </mc:Choice>
            <mc:Fallback xmlns="">
              <p:pic>
                <p:nvPicPr>
                  <p:cNvPr id="21530" name="Ink 21529">
                    <a:extLst>
                      <a:ext uri="{FF2B5EF4-FFF2-40B4-BE49-F238E27FC236}">
                        <a16:creationId xmlns:a16="http://schemas.microsoft.com/office/drawing/2014/main" id="{73A7EF26-E8C2-B04B-8FD6-0CC4DB5E6A64}"/>
                      </a:ext>
                    </a:extLst>
                  </p:cNvPr>
                  <p:cNvPicPr/>
                  <p:nvPr/>
                </p:nvPicPr>
                <p:blipFill>
                  <a:blip r:embed="rId188"/>
                  <a:stretch>
                    <a:fillRect/>
                  </a:stretch>
                </p:blipFill>
                <p:spPr>
                  <a:xfrm>
                    <a:off x="6409225" y="5555393"/>
                    <a:ext cx="49148" cy="738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9">
                <p14:nvContentPartPr>
                  <p14:cNvPr id="21532" name="Ink 21531">
                    <a:extLst>
                      <a:ext uri="{FF2B5EF4-FFF2-40B4-BE49-F238E27FC236}">
                        <a16:creationId xmlns:a16="http://schemas.microsoft.com/office/drawing/2014/main" id="{1017B076-86AE-9640-B99B-2A99F7ADF86F}"/>
                      </a:ext>
                    </a:extLst>
                  </p14:cNvPr>
                  <p14:cNvContentPartPr/>
                  <p14:nvPr/>
                </p14:nvContentPartPr>
                <p14:xfrm>
                  <a:off x="5350834" y="4884370"/>
                  <a:ext cx="446662" cy="361775"/>
                </p14:xfrm>
              </p:contentPart>
            </mc:Choice>
            <mc:Fallback xmlns="">
              <p:pic>
                <p:nvPicPr>
                  <p:cNvPr id="21532" name="Ink 21531">
                    <a:extLst>
                      <a:ext uri="{FF2B5EF4-FFF2-40B4-BE49-F238E27FC236}">
                        <a16:creationId xmlns:a16="http://schemas.microsoft.com/office/drawing/2014/main" id="{1017B076-86AE-9640-B99B-2A99F7ADF86F}"/>
                      </a:ext>
                    </a:extLst>
                  </p:cNvPr>
                  <p:cNvPicPr/>
                  <p:nvPr/>
                </p:nvPicPr>
                <p:blipFill>
                  <a:blip r:embed="rId190"/>
                  <a:stretch>
                    <a:fillRect/>
                  </a:stretch>
                </p:blipFill>
                <p:spPr>
                  <a:xfrm>
                    <a:off x="5335357" y="4869251"/>
                    <a:ext cx="477255" cy="3923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1">
                <p14:nvContentPartPr>
                  <p14:cNvPr id="21534" name="Ink 21533">
                    <a:extLst>
                      <a:ext uri="{FF2B5EF4-FFF2-40B4-BE49-F238E27FC236}">
                        <a16:creationId xmlns:a16="http://schemas.microsoft.com/office/drawing/2014/main" id="{23162AFA-D2A6-074F-870F-2611149D81FA}"/>
                      </a:ext>
                    </a:extLst>
                  </p14:cNvPr>
                  <p14:cNvContentPartPr/>
                  <p14:nvPr/>
                </p14:nvContentPartPr>
                <p14:xfrm>
                  <a:off x="5321201" y="5261579"/>
                  <a:ext cx="129646" cy="41055"/>
                </p14:xfrm>
              </p:contentPart>
            </mc:Choice>
            <mc:Fallback xmlns="">
              <p:pic>
                <p:nvPicPr>
                  <p:cNvPr id="21534" name="Ink 21533">
                    <a:extLst>
                      <a:ext uri="{FF2B5EF4-FFF2-40B4-BE49-F238E27FC236}">
                        <a16:creationId xmlns:a16="http://schemas.microsoft.com/office/drawing/2014/main" id="{23162AFA-D2A6-074F-870F-2611149D81FA}"/>
                      </a:ext>
                    </a:extLst>
                  </p:cNvPr>
                  <p:cNvPicPr/>
                  <p:nvPr/>
                </p:nvPicPr>
                <p:blipFill>
                  <a:blip r:embed="rId192"/>
                  <a:stretch>
                    <a:fillRect/>
                  </a:stretch>
                </p:blipFill>
                <p:spPr>
                  <a:xfrm>
                    <a:off x="5305758" y="5246093"/>
                    <a:ext cx="159813" cy="716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3">
                <p14:nvContentPartPr>
                  <p14:cNvPr id="21535" name="Ink 21534">
                    <a:extLst>
                      <a:ext uri="{FF2B5EF4-FFF2-40B4-BE49-F238E27FC236}">
                        <a16:creationId xmlns:a16="http://schemas.microsoft.com/office/drawing/2014/main" id="{35EB7D4F-F80E-674E-AA00-5C0765F23F20}"/>
                      </a:ext>
                    </a:extLst>
                  </p14:cNvPr>
                  <p14:cNvContentPartPr/>
                  <p14:nvPr/>
                </p14:nvContentPartPr>
                <p14:xfrm>
                  <a:off x="5307310" y="5188730"/>
                  <a:ext cx="30251" cy="122547"/>
                </p14:xfrm>
              </p:contentPart>
            </mc:Choice>
            <mc:Fallback xmlns="">
              <p:pic>
                <p:nvPicPr>
                  <p:cNvPr id="21535" name="Ink 21534">
                    <a:extLst>
                      <a:ext uri="{FF2B5EF4-FFF2-40B4-BE49-F238E27FC236}">
                        <a16:creationId xmlns:a16="http://schemas.microsoft.com/office/drawing/2014/main" id="{35EB7D4F-F80E-674E-AA00-5C0765F23F20}"/>
                      </a:ext>
                    </a:extLst>
                  </p:cNvPr>
                  <p:cNvPicPr/>
                  <p:nvPr/>
                </p:nvPicPr>
                <p:blipFill>
                  <a:blip r:embed="rId194"/>
                  <a:stretch>
                    <a:fillRect/>
                  </a:stretch>
                </p:blipFill>
                <p:spPr>
                  <a:xfrm>
                    <a:off x="5292184" y="5173277"/>
                    <a:ext cx="60862" cy="1527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5">
                <p14:nvContentPartPr>
                  <p14:cNvPr id="21537" name="Ink 21536">
                    <a:extLst>
                      <a:ext uri="{FF2B5EF4-FFF2-40B4-BE49-F238E27FC236}">
                        <a16:creationId xmlns:a16="http://schemas.microsoft.com/office/drawing/2014/main" id="{FC96AA3F-7AAE-4944-B4C8-A03DB3F46F7B}"/>
                      </a:ext>
                    </a:extLst>
                  </p14:cNvPr>
                  <p14:cNvContentPartPr/>
                  <p14:nvPr/>
                </p14:nvContentPartPr>
                <p14:xfrm>
                  <a:off x="6044134" y="4814609"/>
                  <a:ext cx="36424" cy="18830"/>
                </p14:xfrm>
              </p:contentPart>
            </mc:Choice>
            <mc:Fallback xmlns="">
              <p:pic>
                <p:nvPicPr>
                  <p:cNvPr id="21537" name="Ink 21536">
                    <a:extLst>
                      <a:ext uri="{FF2B5EF4-FFF2-40B4-BE49-F238E27FC236}">
                        <a16:creationId xmlns:a16="http://schemas.microsoft.com/office/drawing/2014/main" id="{FC96AA3F-7AAE-4944-B4C8-A03DB3F46F7B}"/>
                      </a:ext>
                    </a:extLst>
                  </p:cNvPr>
                  <p:cNvPicPr/>
                  <p:nvPr/>
                </p:nvPicPr>
                <p:blipFill>
                  <a:blip r:embed="rId196"/>
                  <a:stretch>
                    <a:fillRect/>
                  </a:stretch>
                </p:blipFill>
                <p:spPr>
                  <a:xfrm>
                    <a:off x="6028987" y="4799687"/>
                    <a:ext cx="67078" cy="490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7">
                <p14:nvContentPartPr>
                  <p14:cNvPr id="21538" name="Ink 21537">
                    <a:extLst>
                      <a:ext uri="{FF2B5EF4-FFF2-40B4-BE49-F238E27FC236}">
                        <a16:creationId xmlns:a16="http://schemas.microsoft.com/office/drawing/2014/main" id="{12CA7DAD-ED76-6346-9D84-1227AB2BB8DE}"/>
                      </a:ext>
                    </a:extLst>
                  </p14:cNvPr>
                  <p14:cNvContentPartPr/>
                  <p14:nvPr/>
                </p14:nvContentPartPr>
                <p14:xfrm>
                  <a:off x="5949677" y="4796088"/>
                  <a:ext cx="152797" cy="234907"/>
                </p14:xfrm>
              </p:contentPart>
            </mc:Choice>
            <mc:Fallback xmlns="">
              <p:pic>
                <p:nvPicPr>
                  <p:cNvPr id="21538" name="Ink 21537">
                    <a:extLst>
                      <a:ext uri="{FF2B5EF4-FFF2-40B4-BE49-F238E27FC236}">
                        <a16:creationId xmlns:a16="http://schemas.microsoft.com/office/drawing/2014/main" id="{12CA7DAD-ED76-6346-9D84-1227AB2BB8DE}"/>
                      </a:ext>
                    </a:extLst>
                  </p:cNvPr>
                  <p:cNvPicPr/>
                  <p:nvPr/>
                </p:nvPicPr>
                <p:blipFill>
                  <a:blip r:embed="rId198"/>
                  <a:stretch>
                    <a:fillRect/>
                  </a:stretch>
                </p:blipFill>
                <p:spPr>
                  <a:xfrm>
                    <a:off x="5934181" y="4780619"/>
                    <a:ext cx="183428" cy="2651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9">
                <p14:nvContentPartPr>
                  <p14:cNvPr id="21540" name="Ink 21539">
                    <a:extLst>
                      <a:ext uri="{FF2B5EF4-FFF2-40B4-BE49-F238E27FC236}">
                        <a16:creationId xmlns:a16="http://schemas.microsoft.com/office/drawing/2014/main" id="{14BF55A8-28AE-DA45-8E3A-48D815A69833}"/>
                      </a:ext>
                    </a:extLst>
                  </p14:cNvPr>
                  <p14:cNvContentPartPr/>
                  <p14:nvPr/>
                </p14:nvContentPartPr>
                <p14:xfrm>
                  <a:off x="6183658" y="4789914"/>
                  <a:ext cx="110817" cy="73158"/>
                </p14:xfrm>
              </p:contentPart>
            </mc:Choice>
            <mc:Fallback xmlns="">
              <p:pic>
                <p:nvPicPr>
                  <p:cNvPr id="21540" name="Ink 21539">
                    <a:extLst>
                      <a:ext uri="{FF2B5EF4-FFF2-40B4-BE49-F238E27FC236}">
                        <a16:creationId xmlns:a16="http://schemas.microsoft.com/office/drawing/2014/main" id="{14BF55A8-28AE-DA45-8E3A-48D815A69833}"/>
                      </a:ext>
                    </a:extLst>
                  </p:cNvPr>
                  <p:cNvPicPr/>
                  <p:nvPr/>
                </p:nvPicPr>
                <p:blipFill>
                  <a:blip r:embed="rId200"/>
                  <a:stretch>
                    <a:fillRect/>
                  </a:stretch>
                </p:blipFill>
                <p:spPr>
                  <a:xfrm>
                    <a:off x="6168187" y="4774417"/>
                    <a:ext cx="141400" cy="10379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1">
                <p14:nvContentPartPr>
                  <p14:cNvPr id="21542" name="Ink 21541">
                    <a:extLst>
                      <a:ext uri="{FF2B5EF4-FFF2-40B4-BE49-F238E27FC236}">
                        <a16:creationId xmlns:a16="http://schemas.microsoft.com/office/drawing/2014/main" id="{09F134EA-4F7D-E448-8B10-D7AA85C0BDE5}"/>
                      </a:ext>
                    </a:extLst>
                  </p14:cNvPr>
                  <p14:cNvContentPartPr/>
                  <p14:nvPr/>
                </p14:nvContentPartPr>
                <p14:xfrm>
                  <a:off x="6352198" y="4773554"/>
                  <a:ext cx="50624" cy="68836"/>
                </p14:xfrm>
              </p:contentPart>
            </mc:Choice>
            <mc:Fallback xmlns="">
              <p:pic>
                <p:nvPicPr>
                  <p:cNvPr id="21542" name="Ink 21541">
                    <a:extLst>
                      <a:ext uri="{FF2B5EF4-FFF2-40B4-BE49-F238E27FC236}">
                        <a16:creationId xmlns:a16="http://schemas.microsoft.com/office/drawing/2014/main" id="{09F134EA-4F7D-E448-8B10-D7AA85C0BDE5}"/>
                      </a:ext>
                    </a:extLst>
                  </p:cNvPr>
                  <p:cNvPicPr/>
                  <p:nvPr/>
                </p:nvPicPr>
                <p:blipFill>
                  <a:blip r:embed="rId202"/>
                  <a:stretch>
                    <a:fillRect/>
                  </a:stretch>
                </p:blipFill>
                <p:spPr>
                  <a:xfrm>
                    <a:off x="6337119" y="4758417"/>
                    <a:ext cx="81142" cy="994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3">
                <p14:nvContentPartPr>
                  <p14:cNvPr id="21543" name="Ink 21542">
                    <a:extLst>
                      <a:ext uri="{FF2B5EF4-FFF2-40B4-BE49-F238E27FC236}">
                        <a16:creationId xmlns:a16="http://schemas.microsoft.com/office/drawing/2014/main" id="{85B58991-F1A8-5643-AD70-9F3F19EE0347}"/>
                      </a:ext>
                    </a:extLst>
                  </p14:cNvPr>
                  <p14:cNvContentPartPr/>
                  <p14:nvPr/>
                </p14:nvContentPartPr>
                <p14:xfrm>
                  <a:off x="6408378" y="4758737"/>
                  <a:ext cx="103100" cy="89826"/>
                </p14:xfrm>
              </p:contentPart>
            </mc:Choice>
            <mc:Fallback xmlns="">
              <p:pic>
                <p:nvPicPr>
                  <p:cNvPr id="21543" name="Ink 21542">
                    <a:extLst>
                      <a:ext uri="{FF2B5EF4-FFF2-40B4-BE49-F238E27FC236}">
                        <a16:creationId xmlns:a16="http://schemas.microsoft.com/office/drawing/2014/main" id="{85B58991-F1A8-5643-AD70-9F3F19EE0347}"/>
                      </a:ext>
                    </a:extLst>
                  </p:cNvPr>
                  <p:cNvPicPr/>
                  <p:nvPr/>
                </p:nvPicPr>
                <p:blipFill>
                  <a:blip r:embed="rId204"/>
                  <a:stretch>
                    <a:fillRect/>
                  </a:stretch>
                </p:blipFill>
                <p:spPr>
                  <a:xfrm>
                    <a:off x="6392877" y="4743287"/>
                    <a:ext cx="133742" cy="1203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5">
                <p14:nvContentPartPr>
                  <p14:cNvPr id="21544" name="Ink 21543">
                    <a:extLst>
                      <a:ext uri="{FF2B5EF4-FFF2-40B4-BE49-F238E27FC236}">
                        <a16:creationId xmlns:a16="http://schemas.microsoft.com/office/drawing/2014/main" id="{C3FF63A8-F22C-0247-8759-F637257922FF}"/>
                      </a:ext>
                    </a:extLst>
                  </p14:cNvPr>
                  <p14:cNvContentPartPr/>
                  <p14:nvPr/>
                </p14:nvContentPartPr>
                <p14:xfrm>
                  <a:off x="6584944" y="4748242"/>
                  <a:ext cx="104952" cy="96000"/>
                </p14:xfrm>
              </p:contentPart>
            </mc:Choice>
            <mc:Fallback xmlns="">
              <p:pic>
                <p:nvPicPr>
                  <p:cNvPr id="21544" name="Ink 21543">
                    <a:extLst>
                      <a:ext uri="{FF2B5EF4-FFF2-40B4-BE49-F238E27FC236}">
                        <a16:creationId xmlns:a16="http://schemas.microsoft.com/office/drawing/2014/main" id="{C3FF63A8-F22C-0247-8759-F637257922FF}"/>
                      </a:ext>
                    </a:extLst>
                  </p:cNvPr>
                  <p:cNvPicPr/>
                  <p:nvPr/>
                </p:nvPicPr>
                <p:blipFill>
                  <a:blip r:embed="rId206"/>
                  <a:stretch>
                    <a:fillRect/>
                  </a:stretch>
                </p:blipFill>
                <p:spPr>
                  <a:xfrm>
                    <a:off x="6569796" y="4733084"/>
                    <a:ext cx="135608" cy="1266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7">
                <p14:nvContentPartPr>
                  <p14:cNvPr id="21545" name="Ink 21544">
                    <a:extLst>
                      <a:ext uri="{FF2B5EF4-FFF2-40B4-BE49-F238E27FC236}">
                        <a16:creationId xmlns:a16="http://schemas.microsoft.com/office/drawing/2014/main" id="{0E1267E5-3229-6743-A21D-D536968BD71C}"/>
                      </a:ext>
                    </a:extLst>
                  </p14:cNvPr>
                  <p14:cNvContentPartPr/>
                  <p14:nvPr/>
                </p14:nvContentPartPr>
                <p14:xfrm>
                  <a:off x="6724468" y="4736821"/>
                  <a:ext cx="92913" cy="90444"/>
                </p14:xfrm>
              </p:contentPart>
            </mc:Choice>
            <mc:Fallback xmlns="">
              <p:pic>
                <p:nvPicPr>
                  <p:cNvPr id="21545" name="Ink 21544">
                    <a:extLst>
                      <a:ext uri="{FF2B5EF4-FFF2-40B4-BE49-F238E27FC236}">
                        <a16:creationId xmlns:a16="http://schemas.microsoft.com/office/drawing/2014/main" id="{0E1267E5-3229-6743-A21D-D536968BD71C}"/>
                      </a:ext>
                    </a:extLst>
                  </p:cNvPr>
                  <p:cNvPicPr/>
                  <p:nvPr/>
                </p:nvPicPr>
                <p:blipFill>
                  <a:blip r:embed="rId208"/>
                  <a:stretch>
                    <a:fillRect/>
                  </a:stretch>
                </p:blipFill>
                <p:spPr>
                  <a:xfrm>
                    <a:off x="6708982" y="4721747"/>
                    <a:ext cx="123524" cy="1205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9">
                <p14:nvContentPartPr>
                  <p14:cNvPr id="21609" name="Ink 21608">
                    <a:extLst>
                      <a:ext uri="{FF2B5EF4-FFF2-40B4-BE49-F238E27FC236}">
                        <a16:creationId xmlns:a16="http://schemas.microsoft.com/office/drawing/2014/main" id="{488F4F2D-604D-3D4F-B03F-EBE4F6937954}"/>
                      </a:ext>
                    </a:extLst>
                  </p14:cNvPr>
                  <p14:cNvContentPartPr/>
                  <p14:nvPr/>
                </p14:nvContentPartPr>
                <p14:xfrm>
                  <a:off x="6996460" y="4702955"/>
                  <a:ext cx="245618" cy="146178"/>
                </p14:xfrm>
              </p:contentPart>
            </mc:Choice>
            <mc:Fallback xmlns="">
              <p:pic>
                <p:nvPicPr>
                  <p:cNvPr id="21609" name="Ink 21608">
                    <a:extLst>
                      <a:ext uri="{FF2B5EF4-FFF2-40B4-BE49-F238E27FC236}">
                        <a16:creationId xmlns:a16="http://schemas.microsoft.com/office/drawing/2014/main" id="{488F4F2D-604D-3D4F-B03F-EBE4F6937954}"/>
                      </a:ext>
                    </a:extLst>
                  </p:cNvPr>
                  <p:cNvPicPr/>
                  <p:nvPr/>
                </p:nvPicPr>
                <p:blipFill>
                  <a:blip r:embed="rId210"/>
                  <a:stretch>
                    <a:fillRect/>
                  </a:stretch>
                </p:blipFill>
                <p:spPr>
                  <a:xfrm>
                    <a:off x="6981334" y="4687473"/>
                    <a:ext cx="276230" cy="1764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1">
                <p14:nvContentPartPr>
                  <p14:cNvPr id="21610" name="Ink 21609">
                    <a:extLst>
                      <a:ext uri="{FF2B5EF4-FFF2-40B4-BE49-F238E27FC236}">
                        <a16:creationId xmlns:a16="http://schemas.microsoft.com/office/drawing/2014/main" id="{7CEDA137-FA58-2B49-A102-4541DE4E83FD}"/>
                      </a:ext>
                    </a:extLst>
                  </p14:cNvPr>
                  <p14:cNvContentPartPr/>
                  <p14:nvPr/>
                </p14:nvContentPartPr>
                <p14:xfrm>
                  <a:off x="7330581" y="4734776"/>
                  <a:ext cx="118003" cy="79221"/>
                </p14:xfrm>
              </p:contentPart>
            </mc:Choice>
            <mc:Fallback xmlns="">
              <p:pic>
                <p:nvPicPr>
                  <p:cNvPr id="21610" name="Ink 21609">
                    <a:extLst>
                      <a:ext uri="{FF2B5EF4-FFF2-40B4-BE49-F238E27FC236}">
                        <a16:creationId xmlns:a16="http://schemas.microsoft.com/office/drawing/2014/main" id="{7CEDA137-FA58-2B49-A102-4541DE4E83FD}"/>
                      </a:ext>
                    </a:extLst>
                  </p:cNvPr>
                  <p:cNvPicPr/>
                  <p:nvPr/>
                </p:nvPicPr>
                <p:blipFill>
                  <a:blip r:embed="rId212"/>
                  <a:stretch>
                    <a:fillRect/>
                  </a:stretch>
                </p:blipFill>
                <p:spPr>
                  <a:xfrm>
                    <a:off x="7315471" y="4719652"/>
                    <a:ext cx="148223" cy="1098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3">
                <p14:nvContentPartPr>
                  <p14:cNvPr id="21612" name="Ink 21611">
                    <a:extLst>
                      <a:ext uri="{FF2B5EF4-FFF2-40B4-BE49-F238E27FC236}">
                        <a16:creationId xmlns:a16="http://schemas.microsoft.com/office/drawing/2014/main" id="{BF3A59D8-8FAD-A643-8BC4-50D115450E18}"/>
                      </a:ext>
                    </a:extLst>
                  </p14:cNvPr>
                  <p14:cNvContentPartPr/>
                  <p14:nvPr/>
                </p14:nvContentPartPr>
                <p14:xfrm>
                  <a:off x="7561283" y="4607824"/>
                  <a:ext cx="127284" cy="172695"/>
                </p14:xfrm>
              </p:contentPart>
            </mc:Choice>
            <mc:Fallback xmlns="">
              <p:pic>
                <p:nvPicPr>
                  <p:cNvPr id="21612" name="Ink 21611">
                    <a:extLst>
                      <a:ext uri="{FF2B5EF4-FFF2-40B4-BE49-F238E27FC236}">
                        <a16:creationId xmlns:a16="http://schemas.microsoft.com/office/drawing/2014/main" id="{BF3A59D8-8FAD-A643-8BC4-50D115450E18}"/>
                      </a:ext>
                    </a:extLst>
                  </p:cNvPr>
                  <p:cNvPicPr/>
                  <p:nvPr/>
                </p:nvPicPr>
                <p:blipFill>
                  <a:blip r:embed="rId214"/>
                  <a:stretch>
                    <a:fillRect/>
                  </a:stretch>
                </p:blipFill>
                <p:spPr>
                  <a:xfrm>
                    <a:off x="7545822" y="4592713"/>
                    <a:ext cx="157487" cy="2032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5">
                <p14:nvContentPartPr>
                  <p14:cNvPr id="21613" name="Ink 21612">
                    <a:extLst>
                      <a:ext uri="{FF2B5EF4-FFF2-40B4-BE49-F238E27FC236}">
                        <a16:creationId xmlns:a16="http://schemas.microsoft.com/office/drawing/2014/main" id="{91DD3998-E0D1-C944-A5DB-30C7BE4E217C}"/>
                      </a:ext>
                    </a:extLst>
                  </p14:cNvPr>
                  <p14:cNvContentPartPr/>
                  <p14:nvPr/>
                </p14:nvContentPartPr>
                <p14:xfrm>
                  <a:off x="7537086" y="4678095"/>
                  <a:ext cx="111374" cy="40439"/>
                </p14:xfrm>
              </p:contentPart>
            </mc:Choice>
            <mc:Fallback xmlns="">
              <p:pic>
                <p:nvPicPr>
                  <p:cNvPr id="21613" name="Ink 21612">
                    <a:extLst>
                      <a:ext uri="{FF2B5EF4-FFF2-40B4-BE49-F238E27FC236}">
                        <a16:creationId xmlns:a16="http://schemas.microsoft.com/office/drawing/2014/main" id="{91DD3998-E0D1-C944-A5DB-30C7BE4E217C}"/>
                      </a:ext>
                    </a:extLst>
                  </p:cNvPr>
                  <p:cNvPicPr/>
                  <p:nvPr/>
                </p:nvPicPr>
                <p:blipFill>
                  <a:blip r:embed="rId216"/>
                  <a:stretch>
                    <a:fillRect/>
                  </a:stretch>
                </p:blipFill>
                <p:spPr>
                  <a:xfrm>
                    <a:off x="7521948" y="4662930"/>
                    <a:ext cx="142011" cy="711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7">
                <p14:nvContentPartPr>
                  <p14:cNvPr id="21615" name="Ink 21614">
                    <a:extLst>
                      <a:ext uri="{FF2B5EF4-FFF2-40B4-BE49-F238E27FC236}">
                        <a16:creationId xmlns:a16="http://schemas.microsoft.com/office/drawing/2014/main" id="{D2C43246-2BFB-FF44-8882-AB07EB5D4AA7}"/>
                      </a:ext>
                    </a:extLst>
                  </p14:cNvPr>
                  <p14:cNvContentPartPr/>
                  <p14:nvPr/>
                </p14:nvContentPartPr>
                <p14:xfrm>
                  <a:off x="7898718" y="4618099"/>
                  <a:ext cx="33147" cy="196892"/>
                </p14:xfrm>
              </p:contentPart>
            </mc:Choice>
            <mc:Fallback xmlns="">
              <p:pic>
                <p:nvPicPr>
                  <p:cNvPr id="21615" name="Ink 21614">
                    <a:extLst>
                      <a:ext uri="{FF2B5EF4-FFF2-40B4-BE49-F238E27FC236}">
                        <a16:creationId xmlns:a16="http://schemas.microsoft.com/office/drawing/2014/main" id="{D2C43246-2BFB-FF44-8882-AB07EB5D4AA7}"/>
                      </a:ext>
                    </a:extLst>
                  </p:cNvPr>
                  <p:cNvPicPr/>
                  <p:nvPr/>
                </p:nvPicPr>
                <p:blipFill>
                  <a:blip r:embed="rId218"/>
                  <a:stretch>
                    <a:fillRect/>
                  </a:stretch>
                </p:blipFill>
                <p:spPr>
                  <a:xfrm>
                    <a:off x="7883225" y="4602621"/>
                    <a:ext cx="63772" cy="2271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9">
                <p14:nvContentPartPr>
                  <p14:cNvPr id="21616" name="Ink 21615">
                    <a:extLst>
                      <a:ext uri="{FF2B5EF4-FFF2-40B4-BE49-F238E27FC236}">
                        <a16:creationId xmlns:a16="http://schemas.microsoft.com/office/drawing/2014/main" id="{FD54A969-5A15-764D-A624-21BF98396F01}"/>
                      </a:ext>
                    </a:extLst>
                  </p14:cNvPr>
                  <p14:cNvContentPartPr/>
                  <p14:nvPr/>
                </p14:nvContentPartPr>
                <p14:xfrm>
                  <a:off x="7931865" y="4679421"/>
                  <a:ext cx="101761" cy="67951"/>
                </p14:xfrm>
              </p:contentPart>
            </mc:Choice>
            <mc:Fallback xmlns="">
              <p:pic>
                <p:nvPicPr>
                  <p:cNvPr id="21616" name="Ink 21615">
                    <a:extLst>
                      <a:ext uri="{FF2B5EF4-FFF2-40B4-BE49-F238E27FC236}">
                        <a16:creationId xmlns:a16="http://schemas.microsoft.com/office/drawing/2014/main" id="{FD54A969-5A15-764D-A624-21BF98396F01}"/>
                      </a:ext>
                    </a:extLst>
                  </p:cNvPr>
                  <p:cNvPicPr/>
                  <p:nvPr/>
                </p:nvPicPr>
                <p:blipFill>
                  <a:blip r:embed="rId220"/>
                  <a:stretch>
                    <a:fillRect/>
                  </a:stretch>
                </p:blipFill>
                <p:spPr>
                  <a:xfrm>
                    <a:off x="7916763" y="4664240"/>
                    <a:ext cx="132325" cy="986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1">
                <p14:nvContentPartPr>
                  <p14:cNvPr id="21617" name="Ink 21616">
                    <a:extLst>
                      <a:ext uri="{FF2B5EF4-FFF2-40B4-BE49-F238E27FC236}">
                        <a16:creationId xmlns:a16="http://schemas.microsoft.com/office/drawing/2014/main" id="{4209372E-1A4A-5F4A-89DB-08A09B8F0A33}"/>
                      </a:ext>
                    </a:extLst>
                  </p14:cNvPr>
                  <p14:cNvContentPartPr/>
                  <p14:nvPr/>
                </p14:nvContentPartPr>
                <p14:xfrm>
                  <a:off x="8022356" y="4628043"/>
                  <a:ext cx="62316" cy="179324"/>
                </p14:xfrm>
              </p:contentPart>
            </mc:Choice>
            <mc:Fallback xmlns="">
              <p:pic>
                <p:nvPicPr>
                  <p:cNvPr id="21617" name="Ink 21616">
                    <a:extLst>
                      <a:ext uri="{FF2B5EF4-FFF2-40B4-BE49-F238E27FC236}">
                        <a16:creationId xmlns:a16="http://schemas.microsoft.com/office/drawing/2014/main" id="{4209372E-1A4A-5F4A-89DB-08A09B8F0A33}"/>
                      </a:ext>
                    </a:extLst>
                  </p:cNvPr>
                  <p:cNvPicPr/>
                  <p:nvPr/>
                </p:nvPicPr>
                <p:blipFill>
                  <a:blip r:embed="rId222"/>
                  <a:stretch>
                    <a:fillRect/>
                  </a:stretch>
                </p:blipFill>
                <p:spPr>
                  <a:xfrm>
                    <a:off x="8006956" y="4612919"/>
                    <a:ext cx="92400" cy="2099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3">
                <p14:nvContentPartPr>
                  <p14:cNvPr id="21618" name="Ink 21617">
                    <a:extLst>
                      <a:ext uri="{FF2B5EF4-FFF2-40B4-BE49-F238E27FC236}">
                        <a16:creationId xmlns:a16="http://schemas.microsoft.com/office/drawing/2014/main" id="{131F7CFD-4E14-974F-9FF6-3A46825032DC}"/>
                      </a:ext>
                    </a:extLst>
                  </p14:cNvPr>
                  <p14:cNvContentPartPr/>
                  <p14:nvPr/>
                </p14:nvContentPartPr>
                <p14:xfrm>
                  <a:off x="8171185" y="4804716"/>
                  <a:ext cx="19557" cy="82204"/>
                </p14:xfrm>
              </p:contentPart>
            </mc:Choice>
            <mc:Fallback xmlns="">
              <p:pic>
                <p:nvPicPr>
                  <p:cNvPr id="21618" name="Ink 21617">
                    <a:extLst>
                      <a:ext uri="{FF2B5EF4-FFF2-40B4-BE49-F238E27FC236}">
                        <a16:creationId xmlns:a16="http://schemas.microsoft.com/office/drawing/2014/main" id="{131F7CFD-4E14-974F-9FF6-3A46825032DC}"/>
                      </a:ext>
                    </a:extLst>
                  </p:cNvPr>
                  <p:cNvPicPr/>
                  <p:nvPr/>
                </p:nvPicPr>
                <p:blipFill>
                  <a:blip r:embed="rId224"/>
                  <a:stretch>
                    <a:fillRect/>
                  </a:stretch>
                </p:blipFill>
                <p:spPr>
                  <a:xfrm>
                    <a:off x="8156251" y="4789573"/>
                    <a:ext cx="49781" cy="1128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5">
                <p14:nvContentPartPr>
                  <p14:cNvPr id="21620" name="Ink 21619">
                    <a:extLst>
                      <a:ext uri="{FF2B5EF4-FFF2-40B4-BE49-F238E27FC236}">
                        <a16:creationId xmlns:a16="http://schemas.microsoft.com/office/drawing/2014/main" id="{5668892D-9EEA-2649-BA54-6EB4B6A45D6F}"/>
                      </a:ext>
                    </a:extLst>
                  </p14:cNvPr>
                  <p14:cNvContentPartPr/>
                  <p14:nvPr/>
                </p14:nvContentPartPr>
                <p14:xfrm>
                  <a:off x="8352831" y="4836537"/>
                  <a:ext cx="29169" cy="77895"/>
                </p14:xfrm>
              </p:contentPart>
            </mc:Choice>
            <mc:Fallback xmlns="">
              <p:pic>
                <p:nvPicPr>
                  <p:cNvPr id="21620" name="Ink 21619">
                    <a:extLst>
                      <a:ext uri="{FF2B5EF4-FFF2-40B4-BE49-F238E27FC236}">
                        <a16:creationId xmlns:a16="http://schemas.microsoft.com/office/drawing/2014/main" id="{5668892D-9EEA-2649-BA54-6EB4B6A45D6F}"/>
                      </a:ext>
                    </a:extLst>
                  </p:cNvPr>
                  <p:cNvPicPr/>
                  <p:nvPr/>
                </p:nvPicPr>
                <p:blipFill>
                  <a:blip r:embed="rId226"/>
                  <a:stretch>
                    <a:fillRect/>
                  </a:stretch>
                </p:blipFill>
                <p:spPr>
                  <a:xfrm>
                    <a:off x="8337706" y="4821030"/>
                    <a:ext cx="59778" cy="1085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7">
                <p14:nvContentPartPr>
                  <p14:cNvPr id="21621" name="Ink 21620">
                    <a:extLst>
                      <a:ext uri="{FF2B5EF4-FFF2-40B4-BE49-F238E27FC236}">
                        <a16:creationId xmlns:a16="http://schemas.microsoft.com/office/drawing/2014/main" id="{5C50D26A-CB90-754D-9F5C-1AF854FEE3BD}"/>
                      </a:ext>
                    </a:extLst>
                  </p14:cNvPr>
                  <p14:cNvContentPartPr/>
                  <p14:nvPr/>
                </p14:nvContentPartPr>
                <p14:xfrm>
                  <a:off x="6849619" y="5074532"/>
                  <a:ext cx="12927" cy="158442"/>
                </p14:xfrm>
              </p:contentPart>
            </mc:Choice>
            <mc:Fallback xmlns="">
              <p:pic>
                <p:nvPicPr>
                  <p:cNvPr id="21621" name="Ink 21620">
                    <a:extLst>
                      <a:ext uri="{FF2B5EF4-FFF2-40B4-BE49-F238E27FC236}">
                        <a16:creationId xmlns:a16="http://schemas.microsoft.com/office/drawing/2014/main" id="{5C50D26A-CB90-754D-9F5C-1AF854FEE3BD}"/>
                      </a:ext>
                    </a:extLst>
                  </p:cNvPr>
                  <p:cNvPicPr/>
                  <p:nvPr/>
                </p:nvPicPr>
                <p:blipFill>
                  <a:blip r:embed="rId228"/>
                  <a:stretch>
                    <a:fillRect/>
                  </a:stretch>
                </p:blipFill>
                <p:spPr>
                  <a:xfrm>
                    <a:off x="6834178" y="5059408"/>
                    <a:ext cx="43449" cy="1890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9">
                <p14:nvContentPartPr>
                  <p14:cNvPr id="21622" name="Ink 21621">
                    <a:extLst>
                      <a:ext uri="{FF2B5EF4-FFF2-40B4-BE49-F238E27FC236}">
                        <a16:creationId xmlns:a16="http://schemas.microsoft.com/office/drawing/2014/main" id="{CE1E0A69-40AD-D141-B2CA-30E39D559326}"/>
                      </a:ext>
                    </a:extLst>
                  </p14:cNvPr>
                  <p14:cNvContentPartPr/>
                  <p14:nvPr/>
                </p14:nvContentPartPr>
                <p14:xfrm>
                  <a:off x="6868844" y="5074864"/>
                  <a:ext cx="57013" cy="62979"/>
                </p14:xfrm>
              </p:contentPart>
            </mc:Choice>
            <mc:Fallback xmlns="">
              <p:pic>
                <p:nvPicPr>
                  <p:cNvPr id="21622" name="Ink 21621">
                    <a:extLst>
                      <a:ext uri="{FF2B5EF4-FFF2-40B4-BE49-F238E27FC236}">
                        <a16:creationId xmlns:a16="http://schemas.microsoft.com/office/drawing/2014/main" id="{CE1E0A69-40AD-D141-B2CA-30E39D559326}"/>
                      </a:ext>
                    </a:extLst>
                  </p:cNvPr>
                  <p:cNvPicPr/>
                  <p:nvPr/>
                </p:nvPicPr>
                <p:blipFill>
                  <a:blip r:embed="rId230"/>
                  <a:stretch>
                    <a:fillRect/>
                  </a:stretch>
                </p:blipFill>
                <p:spPr>
                  <a:xfrm>
                    <a:off x="6853784" y="5059749"/>
                    <a:ext cx="87492" cy="935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1">
                <p14:nvContentPartPr>
                  <p14:cNvPr id="21623" name="Ink 21622">
                    <a:extLst>
                      <a:ext uri="{FF2B5EF4-FFF2-40B4-BE49-F238E27FC236}">
                        <a16:creationId xmlns:a16="http://schemas.microsoft.com/office/drawing/2014/main" id="{50D6D564-DE25-7347-B969-594978F07D73}"/>
                      </a:ext>
                    </a:extLst>
                  </p14:cNvPr>
                  <p14:cNvContentPartPr/>
                  <p14:nvPr/>
                </p14:nvContentPartPr>
                <p14:xfrm>
                  <a:off x="6956352" y="5058953"/>
                  <a:ext cx="45080" cy="111374"/>
                </p14:xfrm>
              </p:contentPart>
            </mc:Choice>
            <mc:Fallback xmlns="">
              <p:pic>
                <p:nvPicPr>
                  <p:cNvPr id="21623" name="Ink 21622">
                    <a:extLst>
                      <a:ext uri="{FF2B5EF4-FFF2-40B4-BE49-F238E27FC236}">
                        <a16:creationId xmlns:a16="http://schemas.microsoft.com/office/drawing/2014/main" id="{50D6D564-DE25-7347-B969-594978F07D73}"/>
                      </a:ext>
                    </a:extLst>
                  </p:cNvPr>
                  <p:cNvPicPr/>
                  <p:nvPr/>
                </p:nvPicPr>
                <p:blipFill>
                  <a:blip r:embed="rId232"/>
                  <a:stretch>
                    <a:fillRect/>
                  </a:stretch>
                </p:blipFill>
                <p:spPr>
                  <a:xfrm>
                    <a:off x="6941205" y="5043815"/>
                    <a:ext cx="75734" cy="1420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3">
                <p14:nvContentPartPr>
                  <p14:cNvPr id="21624" name="Ink 21623">
                    <a:extLst>
                      <a:ext uri="{FF2B5EF4-FFF2-40B4-BE49-F238E27FC236}">
                        <a16:creationId xmlns:a16="http://schemas.microsoft.com/office/drawing/2014/main" id="{727C0587-0601-C649-BE5F-492F1F5F3883}"/>
                      </a:ext>
                    </a:extLst>
                  </p14:cNvPr>
                  <p14:cNvContentPartPr/>
                  <p14:nvPr/>
                </p14:nvContentPartPr>
                <p14:xfrm>
                  <a:off x="6979886" y="5085139"/>
                  <a:ext cx="146509" cy="173358"/>
                </p14:xfrm>
              </p:contentPart>
            </mc:Choice>
            <mc:Fallback xmlns="">
              <p:pic>
                <p:nvPicPr>
                  <p:cNvPr id="21624" name="Ink 21623">
                    <a:extLst>
                      <a:ext uri="{FF2B5EF4-FFF2-40B4-BE49-F238E27FC236}">
                        <a16:creationId xmlns:a16="http://schemas.microsoft.com/office/drawing/2014/main" id="{727C0587-0601-C649-BE5F-492F1F5F3883}"/>
                      </a:ext>
                    </a:extLst>
                  </p:cNvPr>
                  <p:cNvPicPr/>
                  <p:nvPr/>
                </p:nvPicPr>
                <p:blipFill>
                  <a:blip r:embed="rId234"/>
                  <a:stretch>
                    <a:fillRect/>
                  </a:stretch>
                </p:blipFill>
                <p:spPr>
                  <a:xfrm>
                    <a:off x="6964407" y="5069673"/>
                    <a:ext cx="177107" cy="2035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5">
                <p14:nvContentPartPr>
                  <p14:cNvPr id="21626" name="Ink 21625">
                    <a:extLst>
                      <a:ext uri="{FF2B5EF4-FFF2-40B4-BE49-F238E27FC236}">
                        <a16:creationId xmlns:a16="http://schemas.microsoft.com/office/drawing/2014/main" id="{9B101615-204B-6B41-A27D-52D585850249}"/>
                      </a:ext>
                    </a:extLst>
                  </p14:cNvPr>
                  <p14:cNvContentPartPr/>
                  <p14:nvPr/>
                </p14:nvContentPartPr>
                <p14:xfrm>
                  <a:off x="7243735" y="5008901"/>
                  <a:ext cx="71929" cy="245619"/>
                </p14:xfrm>
              </p:contentPart>
            </mc:Choice>
            <mc:Fallback xmlns="">
              <p:pic>
                <p:nvPicPr>
                  <p:cNvPr id="21626" name="Ink 21625">
                    <a:extLst>
                      <a:ext uri="{FF2B5EF4-FFF2-40B4-BE49-F238E27FC236}">
                        <a16:creationId xmlns:a16="http://schemas.microsoft.com/office/drawing/2014/main" id="{9B101615-204B-6B41-A27D-52D585850249}"/>
                      </a:ext>
                    </a:extLst>
                  </p:cNvPr>
                  <p:cNvPicPr/>
                  <p:nvPr/>
                </p:nvPicPr>
                <p:blipFill>
                  <a:blip r:embed="rId236"/>
                  <a:stretch>
                    <a:fillRect/>
                  </a:stretch>
                </p:blipFill>
                <p:spPr>
                  <a:xfrm>
                    <a:off x="7228630" y="4993775"/>
                    <a:ext cx="102139" cy="2762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7">
                <p14:nvContentPartPr>
                  <p14:cNvPr id="21628" name="Ink 21627">
                    <a:extLst>
                      <a:ext uri="{FF2B5EF4-FFF2-40B4-BE49-F238E27FC236}">
                        <a16:creationId xmlns:a16="http://schemas.microsoft.com/office/drawing/2014/main" id="{A1B310F5-CB74-A745-94B9-A02BD2B65225}"/>
                      </a:ext>
                    </a:extLst>
                  </p14:cNvPr>
                  <p14:cNvContentPartPr/>
                  <p14:nvPr/>
                </p14:nvContentPartPr>
                <p14:xfrm>
                  <a:off x="7420740" y="5033761"/>
                  <a:ext cx="22540" cy="191921"/>
                </p14:xfrm>
              </p:contentPart>
            </mc:Choice>
            <mc:Fallback xmlns="">
              <p:pic>
                <p:nvPicPr>
                  <p:cNvPr id="21628" name="Ink 21627">
                    <a:extLst>
                      <a:ext uri="{FF2B5EF4-FFF2-40B4-BE49-F238E27FC236}">
                        <a16:creationId xmlns:a16="http://schemas.microsoft.com/office/drawing/2014/main" id="{A1B310F5-CB74-A745-94B9-A02BD2B65225}"/>
                      </a:ext>
                    </a:extLst>
                  </p:cNvPr>
                  <p:cNvPicPr/>
                  <p:nvPr/>
                </p:nvPicPr>
                <p:blipFill>
                  <a:blip r:embed="rId238"/>
                  <a:stretch>
                    <a:fillRect/>
                  </a:stretch>
                </p:blipFill>
                <p:spPr>
                  <a:xfrm>
                    <a:off x="7405471" y="5018638"/>
                    <a:ext cx="53442" cy="2225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9">
                <p14:nvContentPartPr>
                  <p14:cNvPr id="21629" name="Ink 21628">
                    <a:extLst>
                      <a:ext uri="{FF2B5EF4-FFF2-40B4-BE49-F238E27FC236}">
                        <a16:creationId xmlns:a16="http://schemas.microsoft.com/office/drawing/2014/main" id="{4E1B9F05-B5A0-C441-AB26-1209A050A6F9}"/>
                      </a:ext>
                    </a:extLst>
                  </p14:cNvPr>
                  <p14:cNvContentPartPr/>
                  <p14:nvPr/>
                </p14:nvContentPartPr>
                <p14:xfrm>
                  <a:off x="7440959" y="5127236"/>
                  <a:ext cx="81210" cy="33147"/>
                </p14:xfrm>
              </p:contentPart>
            </mc:Choice>
            <mc:Fallback xmlns="">
              <p:pic>
                <p:nvPicPr>
                  <p:cNvPr id="21629" name="Ink 21628">
                    <a:extLst>
                      <a:ext uri="{FF2B5EF4-FFF2-40B4-BE49-F238E27FC236}">
                        <a16:creationId xmlns:a16="http://schemas.microsoft.com/office/drawing/2014/main" id="{4E1B9F05-B5A0-C441-AB26-1209A050A6F9}"/>
                      </a:ext>
                    </a:extLst>
                  </p:cNvPr>
                  <p:cNvPicPr/>
                  <p:nvPr/>
                </p:nvPicPr>
                <p:blipFill>
                  <a:blip r:embed="rId240"/>
                  <a:stretch>
                    <a:fillRect/>
                  </a:stretch>
                </p:blipFill>
                <p:spPr>
                  <a:xfrm>
                    <a:off x="7425508" y="5111743"/>
                    <a:ext cx="111394" cy="637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1">
                <p14:nvContentPartPr>
                  <p14:cNvPr id="21630" name="Ink 21629">
                    <a:extLst>
                      <a:ext uri="{FF2B5EF4-FFF2-40B4-BE49-F238E27FC236}">
                        <a16:creationId xmlns:a16="http://schemas.microsoft.com/office/drawing/2014/main" id="{1C5AC05D-96EA-844E-BEA9-A6489BB2161A}"/>
                      </a:ext>
                    </a:extLst>
                  </p14:cNvPr>
                  <p14:cNvContentPartPr/>
                  <p14:nvPr/>
                </p14:nvContentPartPr>
                <p14:xfrm>
                  <a:off x="7521175" y="5039065"/>
                  <a:ext cx="23203" cy="179988"/>
                </p14:xfrm>
              </p:contentPart>
            </mc:Choice>
            <mc:Fallback xmlns="">
              <p:pic>
                <p:nvPicPr>
                  <p:cNvPr id="21630" name="Ink 21629">
                    <a:extLst>
                      <a:ext uri="{FF2B5EF4-FFF2-40B4-BE49-F238E27FC236}">
                        <a16:creationId xmlns:a16="http://schemas.microsoft.com/office/drawing/2014/main" id="{1C5AC05D-96EA-844E-BEA9-A6489BB2161A}"/>
                      </a:ext>
                    </a:extLst>
                  </p:cNvPr>
                  <p:cNvPicPr/>
                  <p:nvPr/>
                </p:nvPicPr>
                <p:blipFill>
                  <a:blip r:embed="rId242"/>
                  <a:stretch>
                    <a:fillRect/>
                  </a:stretch>
                </p:blipFill>
                <p:spPr>
                  <a:xfrm>
                    <a:off x="7505585" y="5023586"/>
                    <a:ext cx="54019" cy="2105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3">
                <p14:nvContentPartPr>
                  <p14:cNvPr id="21631" name="Ink 21630">
                    <a:extLst>
                      <a:ext uri="{FF2B5EF4-FFF2-40B4-BE49-F238E27FC236}">
                        <a16:creationId xmlns:a16="http://schemas.microsoft.com/office/drawing/2014/main" id="{F7E343AE-23B4-564E-86E3-A664B03FC887}"/>
                      </a:ext>
                    </a:extLst>
                  </p14:cNvPr>
                  <p14:cNvContentPartPr/>
                  <p14:nvPr/>
                </p14:nvContentPartPr>
                <p14:xfrm>
                  <a:off x="7629234" y="5209440"/>
                  <a:ext cx="22540" cy="45080"/>
                </p14:xfrm>
              </p:contentPart>
            </mc:Choice>
            <mc:Fallback xmlns="">
              <p:pic>
                <p:nvPicPr>
                  <p:cNvPr id="21631" name="Ink 21630">
                    <a:extLst>
                      <a:ext uri="{FF2B5EF4-FFF2-40B4-BE49-F238E27FC236}">
                        <a16:creationId xmlns:a16="http://schemas.microsoft.com/office/drawing/2014/main" id="{F7E343AE-23B4-564E-86E3-A664B03FC887}"/>
                      </a:ext>
                    </a:extLst>
                  </p:cNvPr>
                  <p:cNvPicPr/>
                  <p:nvPr/>
                </p:nvPicPr>
                <p:blipFill>
                  <a:blip r:embed="rId244"/>
                  <a:stretch>
                    <a:fillRect/>
                  </a:stretch>
                </p:blipFill>
                <p:spPr>
                  <a:xfrm>
                    <a:off x="7613965" y="5193932"/>
                    <a:ext cx="53442" cy="757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5">
                <p14:nvContentPartPr>
                  <p14:cNvPr id="21633" name="Ink 21632">
                    <a:extLst>
                      <a:ext uri="{FF2B5EF4-FFF2-40B4-BE49-F238E27FC236}">
                        <a16:creationId xmlns:a16="http://schemas.microsoft.com/office/drawing/2014/main" id="{F0B4AFFE-1FB8-954D-B38A-8409D905AB9D}"/>
                      </a:ext>
                    </a:extLst>
                  </p14:cNvPr>
                  <p14:cNvContentPartPr/>
                  <p14:nvPr/>
                </p14:nvContentPartPr>
                <p14:xfrm>
                  <a:off x="7691550" y="4989013"/>
                  <a:ext cx="125958" cy="270479"/>
                </p14:xfrm>
              </p:contentPart>
            </mc:Choice>
            <mc:Fallback xmlns="">
              <p:pic>
                <p:nvPicPr>
                  <p:cNvPr id="21633" name="Ink 21632">
                    <a:extLst>
                      <a:ext uri="{FF2B5EF4-FFF2-40B4-BE49-F238E27FC236}">
                        <a16:creationId xmlns:a16="http://schemas.microsoft.com/office/drawing/2014/main" id="{F0B4AFFE-1FB8-954D-B38A-8409D905AB9D}"/>
                      </a:ext>
                    </a:extLst>
                  </p:cNvPr>
                  <p:cNvPicPr/>
                  <p:nvPr/>
                </p:nvPicPr>
                <p:blipFill>
                  <a:blip r:embed="rId246"/>
                  <a:stretch>
                    <a:fillRect/>
                  </a:stretch>
                </p:blipFill>
                <p:spPr>
                  <a:xfrm>
                    <a:off x="7676075" y="4973547"/>
                    <a:ext cx="156548" cy="3010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7">
                <p14:nvContentPartPr>
                  <p14:cNvPr id="21719" name="Ink 21718">
                    <a:extLst>
                      <a:ext uri="{FF2B5EF4-FFF2-40B4-BE49-F238E27FC236}">
                        <a16:creationId xmlns:a16="http://schemas.microsoft.com/office/drawing/2014/main" id="{C17179D2-D996-DE43-8A3D-49F107ECD998}"/>
                      </a:ext>
                    </a:extLst>
                  </p14:cNvPr>
                  <p14:cNvContentPartPr/>
                  <p14:nvPr/>
                </p14:nvContentPartPr>
                <p14:xfrm>
                  <a:off x="5281457" y="5573434"/>
                  <a:ext cx="52560" cy="120600"/>
                </p14:xfrm>
              </p:contentPart>
            </mc:Choice>
            <mc:Fallback xmlns="">
              <p:pic>
                <p:nvPicPr>
                  <p:cNvPr id="21719" name="Ink 21718">
                    <a:extLst>
                      <a:ext uri="{FF2B5EF4-FFF2-40B4-BE49-F238E27FC236}">
                        <a16:creationId xmlns:a16="http://schemas.microsoft.com/office/drawing/2014/main" id="{C17179D2-D996-DE43-8A3D-49F107ECD998}"/>
                      </a:ext>
                    </a:extLst>
                  </p:cNvPr>
                  <p:cNvPicPr/>
                  <p:nvPr/>
                </p:nvPicPr>
                <p:blipFill>
                  <a:blip r:embed="rId248"/>
                  <a:stretch>
                    <a:fillRect/>
                  </a:stretch>
                </p:blipFill>
                <p:spPr>
                  <a:xfrm>
                    <a:off x="5266337" y="5557954"/>
                    <a:ext cx="83160" cy="150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9">
                <p14:nvContentPartPr>
                  <p14:cNvPr id="21721" name="Ink 21720">
                    <a:extLst>
                      <a:ext uri="{FF2B5EF4-FFF2-40B4-BE49-F238E27FC236}">
                        <a16:creationId xmlns:a16="http://schemas.microsoft.com/office/drawing/2014/main" id="{565F0049-66C8-8B4B-9777-0D301A0CA861}"/>
                      </a:ext>
                    </a:extLst>
                  </p14:cNvPr>
                  <p14:cNvContentPartPr/>
                  <p14:nvPr/>
                </p14:nvContentPartPr>
                <p14:xfrm>
                  <a:off x="5522657" y="5589274"/>
                  <a:ext cx="29520" cy="66240"/>
                </p14:xfrm>
              </p:contentPart>
            </mc:Choice>
            <mc:Fallback xmlns="">
              <p:pic>
                <p:nvPicPr>
                  <p:cNvPr id="21721" name="Ink 21720">
                    <a:extLst>
                      <a:ext uri="{FF2B5EF4-FFF2-40B4-BE49-F238E27FC236}">
                        <a16:creationId xmlns:a16="http://schemas.microsoft.com/office/drawing/2014/main" id="{565F0049-66C8-8B4B-9777-0D301A0CA861}"/>
                      </a:ext>
                    </a:extLst>
                  </p:cNvPr>
                  <p:cNvPicPr/>
                  <p:nvPr/>
                </p:nvPicPr>
                <p:blipFill>
                  <a:blip r:embed="rId250"/>
                  <a:stretch>
                    <a:fillRect/>
                  </a:stretch>
                </p:blipFill>
                <p:spPr>
                  <a:xfrm>
                    <a:off x="5507177" y="5574154"/>
                    <a:ext cx="59760" cy="968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5184892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PHYSTAT-Gamma 2022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360E4EA-7B07-2344-BF26-706F8136A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" y="366713"/>
            <a:ext cx="471487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limit for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endParaRPr lang="en-GB" altLang="en-US" sz="3200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984849B9-26A6-0541-B594-F05522FA5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3500438"/>
            <a:ext cx="258286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30D27A60-4699-7842-8F03-F0118F26B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073150"/>
            <a:ext cx="750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Physicist:  I should have used CL = 0.95 — then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0.496</a:t>
            </a:r>
            <a:endParaRPr lang="en-US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CD438606-FA7E-7940-B608-4B8FFCFBB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200" y="1773238"/>
            <a:ext cx="6373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 better:  for CL = 0.917923 we get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10</a:t>
            </a:r>
            <a:r>
              <a:rPr lang="en-US" altLang="en-US" baseline="30000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baseline="30000" dirty="0">
                <a:solidFill>
                  <a:schemeClr val="tx1"/>
                </a:solidFill>
                <a:cs typeface="Times New Roman" panose="02020603050405020304" pitchFamily="18" charset="0"/>
              </a:rPr>
              <a:t>4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D998866E-91DA-4E4F-A0DF-DF2194E3A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462213"/>
            <a:ext cx="78534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Reality check:  with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2.5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typical Poisson fluctuation in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least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√2.5 = 1.6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How can the limit be so low?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1E0F9DF9-2DF4-1B4D-9F05-F040E2F6F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521075"/>
            <a:ext cx="394691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 at the mean limit for the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no-signal hypothesis 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(sensitivity).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123D73B7-A3FC-A24B-9232-ABD5B29FF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913" y="5013325"/>
            <a:ext cx="36981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95% CL limits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2.5,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0.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 upper limit = 4.44</a:t>
            </a:r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75B94A62-13C9-3D4B-BDD3-943D0D4AD7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59338" y="5516563"/>
            <a:ext cx="576262" cy="2159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0" descr="txp_fig">
            <a:extLst>
              <a:ext uri="{FF2B5EF4-FFF2-40B4-BE49-F238E27FC236}">
                <a16:creationId xmlns:a16="http://schemas.microsoft.com/office/drawing/2014/main" id="{0F0B3E46-47F6-C342-81B9-58285870866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237288"/>
            <a:ext cx="3683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27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PHYSTAT-Gamma 2022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89106FB-F4D6-4B41-8C2A-770DB6CBB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" y="153988"/>
            <a:ext cx="88519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Systematic uncertainties and nuisance parameters</a:t>
            </a:r>
            <a:endParaRPr lang="en-GB" altLang="en-US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973B1906-AE96-5E4A-98F9-719454EF5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750888"/>
            <a:ext cx="60989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general, our model of the data is not perfect:</a:t>
            </a:r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799CE769-D4B6-3F4B-BF79-F301B11475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1508125"/>
            <a:ext cx="0" cy="2022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E4146360-EB7C-8C4B-B57D-69F721815F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3188" y="3524250"/>
            <a:ext cx="2374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32460044-ADAE-3C43-8AEF-F5C2F66F9C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1787525"/>
            <a:ext cx="2197100" cy="1739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8BC0FB41-7C89-DB42-8ACE-A6A03F9F0EC5}"/>
              </a:ext>
            </a:extLst>
          </p:cNvPr>
          <p:cNvSpPr>
            <a:spLocks/>
          </p:cNvSpPr>
          <p:nvPr/>
        </p:nvSpPr>
        <p:spPr bwMode="auto">
          <a:xfrm>
            <a:off x="1371600" y="2116138"/>
            <a:ext cx="2209800" cy="1409700"/>
          </a:xfrm>
          <a:custGeom>
            <a:avLst/>
            <a:gdLst>
              <a:gd name="T0" fmla="*/ 0 w 1112"/>
              <a:gd name="T1" fmla="*/ 2147483646 h 720"/>
              <a:gd name="T2" fmla="*/ 2147483646 w 1112"/>
              <a:gd name="T3" fmla="*/ 2147483646 h 720"/>
              <a:gd name="T4" fmla="*/ 2147483646 w 1112"/>
              <a:gd name="T5" fmla="*/ 2147483646 h 720"/>
              <a:gd name="T6" fmla="*/ 2147483646 w 1112"/>
              <a:gd name="T7" fmla="*/ 2147483646 h 720"/>
              <a:gd name="T8" fmla="*/ 2147483646 w 1112"/>
              <a:gd name="T9" fmla="*/ 2147483646 h 720"/>
              <a:gd name="T10" fmla="*/ 2147483646 w 1112"/>
              <a:gd name="T11" fmla="*/ 0 h 7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12"/>
              <a:gd name="T19" fmla="*/ 0 h 720"/>
              <a:gd name="T20" fmla="*/ 1112 w 1112"/>
              <a:gd name="T21" fmla="*/ 720 h 7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12" h="720">
                <a:moveTo>
                  <a:pt x="0" y="720"/>
                </a:moveTo>
                <a:cubicBezTo>
                  <a:pt x="121" y="576"/>
                  <a:pt x="243" y="433"/>
                  <a:pt x="328" y="352"/>
                </a:cubicBezTo>
                <a:cubicBezTo>
                  <a:pt x="413" y="271"/>
                  <a:pt x="451" y="265"/>
                  <a:pt x="512" y="232"/>
                </a:cubicBezTo>
                <a:cubicBezTo>
                  <a:pt x="573" y="199"/>
                  <a:pt x="629" y="175"/>
                  <a:pt x="696" y="152"/>
                </a:cubicBezTo>
                <a:cubicBezTo>
                  <a:pt x="763" y="129"/>
                  <a:pt x="843" y="121"/>
                  <a:pt x="912" y="96"/>
                </a:cubicBezTo>
                <a:cubicBezTo>
                  <a:pt x="981" y="71"/>
                  <a:pt x="1079" y="16"/>
                  <a:pt x="111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29BA5CAE-E35E-434E-952A-62756FB1C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188" y="3189288"/>
            <a:ext cx="3978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B94C97D4-A989-844D-A700-8A6FFCFE1C53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722352" y="180975"/>
            <a:ext cx="553998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76D16ABA-746B-194A-A33A-C84C87C2F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4425" y="1395641"/>
            <a:ext cx="11977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model:  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102AFB07-D9CE-FF4B-BD64-923E3F9DE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725" y="1954441"/>
            <a:ext cx="9028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truth:</a:t>
            </a: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6DDAB7C3-0298-C945-A6BF-C3C4B77A9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3767138"/>
            <a:ext cx="43815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improve model by including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adjustable parameters.</a:t>
            </a:r>
          </a:p>
        </p:txBody>
      </p:sp>
      <p:sp>
        <p:nvSpPr>
          <p:cNvPr id="17" name="TextBox 24">
            <a:extLst>
              <a:ext uri="{FF2B5EF4-FFF2-40B4-BE49-F238E27FC236}">
                <a16:creationId xmlns:a16="http://schemas.microsoft.com/office/drawing/2014/main" id="{43F054DE-3FC7-CA4D-A198-E06AAA7ED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4713288"/>
            <a:ext cx="8369984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Nuisance parameter ↔ systematic uncertainty. Some point in the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 space of the enlarged model should be “true”.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Presence of nuisance parameter decreases sensitivity of analysis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the parameter of interest (e.g., increases variance of estimate).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896827-A344-DA49-B526-A57BC21E3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792" y="1393372"/>
            <a:ext cx="1652685" cy="4943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4CB693-2B14-3B46-86BB-97CF30ECD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293" y="1937657"/>
            <a:ext cx="4130882" cy="4816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6233C1C-1586-8A46-8AAD-46EEA31EB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8642" y="3895052"/>
            <a:ext cx="2625271" cy="54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7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PHYSTAT-Gamma 2022 / Lecture 2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16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4825F9-392D-8F4A-B5A4-2658DBB814D8}"/>
              </a:ext>
            </a:extLst>
          </p:cNvPr>
          <p:cNvSpPr txBox="1"/>
          <p:nvPr/>
        </p:nvSpPr>
        <p:spPr>
          <a:xfrm>
            <a:off x="459915" y="794658"/>
            <a:ext cx="8224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a likelihood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parameters of interest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μ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nuisance parameters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θ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“profiled” (or “constrained”) values of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E06B06-DB94-484A-B73E-7754F38C52A0}"/>
              </a:ext>
            </a:extLst>
          </p:cNvPr>
          <p:cNvSpPr txBox="1"/>
          <p:nvPr/>
        </p:nvSpPr>
        <p:spPr>
          <a:xfrm>
            <a:off x="476207" y="2996944"/>
            <a:ext cx="3651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 profile likelihood is: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39DDDE0-B006-D744-9062-A290687A56D9}"/>
              </a:ext>
            </a:extLst>
          </p:cNvPr>
          <p:cNvGrpSpPr/>
          <p:nvPr/>
        </p:nvGrpSpPr>
        <p:grpSpPr>
          <a:xfrm>
            <a:off x="2378165" y="2209122"/>
            <a:ext cx="3200400" cy="708414"/>
            <a:chOff x="2062480" y="2170406"/>
            <a:chExt cx="3200400" cy="70841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AC3C51-B1CD-AB4E-9CC6-AEBF12593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2480" y="2281920"/>
              <a:ext cx="3200400" cy="5969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BF89367-B37B-484C-B0B8-BB9CA1C6B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4251" y="2170406"/>
              <a:ext cx="215900" cy="1778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633467-4796-C244-B705-5F3576AF168F}"/>
              </a:ext>
            </a:extLst>
          </p:cNvPr>
          <p:cNvGrpSpPr/>
          <p:nvPr/>
        </p:nvGrpSpPr>
        <p:grpSpPr>
          <a:xfrm>
            <a:off x="4264590" y="2933086"/>
            <a:ext cx="2374900" cy="558181"/>
            <a:chOff x="6309185" y="1896165"/>
            <a:chExt cx="2374900" cy="55818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3B46A29-0B7B-F349-AF55-172714B76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09185" y="2022546"/>
              <a:ext cx="2374900" cy="4318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9C132C7-523B-CF4C-A3EB-4ECAE725D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27799" y="1896165"/>
              <a:ext cx="215900" cy="17780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99B906E-B307-BC4A-A2CA-E4F780A195DC}"/>
              </a:ext>
            </a:extLst>
          </p:cNvPr>
          <p:cNvSpPr txBox="1"/>
          <p:nvPr/>
        </p:nvSpPr>
        <p:spPr>
          <a:xfrm>
            <a:off x="455239" y="3676740"/>
            <a:ext cx="807757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profile likelihood depends only on the parameters of interest; the nuisance parameters are replaced by their profiled values.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profile likelihood can be used to obtain confidence intervals/regions for the parameters of interest in the same way as one would for all of the parameters from the full likelihood.</a:t>
            </a:r>
          </a:p>
        </p:txBody>
      </p:sp>
    </p:spTree>
    <p:extLst>
      <p:ext uri="{BB962C8B-B14F-4D97-AF65-F5344CB8AC3E}">
        <p14:creationId xmlns:p14="http://schemas.microsoft.com/office/powerpoint/2010/main" val="239021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PHYSTAT-Gamma 2022 / Lecture 2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16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 Ratio – Wilks theorem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2F52A3-81FE-4D44-A70B-016C4E5FD5B5}"/>
              </a:ext>
            </a:extLst>
          </p:cNvPr>
          <p:cNvSpPr txBox="1"/>
          <p:nvPr/>
        </p:nvSpPr>
        <p:spPr>
          <a:xfrm>
            <a:off x="360980" y="892629"/>
            <a:ext cx="852176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is to test/reject regions of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space (param. of interest).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Rejecting a point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should mean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l-GR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all possible values of the nuisance parameters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using the “profile likelihood ratio”: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54CF9E-F875-4643-9E50-ADA2393AF4A0}"/>
              </a:ext>
            </a:extLst>
          </p:cNvPr>
          <p:cNvSpPr txBox="1"/>
          <p:nvPr/>
        </p:nvSpPr>
        <p:spPr>
          <a:xfrm>
            <a:off x="422050" y="3352056"/>
            <a:ext cx="7678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Wilks’ theorem says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large-sample limit: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03F369-9152-B647-B745-22670A057F03}"/>
              </a:ext>
            </a:extLst>
          </p:cNvPr>
          <p:cNvSpPr txBox="1"/>
          <p:nvPr/>
        </p:nvSpPr>
        <p:spPr>
          <a:xfrm>
            <a:off x="422050" y="4436140"/>
            <a:ext cx="7773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the number of degrees of freedom is the number of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parameters of interest (components of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 So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for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02345EC-119C-5442-A13F-0BE657776583}"/>
              </a:ext>
            </a:extLst>
          </p:cNvPr>
          <p:cNvGrpSpPr/>
          <p:nvPr/>
        </p:nvGrpSpPr>
        <p:grpSpPr>
          <a:xfrm>
            <a:off x="5745163" y="1996568"/>
            <a:ext cx="2298700" cy="1020536"/>
            <a:chOff x="5745163" y="1996568"/>
            <a:chExt cx="2298700" cy="102053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EDDE2E7-3FD3-9144-933B-D8E05C36F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45163" y="2128104"/>
              <a:ext cx="2298700" cy="889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D6A9BE7-02AD-C947-963E-D9F94C08B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15828" y="1996568"/>
              <a:ext cx="215900" cy="165100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BAA544BC-4AA8-114D-B33D-F28E8A22B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086" y="3953540"/>
            <a:ext cx="2781300" cy="482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9ADDD97-477A-2442-835A-5B28DB3266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8400" y="5459239"/>
            <a:ext cx="61849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PHYSTAT-Gamma 2022 / Lecture 2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16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 Ratio – Wilks theorem (2)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F692AE-252D-8C4C-8200-D7B7B9A238DB}"/>
              </a:ext>
            </a:extLst>
          </p:cNvPr>
          <p:cNvSpPr txBox="1"/>
          <p:nvPr/>
        </p:nvSpPr>
        <p:spPr>
          <a:xfrm>
            <a:off x="451757" y="2484486"/>
            <a:ext cx="8240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recipe to get confidence regions/intervals for the parameters of interest at CL = 1 –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thus the same as before, simply use the profile likelihood: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DBA065-3DD1-B94F-B54F-9DCEE63DC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3684815"/>
            <a:ext cx="4953000" cy="838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2CD3BF-C648-904D-8B12-C331256D3BAA}"/>
              </a:ext>
            </a:extLst>
          </p:cNvPr>
          <p:cNvSpPr txBox="1"/>
          <p:nvPr/>
        </p:nvSpPr>
        <p:spPr>
          <a:xfrm>
            <a:off x="451757" y="1000853"/>
            <a:ext cx="8033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have a large enough data sample to justify use of the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 chi-square pdf, then if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rejected, it is rejected for any values of the nuisance parameters.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9AB228-DEB2-4440-9A4C-D99C61AC0225}"/>
              </a:ext>
            </a:extLst>
          </p:cNvPr>
          <p:cNvSpPr txBox="1"/>
          <p:nvPr/>
        </p:nvSpPr>
        <p:spPr>
          <a:xfrm>
            <a:off x="440986" y="4670679"/>
            <a:ext cx="790847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the number of degrees of freedom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the chi-square quantile is equal to the number of parameters of interest.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large-sample limit is not justified, then use e.g. Monte Carlo to get distribution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378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1">
            <a:extLst>
              <a:ext uri="{FF2B5EF4-FFF2-40B4-BE49-F238E27FC236}">
                <a16:creationId xmlns:a16="http://schemas.microsoft.com/office/drawing/2014/main" id="{A80281BB-92EE-EC42-9692-E13C151C0EA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39938" name="Footer Placeholder 2">
            <a:extLst>
              <a:ext uri="{FF2B5EF4-FFF2-40B4-BE49-F238E27FC236}">
                <a16:creationId xmlns:a16="http://schemas.microsoft.com/office/drawing/2014/main" id="{81B0811D-1661-2147-B6F0-9ECB38285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PHYSTAT-Gamma 2022 / Lecture 2</a:t>
            </a: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7B1D1F50-FDAB-E547-A0FF-FD0D61692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D5E3DB6-7F72-2A49-836D-E8A5AF619902}" type="slidenum">
              <a:rPr lang="en-GB" altLang="en-US" sz="1400">
                <a:solidFill>
                  <a:srgbClr val="0070C0"/>
                </a:solidFill>
              </a:rPr>
              <a:pPr/>
              <a:t>5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39940" name="Rectangle 1">
            <a:extLst>
              <a:ext uri="{FF2B5EF4-FFF2-40B4-BE49-F238E27FC236}">
                <a16:creationId xmlns:a16="http://schemas.microsoft.com/office/drawing/2014/main" id="{7BB22D0C-F8F2-6B49-BF84-F0212845D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1789" y="7612742"/>
            <a:ext cx="407988" cy="3222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39941" name="Rectangle 2">
            <a:extLst>
              <a:ext uri="{FF2B5EF4-FFF2-40B4-BE49-F238E27FC236}">
                <a16:creationId xmlns:a16="http://schemas.microsoft.com/office/drawing/2014/main" id="{AF31F465-5ACA-2A4A-9265-F2294BA6D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162377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viewed as a statistical test</a:t>
            </a:r>
          </a:p>
        </p:txBody>
      </p:sp>
      <p:pic>
        <p:nvPicPr>
          <p:cNvPr id="39950" name="Picture 2">
            <a:extLst>
              <a:ext uri="{FF2B5EF4-FFF2-40B4-BE49-F238E27FC236}">
                <a16:creationId xmlns:a16="http://schemas.microsoft.com/office/drawing/2014/main" id="{032E276E-92BD-184C-8C8D-1FE3F759FD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864" y="7431767"/>
            <a:ext cx="53721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012CAC-C825-1746-A34B-9B7152A483CD}"/>
              </a:ext>
            </a:extLst>
          </p:cNvPr>
          <p:cNvSpPr txBox="1"/>
          <p:nvPr/>
        </p:nvSpPr>
        <p:spPr>
          <a:xfrm>
            <a:off x="396642" y="758107"/>
            <a:ext cx="853349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events come in two possible types: 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				s (signal) and b (background)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each event, test hypothesis that it is background, i.e.,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b.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Carry out test on many events, each is either of type s or b, i.e., here the hypothesis is the “true class label”, which varies randomly from event to event, so we can assign to it a frequentist probability.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Select events for which where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 rejected as “candidate events of type s”.  Equivalent Physics terminology:</a:t>
            </a:r>
          </a:p>
        </p:txBody>
      </p:sp>
      <p:pic>
        <p:nvPicPr>
          <p:cNvPr id="20" name="Picture 1">
            <a:extLst>
              <a:ext uri="{FF2B5EF4-FFF2-40B4-BE49-F238E27FC236}">
                <a16:creationId xmlns:a16="http://schemas.microsoft.com/office/drawing/2014/main" id="{2EFCA543-4811-DB4F-B7E7-600D3F13C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785" y="4572534"/>
            <a:ext cx="33465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DE55804B-5C2B-3A40-91BB-D902BDA9B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149" y="5531608"/>
            <a:ext cx="4855304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7628CD-AD2B-2F49-959B-E962A85DB09F}"/>
              </a:ext>
            </a:extLst>
          </p:cNvPr>
          <p:cNvSpPr txBox="1"/>
          <p:nvPr/>
        </p:nvSpPr>
        <p:spPr>
          <a:xfrm>
            <a:off x="357602" y="4700927"/>
            <a:ext cx="2919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background efficiency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49B50D-A334-9B4C-8DE4-813940922E21}"/>
              </a:ext>
            </a:extLst>
          </p:cNvPr>
          <p:cNvSpPr txBox="1"/>
          <p:nvPr/>
        </p:nvSpPr>
        <p:spPr>
          <a:xfrm>
            <a:off x="380998" y="5699484"/>
            <a:ext cx="2161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signal efficiency</a:t>
            </a:r>
          </a:p>
        </p:txBody>
      </p:sp>
    </p:spTree>
    <p:extLst>
      <p:ext uri="{BB962C8B-B14F-4D97-AF65-F5344CB8AC3E}">
        <p14:creationId xmlns:p14="http://schemas.microsoft.com/office/powerpoint/2010/main" val="396541919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7572500-71EE-5140-A3A8-D908D3291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234" y="661993"/>
            <a:ext cx="4745081" cy="3561384"/>
          </a:xfrm>
          <a:prstGeom prst="rect">
            <a:avLst/>
          </a:prstGeom>
        </p:spPr>
      </p:pic>
      <p:sp>
        <p:nvSpPr>
          <p:cNvPr id="41985" name="Date Placeholder 1">
            <a:extLst>
              <a:ext uri="{FF2B5EF4-FFF2-40B4-BE49-F238E27FC236}">
                <a16:creationId xmlns:a16="http://schemas.microsoft.com/office/drawing/2014/main" id="{A8729F1C-AE13-E54D-B276-DBA4FE4A17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1986" name="Footer Placeholder 2">
            <a:extLst>
              <a:ext uri="{FF2B5EF4-FFF2-40B4-BE49-F238E27FC236}">
                <a16:creationId xmlns:a16="http://schemas.microsoft.com/office/drawing/2014/main" id="{43461A04-7CF7-EF42-8ED7-0BB15768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PHYSTAT-Gamma 2022 / Lecture 2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D13C9821-6A87-C64D-AD69-778F15FB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E06A41D-6052-2445-8507-C648726A2BA2}" type="slidenum">
              <a:rPr lang="en-GB" altLang="en-US" sz="1400">
                <a:solidFill>
                  <a:srgbClr val="0070C0"/>
                </a:solidFill>
              </a:rPr>
              <a:pPr/>
              <a:t>6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4A09426-01A2-DB40-98B7-48929C6ED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60350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+mj-lt"/>
              </a:rPr>
              <a:t>Example of a test for classification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C8D806-0A37-4E4C-910A-266B84717813}"/>
              </a:ext>
            </a:extLst>
          </p:cNvPr>
          <p:cNvSpPr txBox="1"/>
          <p:nvPr/>
        </p:nvSpPr>
        <p:spPr>
          <a:xfrm>
            <a:off x="489856" y="1088574"/>
            <a:ext cx="40255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can measure for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event a quantity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0A022F-2136-DA41-8AC2-58FBD9FEA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150" y="2064716"/>
            <a:ext cx="2578100" cy="546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576450-DE5E-394B-B5EC-2EA1549190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751" y="2757513"/>
            <a:ext cx="2019300" cy="469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B20BEF-0050-C249-9A86-8E7447CFB68F}"/>
              </a:ext>
            </a:extLst>
          </p:cNvPr>
          <p:cNvSpPr txBox="1"/>
          <p:nvPr/>
        </p:nvSpPr>
        <p:spPr>
          <a:xfrm>
            <a:off x="533399" y="3400749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0 ≤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≤ 1.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C7A0A9-231D-8B49-B9E3-9E7FEF4B3622}"/>
              </a:ext>
            </a:extLst>
          </p:cNvPr>
          <p:cNvSpPr txBox="1"/>
          <p:nvPr/>
        </p:nvSpPr>
        <p:spPr>
          <a:xfrm>
            <a:off x="489856" y="4361351"/>
            <a:ext cx="8661345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each event in a mixture of signal (s) and background (b) test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: event is of type b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a critical region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form: 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{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  <a:p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constant that we choose to give a test with the desired size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440621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1">
            <a:extLst>
              <a:ext uri="{FF2B5EF4-FFF2-40B4-BE49-F238E27FC236}">
                <a16:creationId xmlns:a16="http://schemas.microsoft.com/office/drawing/2014/main" id="{A8729F1C-AE13-E54D-B276-DBA4FE4A17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1986" name="Footer Placeholder 2">
            <a:extLst>
              <a:ext uri="{FF2B5EF4-FFF2-40B4-BE49-F238E27FC236}">
                <a16:creationId xmlns:a16="http://schemas.microsoft.com/office/drawing/2014/main" id="{43461A04-7CF7-EF42-8ED7-0BB15768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PHYSTAT-Gamma 2022 / Lecture 2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D13C9821-6A87-C64D-AD69-778F15FB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E06A41D-6052-2445-8507-C648726A2BA2}" type="slidenum">
              <a:rPr lang="en-GB" altLang="en-US" sz="1400">
                <a:solidFill>
                  <a:srgbClr val="0070C0"/>
                </a:solidFill>
              </a:rPr>
              <a:pPr/>
              <a:t>7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4A09426-01A2-DB40-98B7-48929C6ED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60350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example (2)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530D9-8E03-3E4F-AB08-E9846284E0E7}"/>
              </a:ext>
            </a:extLst>
          </p:cNvPr>
          <p:cNvSpPr txBox="1"/>
          <p:nvPr/>
        </p:nvSpPr>
        <p:spPr>
          <a:xfrm>
            <a:off x="631372" y="1088571"/>
            <a:ext cx="4931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want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10</a:t>
            </a:r>
            <a:r>
              <a:rPr lang="en-US" sz="2400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   Require:</a:t>
            </a:r>
            <a:endParaRPr lang="en-US" sz="2400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7C25E4-739A-2043-93A1-019071C1C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229" y="1645556"/>
            <a:ext cx="6985000" cy="1041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00BD79-DAA8-244E-9C5C-9446F68449F8}"/>
              </a:ext>
            </a:extLst>
          </p:cNvPr>
          <p:cNvSpPr txBox="1"/>
          <p:nvPr/>
        </p:nvSpPr>
        <p:spPr>
          <a:xfrm>
            <a:off x="631372" y="3043534"/>
            <a:ext cx="1974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therefore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7AAEA6-45F3-8C40-BE1E-7C214FB80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0945" y="3043534"/>
            <a:ext cx="2349500" cy="457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054CCF-09BE-7C4E-92A9-F809C8654262}"/>
              </a:ext>
            </a:extLst>
          </p:cNvPr>
          <p:cNvSpPr txBox="1"/>
          <p:nvPr/>
        </p:nvSpPr>
        <p:spPr>
          <a:xfrm>
            <a:off x="544287" y="3719975"/>
            <a:ext cx="8044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this test (i.e. this critical region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the power with respect to the signal hypothesis (s) 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37F59E-51E5-8442-8D86-A338971901C9}"/>
              </a:ext>
            </a:extLst>
          </p:cNvPr>
          <p:cNvSpPr txBox="1"/>
          <p:nvPr/>
        </p:nvSpPr>
        <p:spPr>
          <a:xfrm>
            <a:off x="493296" y="5697562"/>
            <a:ext cx="8534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Note:  the optimal size and power is a separate question that will depend on goals of the subsequent analysis.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B92BF0-21CA-9E4B-B600-B8E59694E5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120" y="4754862"/>
            <a:ext cx="73914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971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1">
            <a:extLst>
              <a:ext uri="{FF2B5EF4-FFF2-40B4-BE49-F238E27FC236}">
                <a16:creationId xmlns:a16="http://schemas.microsoft.com/office/drawing/2014/main" id="{A8729F1C-AE13-E54D-B276-DBA4FE4A17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1986" name="Footer Placeholder 2">
            <a:extLst>
              <a:ext uri="{FF2B5EF4-FFF2-40B4-BE49-F238E27FC236}">
                <a16:creationId xmlns:a16="http://schemas.microsoft.com/office/drawing/2014/main" id="{43461A04-7CF7-EF42-8ED7-0BB15768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PHYSTAT-Gamma 2022 / Lecture 2</a:t>
            </a:r>
            <a:endParaRPr lang="en-GB" altLang="en-US" sz="1400" dirty="0">
              <a:solidFill>
                <a:srgbClr val="0070C0"/>
              </a:solidFill>
            </a:endParaRP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D13C9821-6A87-C64D-AD69-778F15FB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E06A41D-6052-2445-8507-C648726A2BA2}" type="slidenum">
              <a:rPr lang="en-GB" altLang="en-US" sz="1400">
                <a:solidFill>
                  <a:srgbClr val="0070C0"/>
                </a:solidFill>
              </a:rPr>
              <a:pPr/>
              <a:t>8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4A09426-01A2-DB40-98B7-48929C6ED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60350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example (3)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972FAD-FFB9-CF47-AE04-437D6289D6F2}"/>
              </a:ext>
            </a:extLst>
          </p:cNvPr>
          <p:cNvSpPr txBox="1"/>
          <p:nvPr/>
        </p:nvSpPr>
        <p:spPr>
          <a:xfrm>
            <a:off x="499838" y="1014134"/>
            <a:ext cx="774223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that the prior probabilities for an event to be of  type s or b are: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0.001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0.999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“purity” of the selected signal sample (events where b hypothesis rejected) is found using Bayes’ theorem: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5179F6-8DDF-B54F-BFBF-46C512650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792" y="3871685"/>
            <a:ext cx="6515100" cy="965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CD7508-43BE-804B-8E8C-FEEA35913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4280" y="5040084"/>
            <a:ext cx="11811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8721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4">
            <a:extLst>
              <a:ext uri="{FF2B5EF4-FFF2-40B4-BE49-F238E27FC236}">
                <a16:creationId xmlns:a16="http://schemas.microsoft.com/office/drawing/2014/main" id="{1821F5AC-2AAC-CD43-8375-49ACB7E0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PHYSTAT-Gamma 2022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14D884EC-EE6F-5F4A-BE37-C807AC29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3604C6C-BC03-B04A-B9FC-86F905EB46C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27D0FECB-A767-4440-91C5-83B2B69C3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645" y="180182"/>
            <a:ext cx="7127875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Test statistic based on likelihood ratio </a:t>
            </a:r>
          </a:p>
        </p:txBody>
      </p:sp>
      <p:sp>
        <p:nvSpPr>
          <p:cNvPr id="38916" name="Text Box 5">
            <a:extLst>
              <a:ext uri="{FF2B5EF4-FFF2-40B4-BE49-F238E27FC236}">
                <a16:creationId xmlns:a16="http://schemas.microsoft.com/office/drawing/2014/main" id="{1D58547D-A082-0E41-A4A6-2A03F3733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631" y="738642"/>
            <a:ext cx="8291512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can we choose a test’s critical region in an ‘optimal way’, in particular if the data space is multidimensional?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-Pearson lemma states:</a:t>
            </a:r>
          </a:p>
        </p:txBody>
      </p:sp>
      <p:sp>
        <p:nvSpPr>
          <p:cNvPr id="38917" name="Text Box 6">
            <a:extLst>
              <a:ext uri="{FF2B5EF4-FFF2-40B4-BE49-F238E27FC236}">
                <a16:creationId xmlns:a16="http://schemas.microsoft.com/office/drawing/2014/main" id="{A14213A7-ACD8-0C41-B406-33E950EBB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87" y="2062617"/>
            <a:ext cx="87788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test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size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get the highest power with respect to the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 need for all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critical region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8" name="Text Box 7">
            <a:extLst>
              <a:ext uri="{FF2B5EF4-FFF2-40B4-BE49-F238E27FC236}">
                <a16:creationId xmlns:a16="http://schemas.microsoft.com/office/drawing/2014/main" id="{7AA879A0-CC7A-9142-9FCE-F7F61D42C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124325"/>
            <a:ext cx="83130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inside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≤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c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outside, where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c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 constant chosen to give a test of the desired size.</a:t>
            </a:r>
          </a:p>
        </p:txBody>
      </p:sp>
      <p:sp>
        <p:nvSpPr>
          <p:cNvPr id="38919" name="Text Box 8">
            <a:extLst>
              <a:ext uri="{FF2B5EF4-FFF2-40B4-BE49-F238E27FC236}">
                <a16:creationId xmlns:a16="http://schemas.microsoft.com/office/drawing/2014/main" id="{367AF936-1DC2-E34A-9491-2E3C9EC76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5095649"/>
            <a:ext cx="5387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Equivalently, optimal scalar test statistic is</a:t>
            </a:r>
          </a:p>
        </p:txBody>
      </p:sp>
      <p:sp>
        <p:nvSpPr>
          <p:cNvPr id="38920" name="Text Box 12">
            <a:extLst>
              <a:ext uri="{FF2B5EF4-FFF2-40B4-BE49-F238E27FC236}">
                <a16:creationId xmlns:a16="http://schemas.microsoft.com/office/drawing/2014/main" id="{4AA9FBD2-E752-AA46-980E-21517B539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" y="5991225"/>
            <a:ext cx="77579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N.B. any monotonic function of this is leads to the same test.</a:t>
            </a:r>
          </a:p>
        </p:txBody>
      </p:sp>
      <p:sp>
        <p:nvSpPr>
          <p:cNvPr id="38921" name="Rectangle 9">
            <a:extLst>
              <a:ext uri="{FF2B5EF4-FFF2-40B4-BE49-F238E27FC236}">
                <a16:creationId xmlns:a16="http://schemas.microsoft.com/office/drawing/2014/main" id="{1A21F745-E443-8742-8CDC-30124C9D7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2783" y="4724400"/>
            <a:ext cx="2595563" cy="12192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22" name="Date Placeholder 12">
            <a:extLst>
              <a:ext uri="{FF2B5EF4-FFF2-40B4-BE49-F238E27FC236}">
                <a16:creationId xmlns:a16="http://schemas.microsoft.com/office/drawing/2014/main" id="{13E342D0-A801-DC4C-B4E2-F7262DB1F7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6D195A-F690-4A40-9274-EC34D0FFD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050" y="3045280"/>
            <a:ext cx="1993900" cy="876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2D40AF-1279-3D43-B9ED-F2B550579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374" y="4919942"/>
            <a:ext cx="2387600" cy="889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B7208C-45AD-3640-8A1C-699593EB5315}"/>
              </a:ext>
            </a:extLst>
          </p:cNvPr>
          <p:cNvSpPr txBox="1"/>
          <p:nvPr/>
        </p:nvSpPr>
        <p:spPr>
          <a:xfrm>
            <a:off x="640212" y="3067931"/>
            <a:ext cx="15949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”likelihood </a:t>
            </a:r>
          </a:p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ratio (LR)”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B754E64-7C3C-B248-83DD-65791CB13CA6}"/>
              </a:ext>
            </a:extLst>
          </p:cNvPr>
          <p:cNvCxnSpPr>
            <a:cxnSpLocks/>
          </p:cNvCxnSpPr>
          <p:nvPr/>
        </p:nvCxnSpPr>
        <p:spPr>
          <a:xfrm flipV="1">
            <a:off x="2541587" y="3395384"/>
            <a:ext cx="776288" cy="113843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0310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H | \vec{x}) = \frac{ P ( \vec{x} | H) \pi(H) }&#13;&#10;{\int P ( \vec{x} | H) \pi(H) \, dH 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76"/>
  <p:tag name="PICTUREFILESIZE" val="3783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begin{eqnarray*}&#13;&#10;p\mbox{-value} &amp; = &amp; P(n \ge 5; b = 0.5, s = 0)&#13;&#10;\\*[0.3 cm]&#13;&#10;&amp; = &amp; 1.7 \times 10^{-4}&#13;&#10;\color{red}&#13;&#10;\; \ne P(s = 0)!&#13;&#10;\end{eqnarray*}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59"/>
  <p:tag name="PICTUREFILESIZE" val="413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s_{\rm up} = -0.197  \quad (\mbox{CL} = 0.90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79"/>
  <p:tag name="PICTUREFILESIZE" val="1819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s_{\rm up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9"/>
  <p:tag name="PICTUREFILESIZE" val="322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29992</TotalTime>
  <Words>4416</Words>
  <Application>Microsoft Macintosh PowerPoint</Application>
  <PresentationFormat>On-screen Show (4:3)</PresentationFormat>
  <Paragraphs>491</Paragraphs>
  <Slides>44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Courier New</vt:lpstr>
      <vt:lpstr>Roboto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Definition of a test (2)</vt:lpstr>
      <vt:lpstr>PowerPoint Presentation</vt:lpstr>
      <vt:lpstr>PowerPoint Presentation</vt:lpstr>
      <vt:lpstr>PowerPoint Presentation</vt:lpstr>
      <vt:lpstr>PowerPoint Presentation</vt:lpstr>
      <vt:lpstr>Test statistic based on likelihood ratio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Proof of Neyman-Pearson Lemma</vt:lpstr>
      <vt:lpstr>Proof of Neyman-Pearson Lemma (2)</vt:lpstr>
      <vt:lpstr>Proof of Neyman-Pearson Lemma (3)</vt:lpstr>
      <vt:lpstr>Proof of Neyman-Pearson Lemma (4)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729</cp:revision>
  <dcterms:created xsi:type="dcterms:W3CDTF">2020-05-18T17:44:39Z</dcterms:created>
  <dcterms:modified xsi:type="dcterms:W3CDTF">2022-09-26T21:16:46Z</dcterms:modified>
</cp:coreProperties>
</file>