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327" r:id="rId2"/>
    <p:sldId id="1577" r:id="rId3"/>
    <p:sldId id="1266" r:id="rId4"/>
    <p:sldId id="1267" r:id="rId5"/>
    <p:sldId id="1294" r:id="rId6"/>
    <p:sldId id="1527" r:id="rId7"/>
    <p:sldId id="1573" r:id="rId8"/>
    <p:sldId id="1275" r:id="rId9"/>
    <p:sldId id="1274" r:id="rId10"/>
    <p:sldId id="1403" r:id="rId11"/>
    <p:sldId id="1436" r:id="rId12"/>
    <p:sldId id="1526" r:id="rId13"/>
    <p:sldId id="1447" r:id="rId14"/>
    <p:sldId id="1448" r:id="rId15"/>
    <p:sldId id="1449" r:id="rId16"/>
    <p:sldId id="1450" r:id="rId17"/>
    <p:sldId id="1451" r:id="rId18"/>
    <p:sldId id="1452" r:id="rId19"/>
    <p:sldId id="1453" r:id="rId20"/>
    <p:sldId id="1454" r:id="rId21"/>
    <p:sldId id="1455" r:id="rId22"/>
    <p:sldId id="1594" r:id="rId23"/>
    <p:sldId id="1595" r:id="rId24"/>
    <p:sldId id="1596" r:id="rId25"/>
    <p:sldId id="1597" r:id="rId26"/>
    <p:sldId id="1598" r:id="rId27"/>
    <p:sldId id="1599" r:id="rId28"/>
    <p:sldId id="1528" r:id="rId29"/>
    <p:sldId id="1495" r:id="rId30"/>
    <p:sldId id="1601" r:id="rId31"/>
    <p:sldId id="1602" r:id="rId32"/>
    <p:sldId id="1578" r:id="rId33"/>
    <p:sldId id="1579" r:id="rId34"/>
    <p:sldId id="1580" r:id="rId35"/>
    <p:sldId id="1581" r:id="rId36"/>
    <p:sldId id="1582" r:id="rId37"/>
    <p:sldId id="1583" r:id="rId38"/>
    <p:sldId id="1584" r:id="rId39"/>
    <p:sldId id="1585" r:id="rId40"/>
    <p:sldId id="1586" r:id="rId41"/>
    <p:sldId id="1587" r:id="rId42"/>
    <p:sldId id="1588" r:id="rId43"/>
    <p:sldId id="1589" r:id="rId44"/>
    <p:sldId id="1590" r:id="rId45"/>
    <p:sldId id="1591" r:id="rId46"/>
    <p:sldId id="1542" r:id="rId47"/>
    <p:sldId id="1402" r:id="rId48"/>
    <p:sldId id="1465" r:id="rId49"/>
    <p:sldId id="1466" r:id="rId50"/>
    <p:sldId id="1493" r:id="rId51"/>
    <p:sldId id="1501" r:id="rId52"/>
    <p:sldId id="1498" r:id="rId53"/>
    <p:sldId id="1499" r:id="rId54"/>
    <p:sldId id="1494" r:id="rId55"/>
    <p:sldId id="1593" r:id="rId56"/>
    <p:sldId id="1496" r:id="rId57"/>
    <p:sldId id="1497" r:id="rId58"/>
    <p:sldId id="1482" r:id="rId59"/>
    <p:sldId id="1483" r:id="rId6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2644C0"/>
    <a:srgbClr val="656FC0"/>
    <a:srgbClr val="4488C0"/>
    <a:srgbClr val="3321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91"/>
    <p:restoredTop sz="94648"/>
  </p:normalViewPr>
  <p:slideViewPr>
    <p:cSldViewPr snapToGrid="0" snapToObjects="1">
      <p:cViewPr varScale="1">
        <p:scale>
          <a:sx n="117" d="100"/>
          <a:sy n="117" d="100"/>
        </p:scale>
        <p:origin x="168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8A0AD8A-6175-BA45-B7A6-2C3707D77F72}" type="datetimeFigureOut">
              <a:rPr lang="en-US"/>
              <a:pPr>
                <a:defRPr/>
              </a:pPr>
              <a:t>6/2/24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8ACD9B0-D231-FE49-81CB-64F8C3634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974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72"/>
    </inkml:context>
    <inkml:brush xml:id="br0">
      <inkml:brushProperty name="width" value="0.04286" units="cm"/>
      <inkml:brushProperty name="height" value="0.04286" units="cm"/>
      <inkml:brushProperty name="color" value="#333333"/>
    </inkml:brush>
  </inkml:definitions>
  <inkml:trace contextRef="#ctx0" brushRef="#br0">192 130 9313,'0'-5'7567,"0"-29"-5271,0 20-1764,0-19 45,0 24 28,0 5-224,0 0 128,0-1-133,0 1-101,0 0 133,0 0-273,0 1 117,0 1 22,0 1-268,0-1 167,0 2-469,0-1 340,0 4-105,0 3 61,0 5 0,0 2-73,0 3 112,0 1-39,0 4 0,0 1 112,-2 4-162,0 1 50,-3 2 0,0 1-95,0 1 145,-2-1-50,2 1 0,0 1 95,0 0-156,1 2 61,-1 0 0,1 2-84,-1-2 145,1 1-61,-1 8 101,3-11-163,-1 6 62,3-13 0,-1-2-56,1 0 90,0 0-34,0-1 90,0 11-146,0-8 56,0 8 0,1-8-68,-1 2 141,1 1-73,-1 2 0,0 1 112,0-1-179,0 2 67,0-2 0,0 1-84,0-3 151,0-1-67,0 0 0,0-3 101,0 1-168,0-1 67,0 0 0,0 0-67,0 2 134,0-1-67,0 1 0,0 0 134,0 0-212,0-2 78,0 1 0,0-1-107,0 1 191,0 1-84,-1 12 101,0-9-196,-2 9 95,1-13 0,0 0-22,1 0 128,-1 0-89,1-1 100,0 14-150,1-10 33,0 11 0,0-10-67,0 1 179,0 2-112,0 2 0,-1 1 56,-1 18-56,1-12 0,-2 10-34,3-18 146,0-2-112,0-2 0,-1 1 34,-2 0-18,-1 1 35,-2 1-18,-1 15 68,1-12-78,0 9-23,2-15 0,2-2 72,1-1-60,1 0-12,0-1 56,0-2 61,0 1-78,0 8-33,0-6 0,0 7 78,0-8-84,0 1 16,0 0 119,0-1-135,0 1 0,0-1 0,0-1 33,0 6-33,0-9 0,0 6 152,0-13-186,0 0 34,0-3 0,0 0-34,0-3 118,-1 0-84,1 0 168,-3 7-173,2-5 5,-2 6 0,2-7-95,0-1 95,-1 1-90,0-2-554,-1 0-5478,-6 8-997,0-4 7119,-5 5 0,8-9 0,2-3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87"/>
    </inkml:context>
    <inkml:brush xml:id="br0">
      <inkml:brushProperty name="width" value="0.04286" units="cm"/>
      <inkml:brushProperty name="height" value="0.04286" units="cm"/>
      <inkml:brushProperty name="color" value="#333333"/>
    </inkml:brush>
  </inkml:definitions>
  <inkml:trace contextRef="#ctx0" brushRef="#br0">12 2756 7794,'2'2'700,"0"0"-705,-2-2-152,0 0 230,-3 14 246,0-9 119,-2 11-41,2-12-66,1-1 497,2-1 141,0-2-963,0 1 83,0-1 107,2 1 96,1 0 27,2-1 152,2 1-264,1-1-207,2 0-6,-1 1-503,2-1-74,-2 2 208,-1 0-12,-1-1 169,-1 0 95,1 0 33,-3-1 90,2 1 56,-3-1 302,1 0 113,-2 0-34,0 0 140,0 0-157,0 0-263,-1 0 1540,-1 0-1569,0 1-21,0 1-57,-2 1 17,-1 0-67,-1 0 0,-1-1-50,1 2 50,-1-2-50,1 0 10,-1 0-122,2 0 106,-2 0-134,3 1 61,-1-1 129,-1-1-123,2 1 123,-2-1 0,1 1 11,0 1 0,1-2-5,0 0 22,1-1 4789,1 0-4492,2 0-202,0-1 135,1 1 50,-1-2-247,2 0 253,-2 0-219,2 0-56,0 0 280,1 0-280,0-1 213,2 0 34,-2 1-202,2-2 18,1 1-102,-1 0 5,2 1 130,-2 0-57,0 0-56,0 0 40,0 0 95,0 2-163,4-3 6,-3 3 275,4-3-270,-3 2 208,1-2-39,2 1-62,0-1-90,3 1-22,6-5 67,-4 2 12,6-3-46,-7 3 40,0 0 61,-2 0-134,0 0 0,0-1 0,0-1 118,2-1-84,-1 0 66,3-2 152,5-6-100,-5 4-152,3-5 0,-7 6 184,0-1-150,-1 0 168,7-10-107,-5 5 6,4-7-101,-5 8 5,-1-2 34,0 2 90,-1-2-129,-2 1 90,1-2 28,1-2-140,0-2 22,3-1 33,8-16 34,-4 9-16,8-10 55,-6 13 29,0-2-74,0 1-61,8-14 79,-7 11-40,7-10 39,-11 14 45,2-1-44,-2 1-46,2-2-33,-1 1 0,0-1 152,-1 0-85,0-1 22,-1-1 29,8-14-101,-7 11-17,5-10 0,-8 14 129,1-2-57,-1 0-4,0-1-68,2-2 0,9-18 0,-4 11-3392,7-12 3308,-9 18 212,0 2-128,-1 1 0,-1 1 34,-1 0-79,1-1 45,0 1 3387,8-16-3281,-7 12-106,6-11 0,-10 17 6,2 0-102,-1-1 96,3-1 0,-2-2 45,11-19-45,-6 13 0,4-14 0,-8 20-67,-3 1 73,-2 2-6,-1 2 0,1 1 112,-1 1-124,2 0 12,7-11-84,-4 8 79,7-9 5,-6 13 0,1-2 78,2 1-128,1 0 50,0 2-11,5-5 22,-7 9-11,-1-2 0,-7 10 73,-3 1-146,2 0 73,0 0 0,0 0-84,1 2 117,0 0-33,7-3 56,-4 4-140,6-3 84,-5 6 0,-1 0-106,1 1 145,1 2-39,0 1-33,7 2-51,-5 0 78,2 1-11,-7 0-95,-3 0 112,2 0 0,-1 0-5,-1 3 55,3-1-89,-1 5 39,11 2-51,-3 0 107,9 2-56,-7-2 0,0 0 0,-1 1-84,-1 0 34,-3 1 33,-1 0-134,-3 1 246,-1-1-95,-2 2 0,3-1 56,-3 1-145,2 0 72,-1 1 17,1 1-79,-1 1 163,1 1-84,-1 0 0,0 1 84,-1-1-184,0 2 100,1 0 0,-1 1-73,1 1 196,0 1-123,1-1 78,5 11-173,-4-9 95,5 9 0,-5-10-56,-2-1 112,1 0-56,-1 0 0,0 0 84,-1 1-173,1 1 89,5 15-79,-4-9 197,5 12-118,-5-10 33,0 1 135,1 1-274,0 1 106,0-1 0,1 2-67,-2-2 168,7 14-101,-5-10 117,4 8-212,-4-13 95,-1-2 0,1 0-22,0-1 128,2 0-95,8 12 124,-5-9-186,6 9 51,-7-11 0,0 0-67,2 0 157,-1 0-90,0 1 0,0-2 145,1 2-223,10 15 78,-6-11-51,10 12 152,-8-15-101,1 1 0,3-1 118,-1 0-202,1-2 84,0 1 0,-2 0-34,1 0 113,-2-1-79,1 1 0,1 0 89,-1-2-156,0 1 67,0-3 0,0 1-67,-2-2 179,1-1-112,-2 0 0,1-1 73,-2-2-191,1-3 118,-2-1 0,0-2-6,-1 0 130,2-2-124,8 6 11,-7-5-56,5 4 45,-9-7 0,-2 1-34,0-1 152,0 1-118,2 0 0,-2 0 34,2 0-130,9 7 96,-7-5 0,8 5 107,-10-7-107,-3 0 0,2-1 5,-3-1-77,-1-1 77,6 2-5,-5-3 90,4 1-90,-8-4 0,0 0 61,-1-1-139,0 0 173,-1 0-95,-1-2 0,0 1 23,2 0-23,-3 0 0,2 0-56,-4-2 89,-1-1-33,1 1 0,0 0 101,2 1-79,6 1-22,-2 0-33,4 0 94,-6-2-61,-1 2 0,0-2 84,-2 1-162,-1-1 78,0 1 0,1 0 0,4 0 0,-4 1 0,2-1 84,-3-1-140,-2-1 56,-1 1 0,1-2-78,-2 2 162,3-1-84,-4 2 100,3-2-189,-2 0 89,1 0 0,1-1-67,2 1 167,0 0-100,2-1 0,1 2 40,7-1-40,-4 2 0,4-2-34,-5 0 84,-1 0-50,-1-1 0,-2 2 96,-1-2-175,2 2 79,-4-2-73,3 1 146,-6-1-73,0 0 0,-1 0 95,0 1-179,-1 0 84,1 0 0,0-1-95,2 0 179,-1 0-84,4 0 135,-2 0-242,1 1 107,-2-1 0,-1 1-101,0-1 185,0 0-84,1 0 107,1 0-208,-1 0 101,1 1 0,-1-1-67,0 1 134,0-1-67,2 0 0,-2 0 179,2 0-313,-1 0 134,0 0 0,1 0-95,-1 0 195,0 0-100,0 0 0,0 0 101,0 0-202,-1 0 101,1 0 0,0 0-84,1 0 213,2 0-129,-1 0 0,0 0 67,0 0-162,-1 0 95,-2 0 0,0 0-89,-2 0 195,0 0-106,1 0 129,-1 0-264,0 0 135,-1 0 0,-1 0-100,1 0 234,0 0-134,-1 0 50,3 0-111,0 0 61,0 0 0,2 0-118,-2 0 219,2 0-101,-1 0 0,0 0 129,0 0-275,-1 0 146,1 0-89,-1 0 206,1 0-117,0 0 0,-1 0 90,1 0-180,-1 0 90,2 0-84,-2 0 174,1 0-90,-3 0 0,0 0 61,0 0-178,-1 0 117,2 0 0,-1 0-6,2 0 73,-1 0-67,1 0 45,-1 0-123,1 0 55,-2 0 23,1 0 0,0 0 118,2 0-124,-2 0 6,1 0 0,1 0-78,-2 0 78,2 0 0,-2 0-39,0 0 123,0 0-90,1 0 6,0 0 0,-1 0-61,2 1 44,-2-1 17,1 1 0,1 0 89,0-1-122,1 2 33,-1-1 0,0 0-73,0 0 107,-2-1-34,4 2 84,-4-2-73,4 1-11,-4-1 0,1 0-84,-1 0 106,-1 0-22,0 1 0,-1-1-50,1 1 95,0-1-45,-1 0 50,1 0-50,0 1-129,0-1 224,1 1-95,0-1 0,-2 0 51,1 0-135,0 0 56,-1 0-1451,1 0-50,-1 1-1490,-8 0-3215,-5 0 6234,-8-1 0,8 0 0,3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3:59.881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0 6003,'8'12'700,"-1"-2"-527,-7-10 2432,0 0-2213,0-3 28,0 2-56,2-2-95,0 1 123,1 0-56,-1-1-79,0 1 175,0-1-118,0 2 436,-1 1 9080,0 0-7309,-1 1-2521,1 2 0,-1 1-191,0 2-5,0 2 196,1 3 0,-1 1 163,1 2 94,-1 1-223,0 2 190,0 0-191,0-1 253,0 1 72,0-1-330,0-2 364,0-1-201,0-3-158,0-1 259,-1-2-63,1-3-33,-1-1-10027,1-3 2713,-2-1 4385,1-9 196,-1-4 2537,2-9 0,0 10 0,0 1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4:01.82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29 213 6137,'-10'-2'773,"2"0"-600,8 1-10,0-1 10,-1 2 18,0-2-12,0 2-28,-1-1-11,1 1 274,0 0-274,0 0 180,0 0 2396,-1 0-2447,5-1 163,0 0 173,5-3 285,2-1-50,3-1-493,3-3 23,3-1-129,-1-2-218,0-3 10,0 0-10,-2-2-23,0 1 207,-1 2-95,-3 0-112,-3 3 129,-1 2-129,-3 2 0,0 1-23,-1 1 1,-1 1 22,1 1 22,-2 0-22,0 1 0,0 1 0,-1 0-44,0 1 44,0 0-101,0-1 101,1 1 22,-1-2 17,0 2 85,1-1 66,0 0-168,-1 0 275,0 0 179,0 1 179,0-1-419,-1-1-192,1 1 388,-1 0-432,2 1 22,-1 0 6,1 0-6,0 0 6,1 0 332,-1 1-181,0-1-151,1 1 123,-1 0 11,0-1-134,0 1 219,-1-1-247,2 1 140,-1 1-140,1 0 0,-1-1 140,1 1-140,0 0 50,0-1 146,1 2-196,1 0 0,1 3 0,2 1 0,0 4 56,1 2-28,-1 2 302,0 0 79,0 2-375,-1 0 167,0-2-173,0-1 34,-2-2 319,0-3-353,0 0 331,-2-2-331,0-2-28,-1 0-28,-1-2-331,-1 0 359,0 0 145,0-1-117,0 1 6,0-1 331,0 0-365,0 0 33,0 0 23,0 0-56,0 1 157,0 0-129,0 0 219,0 1 27,0-1-274,0 0 274,0-1-240,0-1-34,0 0 252,0 0-252,0 2 252,0-1-224,0 1 162,0-1-156,0 0 156,0 0-128,0-1 285,0 0-156,1 0 644,-1 0-10666,2 0 4606,-5-1 2256,-2 3 802,-4 1 2167,-1 3 0,4-4 0,3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4:02.799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37 58 6395,'10'-7'1019,"-1"0"-667,-6 1-44,2 0 68,-1-1-85,0 0 34,-1 2-11,0 0-90,-2 1 11,0 2 1417,-1 1-1489,-1 0-29,0 3 236,-2 2-79,-2 4 40,0 5 201,-2 3-51,0 4 51,-1 3-22,0 4 56,1 3 263,-1 3-129,1 3-370,2 2 354,1 1-225,2-2 79,0 0-101,2-4-437,0-3 0,2-4-28,2-4 6,3-4-208,3-3 180,3-4-797,-1-2-2452,5-3-50,1-2 682,4-1-43,0-2 2710,-1-1 0,-10 0 0,-3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4:03.79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26 3 6579,'-6'-1'1036,"2"-1"-700,4 2 751,0 0-784,0 4 100,0 4-11,1 8 22,1 6 6,-1 5 0,0 4 6,-1 3-51,0 3-173,-1-1-22,-1 0-1,-2-5-106,0-4 27,0-6-88,1-5-12,2-6 0,0-4 0,1-3-73,0-2-11,2-3 45,3-5-62,3-2-50,3-5 11,1 2 27,-1 0 102,-2 2 11,-1 3-11,-2 1-107,-1 3 107,-1 0-51,0 2-39,-2 1 101,1 0 0,1 0 12,0 0-7,2 2 102,0 2 145,3 4-17,-1 2 23,2 0-23,-2 3-134,1 0 45,-2 1-146,0 1 0,-3 0 39,-1 0 34,-2 0-62,-1-2 0,-2-2 90,-5-1 72,-5-3-173,-5 0 12,-3-1-12,-2-1-213,1-2-302,3 0-298,3-2-72,4 0 6,5-1-308,3 0-477,5-4 18,5-2 1646,4-5 0,-2 4 0,-2 1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4:04.74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122 1 5952,'-4'11'577,"1"-2"-364,1-10-17,1 1 3859,0-2-3848,1 5-39,0-2-17,0 4 73,1-1-45,1-1 29,0 1 55,0-1-39,0 1 12,-1-2-40,1 2-96,1 0 63,-2 1-51,3 2 173,0 2 63,2 4-264,1 3 117,1 6-55,1 5 235,-1 8 95,-1 4-134,-1 6 179,-4 3 117,0 0-364,-2 1 197,0-2 89,-4-2-258,-2-3-274,-6-4 202,-2-4-180,-3-6 57,-1-5-56,-1-3 100,-2-4-123,2-3-28,0-3-28,4-3-1098,4-3-1983,3-2 286,4-2 751,2 0-482,1-2 2554,1-4 0,0 2 0,0-2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8:36.47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99 115 5969,'0'7'325,"-1"-2"-185,1-5-17,-1 0 482,0 0 649,0-1-1254,-1 1 17,1-1 0,-1 1 16,1 0 113,-1 0-118,2-1-28,0 0 0,0-2 45,0 2-45,0-2 0,0 1 39,0-1 11,0 0-16,0 0-34,0 0 0,0 0 22,0-1-22,2-1 0,-1 1 0,2 0 0,0 1 6,-1 1-6,0 1 0,0 0-56,-1 1 56,0 0 0,0 0 33,2 0 29,-1 0-68,0 2 6,0 0-16,-1 2-1,0 0 17,0-1 0,0 0 0,-1 0-23,1 0 1,-1 0 0,0 0-113,0 0 113,0 1 39,-1-2-17,-1 1 106,-1-2-56,-2 0-89,1-1 39,0 0-11,1-3-17,0 1 28,0-4 0,1 2 39,2-1-39,0 0 0,0 0 0,0 1 0,0-1-39,0 0 39,0 0 0,0 1 0,4 0 84,0 1-90,3-1 6,0 2 0,0 0-16,1 1 38,-2 1-11,1 0-11,-2 0 56,0 0-56,-2 0 0,0 2 0,-1 0-89,-1 3 89,0 1 0,-1 1-17,0 0 0,-1 0 17,-3 1 0,-2-3 0,-3 0 56,0-2 11,0-2-72,0-1 5,1 0-28,1-2 0,2-3 28,0-2 0,3-3 28,-1-1-23,2 1-5,0-1 0,1 2 0,0 0 39,3 2-39,0 1 17,3 0 45,1 3-17,-1 0-45,2 2 0,-1 0 23,0 1 5,0 0-28,-1 0 5,1 0 96,-3 1-73,0 2-28,-2 1 0,0 4-22,-2 0-51,0 1 73,-1 0 0,-3 0 34,-1-2 38,-5 0-111,0-4 39,0 0-67,0-2 5,2-1 62,1-1 0,1-2-22,1-2 16,1-4 0,1 1 6,2-1-22,0 2-6,1 0 56,0 1-17,0 0 6,0 1 23,0 1-40,2 0 0,2 2 0,1 0 61,2 1-22,0 1-16,0 0-23,1 0 39,-2 2-39,-1 1 0,-1 2 0,-1 3 0,-2-1 0,0 2 0,-1 0 0,0-1-90,-3 1 46,-2-1 44,-2-1 0,-4-3 5,0-2-5,0-1-33,0-1 16,3 0-23,1-2 6,2-2 34,1-2 0,2-2 0,1 0 28,0-1-28,1 2 0,0-1-11,0 2-11,0 1 22,0 1 0,2 1 44,0 2-15,3 0-29,-1 1 0,1 0 23,0 3 16,0 0-17,-3 3 1,2 1 27,-3 0-44,1 1-12,-2 1-16,0 0-29,-1 1 46,-3 0 5,-2-1 0,-4-1-6,-1-2 0,0-3-27,0-1-1,1-2-39,2 0 17,3-1 56,1-3 0,2-4-17,2-1 34,0-2-34,0 2 17,0 0 0,3 1 56,0 1-28,4 2 0,1 0 23,1 2 39,1 1-40,-1 2-50,1 0 34,-2 0 55,-1 0-61,-1 3-28,-2 1 0,-2 2-39,0 1 33,-2 2 6,0-1 6,0 1-6,-2-2 0,-2-1 0,-2-1 6,-1-2-12,2-1 6,0-1 0,1-1 11,1 0-11,1-3 0,1 0 0,0-4-22,1 0 16,0 0 6,0 0 0,0 1 34,2 0-34,2 0 0,1 2-6,2 1 6,0 2 11,-1 1-5,0 0-6,1 0 106,-3 0-22,1 1-84,-2 2 0,-1 3-33,-1 0-1,0 2 34,-1 0 0,-2 1-5,-2 1 66,-2-1-66,-3-3 5,0-2-112,0-3 56,-1-1 56,3-4 0,1-1-45,1-4 17,3-1 28,1 0 0,1 1 0,0 0-34,0 1 34,0 1 0,2 0 0,0 2 95,3 0-100,-2 3 5,2 1 0,-2 1 33,0 0-10,1 1-23,0 3 0,0 1 61,-2 4-61,0-1 0,-1 2 0,-1-1-11,0 0 73,-2-1-62,-2-1 0,-3-1-17,1-3 17,-2-2 0,2 0 0,1-1-73,1 0 51,2 0 16,-1-1-22,2-1-61,1-2 66,0-2 23,0-1 0,0 1 23,0-1-23,3 2 0,0 0-28,2 2 28,0 2 44,-1 0-16,1 1 23,-1 0 111,-2 0-67,2 0-95,-2 0 0,0 1 0,-2 0-89,0 0 89,0 2 0,0 0-84,-3 1-107,-2 1-106,-3 0-274,-3-2-628,0-1 1199,0-7 0,5 4 0,2-4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8:40.41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 1530 5857,'8'12'179,"-2"-2"-140,-6-10 717,0 0-694,0 2-62,0 0 34,0 1-6,0-2-23,0 1 62,0 0-44,-1-1 27,1 1 1,-2 0-46,1-1 62,0 1-27,0-1 128,0 0-68,0 0 662,1 0-527,-2-1-207,2 1 39,-3-3-67,1-3 34,-1-3-34,1-3 0,-1-1 50,1-2 17,1-1-61,1-2-6,-1-1 0,1-3 28,0-1-45,0-1 17,0 1 0,0 0 39,-1 3-33,1 2-6,-1 3 0,1 2-11,0 3-34,0 0 45,0 3 0,0 0-6,0 1 40,0 2-73,0 1-6,0 1 45,2 0 0,0 1-11,3 0 22,1 0-11,1 0 0,0 0 39,-1 0-11,1 0-28,0 0 0,-1 0-5,2 0-12,-3 0 17,0 0 0,0 0 0,-1 0 45,-1 0-45,0 0-23,1 0 23,-1 0 0,0 0 28,0 1-28,-1-1 0,2 1 51,-1 0-51,1 0 0,0-1-34,1 1 84,-1-1-50,0 0 0,0 0 0,1 0 197,1 0-191,0 0 67,0-1-73,2-1 0,-2-2 0,1-2 11,-2 0 39,2 0 73,-2-1-89,2-2-34,0-1 0,0-1 11,1-2-11,0-2 0,1 0 0,0-4 163,2-2-102,0-5-33,2-6-28,2-8 56,5-15-5,6-17-357,-10 27 0,2-3 306,0-3 0,2-1 33,0 1 1,0 1-17,-3 7 0,-1 2-53,11-21 36,-8 15 51,-4 7-85,-1 1 34,-4 2 0,-1 4-11,-3 4 654,-1 3-716,-1 1 111,1 1-301,0-2 89,1 2-286,1-2-173,0 3-419,0 3-416,0 4 1468,-3 6 0,-2 5 0,-1 3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49:24.2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142 0 5941,'3'8'252,"-1"-3"-196,-2-5 756,0-1-795,-1 0-17,-1 1 0,0-1 0,1 1 11,0 0-5,0 0-1,-2 0 29,1 0-6,-1 0-23,1 0-5,-1 0 17,1 0 34,-1 0-51,2 0 28,-3 0 28,2 1-34,-2 0-5,1 1-17,0-1 17,-1 1 27,2 0-38,-1-1 22,1 1-17,-1 0 17,0 0 11,-1 1-39,1 0 79,-1-1-51,1 1-28,0-1 0,1-1 33,-2 2-33,1-1 0,0 2 39,1-2-5,-1 1-34,1-1 0,-1 0 17,1 0 50,1 0-67,-1-1 34,1 1-18,0-2-16,-1 3 0,0-2 0,1 1-16,-1 0 21,0 0-5,0 0 34,-1 0-17,1 0-23,-1 2 6,0-1 11,0 0-11,1 0 23,1-2 38,0 1-33,1-1-17,-1 0 1,1 0 38,-1 0-61,1 0 11,-2 0-6,2 1-22,-1 0 45,1-1-17,-1 1 17,1 0 33,0 0-61,0 1 11,-1-1 0,1 1-6,-1-1 23,1 0-6,0 0 6,0 0 28,0 0-45,0-1 0,0 2 0,0-1 28,0 2-28,0-1 39,0 0-5,-1 1 27,1 0-66,-1 2 5,1-2 56,0 2-56,-1-2 45,1 0-23,0 0 34,0-1-45,0 1-11,0 0 28,0-2 6,0 2-34,0-3 0,0 3 17,0-2-51,0 1 34,0 0 0,0 0 34,0 0-1,0 2-33,0-1 0,0 2 23,0-1-23,0 0 0,0 1 117,0-1-61,0 0-61,0 0 5,0 0-17,0 3 17,0-2 0,0 1 78,0-1-55,0-1-46,0-1 23,0 1 0,0-2 6,0 3 22,0-2 29,0 1-18,0-2-39,0 0 0,0 0 0,0 1-11,0-1 50,0 0-39,0 2 168,0 2-168,0-1 0,0 2 0,0-1 17,0-1 16,0 0-33,0 0 95,1 0-22,2 4-73,-1-2 0,2 2-45,-2-1 101,1-1-56,0 1 40,0-1 32,-1 2-77,0 2 5,0-2-39,0 3 83,-1-4-44,0 0 51,0-1 61,1 0-140,-1 0 28,1-1 0,1 0-6,-1 0 51,1 0-45,0 5 129,0-2-140,0 3 11,0-3 0,-1-2-40,1 2 80,0-1-40,0 1 112,2 5-152,-2-3 40,3 3 0,-3-3 6,2 0 112,-1 1-118,0-2 0,0 1 39,1 5-39,0-4 0,0 4 73,-1-4 33,0 1-151,0-1 45,0 2 0,-1-1 51,0 2-51,1 0 145,1 9-50,-1-6-95,1 7 0,0-7 12,-1-1 122,1 0-134,0-3 6,-1 1 335,2 6-341,-1-5 0,2 5 6,-2-6-6,0-1 5,1-1 46,1 1 38,-1-1 18,2 0-107,-1 0 0,4 4 84,-4-4-79,4 2 96,-5-5 106,2 1 34,-1-1-297,2 0 56,-1 0-95,4 5 246,-3-4-151,4 5 213,-4-5-78,1 2-147,1-1 12,0 0-28,0 1-39,0 0 134,1 0 91,0 2 66,1-1-40,3 6-184,-3-7 0,1 5 73,-5-8 6,0-1 55,0 0 174,4 5-381,-2-2 73,4 3 0,-3-4-11,0 1 123,1-1 17,0 0 44,0-1 315,0-1-656,0 0 168,0-1 0,-1 0 252,5 4-252,-5-2 0,4 2 246,-6-4-425,0 0 179,0-1 84,5 4 263,-4-3-347,4 3 0,-4-4 95,1 1-375,-1-1 280,1 0 0,-1 1 280,1 0-129,-1 1-184,4 4-68,-4-2 84,4 3 17,-5-4 0,-1-1 219,1-1 44,-2 0-526,0-1 263,0-1-51,-2 0-150,1-1 301,-1 0 52,3 3 55,-4-3-319,3 2 112,-3-2-146,1-1 29,0 1 133,1 0-16,-1 0 432,2 1-449,-3-1 17,2 0-1126,-4-5 521,0 0-1697,0-1-191,6-12-430,1-5 2923,2-15 0,-5 14 0,-2 2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49:27.12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75 5790,'2'6'185,"1"0"-101,-2-6 50,0 0-44,0 0-18,1-1-60,-2 1 38,2-1 28,1-1-78,-1 0 34,4-1-17,-4 2-6,1-1 73,-1 0-78,1 1 44,0-1-5,1 0-40,0 0 74,5-1-57,-2-1 12,2 0-17,-2 1-17,0-1 0,-1 2 28,-1 0 0,0 1 16,0 0 7,-1-1-23,1 1-28,-2 0 0,1 0 17,0 1 50,2-1-34,1 0 23,1-1 28,2-1-33,6-2-51,-4 2 11,3-1 34,-6 2-34,-2 0 11,-1 1 12,0 0-12,-2 1-27,4 0 5,-3 0 50,5-1-28,-2 1 34,2-2 17,2 1-45,0 0 0,-1 0-28,0-1 28,-1 1 23,3 0-29,-4 0-11,2 0 28,-5 1-39,0 0 0,-2 0 0,1 0 45,0 0 0,5 0 95,-1 0-101,5 0-11,-3 0-28,0 0 0,0 0 39,-2 0-39,-1 0 17,0 1 67,-2 1 84,6 0-67,-2 0-67,5-1 139,-2-1-134,2 0-22,1 0-17,-1 0 73,0 0-73,4 0 0,-7 1 51,3 0-23,-8 1-28,2 0 0,-3 1 34,2-1 50,1 1-67,0 0-12,1 0 124,0 1-84,1-1-45,-1 0 0,1 1 0,-1-1 33,1 0-33,2 1 51,-1 0 128,2 0-112,0 0-67,7 0 0,-6 1 0,4-1 0,-9-1 6,0 0 134,1 1-45,0 0-95,1 1 45,6 0-73,-4 1 33,3 0-5,-6 0 96,0 0-29,-2 0-73,0 2 6,-2-1 0,-1-1 39,0 1-5,3 2 229,-1-2-78,4 3-185,-2-3 0,3 0 11,-1 1 84,2-1-83,-1 1 133,6 3 68,-6-1-213,5 2 0,-6-3 17,1 1-12,-1-2 40,2 2 50,-2-1-5,1 1 84,0 0-174,5 4 0,-5-4 28,5 3 56,-7-5-40,0 0 18,-2 1 128,0-2-201,-1 1 11,5 2 28,-2-3 123,3 5-128,-2-4 5,1 1 230,0 1-342,2 0 84,-1 1 0,1 0 95,0 2 62,6 6-157,-5-5 157,6 5-157,-8-6 0,0 0 0,1 0 151,-1 1 84,1 0-235,0 1 0,0 1 135,6 7-135,-5-5 0,4 5 408,-8-8-150,1 0-342,0-1 84,0 1 0,1-1-34,4 7 34,-4-6 454,3 4-269,-5-6-336,0-1 151,-1 0 0,-1 0-185,1-1 185,4 5 235,-3-4 62,4 5-415,-5-5 118,1 0 0,0-1 51,0 0 100,0 1-151,2-2 263,0 3-162,-1-1-202,2 1-17,4 4 68,-3-4 151,2 5-101,-4-6 151,-3 0 146,2 1-465,3 4 56,-3-4-107,1 4 320,-3-6-101,-3-1 51,0-1 161,1-1-324,-3 1 112,3 0-33,-2 1-135,2-2 285,-1 2-66,5 4 268,-2-3-470,4 3 151,-5-3 0,1 0-235,-1 0 470,3 4-140,-3-5 202,2 4-313,-3-5 16,0 0 0,-2-1-337,2 0 449,-3-1-112,1-1 0,-2 0 359,1-2-533,-2 0 174,0 0-605,-1-1-56,-2 0-991,0-1 240,-1 0-122,0 2 228,0 0-345,-7 5 1651,-5-1 0,2-1 0,1-3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49:30.61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5941,'8'4'269,"-1"-1"-241,-7-3 431,0 0-409,0 2-44,0 0 16,0 2 29,0-1-34,0-1 5,0 0 12,0 0-34,0 0 100,1 1-66,0 0 39,0 0 67,2 0-95,-1 0 61,1 0-28,0 0-67,0-1 135,0 2-68,0-2 18,1 2 27,0-1-106,1 0 61,-3 1-50,4 1 73,-3 0-51,1 0 45,0-1 51,-1 0-112,0 0 83,0-1-78,0 1 141,1 0-96,0-2 56,1 1 28,-2-2-117,0 2 55,1-1-106,1 1 0,0-1 107,1 2-107,-2-2 0,1 1 95,-2-2-22,0 0-62,1 1 39,0-1 152,1 1-135,0 1-67,0 0 11,3 1 6,-3-1-17,1 0 0,-3-1 67,0-1-22,-1 0-51,1 1 6,-2-1 40,3 0-40,-2 1 0,2 0 100,-1 0-49,1 1-51,0 0 0,1 0-34,1 1-11,-1 0 90,1 0 95,1 1-84,-1-1-61,2 3 5,-2-2 0,0 0 56,1 1-40,0 0 24,1 1 234,3 4-274,-1-3 0,1 3 0,-2-5 0,0 1 62,-1 0 50,0-1 28,1 0 50,0 1-263,0-1 73,2 2-117,-3-1 234,3 1-117,-4-1 157,1-1 45,-2 1-202,2 0 0,-1 0-129,5 3 291,-2 0-162,2 2 101,-3-3 73,0 1-186,-1-1 12,1 1 0,-1-1-61,0 1 66,0-1 191,3 3 51,-4-3-269,4 0 22,-5-2 0,1-2 22,0 0 51,-1 0-6,0 1-67,1-1 241,-1 1-358,3 2 117,-1-1 190,3 1-28,-2 0-162,-1-1 0,2 1 224,-1-2-313,-1 1 89,-1-2 0,0 0 274,0 1-274,-1-3 0,-1 2 28,-1-2-168,-1 0 140,1 0 342,3 3-169,-1-1-173,3 4 0,-2-3 0,2 1-16,-1-1 32,-1 1-16,2 0 247,-3-1-62,2 1-202,3 3 17,-3-3-39,4 3 50,-4-4-11,0 0 381,-1 0-34,1 0-364,-1-1 17,1 1 0,0-1 101,4 3-101,-2-2 313,3 3-27,-1-2-398,-1 0 112,0 0 0,-1 1-230,1-1 348,-1 0-118,1 0 544,3 4-712,-2-3 168,3 3-39,-5-3 22,1 0 17,-2-1 0,1 0 185,-1 0 44,4 3-229,-2-3 0,2 2-302,-3-2 526,-1-1-224,0 1 140,0-1 241,1 0-404,-2-1 23,1 2-297,3 1 549,-2-2-252,2 3 252,-2-4 196,-1 2-448,2-2 0,0 1 0,1 0 140,4 3-140,-4-2 0,4 1 566,-5-2-779,0-1 213,-1 1 0,1-1 51,-2 2 296,2-3-347,-3 2 168,3-1-336,-3-1 168,2 2 0,0-1 621,2 0-233,1 3-388,5-1 0,-1 1 358,15 3-358,-8-3 0,10 1 414,-12-2-83,0-1-359,-2 0 28,1 0-56,-1 0-191,1 1 247,-1-1 247,10 2 246,-8-3-902,3 2 409,-10-4 0,-3-1-168,0 0 168,-3 0 0,-1-1 918,1 2-1203,-2-2 122,2 2 163,-1-2 79,2 1 116,4 0-195,1-1 527,2 1-90,2 1-785,-1-2 259,9 3-202,-6-2 291,4 1 0,-7-1 554,-1 0-117,1-1-874,-2 1 437,0-1-146,3 1 376,-5-2-230,1 0 297,-5 0 303,-1 0-936,1 0 336,-1 0 0,-1 0-527,0 0 756,-2 0 130,2 0 190,-2 0-790,1 0 241,-1 0 0,2 0-398,1 0 701,1 0-303,0 0 706,2 0-953,-3 0 247,2 0 0,-5 0-397,-1 0 766,0 0-369,-1 0 0,-2 0 488,1 0-796,-2 0 308,2 0-426,0 0 762,0 0-336,1 0 0,-3 0 213,2 0-577,-1 0 364,-1 0 0,1 0 61,-1 0 242,0 0-331,0 0-308,1 0 336,-1 0-95,0 0 95,0 0 0,2-2-549,2-1-505,1-5 478,3-2-600,-1-1-1351,0-1 1894,-2 1-1680,-2 1 336,-3 2 1176,-1 0-722,0 2 374,-1 0-111,-1 0 56,-4-1 1204,-1 0 0,2 1 0,1 3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88"/>
    </inkml:context>
    <inkml:brush xml:id="br0">
      <inkml:brushProperty name="width" value="0.04286" units="cm"/>
      <inkml:brushProperty name="height" value="0.04286" units="cm"/>
      <inkml:brushProperty name="color" value="#333333"/>
    </inkml:brush>
  </inkml:definitions>
  <inkml:trace contextRef="#ctx0" brushRef="#br0">251 0 9688,'0'2'3601,"0"-2"-2705,1 0-554,0 0-264,1 0 225,-1 0-197,1 0 107,-1 0 106,0 0-245,-1 1 301,1 0 84,-1 0 6425,1-1-6884,-5 0 17,-2 0-118,-5 0 95,-2 0-123,-1 0 62,-1 0-123,-2 0 5,0 0 101,-2 0-190,0 1 274,-1 3-140,1 1 123,2 3-96,2-1 147,4 0-34,2-1 0,5-1 11,-1 0-90,4-1 57,-1 1 22,2-1-118,-1 1 208,1-1-90,0 0 84,0 5-39,2-3-45,2 3 0,4-2 129,5-1-67,1 0 61,10 1-39,-5 0-117,5 1 33,-9-3 0,-1 1 28,-2-2 72,-1 2-94,-2-1-6,-1 0 50,-1 0-139,1 1 89,-3-1-45,2 2 123,-5-3-78,3 1 0,-3 0 6,1 0-56,0 1 50,0-1 0,-2 0 84,2-1-84,-2-1 0,0 1 5,-1 1-22,0 1 51,0 1-34,0 0 39,0 2 135,-6 0-141,-1 0-33,-7-1 79,0-3-12,-4-3-67,0-1 0,-3-1 84,0 0-101,-1-2 17,1-1-50,-7-3 106,10 2-56,-3-2 0,12 4-34,3-3-83,2 3-651,2-2-1814,1-3 2582,3-8 0,-1 7 0,1-3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49:32.1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5790,'1'5'61,"0"-1"-55,-1-4-31,0 0 1,0 1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49:56.03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366 37 5801,'-11'-14'319,"2"3"-162,8 11-62,0 0-39,0 0 51,-1 0-46,1 0-5,-1 0 23,2-1-57,-2 0 40,0-1-23,1 1-39,-1-1 67,0 1-39,1 0 11,-2 1-16,1 0-1,-2 0-22,-1 0 0,0 0 0,1 0 6,0 0 5,1 0 17,-1 0 39,1-1-45,0 0 29,1 0-23,0 1 22,-1 0-22,-1 0-28,-3 0 17,2 0 11,-1 0 5,1 0-27,-4 0 17,3 1-23,-2 0 0,3 0 0,1 0 5,0 1 40,1-1-12,-1 0 7,2 1 77,-2 1-78,0-1-39,-2 1 12,0 0-1,1-1-11,-2 1 17,2 0 61,-1-1-39,2 0-33,-1 1 22,2-1 33,-1-1-33,3 1 68,-1-2-46,1 1-50,0 0 0,-2-1 39,1 2 17,0-1-39,1 0 22,0 0 23,0 0-6,-1-1-56,0 2 0,0-1 17,-1 1 22,0 1 34,-2 1 5,2-1-28,-1 1-50,2-1 0,-1-1 28,1 1-5,-1-1-6,1 1 151,-2 1-101,2-1-39,-1 1-28,1-2 29,0 0 49,1-1-78,0 0 50,-1 1 18,2 0 16,0-1-90,-2 1 6,1 0 34,-1 1-6,0 0 0,-1 1 16,2-1 68,-3 0-84,3 1-28,-3 0 107,3-1-46,-1 1-49,0-1-12,2-2 106,-1 2-50,0-1-28,0 0-28,0 1 157,0-1-112,0 0-45,0 0 5,0 0 96,0 0-101,0 0 0,-1 1 146,0-1-90,1 1-56,-1 0 11,0-1-11,1 1 5,1-2 197,0 0-129,0 1-68,0-1-44,0 0 39,0 0 0,0 0 101,0 1-11,0-1-90,0 0 0,0 1 0,0-1-17,-1 0 22,1 2-5,-1-1 140,1 1-5,0-1-141,-1 2 6,1-1 0,-1 0-45,1 0 90,0 0-6,0 0 73,0-1 73,0 1-185,0-2 0,0 2-22,0-1 78,0 0-56,0 0 101,0-1 61,0 1-246,0 1 84,0 0 84,0 1-34,0-1 6,0 1 112,0-1 23,-1 0-275,1 1 84,-1-1-62,1 0-95,-2 1 208,2 0-51,-1 0 224,0 8-196,0-7-28,1 7 0,-1-8 34,0 0 252,1 1-348,-1-1 62,0 1 0,0 0 84,-1 1-11,1-1-73,0 1 0,1-1 95,-1-1-117,1 0 22,-2 2 145,2-1-145,-1 1 0,0 0 0,0-1 0,1 0 28,-1 0-28,1-3 258,0 3-107,0-3-263,0 1 112,0-1-22,0 0-180,0-1 202,0 2 0,0-1 213,0 2-213,0-1-101,0 2 101,0-2-112,0 1 202,0-1-90,0-2 246,-1 2-246,1-1 0,-1 2-90,1 1-5,-1-1 168,0 3-73,1-3 252,-2 1-252,2-1 0,-1 0 0,0-1 90,0 0-309,1 0 337,-1 1-62,1-1 201,0 2-268,0-3 11,0 1 0,0-1-117,0-1 145,0 1-28,0 0 257,0 1-268,0 1 11,0-1-129,0 1-44,0 0 257,0-1-84,0 0 128,0-1 220,0 1-365,0-2-224,0 1 51,0 0 290,0-1-100,0 1 34,0 0 224,0-2-275,0 2 17,0 0-275,0-1 511,0 1-236,0 0 0,0-1 112,0 2-241,0-1 129,0 2 0,0-2-84,0 1 95,0 0-11,0-1 0,0 1 129,0 0-258,0 0 129,0 0 0,0 0-258,0 1-565,0-1-404,0 0-2033,0 1 1513,0-2 1747,0 1 0,0-3 0,0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49:58.40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30 6025,'4'0'386,"0"-2"-307,-2-1-51,-1 1 33,0-1-5,0 1-22,-1 0 84,0 1-34,0 0 5,0-1 51,0 1 823,0 0-929,1 0-34,1 1 33,2 0-33,0 0 168,0 0-134,2 0 67,0 0 33,1 0-95,0 0-16,0 0-23,-1 0 0,1 0 39,-2 1-33,0 0 66,-1-1 29,1 1-28,0-1-73,-1 0 0,0 0 22,0 0-10,0 0 4,0 0 64,2 0 9,-1 0-38,1 0-51,-1 0 140,0 0-135,-1 0 79,1 0-50,-1 0 50,0-1-45,-1 0-39,1 0 0,0 0 11,-2 0 23,0 1-107,-1 0 73,0 0 95,1 0-56,0 0-39,0 0 0,0-1 0,0 1-39,0-1 39,-1 1 135,0 0-135,0 0 0,1-1-6,0 0 12,0 1-6,1-1 100,-1 0-10,0 1-101,0-1 11,0 1-34,-1 0-27,1 0 61,0 0 0,-1 0-45,0 0 45,0 0 0,1 0-23,-1 0-27,0 0 50,0 0 0,0 0 73,1 0-6,-2 0-78,2 0 11,0 0-6,-1 0-22,0 0-2089,0 0 1294,-7 0 61,-3 0 762,-7 0 0,7 0 0,3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05.90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 6092,'8'12'499,"-2"-2"-393,-6-10 1921,0 0-1988,1-2 84,0 1-111,2-2 38,-2 1 141,1 0-96,0 1-44,-1 0 44,0 0 151,-1 1 1,2 0-96,-1 0-5,0 0 346,0 0-486,0-2 112,0 2 117,0-2-34,1 1-245,0-1 44,1 0 0,-1 1 0,0 0 56,-1 0 128,-1 1-184,2 0-240,-1 0 245,1 2-5,-1 2 0,0 2-45,0 0 40,0 2 5,0-1 0,-1 2 45,2-1 44,-2 0-89,1 0 0,0 0 56,0 0-61,-1 0 10,2 0 1,-2 0 391,1 1-285,0-2-112,-1 1 0,1-2 0,-1 0 28,1-2-28,-1 0 56,0-2 247,0 1-146,1-2-157,-1 1 67,1-2 45,0 2-100,-1-1 44,1 1 218,-1 0-128,2 2-146,-2-1 0,1 2-23,-1-1 23,1 2 0,-1 0 247,1 0-57,-1 0-268,1 0 78,-1-2-62,0 2 174,0-2-67,0 1-45,0-2 112,0 0-196,0 0 84,0 0 0,0-1-123,0 1 201,0-1 96,0 1-1,0-1-302,0 1 129,0-1 0,0 3-89,0-1 218,0 1-68,0 0 645,0 2-723,0-2 17,0 0 0,0-2-95,0-2 240,0 0-6127,0 1 3518,-5-1 2464,-2 0 0,1-1 0,1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06.89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30 20 5801,'-9'-8'67,"1"1"51,7 7 5,0 0 252,0 0 1271,0 0-1416,0-2-90,0 1 1765,1 0-1513,0 7-331,0-1 231,0 6-40,0-1-118,0-1 224,0 3-285,0-2-62,0 1 606,0 0-511,0 0-66,0 0-40,0-1 173,0-1-27,0 0-57,0-1-77,0-1 665,0 2-363,0-1-314,0 2 140,0-2 73,0 0-197,0-3-16,0-3 448,0 2-296,0-1-253,0 0 101,-1 2-67,-1-1 83,1 1-16,-1-1 342,2-1-61,0 0-298,0 0 17,0-1-79,0 1-72,0-2-325,0 0-2913,0 1 1250,0 0-387,0 1 2526,0-1 0,0-1 0,0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07.6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 22 6025,'-5'-12'694,"1"3"-514,4 9 1063,0 1-1064,0 1 17,0-1 224,0 1-268,0 0 100,0 0-185,0-1 28,0 1 79,0 0-101,0 1-17,0 0 268,0 4-189,1 0-90,1 2-45,-1 1 151,2 1 246,-1 1-201,1 0-11,-1 1 414,0-1-375,0 1-224,-1 0 0,0 5 152,0-4-141,-1 4 157,0-5 118,0-1-62,0 0-224,0-1 0,0-1-190,0 0 206,0-4-16,0 1 0,0-5-644,0 1-39,0-2-493,0 1-253,0 0 130,0 4 229,0 2 1070,0 3 0,0-5 0,0-1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08.3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 25 6176,'-6'-14'583,"0"3"-410,5 11 2835,1 0-2890,0 5 134,0 1 336,0 5-544,0 4 533,0 0-420,0 2-73,0 1 689,0 1-526,0 1 234,0-2 270,0 1-337,0-2-414,0-1 0,0-3 95,0-2-11,0-3-84,0-3 0,0-2 101,0-2-2398,0 0 1,0-1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09.25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6103,'2'2'678,"0"0"599,-2-2-835,0 1-324,0 2 280,0-1-135,0 3-44,0-1 212,0 2-426,0 0 460,1 1-140,1-1-325,0 2 644,0 1-381,0 2 28,-1 0 477,0 3-757,1 1 538,-1 0-437,0 2 90,-1 0 593,1-1-666,0-1 235,-1 3-56,1-4-331,-1 1 23,0-4 0,0-4 174,0 1-6,0-3-168,0-3-7589,0 0 7589,-6-2 0,4 0 0,-4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09.98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6109,'2'8'543,"0"-1"-375,-2-7 1848,0 0-1859,0 3 157,0 1-135,0 2-89,0 2 352,0 2-279,0 2 156,0 3 123,0 2-318,0 3 587,0 1-521,0-1 57,0 3 576,0-4-576,1 0 50,1-2-297,0-1 285,-1-2 34,0-3-319,1-3 0,-2-2 241,1-3-241,0-1-504,0-2-845,1 0-657,-1 0 528,3 0 1478,2 0 0,-2-1 0,0 1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24.89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24 6540,'1'-5'482,"0"0"-320,-1 2-50,0 0-61,0 1 105,0 0 320,0 1 651,0 0-903,1 0 190,1 1-403,0 0 168,0 0-179,-1 0 118,2 0 28,-2 0-68,2 2 101,-1 1 219,0 3-286,1 2 17,-1 1-129,0 1 11,-1 1 420,-1 0-341,1 0 195,-1 0 153,0 0-192,1-1-212,-1 0-23,2 3 263,-2-3-263,1 3 225,-1-2 184,1 0-62,0 1-285,-1 4-62,1-3 605,-1 2-599,0-4 543,0-1-224,0 0 258,0 0-594,0-1 0,0 0 319,0-2-22,0 3 17,0-4-314,0 1 492,0-3-749,0 0 257,0 0 0,0 0 207,0 1 286,0 3-493,0-3 420,0 2-90,0-4-330,0-2-7690,0 0 5343,2-1 2347,7 0 0,-5 0 0,4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89"/>
    </inkml:context>
    <inkml:brush xml:id="br0">
      <inkml:brushProperty name="width" value="0.04286" units="cm"/>
      <inkml:brushProperty name="height" value="0.04286" units="cm"/>
      <inkml:brushProperty name="color" value="#333333"/>
    </inkml:brush>
  </inkml:definitions>
  <inkml:trace contextRef="#ctx0" brushRef="#br0">7 18 8780,'5'0'2134,"-1"0"-1411,-4 0 1506,0 0-1635,0-2-135,0 0 168,0-1-167,0 1-1,0 0 336,0 1-229,0-1 123,0 2 6,0-2-404,0 1 2162,0 0-2308,0 3-88,0 2-51,0 1-1,0 2 169,0-1-107,0 2 34,0 0 39,0 2-73,0 0 124,0 2-158,0 1-33,0 2 196,0-2-129,0 3-11,0-2 73,0 1-73,0 2 56,0-1-106,0 3 27,0-1 242,0 2-270,0 1 371,0 11-343,0-8 107,0 9-140,0-11 0,0 0 101,0-1 33,0 7-122,0-6 72,0 6-135,0-7 51,0 1 0,0 1 135,0 0-135,0 2 201,0 0-201,0 1 84,0-3-134,0 1 50,0 7 11,-1-8 90,1 6-79,-2-11-22,1-1 6,0-1-40,0-1 40,1 0 11,0 6 83,0-6-49,-1 4-51,0-5 5,0-1-38,0 0 123,1 0-90,-2 0 0,2 1 50,-1 0-50,0 5 0,1-6 28,-1 3 23,1-5-51,0-2 0,0 1 78,0-1-89,0 2 11,0 8 6,0-2 111,0 5-117,0-6 0,0-1 79,0 0-74,0-1-5,0-1 0,0-1-73,0 0 180,0 4-107,0-5 117,0 5-173,0-6 56,0 1 0,0-1-28,0 0 140,0 0-112,0 6 68,0-4-147,0 5 79,0-6 0,0 1-50,0-1 134,0-1-84,0 1 0,0-2 117,0 2-217,0 3 100,0-3-68,0 3 169,0-5-101,0 1 0,1-2 101,-1-1-202,2 1 101,-1 4-39,0-3 106,1 4-67,-1-4 0,1-1 90,-1 0-180,0 0 90,1 0 0,-2 0-95,2-1 190,-1 3-95,0-3 101,-1 1-196,1-1 95,-1-1 0,1 2-118,0-1 230,-1 1-112,1 1 107,0-1-197,-1 0 90,2-3 0,-1-2-84,1 2 174,-2-2-90,1 1 0,-1 1 95,0 0-179,0 3 84,0-1-101,0-1 202,0-1-101,0-2 0,0 0 101,0-2-197,0 1 96,0-1-100,0 2 228,0-2-128,0 1 0,0-2 135,0 1-230,0 0 95,0-1 50,0 1-50,0 0 67,0 0-173,0 2 106,0 0 0,0-1-45,0 0 163,0 0-118,0 0 0,0 0 44,0 0-128,0-1 84,0 1 0,0-2-487,0 1-2084,0-12-7260,-5-5 9069,-2-15 1,0 14-1,1 0 1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25.96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 15 6176,'-6'-8'599,"1"1"-431,5 7 2482,0 0-2471,0 3-45,2 0 303,1 3-364,0 0 162,1 1-173,-2 0 33,0 1 381,0 0-263,0 1 5,-1-1 303,1 0-291,-1 1-196,-1-1-34,0 0 61,0 0 438,0 5-163,0-3 263,0 2-134,1-5-465,0-1 0,1 0 246,-1 0 320,0-1-190,0 2-130,0-2 90,0 2-358,-1-2 22,0 0 0,0 2 296,0-2-144,0 1 290,0 2-22,0-2-420,0 2 0,0-3 28,0 2-101,0-2 236,0 1 49,0-1 500,0 0-303,0-3-409,0 1 0,0-2 359,0 2-119,0-2 175,0 1-10246,0-2 9552,0-3 1,0 1 0,0-2-1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26.82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 3 6025,'-5'-1'823,"2"-1"1636,3 2-2364,0 2 73,0-1 168,0 4-240,1-1 167,-1 1-95,1 1-101,0 2 443,1-1-326,-1 2 46,0 0 369,1 1-588,-2 1 477,1 2-331,-1 0-157,0 1 1014,0 0-841,0 1 421,0-1-17,0 1-477,0 0 713,0 7-796,0-4 733,0 2-498,0-5-123,0-1-129,0 1 353,0-1 280,0-2-437,0-2-196,0-1 1456,0-1-1456,0-4 0,0 1 0,0-3-9018,0-1 6710,-2-1 545,-1 2 1763,-3 0 0,2-1 0,1 1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8:43.44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257 27 5986,'9'1'218,"-1"0"-134,-8-1 695,0 0-690,0-2 40,0 1-62,0-2 997,0 3-1064,-2-1 0,0 2 0,-1 2-34,-1 2 34,0 4 17,-1 0-11,0 2 39,-1 0-29,1 1-16,-2 1 0,1 1 28,0 1 6,-1 0-34,1 0 0,1-3 179,0-2-151,2-3 17,1-4-45,2-1 190,0-2-246,-2-2-179,1 0 185,-1-4-107,0 1-5,0-1 100,1-1-106,-1 1 34,0 0-12,1-1-67,-2 1 90,1 0-17,-1 2-33,0 0 61,0 1-51,0 1 40,0 0 39,0 1 17,0-1 61,0 0-5,1-1 11,-2 1 0,1-2-17,-2 2-5,2-2-6,-2 2 22,1-1 1,0 2 5,0-1 0,0 1 0,0 0 0,0 1 0,0-1 0,0 0 0,0 1 39,1-2 17,0 1 56,1-1-6,0-1-106,0 2 51,0 0-35,-1 0-16,1 1 40,-1 0-29,0 0 0,1 0 11,-2 0-10,2-1 88,-1 1-44,0-1-11,1 1 67,0 0-101,0 0 1,1 0-12,-1 0 0,0 0 5,0 0 6,0 0-5,0 0 44,0 0-33,1 0 274,-1 1-257,2-1-17,-2 2-17,0 0 0,1-1 0,-2 3 33,1-3 18,0 1-18,1-2 107,0 1-95,0-1-45,-1 0 39,0 0-16,1 0-18,-1 0 12,0 0 101,1 0-113,0 0 454,-1 0-459,6 2 6,0 0 67,3 2-23,-1-1-50,-1 0 0,-2-1 23,1 0 49,-1-1-55,0 1-11,0-2 146,0 0-85,0 1-67,0-1 0,0 1 39,1 0-39,-1 0 0,1 0 0,-1 1 79,1 0-79,0-1 0,-2 1-6,2-1 12,-2 0 27,1 0-33,0-1 0,-1 0 101,1 0-45,0 0-56,-1 0 0,0 0-39,0 0 39,-1 0 0,0 0 0,0 1 11,0-1-5,1 2-12,-1-2 6,0 1-45,0 0 17,0 1 28,1 0 0,-1-1 51,1 2-12,0-1-39,-1 0 0,1 0-17,-1-1 17,0 1 0,0 0 0,1 0 11,0 1 28,-1-2-44,0 1 5,-1 0 0,2-1 11,-2 1-11,1 0 0,0-1-6,0 1 6,1 0-5,-1 1 5,0 0 0,1 0 17,-1 0-17,0 0 0,0-1 0,0 1 0,-1-2 112,1 0-196,0-1 84,0 1 0,1-1 16,-1-2 80,1-2-102,-1-2 6,2-1 0,-1-1 22,0-1-22,0-1-33,1-2 5,0-2-84,1-1 39,-1 0 73,0 1-129,0 2-50,-1 1-684,0 0-1192,0 0 2055,-1-2 0,0 7 0,0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8:44.68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82 98 6098,'4'-3'537,"0"-1"-425,-2-5 68,0 0-57,-1 1 17,1 0-6,-1-1-11,0 2 68,-1-1-12,0 2-56,0-1 79,0 1-152,1 1 68,-1 1-6,0 2-56,0 0 824,0 1-712,-1 6 5,-3 2-89,-1 6 219,-3 2-225,-1 2-16,0 4-62,-1 3 100,0 3 68,0 4-112,1 4 45,0 3 252,3 3-241,1 3-78,2 0-34,1-1 89,2-2-89,0-4 0,2-6 0,2-4-67,1-7-403,4-4-387,1-6-85,2-4-475,6-5-218,1-10 1635,2-4 0,-9 3 0,-4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8:49.42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74 0 6277,'1'2'498,"1"0"381,-2-2-823,0 2 17,-2 2 39,0 3-78,-2 3 95,0 0-57,-2 2-27,1 2 112,-2 1-151,1 4 38,-2 0-32,2 2 44,-1 1-6,1 0-22,1 1-28,1-2 101,2 0-56,0-1-45,2-3 0,-1-2 0,1-3 5,0-2-5,0-1 6,1-3 50,1-2 0,1-1-56,2-1 0,0-1 0,2 0 67,0-1-28,1 0 12,1-1 33,0-2-11,-1-3-28,1-3-45,-1-1 34,0 0-34,-1-1 0,0-1 0,-1 0 44,-1 0-21,0 0-23,0 0 0,-2 1 28,0-1-28,-1 0 5,-1 1 1,0 0-6,1 0 34,-2 0-34,1 0 0,-1 1 5,0-2-22,1 2 17,-1-1 0,0 2 0,0 0-11,0 1 11,0 2 0,0 0 28,0 1-84,0 0 84,0 1-28,0 0 0,0 0 0,0 1-5,0 0 5,0 0 0,-1-1-34,-1 2 40,-1 0-6,0 0 0,0 2-45,-1 0 39,0 0 6,-1 0 0,0 0-11,0 0 17,0 0-12,-1 0 6,0 2-62,1 0 57,-1 3 5,2 0 0,-1 1-28,1 0 33,0 1-5,-1-1 0,1 2-28,0-1 6,2 0 22,-2 0 0,3-1 0,-3 1 0,3-1 0,-1 0 0,0-1-22,2 0-1,0-2 23,0 1 0,0-1 23,0 0-23,0 1 0,-1 1 0,1 0-12,-1 2 12,1-2 0,0 0 0,0 0-5,0-3 5,0 2-6,0-4-45,0 1 51,3-1 46,0 0 10,3 0-56,0 0 0,0-1 0,-1 0 33,1-1-33,-1 0 51,0-1 5,1 1 11,-1-1-67,1 0 0,-1 1 22,0-1-33,-1 1 11,-2 0 0,0 2-331,-1 0-44,-1-3-314,2 0-677,3-10 1366,3-3 0,-1 4 0,-2 2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8:50.54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60 27 6075,'3'0'527,"0"0"257,-4 0-768,-1 2 57,1 0-62,-3 2 45,1 0-16,0 0-24,0 0 80,0 0-57,1-1-11,1 0 84,-1 0-112,2-1 50,-1 2-50,0-1 39,1 0-27,0 1-12,0-2 16,0 1 74,0 0-90,0-1 22,0 0 135,0 0-129,0-1 23,1-1 66,1 1-89,2 0 11,0-1-33,1 1 16,0-1 79,1 0-73,0 0 28,1 0 34,-1 0-40,-1 0-33,0-1-17,0-1 28,-1 0 50,1-1-78,-1-2 35,1 0-35,-1-2 67,0 0-67,0 0 0,-1-1 6,-1 2 145,-1 0-129,0 0-22,-1 1 0,0 0-11,0 1-17,-2 0 28,-1 0 0,-4 2-6,1-1 6,-3 2 0,0 1-5,-1 0-51,0 0 17,-1 0 39,0 5-34,0 1-11,1 5-224,0-1-28,1 1-162,2-2-420,1-1-1,3-3 880,1-2 0,1-1 0,1-2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8:51.5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 97 6137,'-4'-6'454,"1"2"-354,1 4-10,-1 0-23,0 0 56,-1 1-22,1 0 17,0 1 33,1-1-50,1-1 1551,0 0-1540,6-5-106,0-2-6,4-4 95,-1-2-95,0 1 0,-1 0 0,-2 1 0,0 3-22,-2 2 22,-2 2 0,1 2-95,-2 2 33,1 0-16,0 0 78,2 1 5,1 4 1,2 3 39,0 3-17,-1 2 11,2-1-78,-2 2 33,1-3-241,-2 2-145,1-2-695,1 1-3682,2-2 4769,2-1 0,-4-4 0,-2-2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8:52.34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68 0 5991,'4'13'605,"-1"-3"-392,-3-10 912,0 0-856,0 4-28,1 0-45,1 5 50,0-1-71,1 3-35,-2 1 11,0 3-78,-1 2-23,-3 2 23,-4 0-73,-4 1-78,-3-4-197,-1-2-314,2-7-586,3-4-270,3-9 1445,4-4 0,1 1 0,2 1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8:53.4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49 24 5941,'-7'-13'476,"2"3"-286,5 10 589,0 0-645,0 2 62,-1 1-22,0 3-46,0 0-21,-1 2-6,0 0 27,-1 1-38,0 1-12,0 2-33,1 1 39,-2 3 45,1 0-51,0 4 18,0 0-6,1 1-23,0 0-44,1-3 61,0 0-51,1-2 1,0 0-34,0-2 5,0 0 85,0 0-79,1-2 51,0-1-6,1-1-45,0-2-11,1 0 0,-1-4 0,1-1 22,-2-1-22,1-1 28,0 0-28,2-1-16,0 0 16,2 0 11,1 0 39,2 0-39,1-2 40,0-1-46,1-3 1,-2-2 50,0 0-56,-1 0 0,-2-2-11,1 0 11,-2 0 50,1-1-44,-2 1-6,0-1-11,0 1 11,-1 0 22,0 0-16,0 0 27,-1 0-33,-1 1-45,1 0 45,-2 1 0,1 0 6,-1 0-12,0 0 34,0-1-11,-1-1-17,-1 2 28,-1-1-28,-1 0-61,0 2 61,0-1 0,0 2 0,1-2 0,-1 2-96,1-2 85,-1 2-45,0-1 0,-2 1 56,0 1 0,-1 2 11,1 0-5,-1 2-6,1 0-6,1 0-38,0 1 16,0 0 22,2 0 6,-1 0 0,1 0-6,-1 0-55,2 0 27,-1 0-195,2 0-1816,0 0 1278,0 4 767,-1 1 0,1 0 0,1-1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8:54.13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 24 5969,'4'0'459,"0"1"-246,-4-1-28,0 1-79,0 1-5,0-1-23,-1 2 1,-1-1-29,-1 0 17,1 1 1,0-1-12,0 0 279,1-2-295,1 1-7,0 0-33,0 1 39,-1 0 17,1 1-28,-1 0 28,1 0-33,0-1 1025,0-1-824,1 0-45,3-1 17,1 0-73,2 0 0,0 0 40,0-2-130,0-1-33,1-1-11,-1-1-213,0 0-101,0 0-409,-1-1-464,0-1 139,1-1 1059,-2 0 0,-2 3 0,-1 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90"/>
    </inkml:context>
    <inkml:brush xml:id="br0">
      <inkml:brushProperty name="width" value="0.04286" units="cm"/>
      <inkml:brushProperty name="height" value="0.04286" units="cm"/>
      <inkml:brushProperty name="color" value="#333333"/>
    </inkml:brush>
  </inkml:definitions>
  <inkml:trace contextRef="#ctx0" brushRef="#br0">425 0 11766,'2'4'4072,"0"-1"-3305,-2-3 2174,0 0-1788,1 0-363,0 0 712,0 0-489,0 0-845,-1 0 107,1-1-242,-1 1-106,0-1-212,-6 1 111,-7 0 107,-8 0-17,-10 1 84,-2 4 0,-1 1-34,1 4-33,5-2 17,3 2 50,6-3-67,4-1 117,2 2-50,6-3-118,2 0 118,4-1-285,1 0 195,0 2 57,0 1 49,4 1-60,3 2 44,4 1-84,9 5 22,-5-3 62,3 2 0,-5-6 56,-2-1-56,-1-3 0,1 2 0,-1-3-17,4 3 17,-4-3 0,1 2-28,-5-3 23,-2 1 5,-1-2-17,-2 2-50,0-2-62,-1 0 123,0 1 6,-3 5-17,-5 0 17,-7 4 0,-8-1-22,-7 0 56,-3-1-68,-3-1-229,-1-2-2426,-9 3-492,13-4 3181,-7 4 0,27-6 0,1 1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8:54.79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0 107 6098,'2'2'599,"0"1"-392,-2-2 342,0 0-303,3-1 73,0 1-33,2-1-84,1 0-46,1-1-72,1-3-16,2-2-12,1-5-34,1-3 34,-1 0-56,-1-1 0,0 2 0,-3 0 22,-1 4 1,-2 2-18,-2 3-5,0 2 0,-1 0-33,0 2-23,1 0 56,1 0-6,1 0-33,4 0 33,0 3-38,4 2-80,-1 5-111,1 1-174,-1 4-195,1 2-337,1 9 941,0 0 0,-4-7 0,-4-6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8:55.50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48 22 6299,'-12'-12'868,"1"2"-660,11 10 704,0 0-699,0 3 0,0 1 50,0 5-16,0 3-56,0 3 89,-1 3-62,-1 0-28,-1 1-128,-2-3-56,1-2 38,1-3-44,0-4-117,1-3-247,1-1-1278,0-3 2,4-6 1640,2-1 0,-2 0 0,1 1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8:56.1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6120,'17'22'1059,"0"0"-656,1-10 22,3 2-22,3 3 85,3 0-73,1 3-96,0 0 62,-1 4-62,0 0-117,-2 5 61,-3 1-218,-3 1 72,-6 1-117,-4-1-56,-5 1-319,-2-1-504,-4-1-640,-7 0-3967,-3-5 5486,-4-3 0,7-11 0,2-5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21.86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5807,'0'7'44,"1"0"-57,-1-9 0,0 1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23.8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 0 5868,'6'9'319,"-1"-2"-201,-7-7-56,2-2 33,-1 1-11,1 0 112,0 0-135,0 0 46,-1 0-29,0 0-39,0 1 34,-1-1-45,1 1 34,0-1 67,-1 1 5,2-2-101,-1 1 130,1 0 990,0 0-1147,0 6 280,0-2-185,0 6 22,0-1 85,0 0-124,0 1-34,0 1-50,0-1 84,0 1 78,0-1-100,-1 1 117,-1-1 90,1-2-123,0 1-113,0-1-33,1 0 11,0-1 197,0 0-197,-1-1 101,1 0 112,-1 1-45,1-1-134,0 1-45,0 0 291,0 1-224,0-1 12,0 2 111,0-3 34,0 0-224,0 1 0,0 1 0,0 0 135,0 1-79,0 0 17,0 0 218,0-3-229,0 0-62,0 0 0,0 0 308,0 0-96,0 2-212,-1-2 135,1 2-124,-1-2 6,1-1 0,0 0 386,0-1-101,0-2-4827,0 1 3667,0-1-391,0 1 118,0 2 1131,2 1 0,-2-2 0,2-1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9:01.57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26 757 5891,'-3'-4'448,"0"2"-320,3 2 360,0 0-494,-3 0 6,2 0 0,-2 0 17,1 0 0,1 0-12,-1 1 29,0 0-17,1 1 72,0-2-38,-1 1-18,2-1 919,-1 2-930,3-10 23,6-2-45,8-14 0,7-4 0,8-9 51,5-5-51,4-5 0,1-1-12,-1 5 7,-5 6 5,-8 11 0,-5 9-28,-7 8-11,-3 5 39,-2 2-12,0 2-16,-1 0-16,1 0 16,-2 2-12,1 1 35,-2 3-6,-1 4 11,-2 1 0,-1 4 0,-2 1 5,0 1 6,-1 1-11,0-2 0,0-1 12,0-4-1,0-3 0,0-3 11,1-4 186,3 0-180,3-1 78,7-3-61,4-5 0,6-8 16,5-8-27,7-8-1,5-6 91,6-6-91,-9 9 1,1 0-34,24-18 19,-22 18 1,0 3 2,12-7-286,-4 8 264,-7 7 16,-7 8 12,-6 5-50,-5 5 22,-3 1-34,-3 1 34,-1 0 265,-2-1-259,-1 1-12,-1-1-235,-2 1-229,-1 0-482,-5 1 952,-1-2 0,-4 3 0,0-1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9:02.8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1 223 5863,'10'0'369,"-2"0"-290,-8 0 128,0 0-151,0-3-39,0 1 5,0-3 0,0 1-16,0 0-6,0 1 6,0-1-6,0 2 61,0 0 242,0 1-197,0 0-28,0 0-55,0-2 10,0 2 46,0-2-68,0 1 39,1-1-16,1-2 5,2 0 95,4-1-33,2-3 67,3-2 11,4-2-78,3-2 78,2-1-123,2 0-56,1 0 107,-2 2-74,-1 1-33,-3 1 0,-3 2-39,-4 2-6,-4 3-55,-4 2-147,-3 2-766,-1 1 363,-9 0 650,0 0 0,-2 0 0,4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9:03.48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113 73 5958,'-4'-12'241,"0"2"-185,3 10 16,1-2-32,-1 2 21,0-2 12,1 2-39,-1-2 50,1-1-34,-1 1 40,1-1 33,0-1-50,0 2 55,0-1-38,0 2-23,0-1 23,0 0-68,0 0 12,0-1 16,0 0-28,0 0 152,0-1-45,0 2 11,0-1 84,1 2 112,-1 0-157,1 5-151,0 3 95,-1 7-100,0 1 33,0 2 44,-2 2-83,-2 0 12,-4 1-3365,-2-2 3336,-1 0-6,-1-1-241,0 0-201,-1 0 34,2 0-230,1-5-224,4-1 1716,3-7 0,2-2 0,1-2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9:05.4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7 559 5975,'-4'-5'397,"2"1"1580,1 6-1832,4-4-16,1-2-67,4-5 22,1-4-62,1-5-16,0-4-6,2-5 28,-3-3-56,1-4 0,-2-2-95,-2-1 5,-2-2-11,-3 2 28,0 0-5,-1 4 44,-1 2 57,-2 5 5,-1 2-11,-3 4 5,0 2 6,2 3-6,-1 3 1,1 3 5,1 1 5,-1 3 18,3 2-23,0 1 0,0 1 0,0 1 0,1 0-6,-1 0 6,-1 0 0,0 3 0,0 0 0,-2 4 34,1 2-17,0 2 22,1 0 39,0 1-22,1 1 0,1 1 11,0 0-44,1 1 27,0 1-16,0 1 5,0 2 11,1 1-44,1 1 50,1 1-50,1 0-6,2 0 72,-1-1-38,1-2 28,0-2 16,-1 0-72,0-3 34,0-1-40,0-2 0,0-1 28,-3-2-28,2-1 0,-1 0 28,-1-2-23,1 0-5,-2-1 6,2 0-6,-1-1 22,0 0-22,-1-1 0,0-1 0,0 0-45,-1 0-11,2-1 22,0 0 34,0 0 34,1 0 11,2-2-22,1-2-23,3-4-34,-1-3-17,3-3 23,0 0-34,1-2 17,1 2 45,-3 0 0,-1 2 0,-3 5-33,-2 1 33,-3 4-118,0 2 96,0 0 22,0 2 5,1 3-5,2 4 6,0 3 95,2 3-34,-1 0 39,0 2-60,0-2-24,-1 0 62,-1-2-78,0-4 44,-1-2-5,0-5-22,0 0-23,2-2 0,2-6-62,3-3-72,2-8-63,2-3 23,1-1 107,-1 1 17,-1 3 44,-3 5-16,-2 4-6,-3 4 22,-2 3 6,1 1 50,0 0 12,2 4 5,1 0 28,0 5 23,0 0-28,1-1 6,-2 0-57,0 0-11,-1-1-28,-1-1-79,1 1-173,0 0-314,-1 0-375,4 1 941,0-1 0,-2-3 0,0-1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9:06.01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 1 6182,'1'13'991,"0"0"-717,-2-1 6,0 3-22,-1 4-23,0 2-17,1 4-55,0 1 44,1 3-78,-1 1 34,1 0-6,0 1-84,0-3-34,0-2 39,0-3-50,0-6-28,0-3 34,0-4-6,0-3-28,2-4 45,1 0 95,3-3-12,1 0 74,3 0-73,3 0-6,3-3-39,2-3-78,-1-4-6,2 1-258,-2-2-453,0 3-404,4-3-4271,-1 0 5386,1-1 0,-10 5 0,-3 2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91"/>
    </inkml:context>
    <inkml:brush xml:id="br0">
      <inkml:brushProperty name="width" value="0.04286" units="cm"/>
      <inkml:brushProperty name="height" value="0.04286" units="cm"/>
      <inkml:brushProperty name="color" value="#333333"/>
    </inkml:brush>
  </inkml:definitions>
  <inkml:trace contextRef="#ctx0" brushRef="#br0">11 16 11799,'-6'-6'4873,"1"1"-3820,5 5 1742,0 0-2134,0-2-342,0 1-61,0-1 398,0 2-656,0 4 207,0 1-201,0 5 302,0-1-191,0 1-117,0-1 174,0 0-169,1 0 57,1 0-45,2-3 67,0 2-17,0-1-39,0-3-22,-1 0 16,0-1-16,-1-1-6,0-1 16,1 0 80,0-1-158,0 0 62,3 0-207,2 0-45,1-1-409,3-4 212,2-3-301,4-9 649,-6 4-22,1-2 123,-8 7-34,-1 1 141,-1 2 94,0-1-83,-1 2 184,1 0-162,-3 3 95,1 1-363,0 0 77,0 0 51,2 0 0,0 2 168,0 1-128,2 4 55,0-1-11,1 2 34,2-1-236,-1-1 18,1 1-1156,-1-1-1964,-2 1 3220,1 0 0,-4-3 0,0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9:07.35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 68 6087,'-1'-14'532,"0"1"-465,1 11 17,0 1 1192,0-1-1192,1 9 23,2 0 22,1 10 27,2-1-66,-1 1-23,0 0-11,-1-1 17,1-1-39,-2-3-1,1-1 6,0-4-16,-2-1-18,1-2 51,-2-3-50,0 0 40,0-1-46,1-2-23,1-3-67,0-5-17,1-4-10,0-3-12,1-2 6,0-1 56,0 0 11,1 0 33,-1 3 23,1 3 0,-2 3 0,1 3 0,-3 4 0,1 2 0,-2 0 6,2 2-6,0 0 28,1 0-28,2 0 22,1 2 29,-1 3 38,2 3 34,-1 4 6,-1 3 6,1-1-29,-1 2-66,-1-2 5,-1-2-23,-2-2-22,1-5 62,-2-1-40,1-3 34,0-1-56,-1-1-73,2-5-101,2-5-89,2-4 50,2-4 90,0 1 78,-2 0 45,1 4 0,-3 3 0,-2 5-17,0 3-28,-2 2 45,1 1 28,1 3 68,0 2 16,3 4 28,-1 2-45,2 2 50,-2-2-21,1 0-40,-1-2-11,1-2-56,-1-1-17,0 0-342,0-1-358,2 2-499,3-5 1199,1 1 0,-3-3 0,-2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9:08.04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122 1 6316,'5'12'795,"0"-2"-632,-5-11-6,0 0 27,0-1-16,0 0-56,-2 1-73,-1 0-22,-3 0-17,-2 1 0,-1 0 17,1 0-6,-2 2 23,1 1 22,-1 3 11,0 2 28,0 2-5,0 2 11,1 2 22,0 2-39,2 0 22,1 1 12,3 0-79,1-3-11,1-3-11,1-3-17,0-4 22,1-1 17,2-3-39,2 0-5,4-6-96,1-3 6,1-6-23,1-1 68,1-1 50,-3 3 0,-1 1 0,-3 5 0,-2 3-17,-2 3-5,-1 1-1,1 1 23,-2 3 45,2 2 22,1 5-16,-2 3-12,2 0-39,-2 1 28,1-2-28,0-2-67,-1-3-163,2-2-274,0-2-73,2-2-302,3-2 879,2-5 0,-4 4 0,-1-4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9:08.3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6221,'3'0'857,"2"0"-622,-4 0 84,3 0 6,2 0-68,1 2-27,2 2-40,1 4 46,2 1-45,0 2 5,2 0-90,1 0-100,-1 0 22,0 1-28,-2-3 0,1 2 11,-1-3-11,1 2-73,0-2-100,0 1-58,-1-1-49,-2-2-78,-1-1-107,-1-3 112,-2-1-61,2-1-185,-2-3-6,0-1 605,-2-3 0,-2 2 0,-1 2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9:08.71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143 0 6372,'6'3'807,"-1"0"-511,-6-4-139,-4 3 73,1 2-23,-7 6 6,1 3 5,-2 4 34,-2 3-11,-2 2-22,1 1-51,0-1-112,2-2 6,1-1-57,3-4-5,1-4-84,3-3-393,2-4-519,2-5-471,6-7 1467,3-5 0,-2 4 0,0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9:09.4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9 5941,'1'11'470,"-1"-3"-307,-1-8 1270,1 0-1203,0 3 16,3 0-50,3 1-39,5-1-67,0-1-34,2-1-34,-2 0-22,2-1-45,-2 0-716,8-2-443,0-8 1204,7-3 0,-12 1 0,-3 4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9:09.90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 1 6266,'0'13'778,"0"1"-615,0-9-29,-1 3-22,0 2 28,0 0 39,0 1-5,0 1-6,1 0-6,0 0 34,0 0-56,0 2-45,0-1-16,2 0 5,1 0-84,3-1-51,0-2-475,4-3 526,7-2 0,-8-2 0,3-3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9:10.51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 67 6355,'-13'-2'880,"3"1"-595,10 1 141,2 0-79,3 0 0,5 0-11,4-3-55,2-1-57,3-3-62,0 0-61,0 0-51,-2 1-44,-3 2-6,-1 1-28,-1 1-246,-1 1-186,2 1-168,-1-3-564,5 0 1192,0-3 0,-6 2 0,-2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9:11.74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92 32 6154,'-17'-5'554,"1"3"-464,9 7-1,-2 1-33,-1 0-33,1 0 5,1 0-11,1-2-1,3-1 7,1-2 16,2 0-5,0 0-34,6-3 0,1-2 0,6-3 28,1-2 22,1 2 17,2-1 34,0 2-17,0 0 78,2 0-39,-2 2-33,2 1-6,-3 2-28,-1 1-28,-2 0 28,-2 1 17,-2 4-12,-1 2-21,-2 3-18,0 0 12,-1-1-6,-2 0-12,-1 0 1,-1-1-17,0 2 17,-1 0-17,-2 2 6,-2 0 10,-3 1-10,-1-2-6,-1 1 0,2-3-34,-2 1 18,2-1 4,-2 1-4,2-1 10,0 0-33,1-1 5,2-1-22,0-2-22,2-2 44,0-1-5,1-2-39,1 0-40,0-3 112,1 0 6,0-4 0,1 0 0,0 1 17,1 1 0,0 1 11,1 1 22,0 1 34,1-1 40,1 2-12,1 0 39,1 0-11,1 0 17,1 0 50,2 1-10,0 0 38,3 0-22,0 0-40,0 0 74,1 0 16,1 0 50,0 0 63,2-1-119,1-3-55,0-2-118,2 0-28,-1-3-39,0 3 100,-2-2-117,-2 2-151,-2 1-308,-2 1-264,-2 0-150,0 0-265,4-6 1138,8-8 0,-10 7 0,4-3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9:17.36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60 56 5739,'9'4'62,"-3"0"-28,-6-4 1041,0 0-1064,-2-1-5,2 1-6,-3-1 22,2 1 0,-1 0-5,0 0-6,0 0 23,0 0-34,-1 0 0,0 0 0,1 0 6,-1 0-1,2 0 12,-1 1 61,1-1 180,0 1-258,0-1 5,-2 0 7,1 0-12,-1 0 0,1 1-6,-1 0-5,1 1 22,-1 1-11,1-1 0,-1 1 17,1-2-17,1 0 134,0 0-106,0-1-39,-1 0 11,0 0 0,-2 0 0,2 0 17,0 0-17,1 0 95,0 0-73,0-2-22,0 1 17,3-2 17,0 1-17,2-1-17,-1 1 0,1-1 5,0 1 12,0-1-17,0 1 0,-1-1 62,1 1-29,-1 0-33,0 0 0,1 0 17,-2-1-23,1 1 6,-1-1 0,1 2 12,-2 0-18,-1 1 17,2-1-11,-2 1 0,2-1 0,-1 0 0,1 0-11,0-1 22,-1 0-11,1 1 0,0-1 17,-1 0-23,2 1 6,-1-1 0,2 0-11,-1 1 11,0-1 0,1 0-61,-1 1-124,0-1 62,1 1-68,-1 0-139,-1 0-40,2 0-257,-2 0 627,1-1 0,-2 1 0,0 1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9:19.78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4 5835,'6'0'179,"0"0"-101,-5 0-39,0 0 633,0 1-666,0 0 5,-1 0 0,1 2 17,0 0-5,1 0 55,-1 0-33,1-1 5,0-1 57,-1 2-85,1-1 17,0 0-22,0 0-6,1-1 23,0 1-28,-1-1-6,1 0 50,-1 0-33,-1 0-12,1-1 12,0 1 0,0 0 28,1-1-45,-2 1 0,1-1 16,-1 0-16,0 0 0,0 1 0,0 0 6,1-1-6,-1 1 6,0-1-6,1 0 0,-1 0 5,1 0 6,0 0-11,0 1 0,-2-1-5,2 1 5,-1-1 0,1 0 0,0 0 5,0 0 7,0 0-18,1 0 6,-2 0 0,3 0 0,-2 0 0,1 0 0,0 0 0,-1 0 6,1 0-6,0-1 0,0 0 0,0-1-6,1 1 6,0-1 0,0 0 0,-1 1 0,0 0 0,0-1 0,-1 2-6,-1-1-16,1 1-28,-2 0 16,1-1-33,0-1-45,2 0 56,-1-2-11,2 0-34,1 0 34,-1-1-146,-1 2-157,0 0 370,-2 1 0,-1 1 0,0 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92"/>
    </inkml:context>
    <inkml:brush xml:id="br0">
      <inkml:brushProperty name="width" value="0.04286" units="cm"/>
      <inkml:brushProperty name="height" value="0.04286" units="cm"/>
      <inkml:brushProperty name="color" value="#333333"/>
    </inkml:brush>
  </inkml:definitions>
  <inkml:trace contextRef="#ctx0" brushRef="#br0">0 20 11340,'0'-11'3288,"0"2"-2823,0 9 1478,0 0-1556,0 2-152,1 3-201,1 3 173,0 3-157,-1 5 141,1 3 122,-2 2-178,1 1 302,0 1-291,0-1-107,1-4 146,-2 0-180,2-5 102,-1-1-46,1-4 40,0-2-101,0-3 0,-2-1-33,1-2-107,-1 0-370,1 0-846,-1 0-229,1 0-543,-1-6-1423,0-1 3551,0-5 0,0 6 0,0 1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9:22.59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 0 5874,'12'2'229,"-3"0"-133,-9-3 128,0 1-224,0 2 33,0 2 1,-1 5-23,-1 0 67,-1 0-33,-1 1-17,2-2 28,-1 1-56,0-3 23,1-1-23,-1-1 0,2-3 67,0 1 218,1-2-324,0-2 28,1-2-34,2-3 0,-1 1 29,2 0-40,0 0 50,-1 2 0,0 0-5,-2 3-62,0 0 73,-1 5 0,0 0 40,-1 4-40,-1-1 22,1-1 6,0 0-28,1-2 39,0 0-11,0-3 123,0 0-279,0-7 32,2 1-38,1-6-6,1 2 17,0 1-17,-3 0-146,1 3 286,-2 0 0,1 4 0,-1-1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9:24.09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 58 6036,'0'-2'286,"1"-1"-135,-1 3-73,-2 0-44,1 0-12,-2 2 40,3 0-62,-1 1 17,0 0 16,-1 1-27,0-2 44,1 1-27,0-1 5,0 0 241,1-1-303,0-8-28,0 1 40,2-6-23,1 2 45,1 0-11,0 1 0,-1 2 11,0 2 0,-3 1 22,2 1 34,-2 1-50,1 1 16,-1 1-22,-2 3 6,-1 1 44,-1 5-50,-1-2 23,2 1-12,1-2 0,0 0 17,1-2-11,1-2 123,0 0-140,0-8 0,0 1 0,0-4-6,0 2 6,0 0 0,0 2 0,0 0-11,0 3-11,0 0-135,0 1-179,0 12-510,0-1 846,0 11 0,0-11 0,0-2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9:29.12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87 5734,'9'8'95,"-2"-2"-61,-7-5 33,0-1-39,0 2 0,0-2-23,-1 3 46,1-2-23,0 0-6,0 0 17,0 0-33,0 0 39,0 0-12,0 1-21,-1 0 21,1-1-16,-2 0-6,1 0 34,0 1-34,0-1 751,1 0-701,-1-4-44,1 2 28,0-4 0,0 4-40,0 0 40,0 0-22,0-1-23,0 0 39,0 1-28,0-2-11,0 1 0,0-1 0,0 1 22,0-1-22,0 2 0,0-1 34,-1 0-12,1 2-22,-1-1 6,0 0 27,0-1-33,1 0 0,-1 0 0,1 0 6,0 1-62,0 0 56,0 4 0,0-2 0,0 3 6,0-2 5,0-1-17,0 0 6,0 1 90,0-1-90,1-5 0,-1 1 11,1-4-33,-1 0 22,0 1-68,0-2-133,0 0-493,0-7 694,-1 0 0,1 4 0,-1 3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9:32.4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63 40 5868,'-5'-9'196,"0"3"-129,5 5 219,0 1-196,0-2 430,0 1-508,0 3 21,0 1-16,0 2-17,0-1 0,0-1 17,0 0 5,0 1-16,0-2-1,0 1 29,0-1-23,0 0 258,0-1-269,0-6 0,0 2 5,0-5-5,0 3 0,0 0-11,0 1 11,0 0 6,0-1-6,0 2 0,0 0 5,0-1-5,0 2-5,0 0-34,0 1 27,0 6 12,0-3 0,0 5 12,0-3-12,0-1 0,0 1 0,0-2 11,0 1-22,0 1 11,0-1 0,0 0 5,0 0 7,0 0-12,0-1 0,0 0-6,0-1 12,0 1 5,0-1-11,0 0 0,0 0 380,0 1-380,-1-6 0,1 2 34,-3-4-34,3 4-6,-1 1-66,1 1 72,0 2 0,-1 1 0,1 2-6,0-1 6,0 0 0,0-1 0,0 1 22,0-2-5,0 1-17,0-1 0,0 1 0,0-1 6,0 1-6,0-1 0,0 0 11,0 0 11,0-1-22,0 1 0,0 0 0,0-1 17,0 0 11,0 0-22,0 1-6,0-1 0,0 2 0,0-1-11,0 1 11,0-2 0,0 2 28,0-2 504,0 0-532,-2-5 0,1 2 0,-1-5 5,0 3 29,1-2-34,-1 0 0,0 0-17,0 0 0,1 1 17,-1-1 0,1 2 17,0 1-17,1 1 0,-2 0-56,2 1-11,-2 1 50,2 0 34,-2 0-17,0 1 0,1 0-6,1 1-16,0 1 22,0 0 0,0 1 11,0-1 6,0 0-17,0 1 0,0-1 0,0 0-17,0-2 34,0 1-17,0-1 0,0 0 0,0 1-11,0 0 27,0-1 74,0 0-96,-1-7-50,0 0-112,-1-5 28,1 0-347,0 1-381,-2-2 868,-1 1 0,1 3 0,0 2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93"/>
    </inkml:context>
    <inkml:brush xml:id="br0">
      <inkml:brushProperty name="width" value="0.04286" units="cm"/>
      <inkml:brushProperty name="height" value="0.04286" units="cm"/>
      <inkml:brushProperty name="color" value="#333333"/>
    </inkml:brush>
  </inkml:definitions>
  <inkml:trace contextRef="#ctx0" brushRef="#br0">1 79 9727,'0'-2'3848,"0"0"-1210,0 2-1775,0-7-259,0 4 169,0-6 23,0 7-421,1-3 34,4 1-179,2-2 27,5 0 96,1 0-347,0 0 156,1 1-72,1 0-29,-2 1-89,2 1 28,-3 0 0,0 2-67,-2 1 0,-3 0 67,0 0 0,-2 0-51,1 0 1,-1 1-12,-1 3 40,1 1-51,-2 2 146,0 1-67,-2-1 5,1 2 112,-2-3-129,1 0 6,-1-2 0,0 2-100,-6-1-466,-6 3-1098,-10 0-1393,-13 1 3057,-17 0 0,23-4 0,-4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75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9 3 7156,'-5'-1'-82,"1"0"1,4 1 0,0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81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1652 0 7576,'-3'3'1955,"1"-2"-1591,2-1 941,0 0-991,-32 43 134,15-20-247,-26 35 74,-1 10-152,15-20-1763,-2 7 0,-1 2 1786,-3 10-566,10-20 1,-1 0 425,-15 28 69,18-36 1,0 1-76,-2 1 0,0-1 70,-1 2 0,-1 1 58,-2-1 1,0 1-51,-1 1 1,0-1 19,-2 2 0,-1 0-243,2 0 0,-1 0 145,1 0 0,-1 1 67,-11 16 1,1-1 4,11-16 1,1-1 5,-8 11 1,2-3-79,-8 12 163,5-8-124,4-5 45,4-5 2895,2-4-2873,-7 12-106,7-15 62,-5 11-107,7-16 45,0 1 0,-1-3 1369,-3 8-1341,10-13 481,0 2-504,12-15 7,1-2-7,2 0-5,0 0 129,-1 3-62,-2 2 258,-3 4-235,-3 1-84,-3 3 83,-10 9-89,8-9 6,-5 3 56,16-16 16,3-4 241,3-5 331,2-2 817,1-1-1400,3-4-67,2-1-61,4-5-729,3-1-1865,6-12-4195,2-1 6850,7-14 0,-13 19 0,-2 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82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1106 0 10102,'-25'52'504,"0"-1"0,0 1 0,1-2-370,3-10 1,1-1-397,-2 5 0,-1 1 265,-2 2 0,-1 0-330,-1 3 1,-1 1 536,-1 1 1,-1-1 85,-1 2 1,0-1 19,1 0 1,1-1-96,0-1 1,0-1-102,2-2 0,1-1 23,2-3 0,1-1 103,-18 32 167,6-9-145,4-10-217,3-6 95,2-5-96,0-3 1,-1 1 22,-2-4-73,-2 3 0,0-4 44,-1 0-4,3-1 349,0-4-389,4-2 713,3-5-763,3-1 171,10-13-250,2-1-835,19-20 964,22-25 0,-14 17 0,11-15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73"/>
    </inkml:context>
    <inkml:brush xml:id="br0">
      <inkml:brushProperty name="width" value="0.04286" units="cm"/>
      <inkml:brushProperty name="height" value="0.04286" units="cm"/>
      <inkml:brushProperty name="color" value="#333333"/>
    </inkml:brush>
  </inkml:definitions>
  <inkml:trace contextRef="#ctx0" brushRef="#br0">0 58 14622,'10'-11'1367,"-1"1"-947,-5 10 62,0-2-197,2 1 79,0-3-78,1 2-202,1-2 263,0 0-240,0 1-57,-1 0 0,-2 2 1,0 0-51,-3 1 0,3 0 67,-3 0-123,2 0 56,-1 0 0,0 0 11,4 0 68,0 0 83,7 0-151,-2 0 281,5 0-202,-3 0-79,1 0 146,0 0-73,8 0-62,-6 0 79,8 0-185,-8 0 84,1 0 0,1 0-11,0 0 95,4 0-84,0 0 0,1 0 61,13 0-61,-9 0 0,9 0 73,-13 0-28,0 0 45,-1 0-40,1 0 90,-3 0-207,10-1 67,-7 0 11,8-1 56,-9 0-28,1 1 17,2 0 96,0-1-220,2 2 68,0-1 0,0 1 68,8 0-57,-10 0-11,5 0 117,-11 0-217,-2 0 100,-1 0-17,-1 0-118,-1 0 242,1 0-107,-2 0 129,16 3-129,-3-3 0,13 4 0,-5-3 78,5 1 6,-2-1-73,3 1-11,-5 1 17,13 2-17,-14 0 0,9 2-84,-15-3 185,-1-1-101,-1 1 0,-1-2 134,0-1-229,-2 1 95,-1-2 11,8 1 45,-8-1-56,6 0 0,-9 0 101,-1 1-118,3-1 17,1 1 0,2-1 45,13 0-6,-9 0-39,10 0 67,-12 1-151,0 1 84,0 1 0,-1 0 6,1 2 67,-1-1-73,0 0 33,12 2-72,-10-2 39,10 1 0,-13-1 17,2-2 72,-2 1-38,0 0-51,0-1 11,10 0 45,-9 0-56,8-1 62,-10 0 5,-1-1 28,3 0-67,0 0-22,2 0 78,1 0-17,0 0-67,15 0 61,-10 1-66,11 2 5,-16-1 0,-2 1-67,-2-1 50,-1 2 17,-4-2 0,0 2 73,-2-1-113,0 0 40,-1 0 0,0-1-44,1 2 105,0-2-61,1 0 0,-1-1 107,0 0-91,1 0-16,0-1 0,1 1 112,2-1-39,-2 0-73,1 0 0,-1 1 84,-2 0-157,-1 0 73,-2 1-67,10 1 140,-6-1-73,7 1 0,-7-1 134,2-1-145,-1-1 11,3 0 0,-2 0-39,2 0 129,0 0-40,12 0 63,-6 0-192,9 0 79,-11 0 0,2 0-16,-1 0 111,2 0-95,0 0 101,13-1-230,-10-1 129,10 1 0,-14 0-51,-1 1 163,1 0-112,-1 0 17,0 0 151,0-1-218,1 0 50,2-1 0,1 0 89,15-2-77,-10 1-12,8-1 134,-16 2-218,-1 1 84,-4 1-62,10 0 146,-10 0-84,7 0 62,-9-1 106,-1 0-179,2 1 11,0 0 0,1 0-107,0 0 214,-1 0-107,0-1 0,0 1 151,-1-1-263,0 1 112,-1 0 0,-1 0-73,1 0 163,-1 0-90,0-1 134,11 1-207,-8-1 73,8 1 0,-9 0-44,0 0 156,1 0-56,2-1-56,2 1 128,3-2-178,-1 1 50,16-2-95,-13 1 190,12 1-95,-16 0 0,1 0 67,-2 1-117,1-1 50,-4 1 0,-1 0-45,-3 0 107,3 0-62,-8 0 5,0 0-61,-9 0 90,-3 0-34,-1 0 89,0 0-89,0 0 404,-1 0-399,1 0 146,0 0-100,1 0-51,-2 0 11,1 0 73,-1 0-78,2 0-6,2 0 0,1 0-17,4 0 17,-2 0 0,4 0 112,-4 0-118,1 0 6,1 0 0,-1 0-50,0 0 55,-2 0-5,-1 0 79,-2 0-90,0 0 11,-1 0 0,-1 0-40,-1 0 124,0 0-2330,-1 0-1703,0-6-4457,1-3 8406,4-11 0,-3 9 0,2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83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885 1 14001,'-20'56'591,"0"0"1,-2 2 0,0-1-418,1-9 0,-1 0-972,-8 13 1,-3 3 959,-5 9 1,-2 2-79,12-25 0,0 0 0,-1-1 117,-10 19 1,0-3-149,7-12 0,1-3 76,5-9 0,2-3 584,-16 30-657,-1 0 39,0 5-95,1 1-51,2-2 46,5-10-224,3-7-118,5-12 622,4-7-2437,6-13-3875,5-7 6037,6-9 0,2-4 0,2-3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84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684 12 13015,'11'-7'2458,"-2"3"-2367,-9 4 928,0 0-666,-2 23-174,-3-2 45,-6 23 134,-5-2-27,-8 8 150,-8 11-10,-9 12-857,15-29 0,-1 1 761,-2 1 0,-2 2-162,-1 5 0,-2 1-335,1-2 0,-1 0 228,3-2 1,1 0-85,-1 0 1,1 0-40,3-5 0,2-1 17,1-2 0,1 0-745,-16 30-1087,10-16-5646,9-13 7478,9-18 0,5-12 0,5-9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85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377 0 14359,'12'9'3097,"-3"-2"-2811,-9-7 492,0 0-178,4 43-45,-12-13-214,-5 41 152,-16-18-252,-10 7 28,-5 7-633,21-32 1,-1 1 391,0 1 0,0-1-84,-22 34-386,5-5-1344,7-9-2013,8-13-4428,10-11 8227,9-17 0,4-6 0,3-9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86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147 0 12825,'1'7'1792,"0"-1"-868,-1-6 1837,0 0-2122,-19 65 67,5-32-474,0 10 1,-1 1-228,-2-5-5,1-1-577,2 3-7218,0-6 7795,0-5 0,7-14 0,2-7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7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2016 10315,'4'8'3674,"-1"-1"-2654,-3-7 1231,0 0-1623,6-13 49,-5 10-256,5-10 189,-6 12-89,0-1-67,0 2-6,0-2-252,0 1 184,0-1 12,0-1-324,0-1 162,0-1-213,0-1 22,0-1-56,1-2 84,0-2-67,1-1 0,-1-2 118,1 0-174,3-10 56,0 6-95,4-10 95,1 5 0,10-16 50,-2 7-106,9-13 56,-6 10 0,2 1-33,-1-3 72,0 1-39,-1 1 0,0-1 95,0 1-162,11-20 67,-3 12-84,10-15 117,-8 16-33,2-1 0,-2 0 40,0 1-113,-4 2 73,6-13-112,-9 12 157,7-10-45,-8 16 0,4-1-62,1-1-12,3-2 63,2 0-95,0-1-12,2 1 107,14-14 11,-13 15 6,10-9-74,-18 19 68,0 1-5,-2 1-107,3 0 162,0 1-50,21-13 79,-11 9-141,13-8 62,-16 14 0,-4 4-67,-3 1 117,-6 4-50,-2 2 0,-3 1 84,0 0-123,1 1 39,4-1-28,17-8 106,-4 3-78,15-9 0,-9 6 124,2-1-197,-2 1 73,7-5-67,-20 11 67,-1-1 0,-20 11 0,-5 2-728,-2 1 101,-6 2 50,-7 6-734,-10 5-493,-9 7 1804,-13 3 0,21-11 0,-2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7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361 14 15743,'7'-8'1125,"-2"2"-856,-5 6 409,0 0-701,-1 0 23,-3 3 185,-2 3-174,-6 5 118,-2 3-34,-3 4-11,-4 2-89,-2 4 5,-7 1 0,0 3-67,-5 0 67,0 2 0,1-4-6,1-1 34,7-4-34,3-4 6,9-4 0,5-7 51,4 0-46,4-5-5,1 0-3030,0-1 0,0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8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 7 10366,'-1'0'3752,"0"0"-604,1 0-2454,0-1 242,0 1-213,0-2-57,0 1-246,0 0-78,0 0-152,0 0-224,0 3-50,0 3 68,0 2 16,0 4-6,1 3 73,0 0-100,2 1 33,-1 1 0,0-2-51,1 0 96,-2-1-45,1 0 0,-2-1 73,1 0-107,-1 0 34,0-2 0,0 0-33,0-2 77,0 2-44,1-3 0,-1-1 68,1 0-63,-1-2-5,1-1 0,0 1-33,0-2 83,-1 0-50,0 1 0,1 0 90,-1 0-124,1-1 34,-1 0 0,1 0-56,-1 1 106,1-1-50,-1 1 0,0-1 101,0 1-151,0 0 50,0-1 0,0-1 56,0 0 45,0 0-73,0-1 11,0 1-90,0 0 102,1 0-51,-1 2 0,2-1 78,0 0-128,-1 0 50,1 0 0,-2 0-79,1-1 147,-1 0-68,1-1 0,-1 2 67,2-1-123,-1 3 56,1 0-62,-2 1 124,1 0-62,0-1 0,-1-1 67,2 1-129,-2-1 62,2 0 0,-1-1-50,1 0 95,-1 2-45,0-1 73,1 0-124,-2 1 51,1-2 0,-1 0-67,0-1 134,0 0-67,0 0 51,0 0-119,0 1 68,0 0 0,0-1 17,0 0 62,0 0 285,0-1-353,1 0 57,0 0-35,0 0 40,0 0-73,-1 0-701,1 0-5499,-1-5 6200,0-3 0,0 1 0,0 1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7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323 20 10690,'5'0'3876,"-1"0"-2913,-4 0 931,0 0-1530,12-6 207,-8 4 102,9-6-281,-11 8 207,0-2-168,-2 2 728,1-1-1422,-3 1 263,-4 0-39,-3 0-112,-5 0 145,-3 0-117,0 0 22,0 2 0,2 0-5,-2 2 5,2 0 68,-1-1-225,1 1 258,-1 1-129,0 0 124,0 0-79,-3 3 84,6-2 0,-2 2 16,7-2-83,-1 0 67,1 0-101,-6 7 146,3-3-45,-4 5 0,3-4 56,2 2-123,1-1 67,2 0-84,3-2 0,1 0 151,2-3-56,1 5 90,0-4-146,0 4 45,0-3 0,0 1 28,0-1 45,0 0-73,0 1 101,1 2-146,1-2 45,0 1 0,1-4-17,0 0 79,1 1-62,-1-1 22,3 0 74,0-1-29,0-1-67,1 0 0,0-2 173,0 0-167,1-1 100,-1 1-89,1-2 56,0 1-56,0-2-17,1 1 0,3-1 67,-2 0-50,3 0-17,-4 0 56,0 0-129,-2 0 73,1 0 0,-3 0-39,0 0 134,1 0-95,-2 0 0,2 0-39,0 0 39,-2-1 0,3 0-17,-4-1 106,2-1-89,0 1 34,6-2-101,-1 0 67,4-1 0,-2 1 0,-2-1 39,-1 1-45,-2 0 6,-2 2 0,-1 1-100,-2 0 100,0 1 0,-1-1 78,0 1-78,1 0 0,-1 0 0,0 0-67,0 0 67,-1 0-325,1 0 325,-1-1-50,0 1-1535,0-1 688,1 1-828,1-1-3069,3 0 4794,0-2 0,-2 1 0,-1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7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106 25 9722,'-8'-4'3439,"1"1"-2493,7 3 1586,0 0-1972,-2-4 129,1 2-174,-1-4-61,2 6 196,0-1-320,0 0 180,0 1 565,0-1-857,0 0-22,0 1 606,0-1-802,-1 7-62,0 2 107,-2 7-45,-1 2 0,0 1 50,-1 1-117,1 1 67,-2 0 0,1-1-5,0 1 83,0-1-50,1 0-28,-1-1 0,1 2-84,-1-4 84,1 2 0,0-3 0,0-1 95,2-1-89,-2-2-6,2-1 0,1-2-79,-1-1 91,1-2-12,0-1 0,1-1 84,0-2-96,0 1 12,0-2-39,0 2 39,0-2 0,0 2 39,0-2-459,0 1 286,0 0 89,0 0-196,0 1 207,0-2-123,0 1-403,0 0 202,0 0 324,0 1-117,0 0 151,0 1 0,0-2-78,0 1 44,0-2-22,0 1-67,0 0 45,0-1 285,0 1-28,3-1-146,0 0 57,3 0 11,-2-1-12,0 1 23,-1-1-112,-1 1 34,1-1 72,-2 1-44,1-1-23,-2 1 28,2 0 73,0-1-106,2 1-6,1-1-22,2 0 139,2-1-72,2 0-56,2-1-17,1 1 101,-1-2-157,0 3 56,4-1 0,-5 2 95,3-1-78,-6 0 11,-3 1 61,1-1-128,-3 1 39,1 0-50,0 0 134,1 0-84,0 0 56,1 0 56,-2 0-72,1 0-40,1 0 0,-2 0-6,2-1 90,1 1-84,1-1 106,-2 1-162,0 0 56,-4 0 0,-1 0-50,0 0 106,1 0-56,-1 0 0,0 0 78,2 0-156,-1 0 78,1 0-73,0 0 163,-1 0-90,0 0 17,-1 0 78,0 0-129,-1 0 34,1 0-61,-1 0 161,1 0-100,-2 0 79,2 0-46,-2 0 147,1 0-136,0 0-44,-1 0-762,1 0-3797,-8 1 4559,-2-1 0,0 1 0,1-1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8:51.45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 42 10293,'-8'0'3293,"1"0"-2425,7 0 7641,0 0-8448,1 0-10,1 0-79,1 0 28,2 0 0,-1 0-40,1 0 91,2 0-18,-1 0-33,3 0 51,2 0-96,-1 0 45,3 0 0,-3 0 28,7 0-28,-5 0 0,7 0 56,-3 0-90,4 0 34,2 0 0,4-1 0,0-2 45,6-3-45,-12 1-145,1-1 105,-16 5-296,-1 0-218,-4 1-40,0 0-425,0-2-3384,0 0-1472,-4-2 5875,-1-1 0,0 2 0,0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74"/>
    </inkml:context>
    <inkml:brush xml:id="br0">
      <inkml:brushProperty name="width" value="0.04286" units="cm"/>
      <inkml:brushProperty name="height" value="0.04286" units="cm"/>
      <inkml:brushProperty name="color" value="#333333"/>
    </inkml:brush>
  </inkml:definitions>
  <inkml:trace contextRef="#ctx0" brushRef="#br0">1 1 7666,'9'9'-257,"-2"-1"1,-7-8 0,0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8:52.80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 41 8326,'-3'3'3188,"1"0"-2897,2-3 773,0 0-571,1 0-174,-1 0 583,1 0-493,0 0 140,1 0-140,-1 0 33,1 0 85,0 0-292,1 0 11,-1 0-173,1 0-62,-2 0 208,1 0-141,0 0 309,-1 0 133,2 0-205,-1 0 127,2 0-251,1 0-113,2 0 196,-1-1-167,2-1 111,1-2 62,-1 2-246,2-1 145,-2 1-179,2 0 0,-2 1 73,1-2-23,-1 2-39,-1 0-11,-2-1 39,0 2-44,-3 0 5,3 0 0,-1 0 0,3 0 39,0-1 11,2 0 62,1-2-78,-4 2 78,2-1-112,-2 1-28,-1 0 90,-1 1-46,-1 0-16,0-1 79,0 1-113,1-2 34,2 2-50,1 0 89,-1 0-39,2 0 0,-2 0 78,0 0-128,-1 0 50,1 0 0,-2 0-62,1 0 107,-3 0-45,2 0 0,-2 0 56,-1 0-112,0 0 56,-1 0 0,2 0-33,-1 0 89,1 0-56,-2 0 78,1 0-28,1 0-16,-2 0 50,2 0 196,-2 0-5186,2 0-4678,-4-1 9584,0-2 0,0 1 0,0-2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8:53.98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24 12040,'0'-13'3411,"0"2"-2890,0 11 3109,0 0-3669,0 7-135,0 1 174,0 9 95,0 1-83,0 6 301,0 1-94,0 3-135,0-1-34,-3 0-50,2-3 6,-2-1 10,2-5-10,1 0-6,0-4 0,0-2 67,0-3-72,0 1 5,0-2 0,1 3 117,0-2-44,1 1 274,0 0 269,-2 1-465,2-1 118,-2-1-163,0-1 147,0-2-247,0-2 218,0-1-28,0-2-2874,0-1-3248,0-2 5926,0-4 0,0 2 0,0-2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8:55.10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31 10 8948,'-7'3'3064,"1"0"-2156,6-3 1315,0 0-1567,-8 0-107,6 0-129,-6 0 112,8 0 2957,0 0-3321,0 1-11,4-1 196,0 2-197,5-1 24,0 1-57,1-2-56,2 1-45,-3 1-22,3-2 0,-5 2-5,1-2 44,-2 2-39,0-1 34,-1-1 67,1 1-34,2-1 51,3 0-34,3 0 129,4 0-174,3 0 23,1 0-23,-1 0 50,-4 0-122,-3 0 33,-3-1-79,-5 1 124,0-1-45,-6 1 0,1 0 62,0 0-129,0 0-718,0 0-665,-1-5-3743,0 0 5193,0-5 0,0 6 0,0-1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9:00.69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337 8 15737,'5'-5'1355,"0"2"-957,-5 3 1204,0 0-1602,0 1 129,-2 3-129,-1 4 123,-4 2-123,0 3 6,-1 0 44,-2 0-5,2 0 6,-1-1 111,0-1-123,1 0 62,-2-2-101,3 1 0,-2-2-45,5 0 96,-1-2-51,1-1 16,1-1 52,-2 2 27,0 0-67,-1 1-23,-2 1 63,1-1-18,1-1-50,-2-1 67,3-1-72,-4 0 10,1 0-5,-2 0 73,-2 1-6,-5 3-67,5-4 45,-2 1-79,9-3 34,0-1 0,2 0 40,0-1 32,-1 0-60,1 0-12,-2 0-34,-1 0-56,1 0-55,-1 0 139,4 0-201,-1-1 157,2-2-236,-2-1-252,3-1 213,-1 0-230,0-1 68,-1 1 34,-1 0-236,-1 0 140,-3 0-264,1-2 242,-2 2-17,1-1 202,2 1 240,2-1 141,2 1 5,1 0 56,0 0 117,0 1 135,0-1 319,4 1-139,-1 0-192,3 0 131,-1 1 172,2 1-386,-3 0-107,2 1 107,-3 1-196,2 0 39,-2 0-40,2 0 35,-3 0-57,2 0 6,0 0 0,0 0 39,1 0 269,3 0-95,-2 0-168,3 0 313,-1 0-206,1 0-52,0 0 147,6 3-146,-3-3-62,3 3 40,-5-2-79,-1-1 0,-1 1-34,-2 0-6,-2 0-4,0 1 44,-2-1 39,0 3-39,-1-1 5,2 1-5,-1-1 203,2 0 21,0 1-34,1 0-83,1-1 21,1 4-128,0-3 34,1 4 0,-1-4 5,-1 1-39,-1-2 0,0 0 73,-1 0-79,0 0 6,1-1 0,-1 1 129,2-1 11,1 2 308,2 0 89,0 1-464,1 0 5,-1 1-78,-1 0 0,-2-2 17,0 2 39,-1-2 118,2 4-113,-1-2 12,1 1-73,0-2 6,-3-1-6,2 0 56,-3-1-56,1-1 28,-2 0 73,0 0-96,0-1-5,-1 2 140,2-1-140,0 0 180,-2-1 106,0 0-219,0-1 174,0 2-493,0-2-1636,1 0-5360,2-4 7248,3-4 0,-3 3 0,-1-2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48:30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48:38.39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152 1 5801,'6'3'291,"-2"0"-235,-4-3 2010,0 0-2066,0 3 0,0 1 0,-1 2 17,0 0-17,0 0 0,-1 1 0,1 0-17,0 0 17,0 0 0,0-1 23,0 0 5,-1 0-28,1-1 0,0 2-11,1-1 11,-2 0 0,1 1 0,0 0 22,0 0-16,0 1-6,-1-1 0,1 3-6,-1-3 6,1 2 0,0-3 62,1 2-40,-1-1-22,-1 2 0,1-1 17,0 4-12,0-3-5,0 2 68,-1-3-40,1-2-28,0 0 0,0 0 0,1 0 28,-2 1-28,1-2 50,0 6-16,-1-3-51,1 3 17,0-3 0,1-1 5,-1 1-5,1-1 0,-1 1 23,1-1 5,-1 0-45,1 0 17,0 0 0,0 1-28,0-1 45,0 1-17,0 0 17,0 0 16,0 0-50,0 0 17,0 0 0,0 0-28,0 2 34,0 7 5,-1-3 23,1 5-40,-1-4 6,0-1-11,-1 0-17,1-2 45,0 0 5,0 3 23,1-4-79,0 4 34,0-5 0,0 0-16,0 0 32,0 2-16,0 1 34,0 0-12,0 2-22,1 7-5,0-3-46,0 5 102,1-7-51,-1 1 0,1-1 33,0 1-89,-1-2 56,0 2 0,0-1 23,1 12-23,0-6 0,0 8 11,-1-8-33,-1 2 22,0-1 0,0 2 84,0-1-45,0-1-39,0-1 5,0 10 29,0-9-34,0 7 0,-1-11 50,1 0-33,-1 0-17,1 1 0,0-1 0,0 2-22,0 0 27,0 10 40,0-7 18,0 8-69,0-8 6,0 2 0,0 0-6,0 16 6,0-10 51,0 12-6,0-14-45,0 2 0,0 1-6,0-1-33,0 1 50,0-1-11,0-1 101,0 13-140,0-11 39,0 10-6,0-14-28,0-1 68,0 0-6,0-1-22,0-1 44,0-2-78,0 0 28,0 7-34,0-7 40,0 6-6,0-9 34,0-1 10,0 0-66,0-1 22,-1 1-28,0 7 50,0-6 6,0 5-28,-1-9 62,2-2-68,-1-1 6,1 0 0,-2 0-5,1 7 5,-1-5 22,1 5 29,0-6-74,-1 0 23,2 2 0,-1-1 28,0 2-22,-1 1 33,0 0-17,1 2 62,-1 0-84,-1 13 6,1-8 106,-3 10-101,3-9 101,-2 0-84,1 0 73,0-1-107,1-1 6,-1 11 17,1-9 45,0 8-62,0-12 0,0-1 101,1-1-68,-1 1-33,0-1 67,-2 13 29,1-6-96,-1 9 0,0-9 67,1 0-67,0 1 45,0-2-40,1-1 85,1-2-17,0-2-73,0 7 0,1-9 39,-1 5-39,1-8 0,-1-1 56,0 0-17,1 0-78,-1 0 39,1 1 0,-1 1-17,1 10 17,-1-5 45,0 8 44,-1-8-139,0 2 50,0 2-22,-1 15 72,0-9-39,0 10 40,2-14 38,0-2-139,1-1 50,0 0-23,0-3-55,0 2 123,0-3-45,0 1 61,0 0-38,1 12-23,0-9-28,0 10-62,1-11 141,0 0-51,-1 0 78,0-1 84,-1-1-290,2 9 116,0-8 7,0 7 5,0-11 0,-1 0 0,-1-2 196,0-1-347,0 0 151,0-2 0,0-1 11,0 6-11,0-8 33,0 5 74,0-7-191,0-1 84,0 0-135,0 5 180,0-5-45,0 4 17,0-6 106,0 0-123,0 0 0,0 2 0,0-1-157,0 1 219,0 0-62,0 0 34,0-1 33,0 4-67,0-5 0,0 3-129,0-6 213,0-1-84,0-1 0,0 0 50,0 0-50,0 1 12,0-2 94,-1 2 17,1-1-123,-1-1 0,1 1 56,-1 0-56,0 0 0,1 0 0,-1 1 437,1 0-499,-1 1 62,-1 0 0,1 0-28,0-1 34,0 0-6,0-1 146,1 2-46,-2 2-100,1 0 0,0 3 252,0 2-252,1-1 73,-2 2 185,2-1-78,-1-1-276,1 0 96,-1-1-95,1 3 157,0-3-62,0 2 218,0-4-44,0 1-348,0-1 174,0 0 0,0 0-39,0 2 39,0-2 112,0 1 101,0-2-387,0 0 174,0-1-89,0 9 313,0-7-101,0 7-246,0-10 100,0 1 23,0-1-123,0 1 235,0-2-112,0 1 73,0-1 89,0 0-274,0 0 112,0-1 0,1 0-162,0 0 274,-1 0-112,1-1 11,0-1 325,-1 0-538,1 0 202,-1 1-22,0 0-163,0-1 331,0 3-146,0-1 173,1 2-307,-1-2 134,0 1 0,1-1-50,-1 2 50,1 0 0,-1 2 162,0-1-252,0 2 90,0 0 0,0 0-134,0 1 420,0-1-286,1 0 0,-1-2 0,1 2-12,-1-1 12,0-1-112,0 1 224,0-2-112,1 0 0,-1-1 12,0-1-175,0-1-3886,0-1 2267,3-7 1782,2-13 0,0 8 0,-1-6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48:56.16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52 6031,'15'1'291,"-2"0"-274,-8-2 27,0 1 12,1 0-11,0 0 45,2 0-34,1 0-34,1-2 45,2 1-55,1 0 16,0 0-17,0 1 11,0 0-5,1 0 33,1 0-10,3 0 38,0 0-16,2 0 10,1 0 18,0 0-62,1 0 34,1 0-34,2 0-28,1 0 56,13-2-34,-10 0-11,8-1 12,-12 1-29,-3 1 6,1 1 17,7 0-17,-6 0 28,7 0 0,-7 0-6,0 0-5,2 0-17,3 0 0,1 0 28,1-2-17,0 0-5,12 1-1,-13 0-5,9 1 0,-15 0 0,-2 0 39,-2 0-16,-2 0 38,0 0 7,4 0-24,-4 0-44,4 0 6,-5 0 39,-1 0-28,1 0 27,0 0-21,3 0-23,-1 0 67,1 0-33,15-1-1,-8-1 12,13 1-73,-12-3 28,0 3 0,-2-3 17,-4 3-17,-2-1 73,5 0-29,-8 2-44,3-2 0,-9 0 12,-1 1 32,-2 0-44,-3 0 0,0 0 40,-1 1-18,0-1-28,0 1 6,2 0 12,8 0-12,0-1 22,6 0 45,-1-1-50,2 2-17,2-1 0,15 1 0,-9 0 17,10 0-17,-13 0 101,-1 0-62,0 0-39,-1 0 0,1 0 5,-1 0 23,1 0-11,1 0-17,1 0 107,12 0-119,-8 0 12,9 0 0,-10 0 62,1 0-40,3 1 130,20-1-112,-10 2-68,14-2 28,-15 1 0,-1-1 0,2 0 39,1 0-2,16 2 1,23 2 0,5-1 0,-16 0-38,-15 0 0,0-1-169,16 2 0,15-1 1,-3 1-1,-21-1 136,-7 0 38,1 1-5,1-1 17,1 0 62,0 1-173,1-2 94,1 2 0,-2-2-56,1 1 101,-1 0-45,-3-1 0,1 2 78,-3-2-123,2 1 45,-2-1 0,2 0-84,1-2 157,1 1-73,1-1 0,1 0-17,-19 0 1,0 0 16,23 0 0,-24 0 0,-1 0 22,14 0 28,-1 0-100,-1 0 50,-1 0 0,-1 0 648,-1 0-615,-2 0 32,18 1-9,-18 0-112,12 1 22,-20-1 34,-2 0 0,2-1 45,-2 0-11,1 0-12,11 1-67,-13 0 0,7 0 45,-17 0-11,-3 0 45,-2 0-34,0-1 11,-2 1-11,9-1-22,-6 0 22,4 0-12,-10 0 46,-2 0-34,-1 0 34,-4 0 22,0 0-107,-3 0 51,-1 0-61,-1-1 83,-2 0-22,2 0 45,-1 0-23,2 0-44,0-1 22,0 0 0,1-1-34,0 2 40,1-2-6,1 1 0,4-1 73,2 0-107,4-1 34,5 0-11,3 1-34,2 1 51,2-1-6,3 1 44,2 0 7,2-1-90,4 1 39,0-1-12,5 1 12,20-1 0,-15 1 0,14-1 51,-25 3-102,-3-1 51,-7 1-67,3 0 101,-12 0-34,0 0 0,-13 0 33,-3 0-77,-3 0 32,-1 0-1125,-2 0 0,1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49:46.2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5801,'10'10'179,"-2"-2"-100,-8-8 1197,0 0-1197,3 0-18,-1 0-33,3 0 140,-2 0-129,0 0 6,0 1 39,0-1-45,-1 2-22,1-2-17,-3 1 0,2 0 11,-1 0-11,1 0 79,-1 0 22,1 0-57,0 0-10,0 1-34,1 0 6,-2-1 106,1-1-62,0 1 17,0-1-11,0 1-56,0 0 0,0-1 0,-1 1 73,2 0-73,-1 0 39,1 1-39,0-1 39,0 1-39,0-1 0,0 1 51,-1-1 5,0 2-56,0-1 0,1 0 56,-2 0-45,3 1-11,-2-1 50,1 1-27,-2-1-23,1-1 0,0 0 22,-1 1-22,0-1 0,0 0 6,1 1 111,2 1-117,-1-1 0,1 2 0,-1-2 18,-1 0-18,0-1 0,0 1 101,-1-1-45,2 2-56,-1-1 0,1 3 39,0-3-39,0 1 0,0-1 62,0 1-18,0 0-44,1 1 0,-1-1-22,1 1 56,-2-1-34,1 0 123,0-1-50,0 1-73,1 0 0,0-1 0,-1 1 33,1-1-27,0 2 89,2-1 17,-1 0-112,3 1 0,-3 0 0,2 0-22,-1 0 50,0 0-28,0 0 117,1 1-150,-2-1 33,2 1 0,-2-2-6,0 1 12,0 0-6,-1 0 100,1-1-72,1 2-28,0-2 0,1 3-11,-2-2 62,-1 0-40,1 1 39,-1 0 68,1 0-118,4 3 0,-3-2 11,3 3 34,-3-3 22,1 1-67,0 0 196,0-1-179,0 2-17,0-1 0,-1 0 140,0 0-23,0-1-117,2 4 107,-2-3-68,1 3-39,0-3 11,-2 0 224,1 0-190,2 3-45,-2-2 67,1 1-151,-2-2 84,0-1 0,0 1 129,-1 0-56,1-1-146,-1 2 73,1-1 0,-2 2 73,2 0-73,1 4 246,0-4-167,0 2-130,-1-3 51,-1 0 0,1 0-56,2 3 56,-3-5 163,2 5-85,-3-6-156,1 1 61,-1 1 17,0 0 0,1 0 6,1 2-6,0 0 128,0 1-16,0-1-123,1 4 11,-1-2-28,1 1 84,-2-3-56,0-2 163,0 1-130,1 0-33,-2 0 0,0 0-11,1-2 107,-2 0-96,1 1 297,2-1-135,-1 1-173,0-1 11,1 0 0,-2 0-90,1 0 213,1 4 51,0-3 28,0 4-281,-1-5 79,-1 2 0,1-1-73,0 0 146,0 0 28,0 1 123,-1-2-325,0 0 101,-2-1 0,1-1-84,0-1 196,-1 1-112,2-1 0,-1 2 347,0-1-576,1 3 229,-1-2-107,1 2 214,-1-4-107,0 2 0,-1-1 173,1 1-290,0 1 117,2 4 420,1-1-101,1 2-319,-2-1 0,0-2 17,-1 0 84,1-2-101,-2 0 16,0-1 96,0 0 23,1 0-135,-2 0 0,1 0-151,0-1 151,-1 1 0,0-3 235,1 2-90,-1-2-145,0 1-78,0 0-107,1-1 202,-1 1-17,1 0 280,0 0-78,-1 1-354,2 0 152,-1 0 0,2 1 0,1 2 84,-2-1 208,2 0-62,-2-1-253,-1-1 23,0 0-56,0-1 39,1 0 17,0 2 393,0-2-35,-1 2-543,0-3 185,-1 1 0,0 0-173,0-1 290,1 0-117,-1 0 118,1 0 72,0 1-190,0-1 0,1 2-308,-2-3 527,1 3-219,0-2 67,0 2 269,1-1-611,1 2 275,-1-1-291,2 3 454,-3-4-163,0 1 67,0-1 330,0 1-604,0-1 207,1 1-67,-2 0 28,3 3 39,-2-3 190,3 3 107,-2-3-594,-1 0 297,1 0 0,-2-1 62,1 0-17,-1 0-45,0-1 0,-1 1 190,2-1-448,-1 3 258,0-3-61,0 3 206,0-3-145,0 2 0,-1-2-358,1 3 358,-1-2 0,1 2 319,0-1-151,-1 0-190,1-1 22,0 0-84,-1-1-146,1 0 230,-1 0 336,1 1-185,-1-1-302,1 2 151,-1-3-129,0 2 6,0-1 123,1 0 0,-1 1 359,0-1-119,0 1-480,0 1 178,0-1-212,0 0 290,0 1-16,0-3 488,0 2-253,0-2-448,0 1 129,1 0-213,-1-1 320,1 1-23,-1-1 229,0 1 62,0-2-498,0 2 207,0 0-61,0 0-214,0 1 298,1 1 313,-1-1-56,0 0-280,0 0 0,0 0-208,0 0-161,0-1 498,0 1 39,0-1 184,0 2-609,1-2 257,-1 1-135,1-1 113,-1 1 22,0 0 0,0 0 274,0 1 74,0-1-533,0 1-118,0-1-21,0 0 576,0-1-252,1-1 95,-1 1 370,1 0-790,0-1 325,-1 2-275,0 0 550,0 1-275,1 0 0,0-2 325,0 1-650,0-1 325,0 1-73,-1-2 286,0 0-213,1 1 0,-1-2 117,1 2-329,0 0 212,-1 0 0,2 1 22,-2-1 236,1 2-258,0-1-140,0 0-68,0 0 208,-1-2 0,0 1 208,1 0 4,-1-1-352,1 1 140,-1 0-162,2 0 162,-2 1 0,1-2 347,0 1-179,-1 0-336,0-1 123,1 1 23,-1 0-191,1-1 426,0 2 67,0-1-45,0-1-375,-1 1-28,1-2 51,-1 1 329,2 0 130,-2 0-493,1 1 151,-1-1-146,0 0-201,1 0 369,-1 1-22,1-1 213,-1 0 196,1 1-706,-1-1 297,1 0 0,-1 0-420,1 1 655,-1 0-235,0-1 140,0 1 275,0-1-566,0 0 151,0 0-191,1 1 96,-1 2 95,0-1 67,0 2 409,1-2-806,-1-1 330,2 1-118,-2-1-117,1-1 442,-1 1-207,0 0 319,0 1-470,0-1 151,0 2 0,0-2-448,0 0 588,1 0-140,-1-1 0,0 1 213,0-1-213,0 2 0,0 0-185,0 1 325,0 0-140,0 0 0,0 1 118,0-2-404,0 1 286,0-1 28,0 0 179,0 1-207,0 0 0,0-2 73,0 1-308,0-1 235,0 1 0,0-2 364,0 0-364,0 0 0,0 1-364,0-1 364,0 1 0,0 0 258,0 0-102,0 1-312,0-1 38,0 1 45,0-1-207,0 1 280,0-2 0,0 1 426,0 0-45,0-1-689,0 2 308,0-1-499,0 4 639,0-2-140,0 3 286,0-2-62,-1 0-403,-1-1 179,1 0-213,0 0-45,0-2 258,1 1 213,0-2 45,-1 1-516,1 0 236,-1-1-404,0 1-100,0 0 570,-1 0-44,-1 0 0,-1 2 224,0-1-515,-4 3 168,2-1-135,-3 2 387,2-2-129,2-3 146,0 2 229,2-2-621,0 0 246,1 0-23,0-1-290,1 0 458,0 0-38,-1-1 245,0 1-576,0 1 224,-2 0-44,-1 1-231,-1 0 298,-1 0-23,1 1 453,-2-1-677,3 0 224,-2 0 0,3-1-297,2-1 661,-1 0-364,2 1 0,-1-2 135,0 1-443,1-1 308,-3 0-62,0 0 230,-2 1-168,0 0 0,-2 0-381,0 1 90,-3-1-134,2 0-808,-8 0-895,4-1 459,-6 0-438,6-2-536,-9-10 2643,1-3 0,5 1 0,5 4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01.42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34 333 5958,'-7'-1'207,"1"0"-196,3 2 45,2 0-45,-3 0 17,1 0-5,0 1-18,-1-2 68,3 1-28,0-1 1254,0 1-1299,5-1 112,0 0-28,5 0-62,-1 0 107,-1 0-78,1 0 21,-1 0 18,0 0-45,0 0-12,-1 0-33,1 0 34,0 0 78,0 0-90,1-1 34,-1-1-16,0 0 27,-1 1-62,-2-1-5,1 0 140,-3 0-140,2-1 62,-1 2-56,0-2 66,1 1-20,-1-1-52,-1 0 0,2 1 44,-2-1 24,2 0-68,-1 2 0,-1-2 39,1 2-39,-1-1 0,0-1 185,1 1-124,0-1-61,2 0 0,-2 1-17,1-1 23,-1 2-6,-2 0 118,0 1-146,0-1 28,2-1-51,-2 0 51,3 1 6,-3-1 22,2 0 22,-2 1-5,1-1-45,-1 1 0,1 0 0,-2-1-11,1 1 39,1 0 84,-2 0-34,2-1-106,-2 1 28,2-1 0,0 0-39,-1 0 45,1-1-6,0 1 28,-1 0 11,1-1-39,0 0 0,-1-1 0,2 0 5,-1-1 7,1 0 72,-1 1-84,0 1 0,0 0 61,-1 0-72,0 1 45,0-1-1,1-1-33,0 1 84,1-2-84,-2 1-112,2-1 112,-1 1 0,-1 0 51,0 2-46,-1 0 46,0 0-91,1 0 40,-1-1 17,1 1 17,-1-1-34,1 2 45,0-1-45,-1 1-12,1 0-32,-1 0-29,0-1 146,0 0-62,0 0-11,0-1 117,0 0-89,1-1-28,0 0 0,0-1 17,1 0 11,0 0-28,-1 1-17,0-2-44,-1 3 61,1-1 0,-1 3 0,0-2 5,0 1-10,0-2-1,0 0-268,0-2 251,0 1-285,0-1 168,0 1-622,-3-1-268,-4-4 1030,-9-10 0,6 9 0,-1-4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10.9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30 6154,'5'1'711,"-1"0"-493,-4-8-111,0 2 50,0-1-46,0 1-21,-1 1 128,0 2-38,-1 1-29,1-1 1468,1 2-1485,-1 3-44,1 2 392,-1 6-253,1 3 169,0 2 520,0 2-907,0 2 460,0-2-471,0-1 303,1-1 330,0-3-426,0-1 224,1-2 135,0-3-219,-1 0-364,1-2 17,0-2 0,-1-1-280,0-2-437,0 0-1624,1 0 644,2 0-90,2 1-128,2 0 1915,1 1 0,-3-1 0,-3-1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94"/>
    </inkml:context>
    <inkml:brush xml:id="br0">
      <inkml:brushProperty name="width" value="0.04286" units="cm"/>
      <inkml:brushProperty name="height" value="0.04286" units="cm"/>
      <inkml:brushProperty name="color" value="#333333"/>
    </inkml:brush>
  </inkml:definitions>
  <inkml:trace contextRef="#ctx0" brushRef="#br0">2 97 13082,'-1'-2'3445,"0"0"-2521,1 2 1165,0 0-1534,0-5-85,5 4 124,3-5-270,4 6 18,2-2-39,-1 0-163,1 0 157,-1-1-297,0 0 0,-2-3 73,0 1 5,-1-3-78,2 0 0,-1-1 90,0-1-146,-1 2 56,-1 1 0,-3 3-79,-2 2 12,-2 1 17,-1 1 44,-1 0-100,1 4 111,1 5-5,3 8 241,-1 4-235,3 4 151,-2 3 44,2 18-66,-3-8-35,1 13-100,-2-14 230,-1-1-191,-1-1 90,1-2-28,-1-2 39,1-3-123,-1 0-17,-1 6-6,0-8 107,0 5-45,0-11 61,0-2 29,0 0-135,0-2-11,0 1 0,0 4 73,0-5-39,0 5-23,0-8 123,0 1-212,0-1 78,-1-1 0,-1 0 45,0-1 11,0 0 28,0-1-40,0 0 124,0 0-168,2-4 0,-1 0 68,1-5 32,0 0-66,0-1 196,-1 0-168,1 0 89,-1 0-112,0 0 62,0-4-101,-2-4-185,0-8 0,0-5-157,-2-5-27,0-2 217,0-4-402,0-2 397,1-1 112,2-1-291,-1 1 236,2-1-175,1 2-50,0 0 157,0 1-387,0 1 214,1 1 27,3 2-67,-2 2 286,4 2-185,-4 2 151,1 3 51,0 2 134,-2 1-56,1 3 174,-1 0 61,4-6-11,0 6-62,3-6 180,0 9-225,0 0 197,2 1 84,5 0-123,-2 2-275,2 0 0,-4 5-17,-2-1 123,2 1-106,0 1 0,0-1 51,0 1-152,-1 0 78,6 2-38,-6-1 173,4 1-95,-5 0-17,0 3 72,0 1-156,-1 2 84,1 2 0,-2-1-22,0 1 112,-1-1-51,0 1-39,-2-1 50,0 1-83,-2 2 38,-1 1-5,-1 2 67,-6 2 12,-7 4-12,-8 1-67,-10 3 39,-3-2-72,-2 1 33,0-5-6,2 0-280,4-6-1019,6-3-773,7-4 2078,6-5 0,6 0 0,3-2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11.6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7 6109,'5'-1'784,"0"0"-538,-5-1-111,0 0 2408,0 1-2168,-3 4-190,3 1-112,-2 3 632,2 3-279,0 1 123,0 5 784,0 0-1131,0 2 822,0 0-744,0-2 40,0-1 789,2-2-1087,0-2 320,0-3 252,0-1 16,0-2-1030,-2-1 420,2-1 0,-1-1-398,0-1 443,1-1-45,-1 0-834,1 0-589,-1 0-1170,0 0 464,1 0 891,0 0-548,2 1 1786,0 1 0,-1-1 0,-1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12.3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 25 5997,'-8'-1'386,"1"0"-268,7 0-6,0 0 62,0-1-29,0-1 34,0 1 34,0-1-146,0 2 51,0-1 22,0 1-51,0-1 163,0 0-67,0 1 1115,0 0-790,0 6-376,0 1 325,0 7-67,0-2-274,1 3 660,0-2-430,1 1 201,1-2 224,-1-2-555,1-2 12,-1-2-230,1-1 0,-2-2-403,0-1 285,-1 0-795,2-1-359,0 0-469,2-1-517,6-10 2258,2-3 0,-3 0 0,-2 4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14.2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1 125 5935,'12'-6'62,"-2"1"-68,-7-1-100,-2 1 78,1-2 28,0 2 11,-1 0 0,-1 1-11,0 1 0,0-1 28,0 1 34,0 0-34,0 1-11,0 1-17,0 0-11,0 0-1,0-1-16,0 0 6,1 0 11,0-1-6,1-1 17,0 1 0,1-1 0,-3-1 0,1 1 11,-1 0 45,0 3-5,0-1 178,0 1-178,0 0-12,0 0 45,0-1-62,0 1 34,0 0-17,0-1-39,-1 0 73,1 1-73,-2-1 11,0 1 1,1-1-7,-1 2-5,0-2 0,0 0 0,0 1 39,1 0 113,0-1-1,1 1-312,0 0 1,0 1-1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28.21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6098,'6'5'571,"-1"-2"-403,-5-3 2666,0 0-2615,2 2-124,1 3 28,1 3 420,0 5-470,0 3 308,1 3-191,0 1-184,-1 0 571,1 1-393,-2 0 147,1-2 509,-3 0-649,2-1 240,-1-1-302,-1-1 112,2 0 727,-2-2-704,2 0 324,-2-1 538,1-2-493,0 0-684,-1-2 51,1 0 0,0-2 118,-1-1 22,0 0 0,-1-2 341,1 2-632,-1-4 151,0 1 0,0-2 511,0 2-10342,0-3 7563,2 1 2268,-1-1 0,0 0 0,0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29.1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 3 6059,'-2'-1'1176,"1"-1"-141,1 2-738,0 3 106,0 0-279,0 3 162,0-1-124,0 1-106,0-1 292,2 3-242,0-1 101,0 1 213,0-1-414,0 2 279,0 0-61,1 0-156,-1 2 374,1 0-308,-3 2 208,1 1 107,-1-1 32,0 9-290,0-7-180,0 6 935,0-9-716,0-1 498,0-2-504,0-1 56,0-2 252,0-1-532,0 0 129,0-1 482,0-1-35,0-1-436,0 1-140,0-1 258,0-1 229,0 0-3764,0 1 0,0-1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30.09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26 6047,'7'4'252,"-1"-1"-285,-3-7-12,-1 0 45,1 0 34,-1-1 5,1 0 101,-1 1-17,0 1-11,-1 1 773,0 1-745,0 1 229,0 0-262,0 0 139,1 0-22,-1 0-123,2 0 280,-1 0-162,3 2 33,-2 1 95,2 2-347,-2 1 269,1 0-101,0 0-107,-2 1 331,1-1-173,-1 1 156,1 0 135,-2-1-337,1 0-33,-1-1-140,0-1 6,0-2 90,-1 0-170,1-2 74,0 1-1053,1-1 225,0 0-533,2-1-695,4-7 2056,0-2 0,-1 0 0,-3 3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34.72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5835,'1'4'11,"0"0"-11,-1-3-45,0 0-22,0 2 67,0-1 0,0 0 0,0-1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40.5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141 9 6126,'5'1'801,"-1"-1"-628,-2-2 18,0 1-119,-1-2 74,0 2 1136,1 0-463,-2 1-791,-2 0 100,-1-1-38,-2 1-73,1 1-17,0 1 5,-1 2 152,0 1-151,0 1 67,-2 2-40,1 0 40,0 1-79,0 1 6,0 0 0,1 0 90,0 0-45,0 0 28,1-1-73,0 1 151,0-2-67,0 2-84,0-1 5,0 2 214,0-2-34,0 2-174,-3 6 90,2-3 95,-2 4-146,3-6 34,1-1 274,-1 0-274,0 3-84,2-3 6,-2 2-23,3-4 90,0 0-62,1 1 264,-2 0-118,2-1-219,-1 1 62,1-1 96,0 3-96,0-3 0,0 2 190,0-4-44,0-1-258,-1 0 112,1 0-96,0-1-128,0-1 224,0 0 0,0 0-72,0-1 240,1 2-168,2-2 0,1 2-51,3-1 135,1 0-84,1-1 319,5 1-397,-3-2 78,4 0 0,-4 0-50,0-2 128,-1 1-78,-2 0 50,-1-1 158,0 0-281,0 0 73,2 0 0,0 0 73,1 0-62,-1-1 90,0-2 100,0-2-290,0 0 89,1-1 0,-2 1-101,1 1 274,1-2-173,-3 1 174,2 1-269,-4 0 95,-1 1 0,0 0 0,0-1 11,1 1-11,2-3 84,-2 0-95,3-1 11,-3 0 0,-1 2 84,0-1 134,1 0-235,-2-1-22,4-3-62,-3 2 101,3-2 0,-4 3 129,0 1 45,0 0-309,0 1 135,-1-1-84,1-1-117,-1 0 201,1-2 101,-2 2-17,1-4-168,-2 4 84,1-1-129,-1 1-6,0-1 135,0 1 0,0-4-184,0 3 167,0-2-140,-3 4 79,0-1 5,-1 0 73,0 1 0,1-1 297,-2 0-146,1 1-162,-2-4 11,3 3-152,-2-3 264,3 4-112,-1 1 40,1 0 66,0 0-212,-1 1-309,0-1 258,-1-1 269,0 1-112,1 1 112,-1 0 107,1 1-354,1-2 135,-1 1 0,1-1-151,1 1 151,-2 1 0,2 0-269,-2 1 258,2 0-168,-2 1-1,1 1 7,0 0 173,-1 0 0,2 0 0,-3 0 67,0 0-67,1 0 0,-2 0-129,2 0 247,-1 0-118,2 0 0,-2 0 39,3 0-146,-2 0 107,1 0 96,-1 0-29,1 0-67,0 0 0,1 0 0,0 0-34,-1 0 34,0 0 0,0 0 34,-2 0-45,1 0-62,0 0 6,0 0-51,0 0 118,0 0 0,-1 0 39,1 0-22,-1 0-34,0 0-173,-2 0 72,2 0 118,-1 1 0,3 1 84,0-1-84,1 0-403,-2 3-667,-1-1 376,-1 5-886,0 1 107,1 4 1473,1 1 0,1-5 0,1-3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41.64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 59 6008,'-9'-2'431,"3"0"-296,5 0 22,1-1-68,-1 0 18,0 0-40,0 1-56,0 0 101,0 2-56,-1-1 297,1 1 72,0-1-262,1 0-68,0-1-95,0 1 213,0-2-101,0 1 0,1 0 162,2 0-274,0 1 186,2-1-125,0 0 6,1 1 85,1-1-147,-1 1 62,2-1 73,-1 0-44,1 1-96,-2 0 0,0 0 39,-2 1 162,1 0-167,-1 0 78,0-1 151,0 1-162,0-1-28,2 0-73,0 0 5,1 0-21,-1-1 116,3 1-72,-4 0 79,1 1-107,-3 0 0,2 0 50,-1 0-11,2 0-16,-1 0 5,-1 0 157,1 0-230,0 0 45,0 0 0,2 0 33,-1 0 91,0 0-124,0 0 117,2 0-50,-2 0-67,0 0 0,-2 0 101,1 0 0,-2 0-101,3 0-11,-2 0-62,1 0 73,-3 0 0,0 0 84,-1 0 39,0 0-123,0 0-28,1 0-22,0 0 50,-1 0 0,1 0 134,0 0-55,-1 0-85,1 0 6,0 0-140,-1 0-218,0 0 341,1 0-868,-1 0-2543,5 0 3428,0 0 0,1 0 0,-3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43.11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98 113 6042,'-5'-8'722,"1"-1"-554,3 5 28,-1-1-33,-1 1-40,1 0 168,-1 0-39,1 2 39,-1-1 45,1 2-246,-1-1 94,0 0-116,0 1-46,0 1 192,1 0-147,-2 0 22,2 0 85,-1 0-90,2 0-45,-2 0-39,1 0 6,-2 0 117,0 3-56,0 0-16,2 2 5,-1 1 84,2-1-146,0 4 6,1-3-34,0 3 102,0-2-18,0-1 79,0 2-62,0-1 51,0 1-118,0-1 50,1-1 12,2 1-62,0-3 0,3 0 61,-1-1-55,1-2-1,1 1 29,1-1 151,1 0-79,3 0-106,-3-1 23,1 0-23,-2 0 0,-2 0 5,0 0 191,0 0-101,1-2-106,0-1 11,-1-1-33,3-2 38,-2 2 1,1-2 134,-3 3-6,0 0-145,-1-1 11,2-2 62,-1 0-51,0-2 34,0 2 89,-2-1-44,1 0-90,-2 1 0,-1-1 0,1 1-62,-2 1 62,1-1 0,-1 1 151,0-3-207,0 3 56,0-2 0,0 2-78,0-1 156,-1 1-78,-1 0 0,-1 0 0,-5-1-17,1 1-33,-5-1-34,3 3 140,-1 0-56,-1 1 95,2 1 0,-2 0-190,2 1 78,-2 0-72,-5 0 145,3 0-56,-3 0 0,5 0 33,0 0-111,1 2-12,2 0-268,-1 2-101,1 6 61,2 0-162,0 6-695,4-1-582,1 1 1837,6-1 0,-3-6 0,3-3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95"/>
    </inkml:context>
    <inkml:brush xml:id="br0">
      <inkml:brushProperty name="width" value="0.04286" units="cm"/>
      <inkml:brushProperty name="height" value="0.04286" units="cm"/>
      <inkml:brushProperty name="color" value="#333333"/>
    </inkml:brush>
  </inkml:definitions>
  <inkml:trace contextRef="#ctx0" brushRef="#br0">122 5 12780,'4'-2'4374,"-1"0"-3416,-3 2 1294,0 0-2224,-1 0 168,-1 0-185,-4 2 414,-1 2-61,-3 4-185,0 3 247,0 0-342,0 2 270,1-1 138,1 2-441,-1 1 167,2 1-218,-1 1 34,2 4 386,1 1-370,0 3 169,1 0-35,0-1-83,1 1-67,1-2-34,1-1 0,0-2 0,1-4 84,0 0-168,0-4-51,4-1-1130,3-2-1564,8-3-3231,3-1 6060,2-3 0,-9-1 0,-3-1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45.8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175 25 6199,'-10'-10'694,"2"1"-532,8 9 885,-1-1-761,1 0 196,-1 1-151,0-3-135,1 3-135,-2-1 236,2 1-291,-2 0 22,1 0-28,-1 0-146,2 0 113,-3 0 38,0 1-5,-2 4 437,-2 3-392,-1 3 44,-1 3-89,-1 1 62,0 0 218,1 0-230,1-1 85,0 1 369,0-1-319,1-1-135,0 0-50,1 1 134,0-2 96,2 1-213,0 0 44,1 0 483,-1 4-544,2-5 0,-1 5 0,2-7 123,-2 1-111,2-1 72,-2 0 296,2 0-206,-1 1-174,1-3 0,0 0 112,1-5-112,0 0 0,0-1 101,0-1 140,0 1-454,2 1 213,1-1 39,3 1 62,2-2 117,1 1 113,2-2-79,0 1-252,1-1 0,-1 0 0,1 0 145,5-3-128,-4 1 263,2-3 45,-5 1-432,-3 1 107,1 0 0,-1-1-100,-1 1 251,5-4-151,-2 2 336,3-4-616,-5 4 280,1-1 0,-2 0 168,0 1 56,-1 1-224,0 0 0,-1-1-224,1 0 224,-1-1 0,1 1 207,-3 0 96,1 0-303,0 0 0,0 1 34,1-2-186,0-1 152,-1 2-16,1-2 16,-2 2-40,0 0 24,-1 1-40,0-1 56,1 0 0,-1 0 16,1 0 326,2-4-454,-2 1 112,2-1-207,-2 2-152,0 0 359,-1 1 0,0-1-112,-1 0 112,0-1-157,0 1-22,0-1-23,0 2 202,0 1 0,0 0-162,-1 0 128,-1 0 17,-1 2 17,0-1-151,-4-2 252,3 2-84,-3-2 78,3 2 107,-1 0-404,2 0 202,-2 1-45,1 1-212,-3 0 257,3 1 291,-3 0-146,2 0-245,1-1 100,-1 0 0,0 0-264,0 0 264,-1 0 0,0 0 0,-5 1 0,1 0 0,-4 1 34,0 0-499,1 1 292,0 1-824,2 2 11,2 2-1568,1 6 1024,3 0 187,1 10 1343,3-4 0,1-5 0,0-5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49.09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 37 5868,'-11'-2'314,"2"0"-191,8 2-56,-1-2 174,1 2-107,0-2 46,1 1-85,0 0 39,0-2-44,0 1-62,0-1 95,0 0-56,0 1 67,0 1 505,0 0 454,0 0-617,0 0-370,0-1 0,0 2 253,3-2-281,1 2 191,2-1 168,1 0-420,1 1 358,0 0-302,0-1 5,1 0 230,-1 0-286,-1 0-22,-2 1 0,-1 0 73,0 0-168,-2 0 95,0 0 0,0 0 202,0 0 33,1 0-235,-1 0 0,1 0 146,1 1 39,-2 0-163,2 1 499,-1-1-308,0 0-213,1 1 84,0-2 61,0 1-128,1 0-6,-2 0 437,0-1-218,0 2-230,-1-2 0,0 1-230,1-1 85,-2 2 290,3-1 135,-2 1-263,1-1-34,0 1 17,-1-1 0,1 0 84,-1 1-67,1-2 398,0 2-275,-1-2-247,0 1 107,-1 0 0,1 0-201,-1-1 217,0 1-16,0-1 219,1 1 100,-1-1-319,2 0 0,-1 0-174,1 0 309,-1 0-135,-1 1 320,0-1-304,1 1-32,-1-1-248,1 0-291,0 1-934,0-1-623,1 2 51,2-1-1025,0 1 3086,3-2 0,-4 1 0,0-1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50.32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20 5980,'9'2'599,"-2"0"-487,-7-6 34,0 0 16,-1 2 6,1-1 28,0 1-157,0-1 101,0 2 40,0-1-18,0 1 2639,0 0-2040,0 4-654,0 1 414,0 6-50,0-1-471,0 2 1237,0 2-363,0 1-370,0 1 992,0 2-1200,0 0 270,0 0-566,0-2 28,0 0 986,0-2-554,0-1 60,0 0 141,0-1 11,0 0-672,0 0 0,0-2 28,0 0 235,0-3-56,0-1-33,0 0 689,0-1-863,0-1 0,0 0 885,0-3-885,0 2-90,0-1-94,0 0-9647,0 0 8604,1 0 1,1-1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1:52.828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91 52 5863,'-6'-10'229,"1"2"-190,5 8 1,0 0-35,-2 1-5,0 0 0,-6 1 11,4 0-11,-4 0 0,4 0 0,0 0 0,-1-1 0,2 1-5,-3-1 10,3 0 1,1 0 33,0-1 84,2 0-100,-2 0-12,0 0 0,0 0 34,0 0 235,1 0-207,-4 0-51,2 0-22,-3 1 34,4-1 22,1 1 1965,1-1-1902,2-1-69,-1 0 51,2 0-34,-2 0-17,2 0 130,-2-1-113,2 1 28,-1 0 34,-1 1-101,0-1 448,1 1-359,-1-1 231,-1 1-119,1-1-229,0 0 23,0-1 38,1 0-55,1 0 44,-1 0-39,2 0-22,-3 0-22,3 0 33,-2 1 11,2-1-11,0 0 5,0 1-5,1 1 40,0 0-40,0-1 0,1 1 0,-1-1-17,2 0 34,0 0 33,-1 0-5,0 0-28,0-1-23,-2 2 6,0-1 0,-2 1 67,-1 0-50,0 0-39,0 0 10,1 0 12,-1 0 34,0 0-45,0 0 11,1 0 0,0 0 17,-1 0-17,0 0 56,0 0-112,1 0 56,-1 0 0,1 0 61,0 0-50,1 0 34,0 0 62,1 0-96,-1 0-11,0 0-11,0 0 11,0 0 106,0 0-22,0 0-84,0 0 0,1 0 0,-1 0 56,1 0-50,-1 0-6,2 0 11,-1 0 67,-1 0-128,1 0 50,-1 0 0,0 0 73,-1 0-68,1 0 186,0 0-119,0 0 13,0 0-108,1 0 23,0 0 0,0 1 0,1-1 118,0 1-118,0-1 45,1 0 39,-1 0-146,0 0 62,-1 0 0,-1 0 157,0 0-146,-1 0 85,-1 0-68,0 0-56,0 0 28,1 1 100,-1-1-6009,0 1 5909,-3-8 0,2 5 0,-3-4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1:53.87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9 40 6042,'-4'-9'565,"0"2"-430,4 7 3791,-1 0-3848,4 0 74,-2-1-85,3 0-62,-2-1 135,1 1-134,0 0 134,0-1 11,1 2-67,0-1 101,1 0-101,1 0 112,0-1 39,1 2-224,-1-1 214,1 1-107,0-1-113,0-1 186,1 0-191,0 1 134,0 0-44,-1-1 22,0 2-224,-1-1 61,-1 1 51,-1 0 51,1 0-29,-2 0 68,-1 0-90,2 0 0,-2 0-17,1 0-45,1 0 62,0 0 163,0 0-135,2 2 364,-1-1 268,1 1-525,-2-1 262,1 1-150,-2-2-230,1 1 594,0-1-499,-1 0 235,0 0-347,0 0 0,-1 0-45,-1 0-8861,0 0 8906,1 0 0,-1 0 0,1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1:54.94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14 24 6019,'-8'-3'325,"2"1"-224,6 2 2599,0 0-2409,3 0-28,0 0-89,4-1 55,0 0-66,1-1-34,-1 1 55,2-1-122,-1 0 33,0 1-16,-1-1 5,0 1 84,-1 0-84,0 1 5,1 0 90,-2 0-173,1 0 134,-1 0-90,2-1-33,-2 1 146,2 0-107,-3 0 61,2 0 191,-4 0-212,2 0-169,-2 0 73,0 0 0,1 0 62,-1 0-51,2 0 151,1 0 68,1 0-118,-1 0-11,0 0-101,0 0 0,-1 0 297,-2 0-185,1 0 184,-2 0-55,1 0-140,0 0-101,-1 0 319,0 0-140,0 0-179,1 0-1136,-1 0-1312,0 0 17,3 0 2431,7-2 0,-5 2 0,4-2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1:55.92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37 17 6008,'-14'-4'420,"2"1"-302,8 4 50,2 1-39,-1-2 22,3 0 2067,-1 0-2044,6 0 50,0 0-79,4 0-61,-2 0 112,-2 0-117,0 0 49,0-1-10,-1 1-112,0 0 94,-1-1-83,0 1-11,-1-1 78,1 0-79,-2 1 135,0-1 577,-1 1-554,2 0-18,-1-1-139,1 1 319,1-1-230,0 1 163,0-1-6,0 0-241,-1 1-22,1-1-39,-1 0 50,0 1-5697,-1 0 5697,0-1 0,0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11.60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179 51 6232,'9'6'784,"-1"-1"-526,-8-5 234,2 0-284,-1 0-24,0 0-49,1 0 44,0-1-45,-1 0 29,0-1-51,1 0 45,-2 1 1647,1 1-1037,-1-2-689,1 1-78,-1 0 0,0-3 62,0 2-62,0-2-6,0 0-50,0 1-78,-1 0 134,0-1-90,-3 1 90,1 0 73,-2-1-67,0 1 5,0 0-11,-1-1-28,0 2-28,1-1 39,0 2-67,0 1 67,0 0-11,-1 0 28,1 0 95,-2 0-95,2 0 0,-1 0 0,1 0-11,0 0 11,-2 0 0,2 1 11,-1 0-5,1 2-6,0 0 0,0 0-6,-1 1 6,-1 0 0,0 1 0,0 1 0,-1 0 0,2 1 0,-1 0-11,1 1 11,0 0 0,1 1 0,1-1 11,0 0-11,2 0 6,-1 1-6,1-1 56,1 0-45,1 0-11,0-1 62,0 2-51,0-2 39,0 1-38,0-2 66,2 1 40,1 0-62,3-1-56,-1 0 56,2-1-56,0 0 44,0 0-44,0-1 0,1 0 17,0 1 39,1-2-11,0 0 84,1 0-129,-1-2 50,1 0-50,-2-1 0,2 0 236,1 0-225,1-1-11,3-3 157,0-2-73,1-4-22,-1 1-62,0 0-112,-2 0 112,-2 1 112,-1-1-96,-2 2-32,-1-1-57,-3 2 73,0 1-11,-2 0 11,0 0-12,-2 1 24,1 2 122,0-1-134,-1 0 0,0 0 0,0-1 62,0 0-62,0 0 0,1 2 0,-1-2 78,2 2 96,-2-1-102,2 0 158,-2 0-40,2 0 68,0 0 78,-1 0 28,0 0 34,0 1-90,-1 1-1014,0 0 740,0 7 33,0 1 28,0 6 381,0-1-100,0 2-96,0 0 112,0 1-11,0-1 190,0 1-269,0-1 169,2 0 133,-1 0-373,4-1 334,-1 1-509,2-3 196,1 2 269,0-2-135,1-1-94,1 0-29,0-2-263,0-1 319,0-3-319,1-2-846,3-1-2408,3-2-1394,4-5 912,3-3-2737,1-6 6473,-3 0 0,-8 7 0,-6 2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14.048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52 48 6103,'12'6'460,"-1"-1"-292,-10-8 5,1 0 12,1 0-28,-3 1 11,2 1 44,-2-1 1307,1 2-489,-1-1-593,0 0-207,0-1-18,0 0 12,0 1-78,0-1 100,0 0-33,1 0-11,-1-1 106,1 1-179,-1 0 28,2 0 89,-2-1-234,1 2 200,0-3-200,-1 2-1,0-1 50,1 0-61,-1 1 101,1 0-101,-1 0-896,0 1 896,0 7 0,0 2 135,0 7 21,-1 2-32,0 1 49,-2 3-162,0 0 90,0 1 62,-1-1-91,2 0 46,-2 0 128,2-1-246,-1-1 0,-1-2 17,1 0-6,0-4 6,0 0 67,1-4 6,0-2-90,1-2-90,-1-2 90,2 1 28,-1-2-28,1 0 202,-1-1 1350,1 0-1328,4-6-202,1-1 191,5-6-90,0 2-123,1-1 0,1 0-123,1 0 100,2 0 1,0 1-90,0 1 90,0 1 5,0 1-134,-3 2 134,0 1-6,-1 2 7,-1 1-24,0 1-201,-1 0 219,0 0-146,-1 0 22,0 1 129,0 2 0,-2 1 17,1 1 0,-2 0-151,1 0 39,-2 0-89,0 0-147,-1 0 348,0 0-72,-1 1 72,1-1 0,-1 1 0,0-1 0,0 0-17,0 0-112,-1-1 129,0 0 0,-1-1-11,1 0-107,-1 0-55,0 0 161,0 0-77,0 1-51,0 0 140,0 1 11,0 0-11,-1-1 118,0 0 55,-1 0-218,0-1 45,-1 0 0,1-1 56,-2 0-39,1-1 67,-3 2 6,-1-1 50,0 2-140,-2-2-11,0 1-6,0 0 17,1 0 17,-1 0 67,-1-1-68,1 1-16,-1-1 12,0 1-12,-1 0 16,-1 0 1,0 0-17,-2 0 0,0 1 135,0-1-40,-1 1-140,1-1 45,1 1-101,1-3 68,1 0-684,2-1-997,-1 0 140,1 0-17,-3 0-660,2-3 2251,-1 0 0,5-1 0,2 1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16.952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47 18 5997,'-10'-10'179,"1"2"-123,4 8-11,1 0-11,1 0-12,0 0 0,2 0-22,0 0 0,-1 0 0,1 1-22,0 0-280,-2 1 302,2 0 0,-1 0 0,1-1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96"/>
    </inkml:context>
    <inkml:brush xml:id="br0">
      <inkml:brushProperty name="width" value="0.04286" units="cm"/>
      <inkml:brushProperty name="height" value="0.04286" units="cm"/>
      <inkml:brushProperty name="color" value="#333333"/>
    </inkml:brush>
  </inkml:definitions>
  <inkml:trace contextRef="#ctx0" brushRef="#br0">178 7 12466,'7'-4'2548,"-2"1"-1819,-5 3 1404,0 0-1354,-53 5-118,36-3 73,-38 3-57,50-4-268,2-1 34,2 0-270,1 0-173,0 1 79,5 1-23,2 2-56,4 0 11,5 3 62,-1-2-40,1 4 6,0-1 46,-2-1-34,-1 1 10,-3-2-61,-3 0 0,-3 0-50,-2 1 100,-2 2 6,-1 2 11,-8 3-16,-7 2-102,-9 1-201,-3-2-532,0-2-594,-1-7-2839,6-3 4217,4-8 0,10 3 0,4-4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17.999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9 64 6288,'-2'-5'868,"1"2"-689,1 2 465,0 1-481,0-3-12,0 3 347,0-2-464,-2 2 11,1-1 420,0 1 3165,-1 0-3630,6-1 95,-3 1 45,6-1 5,-2 1 63,3-1-197,3-2 34,2 1 111,3-1-156,1 1 230,1-2-230,-1 2 28,-3-1 62,-2 2-79,-2 0 62,-2-1-73,-1 1 0,-1-1-112,0 0 268,1-1-122,0 0-34,-1 0-17,-1 0-156,0 0-1059,-2 1-281,-1 2-941,-1 0 1116,0 5 179,-1 1 1159,0 4 0,0-4 0,0-2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18.75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44 6087,'8'1'313,"-2"0"-106,-6 0 2236,0-1-2231,2-1-55,-1 0 11,2 0-17,0 0-44,-1 1 89,2-2-67,-1 1 16,1 0-44,0 1-39,1 0-12,0 0 51,0 0 33,0 0 129,-1 0 29,1 0 44,0 0 44,1 0 97,2 0 49,-1 0-72,3 0-135,1-2 23,3-1-51,1-2-112,2-1-11,0 0-134,0 1-23,-4 0-11,-1 2 17,-5 2-17,0-1 0,-3 2 17,0-1-34,-1 1-179,1 0-767,-1 0-398,0 0-275,2 0 96,3 0-628,3 0 2168,2 0 0,-6 0 0,-1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20.47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82 107 6187,'-4'-10'594,"1"1"-398,3 7-6,0-1 29,-1 1-12,1 0 45,0-1-45,0 1-17,0-1 29,0 1-68,0 1 494,0 0-645,-2 1 0,0 0 0,-1 0 39,1 2 62,-1 2-28,0 3 33,0 2-11,-2 1-89,1 0 83,-2 3-10,1 0-1,-1 2 17,1 0-89,-1 0 123,2-1-62,0 1-22,0-1 89,2 0-67,-1-1-27,2 0 38,1-1-39,0-2-33,0 0 67,0-3-73,0-2 0,0 0 134,2-4 12,2 2 83,4-3-78,3 0-44,1 0-23,1 0-84,1 0 11,1 0 11,-1 0-10,-1 0-12,0-3 0,0-1 162,0-1-162,-1-2 62,0 2-18,-2-2-44,-1 0 0,1 1 0,-3 0 12,0-1 77,-1 1-89,0 0 17,-1-1 22,-1 0-16,1-2-18,-1 1 62,1-2-5,-1 1-51,-2-1 12,0 0-23,-1 1-12,-1-1 1,0 1 0,0-1 11,0-1 0,0 0 0,-2-1-84,0 1 73,-3 0 11,-1-1-11,-2 2-1,1 0 12,-2 1-67,1 2-45,0 0 112,0 2-5,0-1 5,1 2 0,-2 0 5,1 1-5,0 0-45,-1 1-50,0 2 84,-1 0-51,0 0-10,1 0 72,-2 0 0,3 0 0,0 0-12,1 1 12,0 1-106,2 1 106,-1 1 56,1 1-56,-1-1 0,1 1-11,1 0-45,0 0 56,0 0 0,1 1-51,0-1 51,1 2 0,0-1 17,1 0-17,1 2 0,0-1 0,0 0 0,0 0 0,0-1 0,0 1-45,0-1 45,0 0 28,0-1 73,0 0-95,0 0 5,2-2-11,1-1 50,-1 0-38,1 0 88,0-2-21,0 1-23,1-1 33,1 0-16,0 0-67,2 0 16,0 0 180,2 0-78,-1 0-24,0 0 12,0 0 90,0 0-112,-1 0 44,0 0 17,0 0-67,0-1 90,-1 0-34,2-2-11,0 1 44,1-1-44,1-1 45,-1 1 10,-1 0-167,-1-1 129,0 1-129,-1 0-1,0 1 287,-1 0-275,0 1 89,-1 0-117,-1 1-117,-1-2 89,0 2-3064,-2-1 1434,2-1-263,2-4-274,2-2 2195,3-4 0,-4 6 0,-2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21.51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6 152 5924,'-3'-9'420,"1"3"-235,2 6 2980,0 0-2936,4 0-61,1-1 107,4-1-113,1-2-28,-1-2-55,3 1-23,-1-4-45,1 1 34,0-3 0,0-1-6,0-2-39,-1-1-28,-1 2 28,-2 0 0,-1 3 33,-3 3-33,-1 3-78,-2 2-538,0 1 510,0 4 100,0 4 6,2 6 34,1 3 55,-1 4-83,1 0 95,0 1-101,-1-1-40,0-1 1,0-4-179,-1-3-566,2-2-595,1 0-418,2-2 1797,2-1 0,-4-3 0,-1-2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22.738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30 14 6109,'-6'-8'683,"2"2"-515,4 6 370,0 0-415,-2 1 11,1 1 12,-2 0-23,2 2-28,0 0 6,0 1-11,0-1-12,1 1 12,0 0-29,0 0 12,0 1 17,0-1-23,0 1 11,0-1-16,0 0-12,0 2 102,0-1-62,0 0 39,0-1 5,0 1-44,0-1-46,1 1 63,0-2-46,2 0 7,0 0-24,1-2 46,0 1 28,0-2-34,1 0 39,0 1-45,1-2-39,-1 1 90,1-1-62,0 0 6,-1 0 56,0 0-56,1 0 16,0 0-89,1 0 51,-2 0 78,2-2-34,-2 0-34,0-1 35,0 0-96,-1-1 50,1-1-39,0 1 6,-1 0 101,0 1-62,0 0 67,-2-1 50,1 1-167,-2-1 89,-1 1-95,0-1-129,0 1 57,0-2 60,0 1-32,0-1-186,0 0 163,0 0-28,-2 0 39,-1 1-6,-3 1 62,-2 0 0,-1 2 0,-2 0-45,1 1-145,-1 0-34,-1 0-6,1 0-106,0 0-39,-1 0-129,1 0-23,0 1-140,2 0-290,2 0 22,2-1 935,4 0 0,0 0 0,1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24.31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80 75 6008,'-17'-10'392,"3"2"-218,12 8 55,1 0 533,0 0-157,0 0-454,-1-1 6,0 0-23,1 0-44,-1 0-40,1-1 6,-2 2-11,0-1 0,0 1 27,-1 0-38,0 0 40,-1 0 38,1 0 16,0 0 57,1 0-22,1 0 5779,2 0-5942,3-1 398,-1 0-236,3-1 342,0 2 40,1-2 66,1 1-156,0-2 134,2 1-128,0-1 55,1 0-129,1 0-358,1 1 330,-1 0-330,-1 1 28,-1 1 297,-1 0-179,-1-1 173,0 1-84,-1-1-229,2 0 443,-3 1-80,1-1-363,-1 1 330,-1-1-179,1 1 279,-2-1-83,1 1-101,-1-1 129,0 1-409,-1 0 34,0 0 346,0-1-121,-1 1 60,0-1-319,0 1 0,1 0 0,0 0 196,0-1-135,1 1 231,-1-1-68,1 1-224,-1-1 162,0 1-9993,-1 0 1890,0-1 7941,7-4 0,-6 3 0,6-2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25.632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303 122 6148,'-9'-14'577,"2"3"-331,7 11 1681,0 0-1742,2 1 101,0 2-62,3 1-34,0 5 51,0-1-11,1 2 10,-2-1-27,0 1-39,-1-1-6,0 0-17,-2-2-11,0 1 17,-1-1 5,0 1 1,0-2-63,0 1 12,0 0 79,-3 0-67,0 1-24,-6-1 24,1 0-113,-3-1 157,0-1-168,-3-1 11,-1 0 79,-1-2-79,-1 0 0,-1-2-11,1 1 112,0-1-112,2 0 0,0-2-11,0-1 0,1-2-68,1-2 79,0 0 0,1 2-95,0-2 5,2 1 68,0-1-73,3 1 95,0-1-263,2 1 251,0-1 12,0 0-95,1 0-107,1-1-196,1-9 398,1 7-16,2-8-63,3 11 12,4-1 50,2 1-44,3-1 61,0 3 50,2-1 51,0 2-40,1 0-5,-1 2 135,1 1-186,-2 0 242,-1 1-107,0 0 40,-1 0-40,0 0-17,0 1 22,1 0 40,-1 0 39,2 0-112,-1 0 308,1-1-134,0 0 50,1 0-56,0 0-112,0 0 112,0 0 0,1-2-146,-2-2-117,1-1-17,-3 0 129,-2 0-129,-3 3 0,-1-2 96,-2 1 94,1 0-78,-1 0-112,2-2 22,0 1-44,1-1-17,-1-1 39,1 0 0,0 0 22,-2 2-44,0 0-73,-2 2-584,-1 0-457,0 1-1538,-2 1 1,1 0-1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27.419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17 4 6322,'13'5'991,"-2"0"-739,-11-5 784,1 0-341,0 0-611,0 1 39,0 3-28,-1 2 40,0 3 10,0 1 29,0 1-28,0 1 44,0-1-56,0 2 18,-1-1-68,0 0 16,-3 0 12,3 1-5,-2 0 78,2 1-141,-1-1 85,1 0 6,0 0-63,1-2 12,0-1-22,0-1-56,0-3 66,0-2 18,0-2 61,0 0 253,2-2 10,0 0-178,4 0 223,0 0-224,2 0 6,1 0-152,0-2 18,1 0 156,0-3-246,0-1 0,-1-1 151,0 0-152,-1 1 1,-1-2 0,0 1-17,-2 0 17,0 0-6,0-1 6,-1 0-17,1 0 0,-3 0 0,2 1 0,-2-1-95,1 1 95,-2-2 0,1-1-118,0 0 101,-2 0-145,1-1-202,-1 1 353,0 0-163,0 0 157,0 1-123,0 0 107,0 2-96,0 1-56,-1 1-22,-1 1 95,-1 1-11,-3-1 111,-1 2 12,0 0-16,-2 1-7,-1 1-50,0 0 73,-1 0-112,0 0 96,-1 0 16,1 1-23,0 1 12,2 1-118,0 0 56,3 2 73,1-1-11,0-1 11,1 1 0,0-1-39,0 2 39,0-2 0,0 1 0,0 0 0,0 0-67,2 0 67,-1 0-11,2-1 11,-1 1-17,1 0-157,0-1 168,1 0 6,0 0 0,0-1 112,0 0-67,0 0 39,1-1 180,1 1 105,1 0-10,2-1 251,1-1-67,1 0-78,2 0-45,0 0-123,1 0 403,0 0-358,0 0-152,0 0 191,0 0-381,0-2 420,0-1-420,1-2 213,1 0-213,0 0-22,-1-1 22,0 0 0,-1 1 0,-3 1-51,-1 2-806,-5 0-1736,1 2-62,-2-1 0,0 1 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28.21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22 67 6294,'-12'-1'907,"3"0"-650,9 0 2102,0 0-1894,0 0 11,3 0-40,2 0-88,2-1-7,2 1-72,1-1-5,1-1 10,3-1-50,-2-2-28,1 0-84,-2-1-33,-1 0 16,-2 2-95,-3-1 0,0 2 28,-3 1-28,1 1 0,-2 2-807,0-1 595,1 1 200,-1 0-240,1 3 157,1 1-45,0 5 140,0 1 0,0 2-101,-1 3-627,1-1-331,-1 3-633,4 0-301,-1 0 1993,3-3 0,-4-6 0,0-3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29.169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20 27 6165,'3'8'902,"-1"-3"-690,-2-5 1171,0 0-1203,0 3-29,0 1 102,0 3-18,0 0-84,0 0 17,0 1-17,1-1 6,0 1 5,1 0-27,0 0 72,1 0-73,-1-2 18,1-1 66,0-1-11,0-1 51,1-1 72,-1-1 23,1 1 96,0-2-35,1 1-196,0-1 118,0 0-106,1 0-28,0 0-90,1 0-96,1-1 169,0-2-168,0 0 112,1-3 134,-2 0-246,0 0 235,-1 0-235,-1 1 22,-1-2 34,1 1 39,-2 0-112,0-1 0,-1 0-258,-1 1-56,-1 0-346,0 0 385,0 0 275,0-1 0,-3 1-218,-2-2 190,-4 2-219,-3 0 29,-1 0-157,-1 3-393,0 0-78,-1 2 79,0 1-39,0 2-74,0 4-447,2 4-73,1 3 1400,4 2 0,4-7 0,1-2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97"/>
    </inkml:context>
    <inkml:brush xml:id="br0">
      <inkml:brushProperty name="width" value="0.04286" units="cm"/>
      <inkml:brushProperty name="height" value="0.04286" units="cm"/>
      <inkml:brushProperty name="color" value="#333333"/>
    </inkml:brush>
  </inkml:definitions>
  <inkml:trace contextRef="#ctx0" brushRef="#br0">37 1 19148,'-4'35'1540,"0"-2"-1165,1-4 320,-1 2-336,2 3 50,-2 2-6,3-1-364,-1 0 241,1-1-280,-1-2 39,-2-3 62,2-3-22,0-6-96,1-4 17,1-5-1283,0-4-1629,0-4-2113,0-2 5025,5-3 0,-4 1 0,4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31.42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25 29 6215,'-13'-6'392,"1"2"-324,12 4 4558,0 0-4240,3 0 45,1 0-240,3 0 263,3-2-426,0 0 168,1-1-11,1 0-185,0 1 190,0 0-190,1 2 0,-1-2-201,1 1-567,-2 0-498,0 0-39,-2 1-62,-1 0-217,1 0 1584,0 0 0,-4 0 0,-1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31.805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19 47 6221,'-10'-9'1086,"2"2"-688,8 7 895,0 0-900,3 0-62,2 0-51,4 0 11,2 0 22,1 0-66,1 0-79,1 0-95,1 0-73,1 0-157,0-1-521,3-2-571,5-2-879,2-2 2128,2-1 0,-13 5 0,-4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33.94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22 0 6143,'4'10'929,"-1"-3"-654,-3-8 10,0 0 1,0 0-23,0-2 17,0 1-56,0-1 28,0 2 40,0-2 570,0 2-744,0 6-29,-1 0 51,-1 5-11,1 0 22,-3 2-27,3 0 27,-3 2-11,2 1 45,-1 1-34,1 0 6,-2 1 33,2-1-184,0-2 78,2-2-68,0 0 63,0-3 78,0 0-146,0-1 118,0 0 22,0-1-145,0-1 61,0 0-56,0-2 62,1 0 123,2 0-45,-1-2 6,2 1 17,0 0-85,1-1-10,1 2 5,0-2-39,1 1 212,-1-2 46,2 1 61,-1-2-96,2 1-72,0-1-44,1 0-40,-1 0 39,1 0-151,1-1 224,0-1-72,1-3-18,0 0-22,-2-1 50,0-1-33,-1 2 17,-1-2-17,0 2-90,0-1 151,-1-1-61,0 1-129,-1-1 22,0-1-22,-1 1 0,0-1 0,-1 0 17,0 0 6,-1-1-23,1-1-230,-2 0 208,1 0-230,-3-1-112,1 0 56,-1 0 27,0 1 281,0 1 0,0 0-17,-3 1-5,-1 0 5,-4 1-95,0 0 112,0 0-280,-1 1 95,1 0-28,0 1-67,-1 1 23,1 1-85,0 2 141,0 0 72,0 1-140,0 0 258,-3 0-51,2 0 62,-2 1-28,2 2 28,0 0-73,2 1-50,1 0 123,2-1-11,0 1 11,0 0-50,0 0 38,-1 1 12,-1 1 0,1-1 0,1 0-112,2-1 84,-1 0 28,2 0-11,-2-1 11,1 1 0,-1-1 39,1 1 45,-1-1-84,1 1 0,1-3-11,0 1-90,1-1 101,0 0-61,0 0 61,0 3 0,0-2 0,0 2 5,0 1-10,0-1 10,0 0-5,0-1 12,0-1-12,0 0 72,0-2 186,1 2 5,1-2 96,2 2-113,1-1 23,1 0-84,2 0-51,-2 0 62,1 0-179,-1-1 134,1 0 45,0 0-95,1 0 11,0 0 0,0 0-17,0 0 74,0-1-169,-1 0 39,-2-1 90,-1 0-107,-1 0 90,0 0-95,1 0-17,0 0 173,1 0-150,0-1-6,1 2 195,-1-2-212,-1 2 0,0 0-22,-2 0-7478,-1 1 5461,0 0 2039,2 0 0,-1 0 0,1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34.75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21 147 6215,'-11'-8'773,"2"2"-543,9 6 1489,0 0-1326,2 0-52,1-1 34,3 1 34,1-1-6,1-1 40,1 0-113,1-2-55,0 0-74,0-1-117,1-2-84,2-2 11,0-2 23,1 0 28,0-2-62,0 0 11,-3 1 40,-2 1-51,-3 2 0,-1 2 0,-1 2 0,-3 2 0,1 1-1552,-2 1 1552,1 4 101,-2 3-28,0 4-1,-1 2-72,1 1-448,1 1-347,0 0-449,5 4-794,3-1 2038,4 1 0,-3-8 0,-4-3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35.802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46 45 6154,'0'4'789,"0"-1"807,0-3-1489,-1 1 21,0 2-16,0 2-5,-1 3 67,-1 1-11,2 0-35,-1 0 12,1 1-56,1-2 23,0 0-34,0-2 33,0-1 45,0-2-67,0-1 163,0-1-119,2-1 46,0 1-90,3-1-84,0 0 62,1 0-57,0 0 51,1-1 39,-3 0-83,2-2-12,-3 0 5,1-1 40,0 0 33,-1-1-61,1 0 73,-2 1-17,2-1-62,-2-1-6,1 1 7,-2 0 156,0 1-157,1 0 151,-2-1-162,1 1-11,-1-2-45,0 0 56,0 0-95,0 0 5,0 0-33,-1 0 123,-1 0 0,-1 1 22,-2-1-22,0 1-50,-2 1 39,1 0-146,0 1 157,-2 1 6,2 2-6,-3 0 0,2 0-90,-1 0-117,1 2-90,0 1-5,1 5-23,0-1-364,1 3 173,1 0-274,2 0-413,1-1 1203,1-3 0,0-1 0,1-4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36.985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6 54 5818,'-3'-11'409,"1"2"-325,2 8-12,0 0 63,0-1-113,0 1 589,0 1-220,0-2 113,0 1-358,0-1-6,0 1 34,0-1-62,0 0-62,0-1 17,0 0 40,0 0 10,0-1-26,0 2 21,0-1 3489,0 2-3601,0 9 347,0 0-5,0 8 27,0-1 236,0 0-112,0-1 140,0-1-610,0-3 447,0 0-369,0-4 50,0 0-151,0-2 291,0-1-268,0 1-23,0-2-403,0 0-2695,0-1 1485,2 0 370,1-1-113,3 0-296,2 0 235,0 0 1417,0 0 0,-4 0 0,-2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37.43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9 70 6255,'-5'-11'845,"2"1"-582,3 10 1720,0-1-1591,0 0 45,1 0-39,2 0-135,3 0 56,0-1 96,5 0 184,0-1-100,4-2 55,1 0-223,2-1-219,2 0-112,1 0-476,0 1-1216,-1 2-145,-2 2-689,2 1 2526,-3 0 0,-6 0 0,-3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38.678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117 97 6417,'-4'-14'890,"3"3"-615,5 11 44,0 0 39,2 0 6,1 0-5,2 0 56,0 0-74,1 2-72,-1 2 34,-2 2-51,1 2 61,-2 1-55,-1 1 61,0 1-11,0 0-73,-1-1-16,-1 0-90,1 0-6,-2-2 51,0-1-1,-1-1 51,-1 0-39,1-2-73,-1 0 34,0 0-146,0-2-84,0 1 84,0-2 0,0 2 11,-4-1-11,-2 2-34,-5-2 6,-2 1 28,-1-1-123,-2-1-11,0-1-51,0 0 62,-2 0-146,1 0 22,-2 0 124,3 0 16,1-1 74,4-1-18,1-3 51,2 0-11,3-1-95,1-1-29,2 0 23,1 0-39,0 0 151,1 0 0,0 0 11,0 1 85,0 1-85,0 1 34,1 0-34,1 1-11,-1-1-11,3 1 11,-1 0 56,2 0 16,0-1-66,0 1 240,1 0-66,-1-1-180,0 1 185,0 0 17,1 0 33,0 0-50,-1 1-90,2-1-78,-1 0 67,0 0-73,2 0 50,-1 0-44,0 1 67,0-1 73,0 1-157,0-1 263,1 1-61,-1 0-101,0 0 27,0 1 63,1 0-12,0 1 73,1-2-56,1 2-179,1-1 571,-1 1-341,1-1 44,-1 1 135,0-1-219,-1 1 162,0-1-206,-2 0 162,1 1-17,-2-1-168,1 0 56,-2-1-196,0 0 229,-2 1-514,-1 0 285,0 1 0,-2-2-773,3 1-1445,-2-3-28,4-1 224,0-1 213,0-2-398,-2-2 2207,-1 2 0,-2 2 0,0 3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40.15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5 0 6187,'9'4'997,"-3"-1"-739,-6-3 1242,0 0-1219,0 3 10,-1 1-33,0 4-40,-2 2 29,2 0-40,1 1 51,0 1 50,0 0-51,0-1-16,0 2-51,0-1 23,0 1-6,0 0 57,0-1 22,3 1-40,1-1-50,1-1-22,1 0-157,-2-3 134,1 1 90,-1-4-141,0 0 147,-1-3-118,0 0-23,1-1 224,0-1-212,1 2 196,0-2-298,2 1 276,-1-1-180,2 0 6,1 0-6,0 0 129,2-2-219,-1-3 280,1-2-279,0-3-23,-1-1 0,-1-2 0,0 2-23,0-2 23,-3 2 0,2-1 0,-4 1 0,1 0-263,-2 1 34,-1-1 4,0 1-117,-2 1 34,0 0-22,0 0 84,0 2-281,-2-1 354,-2 2-113,-3 1 62,-3 0 140,-1 2-129,0 1-28,-2 0 12,1 0 4,0 1 57,0 1-56,2 0 207,-1 0-39,1 0 45,1 0-39,-1 0-40,1 0 17,0 0 23,2 0-51,-1 0 45,1 1-50,0 1 106,1 1 0,1 1-17,1-1 6,1 0-34,0 1-39,1 0 84,-1 1 45,2-1-34,0 1-11,-1 0-34,2 0 34,-1 0 51,1-1-51,0 0 129,0 0-12,0-1 320,1 0 146,2 0-29,2-1 141,4 0-18,2-1-268,2-1-78,0 0-107,2 0-224,1 0-124,-2-3-973,0 0-410,-4-1-61,-1 0 5,-3 0-280,-2-1 197,-3-1 1646,0-4 0,-1 6 0,0-1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40.74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24 87 6417,'-13'-14'1221,"2"3"-852,11 11-94,2 0 55,0 0 136,3 0-35,1 0-34,2 0-44,0 0-34,1 0-89,1-1-101,0-3-17,0-1-23,-1-3-89,1 0 73,-1-1-17,-1 2 39,-1 0 68,-2 2-62,-2 2 67,-1 0-168,-1 2-600,0 1 589,1 6 11,0 2 140,2 6-45,-1 0 6,-1-1-101,0 1-173,0-1-511,-1-1-419,2 0-762,2 1 90,0 1 1775,3-1 0,-4-5 0,0-3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98"/>
    </inkml:context>
    <inkml:brush xml:id="br0">
      <inkml:brushProperty name="width" value="0.04286" units="cm"/>
      <inkml:brushProperty name="height" value="0.04286" units="cm"/>
      <inkml:brushProperty name="color" value="#333333"/>
    </inkml:brush>
  </inkml:definitions>
  <inkml:trace contextRef="#ctx0" brushRef="#br0">18 0 10130,'-10'0'5080,"2"0"-3926,8 0 1294,0 0-2134,2 1-224,1 3 44,1 4 185,1 4-128,-1 5 341,0 1 11,0 3-252,-1 2 78,1-2-301,-2 0 38,2-3-5,-2-5-45,-1-2 61,0-6-15,-1-1-96,0-3-1049,0-1 80,1-5-274,0-3 211,3-6 298,0-1 420,2 1 308,1 0 62,1 3 128,-1 2 168,0 2 130,0 1 195,1 1 90,0 1 34,2-1-7,1 2-178,2 0 56,-1 2-190,2 0-231,-3 1 102,0 0-247,-1 1-107,-1 4 247,0 2-117,2 12 44,-3-5-146,1 8 231,-5-8-264,0-1 5,-2-2 40,-1-2 22,-1-3-134,0 1-17,0-2-694,0 2 122,0 1-834,-1-1-1227,-1 2 1,0-1-695,0-3 3411,2-1 0,0-3 0,0-1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41.87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110 0 6176,'6'12'924,"-2"-2"-722,-4-10 1114,-1 0-1188,0 0-21,0 0-23,-2 0-39,3 0-5,-2 0-40,-1 0 28,1 0 39,-1 0-62,0 0-5,1 1 62,-1 3 67,0 1 39,1 2-56,0 0-17,0 0-17,0 1-72,0-1 61,-1 0-39,2 0-22,1-1 33,0 2-33,0-1 5,0 1-6,0-1 1,0 0 22,0-2-22,0 0-6,0-3 50,0 1 499,0-2-219,0-1-117,3 0-118,0 0-89,3 0 78,-1 0-34,1 0-33,-1 0 61,0 0 1,0-2 122,0 0-44,1-2-134,-1 0 122,3 0-145,-1-1 129,-1 0-107,0 0 51,-2 1 107,-2 0-102,-1 1 18,0 0-96,-1 0 0,0 0-96,0 0-10,0-1 39,0-1 56,0 0 11,0 0 0,0 0 11,-2 0 0,-1-1 23,-3-1-34,-2 0-169,1 1 7,-2-1-62,0 1-129,-1 1 112,0 2-207,0 1-11,-1 1-79,-1 1-291,-1 3-482,-3 5-3525,1 2 4836,1 5 0,6-7 0,3-3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3:28.402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32 17 5980,'9'8'325,"-1"-2"-252,-8-7 11,0 0-34,0 0 23,0 0 22,0-1-28,0 1-11,0-1 17,1 0-6,-1 0-27,2-1-7,-1 2 6,0 0 146,0 0-118,-1-1-33,0 1 39,0-1 33,0 0 34,1 1 162,-1 0-83,1-1 689,-1 1-903,0 4 57,0-1-45,0 6-12,-1-3 74,1 1-51,-3 0 22,1 1-22,-2 0 6,2 2 39,-3 0-6,1 1 0,-1 0 45,2-1-112,-1 0 28,1 0-22,-1 0-1,1 2 62,0 1-61,0 1 50,0 0 11,1 2-56,0-1 40,2 0-46,0 0 1,0-2 72,0 0-78,0-1 34,0 0 28,0-1-62,0-1 11,0 0 34,0-1-40,0 1 57,0-1-57,0 0 79,0 0-44,0 1-40,2-2 44,1 1-38,0-2-6,1 0 45,0-1-45,0-1 67,-1-1 0,0-1-67,1-1 45,1 1 11,0-2 22,2 1 34,2-1-16,1 0 21,3 0-22,0-3-27,1 0-52,1-3 29,-1-1 11,0 1 51,0 0-46,-3 0 23,1-1-73,-2 1 68,-2 0 55,1 0-72,-4 1-1,0 0 68,0 0-45,-1 0 79,1-1-152,-1 0-5,1-1 218,-2 1-50,0 0 100,-1 1 62,-1 0-179,0 0-68,0-1-89,0 0 12,-1-1 77,1-2-78,-1 1-11,0-1 0,0 2 0,0 0 90,0 2-90,0-2 0,0 1 73,0 0-62,0 0 90,0 0-101,0-1-84,-1 1 67,0 0-56,-1 1 73,-1-2 17,1 1-17,-1 0 17,0 0 224,0 0-225,0 0-4,1 0-12,-2 0 0,2-1 0,-1 0 0,1 1 100,-1-1-100,1 0-33,-1 2 16,0-1 17,0 2-308,-1-1 280,0 2 28,-1 1 0,1-2-17,-2 3 34,1-3-17,-1 3 0,-1-2-17,0 2 6,-1-1-6,1 0 17,-1 1 0,1-1 0,-1 0 17,1 1-6,0 0-11,1 0 0,0 0-11,2 0 11,0 1 11,2 0 6,-1 0 0,1 0-90,2 0 73,-2 0-17,1 0-95,-1 0 95,0 0 17,-1 1 0,0 1-16,0 2 16,-1 0-12,1 1 12,0-2-16,-1 1 32,-1 0-32,-1-1 4,-1 0-1052,1 1-342,-1-2-55,1 1-153,3-2-503,0-1 2117,3-1 0,0-1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3:29.342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62 33 6070,'-3'-4'504,"1"0"-420,0 4-6,-1 0 45,0 0 6,-1 0-11,0 1-40,1 0 6,-2 0-5,1 1-1,-1 0-22,0 0 0,0 1 0,0-1 11,1 0-5,2 0 27,0-2 3177,1 0-3205,6 0 40,0 0 129,5 0 78,1-1-62,3-1 29,2-2-107,1 0 11,1 0-22,-1 1 56,0 0 22,-2-1-224,-1 1 62,-2 0-73,-2 2 0,-3 0 0,0 1-11,-4 0 22,1 0 90,-2 0-84,1 0-17,-2 0 28,1 0-28,0-1 0,-1 1 0,0-1 11,0 0-11,1-1-392,0 0-622,1 1-437,0 0-49,0 0-248,0 1 135,0 0 1613,-1 3 0,-1-2 0,-1 2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3:30.641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22 78 6075,'-12'-8'560,"3"1"-420,9 6 34,0-1 11,0 0-12,0 0 18,0-1 55,0 2-16,0-1 22,0 0 128,0 1 265,0 0-354,0 0-5,0-1 89,0 1-50,0-2 5,0 1 57,0-1-6,0 2 44,1-2-38,1 1-124,0 1 96,-1-1-96,1 0 34,0 0 39,0-2-151,1 1 83,-1-1-21,1 1-130,-2 0 46,2 1-163,-3 1 9830,1 0-9124,-1 8-740,0 0 1,0 7 33,0 0-34,0 1 6,0 4 28,-1 1 0,-1 1 0,0-1 387,-1 0-387,1-3-101,-2-2 101,2-3 0,0-2 33,1-4 516,1-3-521,0-2 2404,0-1-2432,0-6-4376,0 0-4782,0-7 3670,2-7 2553,1-1 2935,1-9 0,-1 15 0,-1 2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3:31.948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0 127 5958,'3'3'375,"-1"1"-246,-2-3-12,0 1-38,0 0 5,0-1 50,0 0 113,0 1-119,0-2-38,0 2 22,0 0 22,0 0-11,0 1 6,0 0-17,0 0 28,0 0-22,0-1 5,0-1 269,0 1 57,0-1-276,2 0 85,0 0 84,2 0 89,3-1 6,2-1-135,4-5-95,1-3-201,3-5 5,0-2 56,1 0-56,-2-1 62,-1 2 17,-2 2-90,-2 2-11,-2 2 11,1 0 0,-3 1 162,1 1-78,-2 1-34,1 0 51,-3 3-101,-1 0-11,-2 2-112,-1 1 212,2 0 12,-1 0-39,3 0 106,0 0-72,-1 0-85,2 3-11,0-1 22,0 6 23,3 0-34,-2 4 135,2 3 61,0 0 28,1 3 12,1-1 33,-1-1-152,-1-1 12,-1-4-39,-2-3-101,0-3 0,-4-3-84,2 0-2369,-3-2 717,1-4-1289,-1-3 3025,0-7 0,0 5 0,0 1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3:32.765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1 162 6131,'9'9'723,"1"-2"-466,-8-7-21,3 0-52,0 0 18,1 0-17,-1 0-17,1 0-12,-2 0 29,1 0 6,-1 0 66,0 0 18,-1-1 5,2-2 0,0 0 0,2-2-5,2-3-85,3-1 17,2-4-67,2-3-39,1 0 39,0-1-89,1 2 55,-3 1-28,-1 3-10,-3 1 55,0 2 17,-2 1-73,0 1-11,-2 1-45,-1 1 62,-1 1 17,-1 1-90,-2 1 5,0 0-5,-2 1 11,2 0 1,-1 0 66,2 0 90,1 1-39,0 1-45,1 3 73,2 3 95,-1 2-5,2 2 89,0 3 16,1 1 24,0 2 100,-1 1-129,-1-1 45,0 1-353,-2-3-39,1-2 0,-1-3-56,0 1-2257,1-4-45,0 2 151,5 0-251,1 1 2458,5-1 0,-7-4 0,-2-2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3:33.65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87 27 6008,'11'-7'751,"-2"0"-443,-6 4-34,0-1 73,-1 1-5,-2 1 1081,0 2-1350,-3 0 27,1 0 18,-4 0 44,0 3 40,-2 2-23,-2 6-22,-1 4 28,-1 3-45,1 3 50,0 4 62,2 5 17,0 2 0,2 3-62,2 0-45,2-1-27,2-1-135,1-4-168,1-3 168,4-3-84,2-3-588,4-3-381,1-2-56,2-3 84,6-6-4282,0-2 5307,4-10 0,-12 5 0,-2-4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3:34.33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174 20 6507,'6'2'940,"-1"-2"-738,-5-3-6,-3-1-17,0 1 11,-3 0-72,0-1 44,-1 2 34,0 0-56,-1 1-50,1 1-12,-2 0 13,0 0 10,-2 2 61,0 2-61,-2 2 56,0 3-62,0 2-28,0 1 56,1 2-11,2 2-28,1 3-5,2 0-68,3 1 62,2-1-73,1-1-51,1-2 46,3-3 10,1-3 6,5-5 57,1-2-57,3-2-11,0-7-146,2-5-156,2-7 72,-1-5 96,1 1 128,-3-1-22,-3 5 28,-4 4 39,-2 4-33,-4 4 106,0 3-6,-1 1-94,0 1 16,2 9 28,0 2 106,2 7-16,3 1-62,0-2-84,2 0-62,0-2 56,2-4-178,3-3-304,2-4-274,2-2-347,1-6 107,2-8 1002,-3-5 0,-7 4 0,-4 4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3:34.665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0 6579,'9'2'1299,"0"0"-834,3-2 39,3 0-10,2 5-24,2 6-44,1 9 55,1 8-21,1 8 66,0 9-5,-3 9-201,-3 7 100,-5 4-163,-6 2-167,-2 0-90,-7-6 0,-6-4-11,-8-7-589,-7-8-996,-5-7-17,-1-10-639,0-8 2252,6-10 0,12-4 0,5-3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3:48.22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13 80 6260,'-7'-11'426,"1"3"-297,6 7 632,0 1-599,0-3 57,1 1 5,1-3-79,1 1 85,1 1-73,1-1 28,-1 1 73,1 1-252,-1 1 150,0 0-38,0 1-62,1 0 185,1 0-79,0 0 40,3 0 184,-1 0-380,2-1 218,1 0-224,1-1 84,2-1 61,-1 2-139,1 0 95,0 0 61,1 1-11,0 0-151,-1 0 56,1 0-56,-1 0 538,0 0-230,-1-1-39,-1 0 135,-1-1-292,-1 0-124,-3 0 12,-1 1 0,-1-1 51,0 2-40,-1 0 62,0 0 5,-1 0 191,0 0-443,-2 0-3729,0 0 2233,6-1 35,0-1 1635,8-1 0,-7 1 0,-1-1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99"/>
    </inkml:context>
    <inkml:brush xml:id="br0">
      <inkml:brushProperty name="width" value="0.04286" units="cm"/>
      <inkml:brushProperty name="height" value="0.04286" units="cm"/>
      <inkml:brushProperty name="color" value="#333333"/>
    </inkml:brush>
  </inkml:definitions>
  <inkml:trace contextRef="#ctx0" brushRef="#br0">0 5 12315,'5'-2'5158,"-1"0"-3533,-4 2 732,0 0-1970,41 23 241,-21-2-169,31 24-123,-33-3 392,-3 4-364,-3 6 112,-3 2-73,-2-1-397,-4-1 196,-1-5-202,-2-5 0,0-7-101,0-6-157,-1-8-672,-5-5-1669,-8-6-3551,-5-4 6150,-5-3 0,12-2 0,3-1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3:48.88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1 6176,'3'2'739,"-1"-1"90,-2-1-515,1 0-34,1 0 22,3 1-11,1 0-100,1 0 84,1-1-46,2 0-133,3 0 217,1 0-145,3 0-17,2 0 213,3 0-358,-1 0 229,0 0-190,-3 0-39,-2 0 184,-3 0-112,-1 0 107,-4 0 202,1 0-315,-3 0 327,1 0-80,-1 0-319,-1 0 521,-2 0-510,-1 0-4077,-1 0 2379,5 0 1687,1 0 0,0 0 0,-1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3:49.55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18 38 6243,'-10'-11'611,"2"3"-426,8 8 2582,0 0-2678,3 0 135,1 0-140,5 0 252,3 0-106,3 0-141,3 0 359,1 0-56,2 0-67,-1 0 101,0 0-409,-2 0 185,-1 0-107,-3 0-95,-2 0 336,-2 0-185,-2 0-151,0 0 0,-2 0 185,0-1-224,-1 0 39,-2-1 0,-2 1-3478,-1 1 1573,6-2-150,-1 0 2055,8-3 0,-7 3 0,1-1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3:50.23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0 6199,'3'1'722,"-1"0"2207,-2-1-2749,5 0-52,0 0-122,4 0 291,1 0-180,1 0 169,2 1 173,2-1-123,0 1 303,3-1-208,-1 0-72,0 0 447,-1 0-789,-1 0 185,-1 0-202,-1 0 196,0 0-163,-1 0-33,-2 0 0,-1 0 101,-2 0-101,-2 0-17,-2 0 0,-1 0-4564,-2 0 2559,2 0 241,0 0 1781,3 0 0,-3 0 0,1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3:51.03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1 6311,'13'5'873,"-3"0"-610,-10-5 1137,0 0-1254,2 0 17,0 0 223,3 0-251,-1 0 139,2 0-27,1 0-186,1 0 348,1 1-140,1 1 28,1-1 408,1 0-632,-1-1 275,2 1-303,-2-1 134,2 0 213,0 0-95,1 0 83,1 0 488,1 0-851,-2-1 549,0 0-566,-2-1 224,-2 0 286,-2 0-286,-3 1-95,-2-1-129,-2 2-7069,-1 0 5310,3 0 1759,1 1 0,-1 0 0,1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3:51.77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14 42 6204,'-7'-9'879,"1"2"-688,6 7 828,0 0-902,3 0 163,-1 0-100,3 0 5,0 0 185,0 0-236,1 0 118,1 0 56,3 0-173,1 0 397,3 1-163,2-1-78,3 0 370,1 0-566,1 0 309,0 0-45,-1 0-348,-1 0 504,-4 0-313,-1 0 162,-3 0 151,-1 0-330,-1 0-185,0 0 0,-2 0 16,-1 0 298,0 0-314,-3 0 0,0 0-17,-2 0-3265,-1 0 1367,2-1 139,4-2-475,2-3 2251,7-2 0,-7 3 0,-1 2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3:52.46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12 6143,'11'0'957,"-3"0"-783,-8 0 2839,0 0-3007,2 1 263,0 0-62,3 0-207,1-1 381,3 0-225,1 0 102,4 0 240,2 0-313,1 0 225,1 0-102,1 0-297,-2 0 605,-2 0-426,-2 0 387,-3 1-543,-2-1 61,-4 1 190,0 0-268,-2-1-2991,-1 1 706,4-2-1104,1-2 3372,4-3 0,-4 2 0,-1-1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3:53.16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15 13 6171,'-8'-7'672,"1"1"-493,7 6 1797,0 0-1700,3 2 4,-1-2 44,5 2 1,1-2-73,2 0 90,2 1-1,1 0-89,2-1 90,-1 2 56,-1-1-73,-3 0 196,-1 1-112,-1-1 319,-3 0 44,3-1-139,-1 0-5,2 0-225,1 0-44,0 0 279,0 0-380,-2 0 117,-1 0-73,-2 0-274,-1 0-56,1 0-151,0 0-347,1 0-2281,-1 0-654,-1 0 739,-3 0 1883,1 0 1,-2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3:54.11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14 4 6176,'-6'-2'667,"1"1"-421,4 1 3389,-1 0-3573,7 0 5,-3 0 62,4 0-124,-4 0 1,1 0-6,-1 0 50,-2 0-44,2 1-1,-1-1 135,0 0-50,0 0-79,0 0 157,0 1 336,1-1-313,-2 2 352,1-2-2279,1 1 14,-2 0 1,1-1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3:57.45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67 70 6227,'-3'-16'1142,"1"4"-806,2 10 22,0 0-27,0 1-40,0-1-11,1 1-5,0 0 50,0 1-73,-1-2 728,1 2-941,-1 2 23,1 3-62,-1 4 190,-1 5-16,0 2-62,0 3 140,-1 4-152,0 3 169,1 0-134,0 3 56,0-1 21,1 0-105,0 0 55,3-2-162,1-3 0,3-3 0,1-3-11,1-2 11,0-2 11,2-3 12,-1-2 167,1-1-44,0-4-57,1 0 46,-1-2-57,1 0 23,-1-1 72,0 0-16,-3 0-28,0-2 0,-1 1-129,0-2 140,-1 1-123,-1-1-1,0 1 214,1-2-230,0 1 235,1-3-140,0 0 6,1-2 50,0 0-128,0-3-23,1 0 207,-1-1-207,-1 0 168,1-1-151,-2 1 6,-1 0-23,-1-1 0,-2 1 0,1-1 0,-2 1-152,-1-2 152,0 1 17,0 0 0,0-1 5,-3-1-5,-1 0-17,-4 0 0,-1-2-17,0 2-5,-2 0-90,1 1 95,-1 1 17,1 0 112,-2 1-112,2 2 0,-1 0-303,2 2 1,-1 2-90,1 1-11,-2 1 229,0 2 90,0 0 84,-1 1 0,0 1-28,2-1 11,-1 1-55,1-1 16,1 0 28,0 1 28,2-1 0,1 1 0,0 0-157,1 0 157,0 0 0,0 2 11,-1 1-11,-1 2 0,1 3 0,0-2-11,0 3 11,0-2 0,-1 1 0,2 0 0,-1-1 84,2 1-84,0-2 0,2 1-17,-1-2-50,2 2 50,1-1 17,0 0-95,0 1 95,0 0-11,0 0-6,0 1 6,0-2-135,0 1 129,2 0 34,0-2-6,4 1 135,0-1-129,1 0 218,0-1-106,0 0-113,0-1-4,0-1 105,-1 0-117,-1 0 101,0-1-90,-2 1 79,2-1 50,0 0-51,2-1 46,0 0 27,2 0 40,0 0-185,1-2 128,-2 0 6,1-2-27,-1 0-108,1 1 231,-2-1-208,2 1 90,-2 0 45,1-1-62,0 2-78,0-1 83,0 2 90,0-2 236,1 2-253,0-3 73,0 1-33,-1 0-202,0-1 84,-3 3-112,0-1-140,-2 2 140,-1-1 0,1 1 190,0 0-167,1 0-1,2 0 141,-1 0-135,2 0-28,-3 0 207,1 0-207,-3 0-6609,-1 0 5337,-1-2 164,1-2-668,4-12 365,2-3 1411,3-9 0,-5 13 0,-1 3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3:58.23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4 146 6271,'-2'-7'969,"1"1"-773,1 6 347,0 0-201,3 0 16,0 0 35,3 0 5,1 0-12,0 0-33,2 0 89,-1 0-61,1 0 123,0 0 140,1-1-195,0-2-63,2-2-151,0-4-123,0-1-39,1-2-73,0-1 0,0 0 101,0-1-84,0 2 123,-1 0-140,-2 3 0,-2 2-12,-1 2-4,-3 0-96,-1 4 112,-1-1-588,-1 2 576,0 5 12,1 0 196,0 7 28,1-1-78,-1 3 0,0 0-29,0-1 40,0 1-140,1 0-34,1 0-761,1 1-998,2-1-106,3 2-454,7-1 2336,1 0 0,-4-7 0,-5-2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E85BA98-68FF-844C-BF25-1E2D4E0C9AB9}" type="datetimeFigureOut">
              <a:rPr lang="en-US"/>
              <a:pPr>
                <a:defRPr/>
              </a:pPr>
              <a:t>6/2/24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56549BF-B062-CB42-8684-FA34A4C9B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549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62480" y="6480175"/>
            <a:ext cx="5628640" cy="365125"/>
          </a:xfrm>
        </p:spPr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Santiago de Compostela 2024 / Lecture 2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6D87C89-CC84-2B45-8CD2-B033AD812D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0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600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9920" y="6480175"/>
            <a:ext cx="619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Santiago de Compostela 2024 / Lecture 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4513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82BA2C1-ED4F-8E4D-98C5-E3F481D6C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19.xml.rels><?xml version="1.0" encoding="UTF-8" standalone="yes"?>
<Relationships xmlns="http://schemas.openxmlformats.org/package/2006/relationships"><Relationship Id="rId26" Type="http://schemas.openxmlformats.org/officeDocument/2006/relationships/image" Target="NULL"/><Relationship Id="rId21" Type="http://schemas.openxmlformats.org/officeDocument/2006/relationships/customXml" Target="../ink/ink9.xml"/><Relationship Id="rId42" Type="http://schemas.openxmlformats.org/officeDocument/2006/relationships/image" Target="NULL"/><Relationship Id="rId47" Type="http://schemas.openxmlformats.org/officeDocument/2006/relationships/customXml" Target="../ink/ink22.xml"/><Relationship Id="rId63" Type="http://schemas.openxmlformats.org/officeDocument/2006/relationships/customXml" Target="../ink/ink30.xml"/><Relationship Id="rId68" Type="http://schemas.openxmlformats.org/officeDocument/2006/relationships/image" Target="NULL"/><Relationship Id="rId7" Type="http://schemas.openxmlformats.org/officeDocument/2006/relationships/customXml" Target="../ink/ink2.xml"/><Relationship Id="rId2" Type="http://schemas.openxmlformats.org/officeDocument/2006/relationships/image" Target="../media/image25.png"/><Relationship Id="rId16" Type="http://schemas.openxmlformats.org/officeDocument/2006/relationships/image" Target="NULL"/><Relationship Id="rId29" Type="http://schemas.openxmlformats.org/officeDocument/2006/relationships/customXml" Target="../ink/ink13.xml"/><Relationship Id="rId11" Type="http://schemas.openxmlformats.org/officeDocument/2006/relationships/customXml" Target="../ink/ink4.xml"/><Relationship Id="rId24" Type="http://schemas.openxmlformats.org/officeDocument/2006/relationships/image" Target="NULL"/><Relationship Id="rId32" Type="http://schemas.openxmlformats.org/officeDocument/2006/relationships/image" Target="NULL"/><Relationship Id="rId37" Type="http://schemas.openxmlformats.org/officeDocument/2006/relationships/customXml" Target="../ink/ink17.xml"/><Relationship Id="rId40" Type="http://schemas.openxmlformats.org/officeDocument/2006/relationships/image" Target="NULL"/><Relationship Id="rId45" Type="http://schemas.openxmlformats.org/officeDocument/2006/relationships/customXml" Target="../ink/ink21.xml"/><Relationship Id="rId53" Type="http://schemas.openxmlformats.org/officeDocument/2006/relationships/customXml" Target="../ink/ink25.xml"/><Relationship Id="rId58" Type="http://schemas.openxmlformats.org/officeDocument/2006/relationships/image" Target="NULL"/><Relationship Id="rId66" Type="http://schemas.openxmlformats.org/officeDocument/2006/relationships/image" Target="NULL"/><Relationship Id="rId5" Type="http://schemas.openxmlformats.org/officeDocument/2006/relationships/customXml" Target="../ink/ink1.xml"/><Relationship Id="rId61" Type="http://schemas.openxmlformats.org/officeDocument/2006/relationships/customXml" Target="../ink/ink29.xml"/><Relationship Id="rId19" Type="http://schemas.openxmlformats.org/officeDocument/2006/relationships/customXml" Target="../ink/ink8.xm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customXml" Target="../ink/ink12.xml"/><Relationship Id="rId30" Type="http://schemas.openxmlformats.org/officeDocument/2006/relationships/image" Target="NULL"/><Relationship Id="rId35" Type="http://schemas.openxmlformats.org/officeDocument/2006/relationships/customXml" Target="../ink/ink16.xml"/><Relationship Id="rId43" Type="http://schemas.openxmlformats.org/officeDocument/2006/relationships/customXml" Target="../ink/ink20.xml"/><Relationship Id="rId48" Type="http://schemas.openxmlformats.org/officeDocument/2006/relationships/image" Target="NULL"/><Relationship Id="rId56" Type="http://schemas.openxmlformats.org/officeDocument/2006/relationships/image" Target="NULL"/><Relationship Id="rId64" Type="http://schemas.openxmlformats.org/officeDocument/2006/relationships/image" Target="NULL"/><Relationship Id="rId69" Type="http://schemas.openxmlformats.org/officeDocument/2006/relationships/customXml" Target="../ink/ink33.xml"/><Relationship Id="rId8" Type="http://schemas.openxmlformats.org/officeDocument/2006/relationships/image" Target="NULL"/><Relationship Id="rId51" Type="http://schemas.openxmlformats.org/officeDocument/2006/relationships/customXml" Target="../ink/ink24.xml"/><Relationship Id="rId3" Type="http://schemas.openxmlformats.org/officeDocument/2006/relationships/image" Target="../media/image26.png"/><Relationship Id="rId12" Type="http://schemas.openxmlformats.org/officeDocument/2006/relationships/image" Target="NULL"/><Relationship Id="rId17" Type="http://schemas.openxmlformats.org/officeDocument/2006/relationships/customXml" Target="../ink/ink7.xml"/><Relationship Id="rId25" Type="http://schemas.openxmlformats.org/officeDocument/2006/relationships/customXml" Target="../ink/ink11.xml"/><Relationship Id="rId33" Type="http://schemas.openxmlformats.org/officeDocument/2006/relationships/customXml" Target="../ink/ink15.xml"/><Relationship Id="rId38" Type="http://schemas.openxmlformats.org/officeDocument/2006/relationships/image" Target="NULL"/><Relationship Id="rId46" Type="http://schemas.openxmlformats.org/officeDocument/2006/relationships/image" Target="NULL"/><Relationship Id="rId59" Type="http://schemas.openxmlformats.org/officeDocument/2006/relationships/customXml" Target="../ink/ink28.xml"/><Relationship Id="rId67" Type="http://schemas.openxmlformats.org/officeDocument/2006/relationships/customXml" Target="../ink/ink32.xml"/><Relationship Id="rId20" Type="http://schemas.openxmlformats.org/officeDocument/2006/relationships/image" Target="NULL"/><Relationship Id="rId41" Type="http://schemas.openxmlformats.org/officeDocument/2006/relationships/customXml" Target="../ink/ink19.xml"/><Relationship Id="rId54" Type="http://schemas.openxmlformats.org/officeDocument/2006/relationships/image" Target="NULL"/><Relationship Id="rId62" Type="http://schemas.openxmlformats.org/officeDocument/2006/relationships/image" Target="NULL"/><Relationship Id="rId70" Type="http://schemas.openxmlformats.org/officeDocument/2006/relationships/image" Target="NULL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15" Type="http://schemas.openxmlformats.org/officeDocument/2006/relationships/customXml" Target="../ink/ink6.xml"/><Relationship Id="rId23" Type="http://schemas.openxmlformats.org/officeDocument/2006/relationships/customXml" Target="../ink/ink10.xml"/><Relationship Id="rId28" Type="http://schemas.openxmlformats.org/officeDocument/2006/relationships/image" Target="NULL"/><Relationship Id="rId36" Type="http://schemas.openxmlformats.org/officeDocument/2006/relationships/image" Target="NULL"/><Relationship Id="rId49" Type="http://schemas.openxmlformats.org/officeDocument/2006/relationships/customXml" Target="../ink/ink23.xml"/><Relationship Id="rId57" Type="http://schemas.openxmlformats.org/officeDocument/2006/relationships/customXml" Target="../ink/ink27.xml"/><Relationship Id="rId10" Type="http://schemas.openxmlformats.org/officeDocument/2006/relationships/image" Target="NULL"/><Relationship Id="rId31" Type="http://schemas.openxmlformats.org/officeDocument/2006/relationships/customXml" Target="../ink/ink14.xml"/><Relationship Id="rId44" Type="http://schemas.openxmlformats.org/officeDocument/2006/relationships/image" Target="NULL"/><Relationship Id="rId52" Type="http://schemas.openxmlformats.org/officeDocument/2006/relationships/image" Target="NULL"/><Relationship Id="rId60" Type="http://schemas.openxmlformats.org/officeDocument/2006/relationships/image" Target="NULL"/><Relationship Id="rId65" Type="http://schemas.openxmlformats.org/officeDocument/2006/relationships/customXml" Target="../ink/ink31.xml"/><Relationship Id="rId4" Type="http://schemas.openxmlformats.org/officeDocument/2006/relationships/image" Target="../media/image27.png"/><Relationship Id="rId9" Type="http://schemas.openxmlformats.org/officeDocument/2006/relationships/customXml" Target="../ink/ink3.xml"/><Relationship Id="rId13" Type="http://schemas.openxmlformats.org/officeDocument/2006/relationships/customXml" Target="../ink/ink5.xml"/><Relationship Id="rId18" Type="http://schemas.openxmlformats.org/officeDocument/2006/relationships/image" Target="NULL"/><Relationship Id="rId39" Type="http://schemas.openxmlformats.org/officeDocument/2006/relationships/customXml" Target="../ink/ink18.xml"/><Relationship Id="rId34" Type="http://schemas.openxmlformats.org/officeDocument/2006/relationships/image" Target="NULL"/><Relationship Id="rId50" Type="http://schemas.openxmlformats.org/officeDocument/2006/relationships/image" Target="NULL"/><Relationship Id="rId55" Type="http://schemas.openxmlformats.org/officeDocument/2006/relationships/customXml" Target="../ink/ink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tiff"/><Relationship Id="rId2" Type="http://schemas.openxmlformats.org/officeDocument/2006/relationships/image" Target="../media/image54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tiff"/><Relationship Id="rId2" Type="http://schemas.openxmlformats.org/officeDocument/2006/relationships/image" Target="../media/image57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0.tiff"/><Relationship Id="rId4" Type="http://schemas.openxmlformats.org/officeDocument/2006/relationships/image" Target="../media/image59.tif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tif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tags" Target="../tags/tag13.xml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71.png"/><Relationship Id="rId5" Type="http://schemas.openxmlformats.org/officeDocument/2006/relationships/tags" Target="../tags/tag15.xml"/><Relationship Id="rId10" Type="http://schemas.openxmlformats.org/officeDocument/2006/relationships/image" Target="../media/image70.png"/><Relationship Id="rId4" Type="http://schemas.openxmlformats.org/officeDocument/2006/relationships/tags" Target="../tags/tag14.xml"/><Relationship Id="rId9" Type="http://schemas.openxmlformats.org/officeDocument/2006/relationships/image" Target="../media/image6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tags" Target="../tags/tag18.xml"/><Relationship Id="rId7" Type="http://schemas.openxmlformats.org/officeDocument/2006/relationships/image" Target="../media/image74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65.png"/><Relationship Id="rId5" Type="http://schemas.openxmlformats.org/officeDocument/2006/relationships/image" Target="../media/image73.png"/><Relationship Id="rId4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tiff"/><Relationship Id="rId2" Type="http://schemas.openxmlformats.org/officeDocument/2006/relationships/image" Target="../media/image80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2.tif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tiff"/><Relationship Id="rId2" Type="http://schemas.openxmlformats.org/officeDocument/2006/relationships/image" Target="../media/image84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7.tiff"/><Relationship Id="rId4" Type="http://schemas.openxmlformats.org/officeDocument/2006/relationships/image" Target="../media/image86.tif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png"/><Relationship Id="rId3" Type="http://schemas.openxmlformats.org/officeDocument/2006/relationships/tags" Target="../tags/tag25.xm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93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image" Target="../media/image92.png"/><Relationship Id="rId5" Type="http://schemas.openxmlformats.org/officeDocument/2006/relationships/tags" Target="../tags/tag27.xml"/><Relationship Id="rId10" Type="http://schemas.openxmlformats.org/officeDocument/2006/relationships/image" Target="../media/image91.png"/><Relationship Id="rId4" Type="http://schemas.openxmlformats.org/officeDocument/2006/relationships/tags" Target="../tags/tag26.xml"/><Relationship Id="rId9" Type="http://schemas.openxmlformats.org/officeDocument/2006/relationships/image" Target="../media/image9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tags" Target="../tags/tag32.xml"/><Relationship Id="rId7" Type="http://schemas.openxmlformats.org/officeDocument/2006/relationships/image" Target="../media/image97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96.jpe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33.xml"/><Relationship Id="rId9" Type="http://schemas.openxmlformats.org/officeDocument/2006/relationships/image" Target="../media/image87.tif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4.xml"/><Relationship Id="rId4" Type="http://schemas.openxmlformats.org/officeDocument/2006/relationships/image" Target="../media/image100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tiff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tiff"/><Relationship Id="rId2" Type="http://schemas.openxmlformats.org/officeDocument/2006/relationships/image" Target="../media/image105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7.tif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tiff"/><Relationship Id="rId2" Type="http://schemas.openxmlformats.org/officeDocument/2006/relationships/image" Target="../media/image112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5.tiff"/><Relationship Id="rId4" Type="http://schemas.openxmlformats.org/officeDocument/2006/relationships/image" Target="../media/image114.tif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tiff"/><Relationship Id="rId2" Type="http://schemas.openxmlformats.org/officeDocument/2006/relationships/image" Target="../media/image116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9.tiff"/><Relationship Id="rId4" Type="http://schemas.openxmlformats.org/officeDocument/2006/relationships/image" Target="../media/image118.tiff"/></Relationships>
</file>

<file path=ppt/slides/_rels/slide5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50.png"/><Relationship Id="rId21" Type="http://schemas.openxmlformats.org/officeDocument/2006/relationships/image" Target="../media/image670.png"/><Relationship Id="rId42" Type="http://schemas.openxmlformats.org/officeDocument/2006/relationships/customXml" Target="../ink/ink54.xml"/><Relationship Id="rId63" Type="http://schemas.openxmlformats.org/officeDocument/2006/relationships/image" Target="../media/image880.png"/><Relationship Id="rId84" Type="http://schemas.openxmlformats.org/officeDocument/2006/relationships/customXml" Target="../ink/ink75.xml"/><Relationship Id="rId138" Type="http://schemas.openxmlformats.org/officeDocument/2006/relationships/customXml" Target="../ink/ink102.xml"/><Relationship Id="rId159" Type="http://schemas.openxmlformats.org/officeDocument/2006/relationships/customXml" Target="../ink/ink113.xml"/><Relationship Id="rId170" Type="http://schemas.openxmlformats.org/officeDocument/2006/relationships/image" Target="../media/image141.png"/><Relationship Id="rId191" Type="http://schemas.openxmlformats.org/officeDocument/2006/relationships/customXml" Target="../ink/ink129.xml"/><Relationship Id="rId205" Type="http://schemas.openxmlformats.org/officeDocument/2006/relationships/image" Target="../media/image158.png"/><Relationship Id="rId226" Type="http://schemas.openxmlformats.org/officeDocument/2006/relationships/customXml" Target="../ink/ink147.xml"/><Relationship Id="rId107" Type="http://schemas.openxmlformats.org/officeDocument/2006/relationships/image" Target="../media/image1100.png"/><Relationship Id="rId11" Type="http://schemas.openxmlformats.org/officeDocument/2006/relationships/image" Target="../media/image620.png"/><Relationship Id="rId32" Type="http://schemas.openxmlformats.org/officeDocument/2006/relationships/customXml" Target="../ink/ink49.xml"/><Relationship Id="rId53" Type="http://schemas.openxmlformats.org/officeDocument/2006/relationships/image" Target="../media/image830.png"/><Relationship Id="rId74" Type="http://schemas.openxmlformats.org/officeDocument/2006/relationships/customXml" Target="../ink/ink70.xml"/><Relationship Id="rId128" Type="http://schemas.openxmlformats.org/officeDocument/2006/relationships/customXml" Target="../ink/ink97.xml"/><Relationship Id="rId149" Type="http://schemas.openxmlformats.org/officeDocument/2006/relationships/image" Target="../media/image131.png"/><Relationship Id="rId5" Type="http://schemas.openxmlformats.org/officeDocument/2006/relationships/image" Target="../media/image590.png"/><Relationship Id="rId95" Type="http://schemas.openxmlformats.org/officeDocument/2006/relationships/image" Target="../media/image1040.png"/><Relationship Id="rId160" Type="http://schemas.openxmlformats.org/officeDocument/2006/relationships/image" Target="../media/image136.png"/><Relationship Id="rId181" Type="http://schemas.openxmlformats.org/officeDocument/2006/relationships/customXml" Target="../ink/ink124.xml"/><Relationship Id="rId216" Type="http://schemas.openxmlformats.org/officeDocument/2006/relationships/customXml" Target="../ink/ink142.xml"/><Relationship Id="rId237" Type="http://schemas.openxmlformats.org/officeDocument/2006/relationships/image" Target="../media/image174.png"/><Relationship Id="rId22" Type="http://schemas.openxmlformats.org/officeDocument/2006/relationships/customXml" Target="../ink/ink44.xml"/><Relationship Id="rId43" Type="http://schemas.openxmlformats.org/officeDocument/2006/relationships/image" Target="../media/image780.png"/><Relationship Id="rId64" Type="http://schemas.openxmlformats.org/officeDocument/2006/relationships/customXml" Target="../ink/ink65.xml"/><Relationship Id="rId118" Type="http://schemas.openxmlformats.org/officeDocument/2006/relationships/customXml" Target="../ink/ink92.xml"/><Relationship Id="rId139" Type="http://schemas.openxmlformats.org/officeDocument/2006/relationships/image" Target="../media/image1260.png"/><Relationship Id="rId85" Type="http://schemas.openxmlformats.org/officeDocument/2006/relationships/image" Target="../media/image990.png"/><Relationship Id="rId150" Type="http://schemas.openxmlformats.org/officeDocument/2006/relationships/customXml" Target="../ink/ink108.xml"/><Relationship Id="rId171" Type="http://schemas.openxmlformats.org/officeDocument/2006/relationships/customXml" Target="../ink/ink119.xml"/><Relationship Id="rId192" Type="http://schemas.openxmlformats.org/officeDocument/2006/relationships/image" Target="../media/image152.png"/><Relationship Id="rId206" Type="http://schemas.openxmlformats.org/officeDocument/2006/relationships/customXml" Target="../ink/ink137.xml"/><Relationship Id="rId227" Type="http://schemas.openxmlformats.org/officeDocument/2006/relationships/image" Target="../media/image169.png"/><Relationship Id="rId12" Type="http://schemas.openxmlformats.org/officeDocument/2006/relationships/customXml" Target="../ink/ink39.xml"/><Relationship Id="rId33" Type="http://schemas.openxmlformats.org/officeDocument/2006/relationships/image" Target="../media/image730.png"/><Relationship Id="rId108" Type="http://schemas.openxmlformats.org/officeDocument/2006/relationships/customXml" Target="../ink/ink87.xml"/><Relationship Id="rId129" Type="http://schemas.openxmlformats.org/officeDocument/2006/relationships/image" Target="../media/image121.png"/><Relationship Id="rId54" Type="http://schemas.openxmlformats.org/officeDocument/2006/relationships/customXml" Target="../ink/ink60.xml"/><Relationship Id="rId75" Type="http://schemas.openxmlformats.org/officeDocument/2006/relationships/image" Target="../media/image940.png"/><Relationship Id="rId96" Type="http://schemas.openxmlformats.org/officeDocument/2006/relationships/customXml" Target="../ink/ink81.xml"/><Relationship Id="rId140" Type="http://schemas.openxmlformats.org/officeDocument/2006/relationships/customXml" Target="../ink/ink103.xml"/><Relationship Id="rId161" Type="http://schemas.openxmlformats.org/officeDocument/2006/relationships/customXml" Target="../ink/ink114.xml"/><Relationship Id="rId182" Type="http://schemas.openxmlformats.org/officeDocument/2006/relationships/image" Target="../media/image147.png"/><Relationship Id="rId217" Type="http://schemas.openxmlformats.org/officeDocument/2006/relationships/image" Target="../media/image164.png"/><Relationship Id="rId6" Type="http://schemas.openxmlformats.org/officeDocument/2006/relationships/customXml" Target="../ink/ink36.xml"/><Relationship Id="rId238" Type="http://schemas.openxmlformats.org/officeDocument/2006/relationships/customXml" Target="../ink/ink153.xml"/><Relationship Id="rId23" Type="http://schemas.openxmlformats.org/officeDocument/2006/relationships/image" Target="../media/image680.png"/><Relationship Id="rId119" Type="http://schemas.openxmlformats.org/officeDocument/2006/relationships/image" Target="../media/image1160.png"/><Relationship Id="rId44" Type="http://schemas.openxmlformats.org/officeDocument/2006/relationships/customXml" Target="../ink/ink55.xml"/><Relationship Id="rId65" Type="http://schemas.openxmlformats.org/officeDocument/2006/relationships/image" Target="../media/image890.png"/><Relationship Id="rId86" Type="http://schemas.openxmlformats.org/officeDocument/2006/relationships/customXml" Target="../ink/ink76.xml"/><Relationship Id="rId130" Type="http://schemas.openxmlformats.org/officeDocument/2006/relationships/customXml" Target="../ink/ink98.xml"/><Relationship Id="rId151" Type="http://schemas.openxmlformats.org/officeDocument/2006/relationships/image" Target="../media/image132.png"/><Relationship Id="rId172" Type="http://schemas.openxmlformats.org/officeDocument/2006/relationships/image" Target="../media/image142.png"/><Relationship Id="rId193" Type="http://schemas.openxmlformats.org/officeDocument/2006/relationships/customXml" Target="../ink/ink130.xml"/><Relationship Id="rId207" Type="http://schemas.openxmlformats.org/officeDocument/2006/relationships/image" Target="../media/image159.png"/><Relationship Id="rId228" Type="http://schemas.openxmlformats.org/officeDocument/2006/relationships/customXml" Target="../ink/ink148.xml"/><Relationship Id="rId13" Type="http://schemas.openxmlformats.org/officeDocument/2006/relationships/image" Target="../media/image630.png"/><Relationship Id="rId109" Type="http://schemas.openxmlformats.org/officeDocument/2006/relationships/image" Target="../media/image1110.png"/><Relationship Id="rId34" Type="http://schemas.openxmlformats.org/officeDocument/2006/relationships/customXml" Target="../ink/ink50.xml"/><Relationship Id="rId55" Type="http://schemas.openxmlformats.org/officeDocument/2006/relationships/image" Target="../media/image840.png"/><Relationship Id="rId76" Type="http://schemas.openxmlformats.org/officeDocument/2006/relationships/customXml" Target="../ink/ink71.xml"/><Relationship Id="rId97" Type="http://schemas.openxmlformats.org/officeDocument/2006/relationships/image" Target="../media/image1050.png"/><Relationship Id="rId120" Type="http://schemas.openxmlformats.org/officeDocument/2006/relationships/customXml" Target="../ink/ink93.xml"/><Relationship Id="rId141" Type="http://schemas.openxmlformats.org/officeDocument/2006/relationships/image" Target="../media/image1270.png"/><Relationship Id="rId7" Type="http://schemas.openxmlformats.org/officeDocument/2006/relationships/image" Target="../media/image600.png"/><Relationship Id="rId162" Type="http://schemas.openxmlformats.org/officeDocument/2006/relationships/image" Target="../media/image137.png"/><Relationship Id="rId183" Type="http://schemas.openxmlformats.org/officeDocument/2006/relationships/customXml" Target="../ink/ink125.xml"/><Relationship Id="rId218" Type="http://schemas.openxmlformats.org/officeDocument/2006/relationships/customXml" Target="../ink/ink143.xml"/><Relationship Id="rId239" Type="http://schemas.openxmlformats.org/officeDocument/2006/relationships/image" Target="../media/image175.png"/><Relationship Id="rId24" Type="http://schemas.openxmlformats.org/officeDocument/2006/relationships/customXml" Target="../ink/ink45.xml"/><Relationship Id="rId45" Type="http://schemas.openxmlformats.org/officeDocument/2006/relationships/image" Target="../media/image790.png"/><Relationship Id="rId66" Type="http://schemas.openxmlformats.org/officeDocument/2006/relationships/customXml" Target="../ink/ink66.xml"/><Relationship Id="rId87" Type="http://schemas.openxmlformats.org/officeDocument/2006/relationships/image" Target="../media/image1000.png"/><Relationship Id="rId110" Type="http://schemas.openxmlformats.org/officeDocument/2006/relationships/customXml" Target="../ink/ink88.xml"/><Relationship Id="rId131" Type="http://schemas.openxmlformats.org/officeDocument/2006/relationships/image" Target="../media/image122.png"/><Relationship Id="rId152" Type="http://schemas.openxmlformats.org/officeDocument/2006/relationships/customXml" Target="../ink/ink109.xml"/><Relationship Id="rId173" Type="http://schemas.openxmlformats.org/officeDocument/2006/relationships/customXml" Target="../ink/ink120.xml"/><Relationship Id="rId194" Type="http://schemas.openxmlformats.org/officeDocument/2006/relationships/image" Target="../media/image153.png"/><Relationship Id="rId208" Type="http://schemas.openxmlformats.org/officeDocument/2006/relationships/customXml" Target="../ink/ink138.xml"/><Relationship Id="rId229" Type="http://schemas.openxmlformats.org/officeDocument/2006/relationships/image" Target="../media/image170.png"/><Relationship Id="rId240" Type="http://schemas.openxmlformats.org/officeDocument/2006/relationships/image" Target="../media/image120.tiff"/><Relationship Id="rId14" Type="http://schemas.openxmlformats.org/officeDocument/2006/relationships/customXml" Target="../ink/ink40.xml"/><Relationship Id="rId35" Type="http://schemas.openxmlformats.org/officeDocument/2006/relationships/image" Target="../media/image740.png"/><Relationship Id="rId56" Type="http://schemas.openxmlformats.org/officeDocument/2006/relationships/customXml" Target="../ink/ink61.xml"/><Relationship Id="rId77" Type="http://schemas.openxmlformats.org/officeDocument/2006/relationships/image" Target="../media/image950.png"/><Relationship Id="rId100" Type="http://schemas.openxmlformats.org/officeDocument/2006/relationships/customXml" Target="../ink/ink83.xml"/><Relationship Id="rId8" Type="http://schemas.openxmlformats.org/officeDocument/2006/relationships/customXml" Target="../ink/ink37.xml"/><Relationship Id="rId98" Type="http://schemas.openxmlformats.org/officeDocument/2006/relationships/customXml" Target="../ink/ink82.xml"/><Relationship Id="rId121" Type="http://schemas.openxmlformats.org/officeDocument/2006/relationships/image" Target="../media/image1170.png"/><Relationship Id="rId142" Type="http://schemas.openxmlformats.org/officeDocument/2006/relationships/customXml" Target="../ink/ink104.xml"/><Relationship Id="rId163" Type="http://schemas.openxmlformats.org/officeDocument/2006/relationships/customXml" Target="../ink/ink115.xml"/><Relationship Id="rId184" Type="http://schemas.openxmlformats.org/officeDocument/2006/relationships/image" Target="../media/image148.png"/><Relationship Id="rId219" Type="http://schemas.openxmlformats.org/officeDocument/2006/relationships/image" Target="../media/image165.png"/><Relationship Id="rId230" Type="http://schemas.openxmlformats.org/officeDocument/2006/relationships/customXml" Target="../ink/ink149.xml"/><Relationship Id="rId25" Type="http://schemas.openxmlformats.org/officeDocument/2006/relationships/image" Target="../media/image690.png"/><Relationship Id="rId46" Type="http://schemas.openxmlformats.org/officeDocument/2006/relationships/customXml" Target="../ink/ink56.xml"/><Relationship Id="rId67" Type="http://schemas.openxmlformats.org/officeDocument/2006/relationships/image" Target="../media/image900.png"/><Relationship Id="rId88" Type="http://schemas.openxmlformats.org/officeDocument/2006/relationships/customXml" Target="../ink/ink77.xml"/><Relationship Id="rId111" Type="http://schemas.openxmlformats.org/officeDocument/2006/relationships/image" Target="../media/image112.png"/><Relationship Id="rId132" Type="http://schemas.openxmlformats.org/officeDocument/2006/relationships/customXml" Target="../ink/ink99.xml"/><Relationship Id="rId153" Type="http://schemas.openxmlformats.org/officeDocument/2006/relationships/image" Target="../media/image133.png"/><Relationship Id="rId174" Type="http://schemas.openxmlformats.org/officeDocument/2006/relationships/image" Target="../media/image143.png"/><Relationship Id="rId195" Type="http://schemas.openxmlformats.org/officeDocument/2006/relationships/customXml" Target="../ink/ink131.xml"/><Relationship Id="rId209" Type="http://schemas.openxmlformats.org/officeDocument/2006/relationships/image" Target="../media/image160.png"/><Relationship Id="rId220" Type="http://schemas.openxmlformats.org/officeDocument/2006/relationships/customXml" Target="../ink/ink144.xml"/><Relationship Id="rId241" Type="http://schemas.openxmlformats.org/officeDocument/2006/relationships/image" Target="../media/image121.tiff"/><Relationship Id="rId15" Type="http://schemas.openxmlformats.org/officeDocument/2006/relationships/image" Target="../media/image640.png"/><Relationship Id="rId36" Type="http://schemas.openxmlformats.org/officeDocument/2006/relationships/customXml" Target="../ink/ink51.xml"/><Relationship Id="rId57" Type="http://schemas.openxmlformats.org/officeDocument/2006/relationships/image" Target="../media/image850.png"/><Relationship Id="rId106" Type="http://schemas.openxmlformats.org/officeDocument/2006/relationships/customXml" Target="../ink/ink86.xml"/><Relationship Id="rId127" Type="http://schemas.openxmlformats.org/officeDocument/2006/relationships/image" Target="../media/image1200.png"/><Relationship Id="rId10" Type="http://schemas.openxmlformats.org/officeDocument/2006/relationships/customXml" Target="../ink/ink38.xml"/><Relationship Id="rId31" Type="http://schemas.openxmlformats.org/officeDocument/2006/relationships/image" Target="../media/image720.png"/><Relationship Id="rId52" Type="http://schemas.openxmlformats.org/officeDocument/2006/relationships/customXml" Target="../ink/ink59.xml"/><Relationship Id="rId73" Type="http://schemas.openxmlformats.org/officeDocument/2006/relationships/image" Target="../media/image930.png"/><Relationship Id="rId78" Type="http://schemas.openxmlformats.org/officeDocument/2006/relationships/customXml" Target="../ink/ink72.xml"/><Relationship Id="rId94" Type="http://schemas.openxmlformats.org/officeDocument/2006/relationships/customXml" Target="../ink/ink80.xml"/><Relationship Id="rId99" Type="http://schemas.openxmlformats.org/officeDocument/2006/relationships/image" Target="../media/image1060.png"/><Relationship Id="rId101" Type="http://schemas.openxmlformats.org/officeDocument/2006/relationships/image" Target="../media/image1070.png"/><Relationship Id="rId122" Type="http://schemas.openxmlformats.org/officeDocument/2006/relationships/customXml" Target="../ink/ink94.xml"/><Relationship Id="rId143" Type="http://schemas.openxmlformats.org/officeDocument/2006/relationships/image" Target="../media/image128.png"/><Relationship Id="rId148" Type="http://schemas.openxmlformats.org/officeDocument/2006/relationships/customXml" Target="../ink/ink107.xml"/><Relationship Id="rId164" Type="http://schemas.openxmlformats.org/officeDocument/2006/relationships/image" Target="../media/image138.png"/><Relationship Id="rId169" Type="http://schemas.openxmlformats.org/officeDocument/2006/relationships/customXml" Target="../ink/ink118.xml"/><Relationship Id="rId185" Type="http://schemas.openxmlformats.org/officeDocument/2006/relationships/customXml" Target="../ink/ink126.xml"/><Relationship Id="rId4" Type="http://schemas.openxmlformats.org/officeDocument/2006/relationships/customXml" Target="../ink/ink35.xml"/><Relationship Id="rId9" Type="http://schemas.openxmlformats.org/officeDocument/2006/relationships/image" Target="../media/image610.png"/><Relationship Id="rId180" Type="http://schemas.openxmlformats.org/officeDocument/2006/relationships/image" Target="../media/image146.png"/><Relationship Id="rId210" Type="http://schemas.openxmlformats.org/officeDocument/2006/relationships/customXml" Target="../ink/ink139.xml"/><Relationship Id="rId215" Type="http://schemas.openxmlformats.org/officeDocument/2006/relationships/image" Target="../media/image163.png"/><Relationship Id="rId236" Type="http://schemas.openxmlformats.org/officeDocument/2006/relationships/customXml" Target="../ink/ink152.xml"/><Relationship Id="rId26" Type="http://schemas.openxmlformats.org/officeDocument/2006/relationships/customXml" Target="../ink/ink46.xml"/><Relationship Id="rId231" Type="http://schemas.openxmlformats.org/officeDocument/2006/relationships/image" Target="../media/image171.png"/><Relationship Id="rId47" Type="http://schemas.openxmlformats.org/officeDocument/2006/relationships/image" Target="../media/image800.png"/><Relationship Id="rId68" Type="http://schemas.openxmlformats.org/officeDocument/2006/relationships/customXml" Target="../ink/ink67.xml"/><Relationship Id="rId89" Type="http://schemas.openxmlformats.org/officeDocument/2006/relationships/image" Target="../media/image1010.png"/><Relationship Id="rId112" Type="http://schemas.openxmlformats.org/officeDocument/2006/relationships/customXml" Target="../ink/ink89.xml"/><Relationship Id="rId133" Type="http://schemas.openxmlformats.org/officeDocument/2006/relationships/image" Target="../media/image123.png"/><Relationship Id="rId154" Type="http://schemas.openxmlformats.org/officeDocument/2006/relationships/customXml" Target="../ink/ink110.xml"/><Relationship Id="rId175" Type="http://schemas.openxmlformats.org/officeDocument/2006/relationships/customXml" Target="../ink/ink121.xml"/><Relationship Id="rId196" Type="http://schemas.openxmlformats.org/officeDocument/2006/relationships/image" Target="../media/image154.png"/><Relationship Id="rId200" Type="http://schemas.openxmlformats.org/officeDocument/2006/relationships/customXml" Target="../ink/ink134.xml"/><Relationship Id="rId16" Type="http://schemas.openxmlformats.org/officeDocument/2006/relationships/customXml" Target="../ink/ink41.xml"/><Relationship Id="rId221" Type="http://schemas.openxmlformats.org/officeDocument/2006/relationships/image" Target="../media/image166.png"/><Relationship Id="rId37" Type="http://schemas.openxmlformats.org/officeDocument/2006/relationships/image" Target="../media/image750.png"/><Relationship Id="rId58" Type="http://schemas.openxmlformats.org/officeDocument/2006/relationships/customXml" Target="../ink/ink62.xml"/><Relationship Id="rId79" Type="http://schemas.openxmlformats.org/officeDocument/2006/relationships/image" Target="../media/image960.png"/><Relationship Id="rId102" Type="http://schemas.openxmlformats.org/officeDocument/2006/relationships/customXml" Target="../ink/ink84.xml"/><Relationship Id="rId123" Type="http://schemas.openxmlformats.org/officeDocument/2006/relationships/image" Target="../media/image1180.png"/><Relationship Id="rId144" Type="http://schemas.openxmlformats.org/officeDocument/2006/relationships/customXml" Target="../ink/ink105.xml"/><Relationship Id="rId90" Type="http://schemas.openxmlformats.org/officeDocument/2006/relationships/customXml" Target="../ink/ink78.xml"/><Relationship Id="rId165" Type="http://schemas.openxmlformats.org/officeDocument/2006/relationships/customXml" Target="../ink/ink116.xml"/><Relationship Id="rId186" Type="http://schemas.openxmlformats.org/officeDocument/2006/relationships/image" Target="../media/image149.png"/><Relationship Id="rId211" Type="http://schemas.openxmlformats.org/officeDocument/2006/relationships/image" Target="../media/image161.png"/><Relationship Id="rId232" Type="http://schemas.openxmlformats.org/officeDocument/2006/relationships/customXml" Target="../ink/ink150.xml"/><Relationship Id="rId27" Type="http://schemas.openxmlformats.org/officeDocument/2006/relationships/image" Target="../media/image700.png"/><Relationship Id="rId48" Type="http://schemas.openxmlformats.org/officeDocument/2006/relationships/customXml" Target="../ink/ink57.xml"/><Relationship Id="rId69" Type="http://schemas.openxmlformats.org/officeDocument/2006/relationships/image" Target="../media/image910.png"/><Relationship Id="rId113" Type="http://schemas.openxmlformats.org/officeDocument/2006/relationships/image" Target="../media/image1130.png"/><Relationship Id="rId134" Type="http://schemas.openxmlformats.org/officeDocument/2006/relationships/customXml" Target="../ink/ink100.xml"/><Relationship Id="rId80" Type="http://schemas.openxmlformats.org/officeDocument/2006/relationships/customXml" Target="../ink/ink73.xml"/><Relationship Id="rId155" Type="http://schemas.openxmlformats.org/officeDocument/2006/relationships/customXml" Target="../ink/ink111.xml"/><Relationship Id="rId176" Type="http://schemas.openxmlformats.org/officeDocument/2006/relationships/image" Target="../media/image144.png"/><Relationship Id="rId197" Type="http://schemas.openxmlformats.org/officeDocument/2006/relationships/customXml" Target="../ink/ink132.xml"/><Relationship Id="rId201" Type="http://schemas.openxmlformats.org/officeDocument/2006/relationships/image" Target="../media/image156.png"/><Relationship Id="rId222" Type="http://schemas.openxmlformats.org/officeDocument/2006/relationships/customXml" Target="../ink/ink145.xml"/><Relationship Id="rId17" Type="http://schemas.openxmlformats.org/officeDocument/2006/relationships/image" Target="../media/image650.png"/><Relationship Id="rId38" Type="http://schemas.openxmlformats.org/officeDocument/2006/relationships/customXml" Target="../ink/ink52.xml"/><Relationship Id="rId59" Type="http://schemas.openxmlformats.org/officeDocument/2006/relationships/image" Target="../media/image860.png"/><Relationship Id="rId103" Type="http://schemas.openxmlformats.org/officeDocument/2006/relationships/image" Target="../media/image1080.png"/><Relationship Id="rId124" Type="http://schemas.openxmlformats.org/officeDocument/2006/relationships/customXml" Target="../ink/ink95.xml"/><Relationship Id="rId70" Type="http://schemas.openxmlformats.org/officeDocument/2006/relationships/customXml" Target="../ink/ink68.xml"/><Relationship Id="rId91" Type="http://schemas.openxmlformats.org/officeDocument/2006/relationships/image" Target="../media/image1020.png"/><Relationship Id="rId145" Type="http://schemas.openxmlformats.org/officeDocument/2006/relationships/image" Target="../media/image129.png"/><Relationship Id="rId166" Type="http://schemas.openxmlformats.org/officeDocument/2006/relationships/image" Target="../media/image139.png"/><Relationship Id="rId187" Type="http://schemas.openxmlformats.org/officeDocument/2006/relationships/customXml" Target="../ink/ink127.xml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140.xml"/><Relationship Id="rId233" Type="http://schemas.openxmlformats.org/officeDocument/2006/relationships/image" Target="../media/image172.png"/><Relationship Id="rId28" Type="http://schemas.openxmlformats.org/officeDocument/2006/relationships/customXml" Target="../ink/ink47.xml"/><Relationship Id="rId49" Type="http://schemas.openxmlformats.org/officeDocument/2006/relationships/image" Target="../media/image810.png"/><Relationship Id="rId114" Type="http://schemas.openxmlformats.org/officeDocument/2006/relationships/customXml" Target="../ink/ink90.xml"/><Relationship Id="rId60" Type="http://schemas.openxmlformats.org/officeDocument/2006/relationships/customXml" Target="../ink/ink63.xml"/><Relationship Id="rId81" Type="http://schemas.openxmlformats.org/officeDocument/2006/relationships/image" Target="../media/image970.png"/><Relationship Id="rId135" Type="http://schemas.openxmlformats.org/officeDocument/2006/relationships/image" Target="../media/image1240.png"/><Relationship Id="rId156" Type="http://schemas.openxmlformats.org/officeDocument/2006/relationships/image" Target="../media/image134.png"/><Relationship Id="rId177" Type="http://schemas.openxmlformats.org/officeDocument/2006/relationships/customXml" Target="../ink/ink122.xml"/><Relationship Id="rId198" Type="http://schemas.openxmlformats.org/officeDocument/2006/relationships/image" Target="../media/image155.png"/><Relationship Id="rId202" Type="http://schemas.openxmlformats.org/officeDocument/2006/relationships/customXml" Target="../ink/ink135.xml"/><Relationship Id="rId223" Type="http://schemas.openxmlformats.org/officeDocument/2006/relationships/image" Target="../media/image167.png"/><Relationship Id="rId18" Type="http://schemas.openxmlformats.org/officeDocument/2006/relationships/customXml" Target="../ink/ink42.xml"/><Relationship Id="rId39" Type="http://schemas.openxmlformats.org/officeDocument/2006/relationships/image" Target="../media/image760.png"/><Relationship Id="rId50" Type="http://schemas.openxmlformats.org/officeDocument/2006/relationships/customXml" Target="../ink/ink58.xml"/><Relationship Id="rId104" Type="http://schemas.openxmlformats.org/officeDocument/2006/relationships/customXml" Target="../ink/ink85.xml"/><Relationship Id="rId125" Type="http://schemas.openxmlformats.org/officeDocument/2006/relationships/image" Target="../media/image119.png"/><Relationship Id="rId146" Type="http://schemas.openxmlformats.org/officeDocument/2006/relationships/customXml" Target="../ink/ink106.xml"/><Relationship Id="rId167" Type="http://schemas.openxmlformats.org/officeDocument/2006/relationships/customXml" Target="../ink/ink117.xml"/><Relationship Id="rId188" Type="http://schemas.openxmlformats.org/officeDocument/2006/relationships/image" Target="../media/image150.png"/><Relationship Id="rId71" Type="http://schemas.openxmlformats.org/officeDocument/2006/relationships/image" Target="../media/image920.png"/><Relationship Id="rId92" Type="http://schemas.openxmlformats.org/officeDocument/2006/relationships/customXml" Target="../ink/ink79.xml"/><Relationship Id="rId213" Type="http://schemas.openxmlformats.org/officeDocument/2006/relationships/image" Target="../media/image162.png"/><Relationship Id="rId234" Type="http://schemas.openxmlformats.org/officeDocument/2006/relationships/customXml" Target="../ink/ink151.xml"/><Relationship Id="rId2" Type="http://schemas.openxmlformats.org/officeDocument/2006/relationships/customXml" Target="../ink/ink34.xml"/><Relationship Id="rId29" Type="http://schemas.openxmlformats.org/officeDocument/2006/relationships/image" Target="../media/image710.png"/><Relationship Id="rId40" Type="http://schemas.openxmlformats.org/officeDocument/2006/relationships/customXml" Target="../ink/ink53.xml"/><Relationship Id="rId115" Type="http://schemas.openxmlformats.org/officeDocument/2006/relationships/image" Target="../media/image1140.png"/><Relationship Id="rId136" Type="http://schemas.openxmlformats.org/officeDocument/2006/relationships/customXml" Target="../ink/ink101.xml"/><Relationship Id="rId157" Type="http://schemas.openxmlformats.org/officeDocument/2006/relationships/customXml" Target="../ink/ink112.xml"/><Relationship Id="rId178" Type="http://schemas.openxmlformats.org/officeDocument/2006/relationships/image" Target="../media/image145.png"/><Relationship Id="rId61" Type="http://schemas.openxmlformats.org/officeDocument/2006/relationships/image" Target="../media/image870.png"/><Relationship Id="rId82" Type="http://schemas.openxmlformats.org/officeDocument/2006/relationships/customXml" Target="../ink/ink74.xml"/><Relationship Id="rId199" Type="http://schemas.openxmlformats.org/officeDocument/2006/relationships/customXml" Target="../ink/ink133.xml"/><Relationship Id="rId203" Type="http://schemas.openxmlformats.org/officeDocument/2006/relationships/image" Target="../media/image157.png"/><Relationship Id="rId19" Type="http://schemas.openxmlformats.org/officeDocument/2006/relationships/image" Target="../media/image660.png"/><Relationship Id="rId224" Type="http://schemas.openxmlformats.org/officeDocument/2006/relationships/customXml" Target="../ink/ink146.xml"/><Relationship Id="rId30" Type="http://schemas.openxmlformats.org/officeDocument/2006/relationships/customXml" Target="../ink/ink48.xml"/><Relationship Id="rId105" Type="http://schemas.openxmlformats.org/officeDocument/2006/relationships/image" Target="../media/image1090.png"/><Relationship Id="rId126" Type="http://schemas.openxmlformats.org/officeDocument/2006/relationships/customXml" Target="../ink/ink96.xml"/><Relationship Id="rId147" Type="http://schemas.openxmlformats.org/officeDocument/2006/relationships/image" Target="../media/image130.png"/><Relationship Id="rId168" Type="http://schemas.openxmlformats.org/officeDocument/2006/relationships/image" Target="../media/image140.png"/><Relationship Id="rId51" Type="http://schemas.openxmlformats.org/officeDocument/2006/relationships/image" Target="../media/image820.png"/><Relationship Id="rId72" Type="http://schemas.openxmlformats.org/officeDocument/2006/relationships/customXml" Target="../ink/ink69.xml"/><Relationship Id="rId93" Type="http://schemas.openxmlformats.org/officeDocument/2006/relationships/image" Target="../media/image1030.png"/><Relationship Id="rId189" Type="http://schemas.openxmlformats.org/officeDocument/2006/relationships/customXml" Target="../ink/ink128.xml"/><Relationship Id="rId3" Type="http://schemas.openxmlformats.org/officeDocument/2006/relationships/image" Target="../media/image580.png"/><Relationship Id="rId214" Type="http://schemas.openxmlformats.org/officeDocument/2006/relationships/customXml" Target="../ink/ink141.xml"/><Relationship Id="rId235" Type="http://schemas.openxmlformats.org/officeDocument/2006/relationships/image" Target="../media/image173.png"/><Relationship Id="rId116" Type="http://schemas.openxmlformats.org/officeDocument/2006/relationships/customXml" Target="../ink/ink91.xml"/><Relationship Id="rId137" Type="http://schemas.openxmlformats.org/officeDocument/2006/relationships/image" Target="../media/image1250.png"/><Relationship Id="rId158" Type="http://schemas.openxmlformats.org/officeDocument/2006/relationships/image" Target="../media/image135.png"/><Relationship Id="rId20" Type="http://schemas.openxmlformats.org/officeDocument/2006/relationships/customXml" Target="../ink/ink43.xml"/><Relationship Id="rId41" Type="http://schemas.openxmlformats.org/officeDocument/2006/relationships/image" Target="../media/image770.png"/><Relationship Id="rId62" Type="http://schemas.openxmlformats.org/officeDocument/2006/relationships/customXml" Target="../ink/ink64.xml"/><Relationship Id="rId83" Type="http://schemas.openxmlformats.org/officeDocument/2006/relationships/image" Target="../media/image980.png"/><Relationship Id="rId179" Type="http://schemas.openxmlformats.org/officeDocument/2006/relationships/customXml" Target="../ink/ink123.xml"/><Relationship Id="rId190" Type="http://schemas.openxmlformats.org/officeDocument/2006/relationships/image" Target="../media/image151.png"/><Relationship Id="rId204" Type="http://schemas.openxmlformats.org/officeDocument/2006/relationships/customXml" Target="../ink/ink136.xml"/><Relationship Id="rId225" Type="http://schemas.openxmlformats.org/officeDocument/2006/relationships/image" Target="../media/image16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tiff"/><Relationship Id="rId2" Type="http://schemas.openxmlformats.org/officeDocument/2006/relationships/image" Target="../media/image54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tif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tiff"/><Relationship Id="rId2" Type="http://schemas.openxmlformats.org/officeDocument/2006/relationships/image" Target="../media/image57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0.tiff"/><Relationship Id="rId4" Type="http://schemas.openxmlformats.org/officeDocument/2006/relationships/image" Target="../media/image59.tiff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tiff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6.emf"/><Relationship Id="rId4" Type="http://schemas.openxmlformats.org/officeDocument/2006/relationships/oleObject" Target="../embeddings/oleObject1.bin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Santiago de Compostela 2024 / Lecture 2</a:t>
            </a:r>
          </a:p>
        </p:txBody>
      </p:sp>
      <p:sp>
        <p:nvSpPr>
          <p:cNvPr id="32" name="Text Box 9">
            <a:extLst>
              <a:ext uri="{FF2B5EF4-FFF2-40B4-BE49-F238E27FC236}">
                <a16:creationId xmlns:a16="http://schemas.microsoft.com/office/drawing/2014/main" id="{157F5F6E-D922-3946-84E5-8B8302584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3304" y="4440233"/>
            <a:ext cx="479297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Glen Cowan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Physics Department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Royal Holloway, University of London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g.cowan@rhul.ac.uk</a:t>
            </a:r>
            <a:endParaRPr lang="en-US" altLang="en-US" sz="2000" b="1" dirty="0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www.pp.rhul.ac.uk</a:t>
            </a:r>
            <a:r>
              <a:rPr lang="en-US" altLang="en-US" sz="2000" b="1" dirty="0">
                <a:latin typeface="Courier New" panose="02070309020205020404" pitchFamily="49" charset="0"/>
              </a:rPr>
              <a:t>/~cowan</a:t>
            </a:r>
          </a:p>
        </p:txBody>
      </p:sp>
      <p:pic>
        <p:nvPicPr>
          <p:cNvPr id="35" name="Picture 10">
            <a:extLst>
              <a:ext uri="{FF2B5EF4-FFF2-40B4-BE49-F238E27FC236}">
                <a16:creationId xmlns:a16="http://schemas.microsoft.com/office/drawing/2014/main" id="{3C57AE4F-05F6-9E43-9610-58146FFB2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42" y="4795833"/>
            <a:ext cx="23368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6A991DA-3219-7CD3-7DD1-3A68841E4986}"/>
              </a:ext>
            </a:extLst>
          </p:cNvPr>
          <p:cNvSpPr txBox="1"/>
          <p:nvPr/>
        </p:nvSpPr>
        <p:spPr>
          <a:xfrm>
            <a:off x="3302087" y="3445550"/>
            <a:ext cx="4913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igfae.usc.es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/datascience2024/school/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439BB447-CD92-FB56-ADA0-107995EBC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4044" y="2088396"/>
            <a:ext cx="552292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sz="2800" dirty="0">
                <a:solidFill>
                  <a:srgbClr val="0070C0"/>
                </a:solidFill>
                <a:latin typeface="+mj-lt"/>
              </a:rPr>
              <a:t>Data Science in Fundamental Physics</a:t>
            </a:r>
          </a:p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sz="2800" dirty="0">
                <a:solidFill>
                  <a:srgbClr val="0070C0"/>
                </a:solidFill>
                <a:latin typeface="+mj-lt"/>
              </a:rPr>
              <a:t>Santiago de Compostela</a:t>
            </a:r>
          </a:p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800" dirty="0">
                <a:solidFill>
                  <a:srgbClr val="0070C0"/>
                </a:solidFill>
                <a:latin typeface="+mj-lt"/>
              </a:rPr>
              <a:t>3-5 June 2024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BE4A040-4A32-A34C-74D9-9574F8CD696A}"/>
              </a:ext>
            </a:extLst>
          </p:cNvPr>
          <p:cNvSpPr txBox="1">
            <a:spLocks noChangeArrowheads="1"/>
          </p:cNvSpPr>
          <p:nvPr/>
        </p:nvSpPr>
        <p:spPr>
          <a:xfrm>
            <a:off x="707799" y="261253"/>
            <a:ext cx="7772400" cy="1232570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40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Probability &amp; Statistics</a:t>
            </a:r>
          </a:p>
          <a:p>
            <a:r>
              <a:rPr lang="en-GB" altLang="en-US" sz="40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 2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74B9046-090B-6AC6-2762-25E05C2104C9}"/>
              </a:ext>
            </a:extLst>
          </p:cNvPr>
          <p:cNvGrpSpPr/>
          <p:nvPr/>
        </p:nvGrpSpPr>
        <p:grpSpPr>
          <a:xfrm>
            <a:off x="447666" y="2196426"/>
            <a:ext cx="2430915" cy="1673958"/>
            <a:chOff x="279628" y="2038973"/>
            <a:chExt cx="2779258" cy="191383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BCC195A-8A7A-DC6E-3871-898205200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9628" y="2038973"/>
              <a:ext cx="2779258" cy="98555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9D59FDE-61FD-A5A9-C91F-AF314DC1BF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629" y="3024004"/>
              <a:ext cx="2777019" cy="928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3831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Santiago de Compostela 2024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CFBC28F-AEF6-924A-96A9-44D8B0747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874" y="353103"/>
            <a:ext cx="723265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Confidence intervals by inverting a test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54F4B9E3-AEED-5F44-B111-3AE37DE26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419" y="916864"/>
            <a:ext cx="8315161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addition to a ‘point estimate’ of a parameter we should report 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interval reflecting its statistical uncertainty.  </a:t>
            </a:r>
            <a:endParaRPr lang="el-GR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Confidence intervals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 parameter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can be found by 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defining a test of the hypothesized value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(do this for all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):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Specify values of the data that are ‘</a:t>
            </a:r>
            <a:r>
              <a:rPr lang="en-US" altLang="ja-JP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disfavoured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en-US" altLang="ja-JP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by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ja-JP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(critical region) such that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in critical region|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) ≤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for a prespecified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e.g., 0.05 or 0.1.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If data observed in the critical region, reject the value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Now invert the test to define a confidence interval as: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 of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values that are not rejected in a test of size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(confidence level CL is 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i="1" dirty="0">
                <a:solidFill>
                  <a:schemeClr val="tx1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13415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Santiago de Compostela 2024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E91BC44-7ACB-3242-AA26-719FE1B670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818" y="257857"/>
            <a:ext cx="84645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Relation between confidence interval and </a:t>
            </a:r>
            <a:r>
              <a:rPr lang="en-GB" altLang="en-US" sz="32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B46EE1C8-17C4-EA4C-98D6-ED34985231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629" y="874944"/>
            <a:ext cx="8338457" cy="498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Equivalently we can consider a significance test for each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hypothesized value of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resulting in a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</a:p>
          <a:p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If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≤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then we reject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confidence interval at CL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= 1 –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consists of those values of </a:t>
            </a:r>
          </a:p>
          <a:p>
            <a:pPr>
              <a:spcAft>
                <a:spcPts val="1200"/>
              </a:spcAft>
            </a:pP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that are not rejected.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E.g. an upper limit on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the greatest value for which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&gt;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In practice find by setting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=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solve for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 multidimensional parameter space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,...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same idea – result is a confidence “region” with boundary determined by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b="1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en-US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34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Santiago de Compostela 2024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CFBC28F-AEF6-924A-96A9-44D8B0747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422" y="324843"/>
            <a:ext cx="763315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Coverage probability of confidence interval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54F4B9E3-AEED-5F44-B111-3AE37DE26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420" y="916864"/>
            <a:ext cx="8613694" cy="363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the true value of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rejected, then it’s not in the confidence interval.  The probability for this is by construction (equality for continuous data):</a:t>
            </a:r>
          </a:p>
          <a:p>
            <a:pPr>
              <a:spcAft>
                <a:spcPct val="40000"/>
              </a:spcAft>
            </a:pP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		P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(reject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≤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type-I error rate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Therefore, the probability for the interval to contain or “cover”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(conf. interval “covers”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≥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1 </a:t>
            </a:r>
            <a:r>
              <a:rPr lang="en-US" altLang="en-US" dirty="0">
                <a:solidFill>
                  <a:schemeClr val="tx1"/>
                </a:solidFill>
                <a:latin typeface="Symbol" pitchFamily="2" charset="2"/>
                <a:cs typeface="Times New Roman" panose="02020603050405020304" pitchFamily="18" charset="0"/>
              </a:rPr>
              <a:t>–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endParaRPr lang="en-US" altLang="en-US" i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This assumes that the set of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values considered includes the true value, i.e., it assumes the composite hypothesis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30350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Santiago de Compostela 2024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90EB8A2-2D7F-F34B-9BDD-2112CE0E8972}"/>
              </a:ext>
            </a:extLst>
          </p:cNvPr>
          <p:cNvSpPr txBox="1">
            <a:spLocks noChangeArrowheads="1"/>
          </p:cNvSpPr>
          <p:nvPr/>
        </p:nvSpPr>
        <p:spPr>
          <a:xfrm>
            <a:off x="323850" y="377825"/>
            <a:ext cx="7920038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Frequentist upper limit on Poisson parameter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36AAD1CA-63F3-5641-9AFD-B6BDF83FD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090613"/>
            <a:ext cx="7333354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again the case of observing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~ Poisson(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4.5,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obs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5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Find upper limit on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 95% CL.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Relevant alternative is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(critical region at low 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hypothesized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≤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obs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;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Upper limit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up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CL = 1 –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found from</a:t>
            </a: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46BCEB17-EF2A-A845-A8E9-EA5D31D55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789363"/>
            <a:ext cx="64135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3ECF3604-BE46-4945-B5D0-2496EE3968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652963"/>
            <a:ext cx="4699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6BC10609-8F02-1C44-91CE-EB5DE9EFA4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5665788"/>
            <a:ext cx="46482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407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Santiago de Compostela 2024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7D8C0BC-679F-BB43-8A51-A45DF37649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" y="295275"/>
            <a:ext cx="8472488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GB" alt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 ~ 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Poisson(</a:t>
            </a:r>
            <a:r>
              <a:rPr lang="en-GB" altLang="en-US" sz="32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GB" altLang="en-US" sz="32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+</a:t>
            </a:r>
            <a:r>
              <a:rPr lang="en-GB" altLang="en-US" sz="32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):  frequentist upper limit on </a:t>
            </a:r>
            <a:r>
              <a:rPr lang="en-GB" altLang="en-US" sz="32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endParaRPr lang="en-GB" altLang="en-US" sz="3200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14A33E11-B27F-374A-96D9-1A79B8440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908050"/>
            <a:ext cx="84248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low fluctuation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formula can give negative result 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up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i.e. confidence interval is empty;  all values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≥ 0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≤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67698917-5B5A-BF43-BFD5-078497A31F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970088"/>
            <a:ext cx="4940300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14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Santiago de Compostela 2024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E890FA0-6442-9E4E-A995-613FB08722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53219"/>
            <a:ext cx="8004629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Limits near a boundary of the parameter space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E894B641-54D0-644A-945A-4E5FF0915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908050"/>
            <a:ext cx="7027693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e.g. </a:t>
            </a:r>
            <a:r>
              <a:rPr lang="en-US" altLang="en-US" i="1" dirty="0">
                <a:solidFill>
                  <a:srgbClr val="0070C0"/>
                </a:solidFill>
              </a:rPr>
              <a:t>b</a:t>
            </a:r>
            <a:r>
              <a:rPr lang="en-US" altLang="en-US" dirty="0">
                <a:solidFill>
                  <a:srgbClr val="0070C0"/>
                </a:solidFill>
              </a:rPr>
              <a:t> = 2.5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we observe </a:t>
            </a:r>
            <a:r>
              <a:rPr lang="en-US" altLang="en-US" i="1" dirty="0">
                <a:solidFill>
                  <a:srgbClr val="0070C0"/>
                </a:solidFill>
              </a:rPr>
              <a:t>n</a:t>
            </a:r>
            <a:r>
              <a:rPr lang="en-US" altLang="en-US" dirty="0">
                <a:solidFill>
                  <a:srgbClr val="0070C0"/>
                </a:solidFill>
              </a:rPr>
              <a:t> = 0. 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choose CL </a:t>
            </a:r>
            <a:r>
              <a:rPr lang="en-US" altLang="en-US" dirty="0">
                <a:solidFill>
                  <a:srgbClr val="0070C0"/>
                </a:solidFill>
              </a:rPr>
              <a:t>= 0.9,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find from the formula for </a:t>
            </a:r>
            <a:r>
              <a:rPr lang="en-US" altLang="en-US" i="1" dirty="0">
                <a:solidFill>
                  <a:srgbClr val="0070C0"/>
                </a:solidFill>
              </a:rPr>
              <a:t>s</a:t>
            </a:r>
            <a:r>
              <a:rPr lang="en-US" altLang="en-US" baseline="-25000" dirty="0">
                <a:solidFill>
                  <a:srgbClr val="0070C0"/>
                </a:solidFill>
              </a:rPr>
              <a:t>up</a:t>
            </a:r>
          </a:p>
        </p:txBody>
      </p:sp>
      <p:pic>
        <p:nvPicPr>
          <p:cNvPr id="8" name="Picture 4" descr="txp_fig">
            <a:extLst>
              <a:ext uri="{FF2B5EF4-FFF2-40B4-BE49-F238E27FC236}">
                <a16:creationId xmlns:a16="http://schemas.microsoft.com/office/drawing/2014/main" id="{67FEDBBB-F7D9-034F-B368-6E2949D5C0A9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44725"/>
            <a:ext cx="3543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086B05A1-F6E2-2F4A-A476-8805E3A07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779713"/>
            <a:ext cx="8190319" cy="245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Physicist: 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already knew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≥ 0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before we started; can’t use negative 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upper limit to report result of expensive experiment!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Statistician: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interval is designed to cover the true value only 90%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of the time — this was clearly not one of those times.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43EBCC39-27D9-1A40-A8CF-A10DE4B3F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300663"/>
            <a:ext cx="84677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uncommon dilemma when testing parameter values for which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has very little experimental sensitivity, e.g., very small </a:t>
            </a:r>
            <a:r>
              <a:rPr lang="en-US" altLang="en-US" i="1" dirty="0">
                <a:solidFill>
                  <a:srgbClr val="0070C0"/>
                </a:solidFill>
              </a:rPr>
              <a:t>s</a:t>
            </a:r>
            <a:r>
              <a:rPr lang="en-US" altLang="en-US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588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Santiago de Compostela 2024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360E4EA-7B07-2344-BF26-706F8136A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950" y="366713"/>
            <a:ext cx="471487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Expected limit for </a:t>
            </a:r>
            <a:r>
              <a:rPr lang="en-GB" altLang="en-US" sz="32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GB" alt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 = 0</a:t>
            </a:r>
            <a:endParaRPr lang="en-GB" altLang="en-US" sz="3200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984849B9-26A6-0541-B594-F05522FA5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0" y="3500438"/>
            <a:ext cx="2582863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30D27A60-4699-7842-8F03-F0118F26B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073150"/>
            <a:ext cx="7508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Physicist:  I should have used CL = 0.95 — then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up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0.496</a:t>
            </a:r>
            <a:endParaRPr lang="en-US" altLang="en-US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CD438606-FA7E-7940-B608-4B8FFCFBB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6200" y="1773238"/>
            <a:ext cx="6373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 better:  for CL = 0.917923 we get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up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= 10</a:t>
            </a:r>
            <a:r>
              <a:rPr lang="en-US" altLang="en-US" baseline="30000" dirty="0">
                <a:solidFill>
                  <a:schemeClr val="tx1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altLang="en-US" baseline="30000" dirty="0">
                <a:solidFill>
                  <a:schemeClr val="tx1"/>
                </a:solidFill>
                <a:cs typeface="Times New Roman" panose="02020603050405020304" pitchFamily="18" charset="0"/>
              </a:rPr>
              <a:t>4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D998866E-91DA-4E4F-A0DF-DF2194E3A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462213"/>
            <a:ext cx="78534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Reality check:  with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2.5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typical Poisson fluctuation in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least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√2.5 = 1.6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How can the limit be so low?</a:t>
            </a: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1E0F9DF9-2DF4-1B4D-9F05-F040E2F6F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3521075"/>
            <a:ext cx="394691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Look at the mean limit for the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no-signal hypothesis 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(sensitivity).</a:t>
            </a: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123D73B7-A3FC-A24B-9232-ABD5B29FF0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7913" y="5013325"/>
            <a:ext cx="369819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Distribution of 95% CL limits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= 2.5,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= 0.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 upper limit = 4.44</a:t>
            </a:r>
          </a:p>
        </p:txBody>
      </p:sp>
      <p:sp>
        <p:nvSpPr>
          <p:cNvPr id="13" name="Line 9">
            <a:extLst>
              <a:ext uri="{FF2B5EF4-FFF2-40B4-BE49-F238E27FC236}">
                <a16:creationId xmlns:a16="http://schemas.microsoft.com/office/drawing/2014/main" id="{75B94A62-13C9-3D4B-BDD3-943D0D4AD74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59338" y="5516563"/>
            <a:ext cx="576262" cy="2159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0" descr="txp_fig">
            <a:extLst>
              <a:ext uri="{FF2B5EF4-FFF2-40B4-BE49-F238E27FC236}">
                <a16:creationId xmlns:a16="http://schemas.microsoft.com/office/drawing/2014/main" id="{0F0B3E46-47F6-C342-81B9-582858708667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6237288"/>
            <a:ext cx="3683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924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Santiago de Compostela 2024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682F10B-D9C1-284B-A183-1E0E6611B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963" y="455613"/>
            <a:ext cx="5622925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Bayesian approach to limits</a:t>
            </a:r>
            <a:endParaRPr lang="en-GB" altLang="en-US" sz="3200" baseline="-250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BD9D7280-DA22-3448-8841-E203887F47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" y="1050925"/>
            <a:ext cx="8080482" cy="171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Bayesian statistics need to start with ‘</a:t>
            </a:r>
            <a:r>
              <a:rPr lang="en-US" altLang="ja-JP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prior pdf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en-US" altLang="ja-JP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altLang="ja-JP" i="1" dirty="0">
                <a:solidFill>
                  <a:srgbClr val="0070C0"/>
                </a:solidFill>
                <a:cs typeface="Times New Roman" panose="02020603050405020304" pitchFamily="18" charset="0"/>
              </a:rPr>
              <a:t>π</a:t>
            </a:r>
            <a:r>
              <a:rPr lang="en-US" altLang="ja-JP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ja-JP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ja-JP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ja-JP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this 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reflects degree of belief about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before doing the experiment.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Bayes’ theorem tells how our beliefs should be updated in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light of the data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10672533-BD07-C74F-957A-6D3751A3C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759200"/>
            <a:ext cx="8126413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Integrate posterior pdf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give interval with any desired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probability content. 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e.g.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~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Poisson(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+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95% CL upper limit on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from</a:t>
            </a:r>
          </a:p>
        </p:txBody>
      </p:sp>
      <p:pic>
        <p:nvPicPr>
          <p:cNvPr id="10" name="Picture 6" descr="txp_fig">
            <a:extLst>
              <a:ext uri="{FF2B5EF4-FFF2-40B4-BE49-F238E27FC236}">
                <a16:creationId xmlns:a16="http://schemas.microsoft.com/office/drawing/2014/main" id="{2713845F-DAC7-6145-BC80-5F50B76B4372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5459413"/>
            <a:ext cx="27717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C0773B4-7FF8-6BF0-71B5-5F131A2C50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2480" y="2795105"/>
            <a:ext cx="4509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04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Santiago de Compostela 2024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A91CDDB-101E-3E4D-B41C-207304EBA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345" y="300831"/>
            <a:ext cx="648017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prior for Poisson parameter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C1C68AFF-EB4D-E94E-9815-C892B0A96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261" y="981075"/>
            <a:ext cx="809942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Include knowledge that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≥ 0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setting prior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π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= 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&lt; 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Could try to reflect ‘prior ignorance’ with e.g. </a:t>
            </a:r>
          </a:p>
        </p:txBody>
      </p:sp>
      <p:pic>
        <p:nvPicPr>
          <p:cNvPr id="8" name="Picture 4" descr="txp_fig">
            <a:extLst>
              <a:ext uri="{FF2B5EF4-FFF2-40B4-BE49-F238E27FC236}">
                <a16:creationId xmlns:a16="http://schemas.microsoft.com/office/drawing/2014/main" id="{4B980D5E-F7A7-9C4F-B93C-34FDB23627D5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087563"/>
            <a:ext cx="26797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FF822D32-876B-1845-A891-255D8A0FA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1" y="2939764"/>
            <a:ext cx="8714902" cy="334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normalized; can be OK provided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dies off quickly for large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invariant under change of parameter — if we had used instead a flat prior for a nonlinear function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then this would imply a non-flat prior 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Doesn’t really reflect a reasonable degree of belief, but often used as a point of reference; or viewed as a recipe for producing an interval whose frequentist properties can be studied (e.g., coverage probability, which will depend on true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321643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Santiago de Compostela 2024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B042134-3547-8A43-979E-195970DC29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688" y="365125"/>
            <a:ext cx="7646987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upper limit with flat prior for </a:t>
            </a:r>
            <a:r>
              <a:rPr lang="en-GB" altLang="en-US" sz="3200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lang="en-GB" altLang="en-US" sz="3200" i="1" baseline="-250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A917B85B-F306-5C48-8191-93B9BDF5DD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313" y="1016000"/>
            <a:ext cx="7273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Put Poisson likelihood and flat prior into Bayes’ theorem: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791A45A5-88A8-2F49-9116-5A29C308B9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2628900"/>
            <a:ext cx="30432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Normalize to unit area:</a:t>
            </a: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BD396CBC-30AA-2A42-A4DC-EFF5087B4E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825" y="3217708"/>
            <a:ext cx="35941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5">
            <a:extLst>
              <a:ext uri="{FF2B5EF4-FFF2-40B4-BE49-F238E27FC236}">
                <a16:creationId xmlns:a16="http://schemas.microsoft.com/office/drawing/2014/main" id="{505C5AD9-F81A-F941-BF08-58FE90DFC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4557713"/>
            <a:ext cx="3895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Upper limit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up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determined by</a:t>
            </a:r>
          </a:p>
        </p:txBody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id="{3DEC9DDC-681E-9942-82F9-342E9BDF0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8900" y="3713008"/>
            <a:ext cx="240527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upper incomplete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gamma function</a:t>
            </a:r>
          </a:p>
        </p:txBody>
      </p:sp>
      <p:pic>
        <p:nvPicPr>
          <p:cNvPr id="14" name="Picture 11">
            <a:extLst>
              <a:ext uri="{FF2B5EF4-FFF2-40B4-BE49-F238E27FC236}">
                <a16:creationId xmlns:a16="http://schemas.microsoft.com/office/drawing/2014/main" id="{DB2A9287-3D51-024C-A5D4-C28DD7D918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00" y="5169247"/>
            <a:ext cx="31877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3894483-C456-9653-ACCE-561FC7F627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9375" y="1631203"/>
            <a:ext cx="6688553" cy="864000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1DB2C11-31F6-ED92-C2F8-033CC333191F}"/>
              </a:ext>
            </a:extLst>
          </p:cNvPr>
          <p:cNvCxnSpPr>
            <a:cxnSpLocks/>
          </p:cNvCxnSpPr>
          <p:nvPr/>
        </p:nvCxnSpPr>
        <p:spPr>
          <a:xfrm flipH="1" flipV="1">
            <a:off x="5262563" y="3935712"/>
            <a:ext cx="985837" cy="216000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148" name="Group 6147">
            <a:extLst>
              <a:ext uri="{FF2B5EF4-FFF2-40B4-BE49-F238E27FC236}">
                <a16:creationId xmlns:a16="http://schemas.microsoft.com/office/drawing/2014/main" id="{C2F0B9F9-817B-A9B2-23E8-99E7143BCBE3}"/>
              </a:ext>
            </a:extLst>
          </p:cNvPr>
          <p:cNvGrpSpPr/>
          <p:nvPr/>
        </p:nvGrpSpPr>
        <p:grpSpPr>
          <a:xfrm>
            <a:off x="5153715" y="4706254"/>
            <a:ext cx="3171626" cy="1732726"/>
            <a:chOff x="5153715" y="4706254"/>
            <a:chExt cx="3171626" cy="173272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AFD0ACB-3A12-1F09-CC7D-9B3D5DAABE22}"/>
                    </a:ext>
                  </a:extLst>
                </p14:cNvPr>
                <p14:cNvContentPartPr/>
                <p14:nvPr/>
              </p14:nvContentPartPr>
              <p14:xfrm>
                <a:off x="5437133" y="5001654"/>
                <a:ext cx="69364" cy="1190143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AFD0ACB-3A12-1F09-CC7D-9B3D5DAABE2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429586" y="4994094"/>
                  <a:ext cx="84459" cy="12052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4FAB0EB-660C-E7D8-FDBC-16ED9C09F523}"/>
                    </a:ext>
                  </a:extLst>
                </p14:cNvPr>
                <p14:cNvContentPartPr/>
                <p14:nvPr/>
              </p14:nvContentPartPr>
              <p14:xfrm>
                <a:off x="5464753" y="6168604"/>
                <a:ext cx="2014369" cy="61033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4FAB0EB-660C-E7D8-FDBC-16ED9C09F52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457192" y="6161065"/>
                  <a:ext cx="2029490" cy="761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6E359EF-8EB8-CFEF-F16A-458C8DDD9FBC}"/>
                    </a:ext>
                  </a:extLst>
                </p14:cNvPr>
                <p14:cNvContentPartPr/>
                <p14:nvPr/>
              </p14:nvContentPartPr>
              <p14:xfrm>
                <a:off x="5233122" y="4886301"/>
                <a:ext cx="5963" cy="6714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6E359EF-8EB8-CFEF-F16A-458C8DDD9FB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225756" y="4878880"/>
                  <a:ext cx="20695" cy="21202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8310121-A99B-106E-CD59-564550DD2678}"/>
                </a:ext>
              </a:extLst>
            </p:cNvPr>
            <p:cNvGrpSpPr/>
            <p:nvPr/>
          </p:nvGrpSpPr>
          <p:grpSpPr>
            <a:xfrm>
              <a:off x="5153715" y="4741043"/>
              <a:ext cx="823889" cy="358874"/>
              <a:chOff x="2245301" y="931579"/>
              <a:chExt cx="945000" cy="4233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54" name="Ink 53">
                    <a:extLst>
                      <a:ext uri="{FF2B5EF4-FFF2-40B4-BE49-F238E27FC236}">
                        <a16:creationId xmlns:a16="http://schemas.microsoft.com/office/drawing/2014/main" id="{FF4B2DE2-2901-1A61-DFD3-E86CAAC3373B}"/>
                      </a:ext>
                    </a:extLst>
                  </p14:cNvPr>
                  <p14:cNvContentPartPr/>
                  <p14:nvPr/>
                </p14:nvContentPartPr>
                <p14:xfrm>
                  <a:off x="2245301" y="999619"/>
                  <a:ext cx="203400" cy="355320"/>
                </p14:xfrm>
              </p:contentPart>
            </mc:Choice>
            <mc:Fallback xmlns="">
              <p:pic>
                <p:nvPicPr>
                  <p:cNvPr id="54" name="Ink 53">
                    <a:extLst>
                      <a:ext uri="{FF2B5EF4-FFF2-40B4-BE49-F238E27FC236}">
                        <a16:creationId xmlns:a16="http://schemas.microsoft.com/office/drawing/2014/main" id="{FF4B2DE2-2901-1A61-DFD3-E86CAAC3373B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2236637" y="990704"/>
                    <a:ext cx="220728" cy="3731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3B4D4054-EAB9-BB12-4869-952C1FDF1F3E}"/>
                      </a:ext>
                    </a:extLst>
                  </p14:cNvPr>
                  <p14:cNvContentPartPr/>
                  <p14:nvPr/>
                </p14:nvContentPartPr>
                <p14:xfrm>
                  <a:off x="2564621" y="931579"/>
                  <a:ext cx="53280" cy="17352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3B4D4054-EAB9-BB12-4869-952C1FDF1F3E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2556014" y="922670"/>
                    <a:ext cx="70084" cy="19133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56" name="Ink 55">
                    <a:extLst>
                      <a:ext uri="{FF2B5EF4-FFF2-40B4-BE49-F238E27FC236}">
                        <a16:creationId xmlns:a16="http://schemas.microsoft.com/office/drawing/2014/main" id="{8A1EA28A-4D38-B508-6996-E3A27BBFAAD0}"/>
                      </a:ext>
                    </a:extLst>
                  </p14:cNvPr>
                  <p14:cNvContentPartPr/>
                  <p14:nvPr/>
                </p14:nvContentPartPr>
                <p14:xfrm>
                  <a:off x="2674781" y="1014739"/>
                  <a:ext cx="79560" cy="84240"/>
                </p14:xfrm>
              </p:contentPart>
            </mc:Choice>
            <mc:Fallback xmlns="">
              <p:pic>
                <p:nvPicPr>
                  <p:cNvPr id="56" name="Ink 55">
                    <a:extLst>
                      <a:ext uri="{FF2B5EF4-FFF2-40B4-BE49-F238E27FC236}">
                        <a16:creationId xmlns:a16="http://schemas.microsoft.com/office/drawing/2014/main" id="{8A1EA28A-4D38-B508-6996-E3A27BBFAAD0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2666124" y="1005804"/>
                    <a:ext cx="96874" cy="1021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57" name="Ink 56">
                    <a:extLst>
                      <a:ext uri="{FF2B5EF4-FFF2-40B4-BE49-F238E27FC236}">
                        <a16:creationId xmlns:a16="http://schemas.microsoft.com/office/drawing/2014/main" id="{23767F69-BA4C-7F52-2EC5-3E184A1C00EE}"/>
                      </a:ext>
                    </a:extLst>
                  </p14:cNvPr>
                  <p14:cNvContentPartPr/>
                  <p14:nvPr/>
                </p14:nvContentPartPr>
                <p14:xfrm>
                  <a:off x="2867381" y="934459"/>
                  <a:ext cx="15120" cy="190440"/>
                </p14:xfrm>
              </p:contentPart>
            </mc:Choice>
            <mc:Fallback xmlns="">
              <p:pic>
                <p:nvPicPr>
                  <p:cNvPr id="57" name="Ink 56">
                    <a:extLst>
                      <a:ext uri="{FF2B5EF4-FFF2-40B4-BE49-F238E27FC236}">
                        <a16:creationId xmlns:a16="http://schemas.microsoft.com/office/drawing/2014/main" id="{23767F69-BA4C-7F52-2EC5-3E184A1C00EE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2858799" y="925532"/>
                    <a:ext cx="32283" cy="20829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58" name="Ink 57">
                    <a:extLst>
                      <a:ext uri="{FF2B5EF4-FFF2-40B4-BE49-F238E27FC236}">
                        <a16:creationId xmlns:a16="http://schemas.microsoft.com/office/drawing/2014/main" id="{2958CBAD-C060-790C-9461-CF618FFAB06B}"/>
                      </a:ext>
                    </a:extLst>
                  </p14:cNvPr>
                  <p14:cNvContentPartPr/>
                  <p14:nvPr/>
                </p14:nvContentPartPr>
                <p14:xfrm>
                  <a:off x="2965301" y="1032379"/>
                  <a:ext cx="107640" cy="108360"/>
                </p14:xfrm>
              </p:contentPart>
            </mc:Choice>
            <mc:Fallback xmlns="">
              <p:pic>
                <p:nvPicPr>
                  <p:cNvPr id="58" name="Ink 57">
                    <a:extLst>
                      <a:ext uri="{FF2B5EF4-FFF2-40B4-BE49-F238E27FC236}">
                        <a16:creationId xmlns:a16="http://schemas.microsoft.com/office/drawing/2014/main" id="{2958CBAD-C060-790C-9461-CF618FFAB06B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2956640" y="1023455"/>
                    <a:ext cx="124549" cy="12620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59" name="Ink 58">
                    <a:extLst>
                      <a:ext uri="{FF2B5EF4-FFF2-40B4-BE49-F238E27FC236}">
                        <a16:creationId xmlns:a16="http://schemas.microsoft.com/office/drawing/2014/main" id="{31948FC1-1704-3552-EE31-C47A8E88F6A9}"/>
                      </a:ext>
                    </a:extLst>
                  </p14:cNvPr>
                  <p14:cNvContentPartPr/>
                  <p14:nvPr/>
                </p14:nvContentPartPr>
                <p14:xfrm>
                  <a:off x="3112541" y="947419"/>
                  <a:ext cx="77760" cy="254520"/>
                </p14:xfrm>
              </p:contentPart>
            </mc:Choice>
            <mc:Fallback xmlns="">
              <p:pic>
                <p:nvPicPr>
                  <p:cNvPr id="59" name="Ink 58">
                    <a:extLst>
                      <a:ext uri="{FF2B5EF4-FFF2-40B4-BE49-F238E27FC236}">
                        <a16:creationId xmlns:a16="http://schemas.microsoft.com/office/drawing/2014/main" id="{31948FC1-1704-3552-EE31-C47A8E88F6A9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3103855" y="938511"/>
                    <a:ext cx="95132" cy="272336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C5614F1C-32FF-CD1C-C1C9-72A1DF7B0B0F}"/>
                </a:ext>
              </a:extLst>
            </p:cNvPr>
            <p:cNvGrpSpPr/>
            <p:nvPr/>
          </p:nvGrpSpPr>
          <p:grpSpPr>
            <a:xfrm>
              <a:off x="5442782" y="5152405"/>
              <a:ext cx="2094718" cy="1286575"/>
              <a:chOff x="2576861" y="1416859"/>
              <a:chExt cx="2402640" cy="15177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B2F1B879-DF50-1AAE-540D-E35F5EACA7ED}"/>
                      </a:ext>
                    </a:extLst>
                  </p14:cNvPr>
                  <p14:cNvContentPartPr/>
                  <p14:nvPr/>
                </p14:nvContentPartPr>
                <p14:xfrm>
                  <a:off x="2576861" y="1416859"/>
                  <a:ext cx="2333880" cy="121500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B2F1B879-DF50-1AAE-540D-E35F5EACA7ED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2568189" y="1407941"/>
                    <a:ext cx="2351223" cy="12328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43963898-1365-4D26-90A2-F7FDE13C9722}"/>
                      </a:ext>
                    </a:extLst>
                  </p14:cNvPr>
                  <p14:cNvContentPartPr/>
                  <p14:nvPr/>
                </p14:nvContentPartPr>
                <p14:xfrm>
                  <a:off x="4871141" y="2802139"/>
                  <a:ext cx="108360" cy="13248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43963898-1365-4D26-90A2-F7FDE13C9722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4862489" y="2793222"/>
                    <a:ext cx="125665" cy="15031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886A07C9-1773-72EB-9DC8-923E27A26771}"/>
                      </a:ext>
                    </a:extLst>
                  </p14:cNvPr>
                  <p14:cNvContentPartPr/>
                  <p14:nvPr/>
                </p14:nvContentPartPr>
                <p14:xfrm>
                  <a:off x="4389461" y="1896739"/>
                  <a:ext cx="12600" cy="78552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886A07C9-1773-72EB-9DC8-923E27A26771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4380641" y="1887822"/>
                    <a:ext cx="30240" cy="80335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3EA38179-DCD4-D25A-1DE5-9C91C5ED642A}"/>
                      </a:ext>
                    </a:extLst>
                  </p14:cNvPr>
                  <p14:cNvContentPartPr/>
                  <p14:nvPr/>
                </p14:nvContentPartPr>
                <p14:xfrm>
                  <a:off x="4185341" y="1511179"/>
                  <a:ext cx="179280" cy="14940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3EA38179-DCD4-D25A-1DE5-9C91C5ED642A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4176666" y="1502266"/>
                    <a:ext cx="196630" cy="1672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482323F1-FE1E-2BDA-5851-82CA91266367}"/>
                      </a:ext>
                    </a:extLst>
                  </p14:cNvPr>
                  <p14:cNvContentPartPr/>
                  <p14:nvPr/>
                </p14:nvContentPartPr>
                <p14:xfrm>
                  <a:off x="4404581" y="1635019"/>
                  <a:ext cx="92520" cy="4680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482323F1-FE1E-2BDA-5851-82CA91266367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4395907" y="1626165"/>
                    <a:ext cx="109868" cy="6408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B35206F6-D9FA-CA96-B036-1D3FF68AFD8C}"/>
                      </a:ext>
                    </a:extLst>
                  </p14:cNvPr>
                  <p14:cNvContentPartPr/>
                  <p14:nvPr/>
                </p14:nvContentPartPr>
                <p14:xfrm>
                  <a:off x="4568381" y="1652659"/>
                  <a:ext cx="10440" cy="9720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B35206F6-D9FA-CA96-B036-1D3FF68AFD8C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4559949" y="1643745"/>
                    <a:ext cx="27305" cy="11502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C5DA9A0D-A984-C4BC-EC31-006924AB2E4F}"/>
                      </a:ext>
                    </a:extLst>
                  </p14:cNvPr>
                  <p14:cNvContentPartPr/>
                  <p14:nvPr/>
                </p14:nvContentPartPr>
                <p14:xfrm>
                  <a:off x="4576661" y="1625659"/>
                  <a:ext cx="79560" cy="4788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C5DA9A0D-A984-C4BC-EC31-006924AB2E4F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4568004" y="1616761"/>
                    <a:ext cx="96874" cy="65676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0BF1A7A-14EB-2F8D-9BDE-9184DCE27D3D}"/>
                    </a:ext>
                  </a:extLst>
                </p14:cNvPr>
                <p14:cNvContentPartPr/>
                <p14:nvPr/>
              </p14:nvContentPartPr>
              <p14:xfrm>
                <a:off x="6298685" y="5265316"/>
                <a:ext cx="3452" cy="1221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0BF1A7A-14EB-2F8D-9BDE-9184DCE27D3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291436" y="5256769"/>
                  <a:ext cx="17950" cy="18315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F3F19C4B-65F2-7353-4761-2D71B7E39FAF}"/>
                </a:ext>
              </a:extLst>
            </p:cNvPr>
            <p:cNvGrpSpPr/>
            <p:nvPr/>
          </p:nvGrpSpPr>
          <p:grpSpPr>
            <a:xfrm>
              <a:off x="5708310" y="5240292"/>
              <a:ext cx="1238187" cy="964321"/>
              <a:chOff x="2881421" y="1520539"/>
              <a:chExt cx="1420200" cy="11376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8658B902-9C70-30EF-F29E-F5F3FE7223C4}"/>
                      </a:ext>
                    </a:extLst>
                  </p14:cNvPr>
                  <p14:cNvContentPartPr/>
                  <p14:nvPr/>
                </p14:nvContentPartPr>
                <p14:xfrm>
                  <a:off x="2881421" y="1520539"/>
                  <a:ext cx="682200" cy="104436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8658B902-9C70-30EF-F29E-F5F3FE7223C4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2872749" y="1511624"/>
                    <a:ext cx="699544" cy="106219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DBC0F992-9379-7071-98FD-914C14E80C3C}"/>
                      </a:ext>
                    </a:extLst>
                  </p14:cNvPr>
                  <p14:cNvContentPartPr/>
                  <p14:nvPr/>
                </p14:nvContentPartPr>
                <p14:xfrm>
                  <a:off x="3157181" y="1689019"/>
                  <a:ext cx="456840" cy="78480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DBC0F992-9379-7071-98FD-914C14E80C3C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3148507" y="1680101"/>
                    <a:ext cx="474188" cy="8026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FFEFBE83-78D6-D584-23AD-AD96D560AEE8}"/>
                      </a:ext>
                    </a:extLst>
                  </p14:cNvPr>
                  <p14:cNvContentPartPr/>
                  <p14:nvPr/>
                </p14:nvContentPartPr>
                <p14:xfrm>
                  <a:off x="3362021" y="1873339"/>
                  <a:ext cx="365400" cy="70560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FFEFBE83-78D6-D584-23AD-AD96D560AEE8}"/>
                      </a:ext>
                    </a:extLst>
                  </p:cNvPr>
                  <p:cNvPicPr/>
                  <p:nvPr/>
                </p:nvPicPr>
                <p:blipFill>
                  <a:blip r:embed="rId44"/>
                  <a:stretch>
                    <a:fillRect/>
                  </a:stretch>
                </p:blipFill>
                <p:spPr>
                  <a:xfrm>
                    <a:off x="3353350" y="1864418"/>
                    <a:ext cx="382741" cy="72344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5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49844278-96BE-44EA-A358-2DF2EDE2A765}"/>
                      </a:ext>
                    </a:extLst>
                  </p14:cNvPr>
                  <p14:cNvContentPartPr/>
                  <p14:nvPr/>
                </p14:nvContentPartPr>
                <p14:xfrm>
                  <a:off x="3577301" y="2108059"/>
                  <a:ext cx="290880" cy="55008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49844278-96BE-44EA-A358-2DF2EDE2A765}"/>
                      </a:ext>
                    </a:extLst>
                  </p:cNvPr>
                  <p:cNvPicPr/>
                  <p:nvPr/>
                </p:nvPicPr>
                <p:blipFill>
                  <a:blip r:embed="rId46"/>
                  <a:stretch>
                    <a:fillRect/>
                  </a:stretch>
                </p:blipFill>
                <p:spPr>
                  <a:xfrm>
                    <a:off x="3568636" y="2099139"/>
                    <a:ext cx="308209" cy="567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7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BD61091E-7DFE-A3FF-FBBC-9A48F4C7F7CA}"/>
                      </a:ext>
                    </a:extLst>
                  </p14:cNvPr>
                  <p14:cNvContentPartPr/>
                  <p14:nvPr/>
                </p14:nvContentPartPr>
                <p14:xfrm>
                  <a:off x="3890141" y="2321539"/>
                  <a:ext cx="165960" cy="32904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BD61091E-7DFE-A3FF-FBBC-9A48F4C7F7CA}"/>
                      </a:ext>
                    </a:extLst>
                  </p:cNvPr>
                  <p:cNvPicPr/>
                  <p:nvPr/>
                </p:nvPicPr>
                <p:blipFill>
                  <a:blip r:embed="rId48"/>
                  <a:stretch>
                    <a:fillRect/>
                  </a:stretch>
                </p:blipFill>
                <p:spPr>
                  <a:xfrm>
                    <a:off x="3881471" y="2312623"/>
                    <a:ext cx="183299" cy="34687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9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D6C4ED28-37A6-5570-49B6-1D7E7D01B697}"/>
                      </a:ext>
                    </a:extLst>
                  </p14:cNvPr>
                  <p14:cNvContentPartPr/>
                  <p14:nvPr/>
                </p14:nvContentPartPr>
                <p14:xfrm>
                  <a:off x="4239701" y="2479939"/>
                  <a:ext cx="61920" cy="17280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D6C4ED28-37A6-5570-49B6-1D7E7D01B697}"/>
                      </a:ext>
                    </a:extLst>
                  </p:cNvPr>
                  <p:cNvPicPr/>
                  <p:nvPr/>
                </p:nvPicPr>
                <p:blipFill>
                  <a:blip r:embed="rId50"/>
                  <a:stretch>
                    <a:fillRect/>
                  </a:stretch>
                </p:blipFill>
                <p:spPr>
                  <a:xfrm>
                    <a:off x="4231032" y="2471023"/>
                    <a:ext cx="79258" cy="190632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FAE5D1F0-DA65-FEF6-15FC-4132F1274061}"/>
                </a:ext>
              </a:extLst>
            </p:cNvPr>
            <p:cNvGrpSpPr/>
            <p:nvPr/>
          </p:nvGrpSpPr>
          <p:grpSpPr>
            <a:xfrm>
              <a:off x="6259766" y="4811536"/>
              <a:ext cx="688300" cy="758945"/>
              <a:chOff x="3513941" y="1014739"/>
              <a:chExt cx="789480" cy="8953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1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7CD07C5B-A55F-4674-A08B-7437193F6F6E}"/>
                      </a:ext>
                    </a:extLst>
                  </p14:cNvPr>
                  <p14:cNvContentPartPr/>
                  <p14:nvPr/>
                </p14:nvContentPartPr>
                <p14:xfrm>
                  <a:off x="3548501" y="1014739"/>
                  <a:ext cx="754920" cy="86292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7CD07C5B-A55F-4674-A08B-7437193F6F6E}"/>
                      </a:ext>
                    </a:extLst>
                  </p:cNvPr>
                  <p:cNvPicPr/>
                  <p:nvPr/>
                </p:nvPicPr>
                <p:blipFill>
                  <a:blip r:embed="rId52"/>
                  <a:stretch>
                    <a:fillRect/>
                  </a:stretch>
                </p:blipFill>
                <p:spPr>
                  <a:xfrm>
                    <a:off x="3539829" y="1005821"/>
                    <a:ext cx="772265" cy="88075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3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D2E1D893-6B8F-B847-5D1E-632560CA4087}"/>
                      </a:ext>
                    </a:extLst>
                  </p14:cNvPr>
                  <p14:cNvContentPartPr/>
                  <p14:nvPr/>
                </p14:nvContentPartPr>
                <p14:xfrm>
                  <a:off x="3513941" y="1747699"/>
                  <a:ext cx="154080" cy="13716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D2E1D893-6B8F-B847-5D1E-632560CA4087}"/>
                      </a:ext>
                    </a:extLst>
                  </p:cNvPr>
                  <p:cNvPicPr/>
                  <p:nvPr/>
                </p:nvPicPr>
                <p:blipFill>
                  <a:blip r:embed="rId54"/>
                  <a:stretch>
                    <a:fillRect/>
                  </a:stretch>
                </p:blipFill>
                <p:spPr>
                  <a:xfrm>
                    <a:off x="3505266" y="1738781"/>
                    <a:ext cx="171429" cy="15499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5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6066D4D2-4753-2A67-68C5-A514BEBBB2B4}"/>
                      </a:ext>
                    </a:extLst>
                  </p14:cNvPr>
                  <p14:cNvContentPartPr/>
                  <p14:nvPr/>
                </p14:nvContentPartPr>
                <p14:xfrm>
                  <a:off x="3523301" y="1752379"/>
                  <a:ext cx="24480" cy="15768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6066D4D2-4753-2A67-68C5-A514BEBBB2B4}"/>
                      </a:ext>
                    </a:extLst>
                  </p:cNvPr>
                  <p:cNvPicPr/>
                  <p:nvPr/>
                </p:nvPicPr>
                <p:blipFill>
                  <a:blip r:embed="rId56"/>
                  <a:stretch>
                    <a:fillRect/>
                  </a:stretch>
                </p:blipFill>
                <p:spPr>
                  <a:xfrm>
                    <a:off x="3514733" y="1743478"/>
                    <a:ext cx="41208" cy="175483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0702A301-D3EE-9518-12DA-D37F6FA41E1D}"/>
                </a:ext>
              </a:extLst>
            </p:cNvPr>
            <p:cNvGrpSpPr/>
            <p:nvPr/>
          </p:nvGrpSpPr>
          <p:grpSpPr>
            <a:xfrm>
              <a:off x="7096209" y="4706254"/>
              <a:ext cx="334891" cy="140986"/>
              <a:chOff x="4473341" y="890539"/>
              <a:chExt cx="384120" cy="1663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7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C025892B-E62F-1164-1E5E-5F926B7F2302}"/>
                      </a:ext>
                    </a:extLst>
                  </p14:cNvPr>
                  <p14:cNvContentPartPr/>
                  <p14:nvPr/>
                </p14:nvContentPartPr>
                <p14:xfrm>
                  <a:off x="4473341" y="899899"/>
                  <a:ext cx="151200" cy="15588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C025892B-E62F-1164-1E5E-5F926B7F2302}"/>
                      </a:ext>
                    </a:extLst>
                  </p:cNvPr>
                  <p:cNvPicPr/>
                  <p:nvPr/>
                </p:nvPicPr>
                <p:blipFill>
                  <a:blip r:embed="rId58"/>
                  <a:stretch>
                    <a:fillRect/>
                  </a:stretch>
                </p:blipFill>
                <p:spPr>
                  <a:xfrm>
                    <a:off x="4464666" y="890979"/>
                    <a:ext cx="168551" cy="17371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9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B6CD35D8-2214-767B-5E07-A74FD9D1A4F7}"/>
                      </a:ext>
                    </a:extLst>
                  </p14:cNvPr>
                  <p14:cNvContentPartPr/>
                  <p14:nvPr/>
                </p14:nvContentPartPr>
                <p14:xfrm>
                  <a:off x="4719221" y="890539"/>
                  <a:ext cx="138240" cy="16632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B6CD35D8-2214-767B-5E07-A74FD9D1A4F7}"/>
                      </a:ext>
                    </a:extLst>
                  </p:cNvPr>
                  <p:cNvPicPr/>
                  <p:nvPr/>
                </p:nvPicPr>
                <p:blipFill>
                  <a:blip r:embed="rId60"/>
                  <a:stretch>
                    <a:fillRect/>
                  </a:stretch>
                </p:blipFill>
                <p:spPr>
                  <a:xfrm>
                    <a:off x="4710555" y="881606"/>
                    <a:ext cx="155572" cy="184186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93B13F9-F6D7-D732-AC95-943AEC6E6035}"/>
                    </a:ext>
                  </a:extLst>
                </p14:cNvPr>
                <p14:cNvContentPartPr/>
                <p14:nvPr/>
              </p14:nvContentPartPr>
              <p14:xfrm>
                <a:off x="7559261" y="4737321"/>
                <a:ext cx="117720" cy="151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93B13F9-F6D7-D732-AC95-943AEC6E603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551701" y="4729761"/>
                  <a:ext cx="1328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99F0A709-64AC-73B5-B7EC-49AFB001571B}"/>
                    </a:ext>
                  </a:extLst>
                </p14:cNvPr>
                <p14:cNvContentPartPr/>
                <p14:nvPr/>
              </p14:nvContentPartPr>
              <p14:xfrm>
                <a:off x="7579781" y="4803561"/>
                <a:ext cx="113040" cy="172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99F0A709-64AC-73B5-B7EC-49AFB001571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572221" y="4796001"/>
                  <a:ext cx="1281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B5298290-FF27-C3E5-F1FC-B625EFAB1377}"/>
                    </a:ext>
                  </a:extLst>
                </p14:cNvPr>
                <p14:cNvContentPartPr/>
                <p14:nvPr/>
              </p14:nvContentPartPr>
              <p14:xfrm>
                <a:off x="7847981" y="4710321"/>
                <a:ext cx="3240" cy="1476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B5298290-FF27-C3E5-F1FC-B625EFAB137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840421" y="4702761"/>
                  <a:ext cx="183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A3C14AE-3050-8A22-8C5E-64C4CFDA238B}"/>
                    </a:ext>
                  </a:extLst>
                </p14:cNvPr>
                <p14:cNvContentPartPr/>
                <p14:nvPr/>
              </p14:nvContentPartPr>
              <p14:xfrm>
                <a:off x="7975781" y="4787721"/>
                <a:ext cx="101160" cy="115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A3C14AE-3050-8A22-8C5E-64C4CFDA238B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968221" y="4780161"/>
                  <a:ext cx="1159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6146" name="Ink 6145">
                  <a:extLst>
                    <a:ext uri="{FF2B5EF4-FFF2-40B4-BE49-F238E27FC236}">
                      <a16:creationId xmlns:a16="http://schemas.microsoft.com/office/drawing/2014/main" id="{A402AE55-0F8E-4BE0-CAEA-B547932B8618}"/>
                    </a:ext>
                  </a:extLst>
                </p14:cNvPr>
                <p14:cNvContentPartPr/>
                <p14:nvPr/>
              </p14:nvContentPartPr>
              <p14:xfrm>
                <a:off x="8162981" y="4727241"/>
                <a:ext cx="162360" cy="114120"/>
              </p14:xfrm>
            </p:contentPart>
          </mc:Choice>
          <mc:Fallback xmlns="">
            <p:pic>
              <p:nvPicPr>
                <p:cNvPr id="6146" name="Ink 6145">
                  <a:extLst>
                    <a:ext uri="{FF2B5EF4-FFF2-40B4-BE49-F238E27FC236}">
                      <a16:creationId xmlns:a16="http://schemas.microsoft.com/office/drawing/2014/main" id="{A402AE55-0F8E-4BE0-CAEA-B547932B861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155421" y="4719681"/>
                  <a:ext cx="177480" cy="128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3451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Santiago de Compostela 2024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D76AB5-4BDE-3B86-B77A-E8D3C1750F14}"/>
              </a:ext>
            </a:extLst>
          </p:cNvPr>
          <p:cNvSpPr txBox="1"/>
          <p:nvPr/>
        </p:nvSpPr>
        <p:spPr>
          <a:xfrm>
            <a:off x="827087" y="1240969"/>
            <a:ext cx="7166577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 1:			Probability, Bayes vs. Frequentist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	Frequentist parameter estimation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	Hypothesis tests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Lecture 2:		  	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-values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	Confidence limits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	Systematic uncertainties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	Bayesian parameter estimation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Lecture 3:			Significance, sensitivity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	Bayes factors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	Models for anomalies</a:t>
            </a:r>
          </a:p>
        </p:txBody>
      </p:sp>
    </p:spTree>
    <p:extLst>
      <p:ext uri="{BB962C8B-B14F-4D97-AF65-F5344CB8AC3E}">
        <p14:creationId xmlns:p14="http://schemas.microsoft.com/office/powerpoint/2010/main" val="264990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Santiago de Compostela 2024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387AB6E-EC83-F846-B182-035C0F915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4612" y="418306"/>
            <a:ext cx="645477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interval with flat prior for </a:t>
            </a:r>
            <a:r>
              <a:rPr lang="en-GB" altLang="en-US" sz="32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endParaRPr lang="en-GB" altLang="en-US" sz="3200" i="1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449CAA0F-DCC7-5841-85A9-0ACC3DD1C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313" y="1016000"/>
            <a:ext cx="292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Solve to find limit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up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3723F5F5-73F1-4B44-81E2-2FDA2FAA5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437063"/>
            <a:ext cx="81144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special case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Bayesian upper limit with flat prior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numerically same as one-sided frequentist case (‘coincidence’). 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AE2CF861-A1D6-9B42-9A36-4EEFAA4D51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870075"/>
            <a:ext cx="4140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4">
            <a:extLst>
              <a:ext uri="{FF2B5EF4-FFF2-40B4-BE49-F238E27FC236}">
                <a16:creationId xmlns:a16="http://schemas.microsoft.com/office/drawing/2014/main" id="{07AC7F33-8AD6-1049-9060-6267BE3DF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625" y="2895600"/>
            <a:ext cx="10462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</a:t>
            </a: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DABC8457-BBD5-E142-BA8D-42CB816E86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403600"/>
            <a:ext cx="49403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59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Santiago de Compostela 2024 / Lecture 2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DA545C2-EC5E-7E40-929F-A7704245D6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133600"/>
            <a:ext cx="5016500" cy="44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70ED322A-581E-8747-B695-2969D0C806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88913"/>
            <a:ext cx="64563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interval with flat prior for </a:t>
            </a:r>
            <a:r>
              <a:rPr lang="en-GB" altLang="en-US" sz="3200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lang="en-GB" altLang="en-US" sz="3200" i="1" baseline="-250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A5CE4030-B025-5345-B095-67CA4A4E9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875" y="692150"/>
            <a:ext cx="7864475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&gt; 0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limit is everywhere greater than the (one sided) frequentist upper limit.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Never goes negative.  Doesn’t depend on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112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Santiago de Compostela 2024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53BD65D-C760-B54D-B3B0-0E6E0B701605}"/>
              </a:ext>
            </a:extLst>
          </p:cNvPr>
          <p:cNvSpPr txBox="1">
            <a:spLocks noChangeArrowheads="1"/>
          </p:cNvSpPr>
          <p:nvPr/>
        </p:nvSpPr>
        <p:spPr>
          <a:xfrm>
            <a:off x="139700" y="260122"/>
            <a:ext cx="8467725" cy="820737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Approximate confidence intervals/regions </a:t>
            </a:r>
            <a:br>
              <a:rPr lang="en-US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</a:br>
            <a:r>
              <a:rPr lang="en-US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from the likelihood function</a:t>
            </a:r>
            <a:endParaRPr lang="en-GB" altLang="en-US" sz="3200" dirty="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BEA7DDA5-DB97-934E-997B-F5DB7C035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063" y="1358900"/>
            <a:ext cx="85499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test parameter value(s)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...,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 the ratio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C7466B2-8669-E54E-BF4B-B677D066FE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5" y="2159000"/>
            <a:ext cx="1905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7D588946-A569-0144-9494-F740A06A56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150" y="2239963"/>
            <a:ext cx="19939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4">
            <a:extLst>
              <a:ext uri="{FF2B5EF4-FFF2-40B4-BE49-F238E27FC236}">
                <a16:creationId xmlns:a16="http://schemas.microsoft.com/office/drawing/2014/main" id="{930862C1-AD33-D344-9A76-5FABB522A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613" y="3122613"/>
            <a:ext cx="80533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Lower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λ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means worse agreement between data and hypothesized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Equivalently, usually define</a:t>
            </a: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52FF2919-51AE-2841-8236-8B8B3A459F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713" y="4130675"/>
            <a:ext cx="22098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6">
            <a:extLst>
              <a:ext uri="{FF2B5EF4-FFF2-40B4-BE49-F238E27FC236}">
                <a16:creationId xmlns:a16="http://schemas.microsoft.com/office/drawing/2014/main" id="{2BDCB8C5-1A67-FC48-8447-44B4C3D220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" y="4676775"/>
            <a:ext cx="79203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higher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l-GR" altLang="en-US" b="1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means worse agreement between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the data.</a:t>
            </a: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A33EB83B-9248-CC4A-B282-03422D338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00" y="5588000"/>
            <a:ext cx="29911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therefore </a:t>
            </a:r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id="{ACEBE88A-A5B7-4741-B052-05C17BBC9F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925" y="5437188"/>
            <a:ext cx="3098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9">
            <a:extLst>
              <a:ext uri="{FF2B5EF4-FFF2-40B4-BE49-F238E27FC236}">
                <a16:creationId xmlns:a16="http://schemas.microsoft.com/office/drawing/2014/main" id="{AEF4099F-2205-AB45-BECB-D06A02B93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2288" y="6156325"/>
            <a:ext cx="13035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pdf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12DBBEA-19EE-1210-9F4E-DF5BABECF575}"/>
              </a:ext>
            </a:extLst>
          </p:cNvPr>
          <p:cNvCxnSpPr>
            <a:cxnSpLocks/>
          </p:cNvCxnSpPr>
          <p:nvPr/>
        </p:nvCxnSpPr>
        <p:spPr>
          <a:xfrm flipH="1" flipV="1">
            <a:off x="6387558" y="6102804"/>
            <a:ext cx="372471" cy="284353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992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Santiago de Compostela 2024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D460AFF-365A-0149-915D-8B213B51CDA7}"/>
              </a:ext>
            </a:extLst>
          </p:cNvPr>
          <p:cNvSpPr txBox="1">
            <a:spLocks noChangeArrowheads="1"/>
          </p:cNvSpPr>
          <p:nvPr/>
        </p:nvSpPr>
        <p:spPr>
          <a:xfrm>
            <a:off x="139700" y="265113"/>
            <a:ext cx="8467725" cy="820737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Confidence region from Wilks’ theorem</a:t>
            </a:r>
            <a:endParaRPr lang="en-GB" altLang="en-US" sz="320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B8A8A996-CD15-7246-9A28-85EB7634C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75" y="926417"/>
            <a:ext cx="71660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Wilks’ theorem says (in large-sample limit and provided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certain conditions hold...)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C528369F-6D99-D345-A636-0B2E8F4FE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1912254"/>
            <a:ext cx="460991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chi-square dist. with # </a:t>
            </a:r>
            <a:r>
              <a:rPr lang="en-US" alt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d.o.f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=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 of components in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...,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583EE9EA-7A79-6041-B5A2-2E5D5F99E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2877454"/>
            <a:ext cx="46005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Assuming this holds, the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is</a:t>
            </a: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F2C130B2-3BD3-D24B-B856-3752A7D0FB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710" y="4172854"/>
            <a:ext cx="82167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find boundary of confidence region set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b="1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b="1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=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solve 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l-GR" altLang="en-US" b="1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4" name="TextBox 2">
            <a:extLst>
              <a:ext uri="{FF2B5EF4-FFF2-40B4-BE49-F238E27FC236}">
                <a16:creationId xmlns:a16="http://schemas.microsoft.com/office/drawing/2014/main" id="{C1B27DA0-92AF-A54E-98BF-57394251C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126" y="5728604"/>
            <a:ext cx="15536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Recall also </a:t>
            </a: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31D228F5-F045-8542-9FB5-746DB1BA6D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5541279"/>
            <a:ext cx="22479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9366D7-40C2-804B-BF11-BB5DC9C6B12F}"/>
              </a:ext>
            </a:extLst>
          </p:cNvPr>
          <p:cNvSpPr txBox="1"/>
          <p:nvPr/>
        </p:nvSpPr>
        <p:spPr>
          <a:xfrm>
            <a:off x="5508172" y="3527910"/>
            <a:ext cx="2350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←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set equal to </a:t>
            </a:r>
            <a:r>
              <a:rPr lang="el-GR" altLang="en-US" sz="2400" i="1" dirty="0">
                <a:cs typeface="Times New Roman" panose="02020603050405020304" pitchFamily="18" charset="0"/>
              </a:rPr>
              <a:t>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F753ED-514B-0E03-93CB-72CE954A06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00" y="2057084"/>
            <a:ext cx="1880780" cy="612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9BFA76C-AA39-42D1-FAD4-DE3C405B9E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2899" y="3453557"/>
            <a:ext cx="2520858" cy="612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A486529-FBDA-8B15-7A71-FB8EFE667E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3785" y="4784129"/>
            <a:ext cx="2127429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9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Santiago de Compostela 2024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34CB6E9-8C08-454E-B7D0-43180FE90066}"/>
              </a:ext>
            </a:extLst>
          </p:cNvPr>
          <p:cNvSpPr txBox="1">
            <a:spLocks noChangeArrowheads="1"/>
          </p:cNvSpPr>
          <p:nvPr/>
        </p:nvSpPr>
        <p:spPr>
          <a:xfrm>
            <a:off x="139700" y="265113"/>
            <a:ext cx="8467725" cy="557212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Confidence region from Wilks’ theorem (cont.)</a:t>
            </a:r>
            <a:endParaRPr lang="en-GB" altLang="en-US" sz="320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80A6FA3F-698C-294F-B09B-C012A03278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675" y="941388"/>
            <a:ext cx="69976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i.e., boundary of confidence region in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space is where</a:t>
            </a: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62CBE8F5-82CB-C441-8E6C-845BA3CD1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00" y="2316163"/>
            <a:ext cx="67833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example, for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1 –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68.3%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1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parameter,</a:t>
            </a:r>
          </a:p>
        </p:txBody>
      </p:sp>
      <p:sp>
        <p:nvSpPr>
          <p:cNvPr id="10" name="TextBox 14">
            <a:extLst>
              <a:ext uri="{FF2B5EF4-FFF2-40B4-BE49-F238E27FC236}">
                <a16:creationId xmlns:a16="http://schemas.microsoft.com/office/drawing/2014/main" id="{8C8DBF29-1E2B-9544-9FA5-A8C752C0B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" y="3675063"/>
            <a:ext cx="75517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so the 68.3% confidence level interval is determined by</a:t>
            </a:r>
          </a:p>
        </p:txBody>
      </p:sp>
      <p:pic>
        <p:nvPicPr>
          <p:cNvPr id="11" name="Picture 15">
            <a:extLst>
              <a:ext uri="{FF2B5EF4-FFF2-40B4-BE49-F238E27FC236}">
                <a16:creationId xmlns:a16="http://schemas.microsoft.com/office/drawing/2014/main" id="{ECB30C86-E658-9A49-98E2-D3EF1EB6F3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775" y="4313238"/>
            <a:ext cx="30353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6">
            <a:extLst>
              <a:ext uri="{FF2B5EF4-FFF2-40B4-BE49-F238E27FC236}">
                <a16:creationId xmlns:a16="http://schemas.microsoft.com/office/drawing/2014/main" id="{F81D3FBD-B9D5-784B-AE56-08384C2BA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900" y="5035550"/>
            <a:ext cx="83672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Same as recipe for finding the estimator’s standard deviation, i.e.,</a:t>
            </a:r>
          </a:p>
        </p:txBody>
      </p:sp>
      <p:pic>
        <p:nvPicPr>
          <p:cNvPr id="13" name="Picture 17">
            <a:extLst>
              <a:ext uri="{FF2B5EF4-FFF2-40B4-BE49-F238E27FC236}">
                <a16:creationId xmlns:a16="http://schemas.microsoft.com/office/drawing/2014/main" id="{DDF4B029-99FD-3444-BF28-9F4201AFCE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5638800"/>
            <a:ext cx="22098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8">
            <a:extLst>
              <a:ext uri="{FF2B5EF4-FFF2-40B4-BE49-F238E27FC236}">
                <a16:creationId xmlns:a16="http://schemas.microsoft.com/office/drawing/2014/main" id="{6C69319D-49C3-B646-86D6-6984BD186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9550" y="5692775"/>
            <a:ext cx="4454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a 68.3% CL confidence interval.</a:t>
            </a:r>
          </a:p>
        </p:txBody>
      </p:sp>
      <p:pic>
        <p:nvPicPr>
          <p:cNvPr id="15" name="Picture 1">
            <a:extLst>
              <a:ext uri="{FF2B5EF4-FFF2-40B4-BE49-F238E27FC236}">
                <a16:creationId xmlns:a16="http://schemas.microsoft.com/office/drawing/2014/main" id="{51B794A2-5F88-F94F-ABAA-532029F0E1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738" y="3016250"/>
            <a:ext cx="2235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7B1280-2271-78C7-90FE-C9C009EC6E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5200" y="1505676"/>
            <a:ext cx="43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9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Santiago de Compostela 2024 / Lecture 2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2C29CC19-5D51-FE43-BE8F-4A95A05447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700213"/>
            <a:ext cx="5395913" cy="473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A0870C43-A958-EE45-9C21-20B9B05EBA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5732" y="419100"/>
            <a:ext cx="6275388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 of interval from </a:t>
            </a:r>
            <a:r>
              <a:rPr lang="en-GB" alt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ln </a:t>
            </a:r>
            <a:r>
              <a:rPr lang="en-GB" altLang="en-US" sz="3200" i="1" dirty="0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GB" alt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3200" i="1" dirty="0">
                <a:solidFill>
                  <a:srgbClr val="0070C0"/>
                </a:solidFill>
                <a:cs typeface="Times New Roman" panose="02020603050405020304" pitchFamily="18" charset="0"/>
                <a:sym typeface="Symbol" pitchFamily="2" charset="2"/>
              </a:rPr>
              <a:t>θ</a:t>
            </a:r>
            <a:r>
              <a:rPr lang="en-GB" alt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5DAE563A-19D1-A94C-93F8-89092563D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5" y="1027113"/>
            <a:ext cx="5745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=1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parameter, CL = 0.683,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l-GR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B46A0B36-0078-5C44-87CC-7ACA2D54EE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7405" y="2109788"/>
            <a:ext cx="3508076" cy="283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 exponential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example, now with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only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5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events.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report ML estimate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approx. confidence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 from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ln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US" altLang="en-US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max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– 1/2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“asymmetric error bar”: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11C9C3BB-D587-8C4D-9668-2E87BC938B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5300663"/>
            <a:ext cx="19177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532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Santiago de Compostela 2024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63E76E2-F509-724B-AFCF-AB489CC0B8E0}"/>
              </a:ext>
            </a:extLst>
          </p:cNvPr>
          <p:cNvSpPr txBox="1">
            <a:spLocks noChangeArrowheads="1"/>
          </p:cNvSpPr>
          <p:nvPr/>
        </p:nvSpPr>
        <p:spPr>
          <a:xfrm>
            <a:off x="139700" y="190500"/>
            <a:ext cx="8467725" cy="820738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Multiparameter case</a:t>
            </a:r>
            <a:endParaRPr lang="en-GB" altLang="en-US" sz="320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1705ED-253C-A847-B85D-65C85DD8E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702" y="2854325"/>
            <a:ext cx="67818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DF442670-E037-A343-A987-E0B9EA0DC2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8163" y="3017838"/>
            <a:ext cx="911225" cy="29845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F932934C-0857-974A-AF56-9DD3913D03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13" y="3124200"/>
            <a:ext cx="5461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56B28E6C-75A6-5E4C-B5AB-05D3B3BDF8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600" y="3035300"/>
            <a:ext cx="736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39655B2E-9D65-2148-A51A-3B577201FE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5" y="2097088"/>
            <a:ext cx="24892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8">
            <a:extLst>
              <a:ext uri="{FF2B5EF4-FFF2-40B4-BE49-F238E27FC236}">
                <a16:creationId xmlns:a16="http://schemas.microsoft.com/office/drawing/2014/main" id="{BFC5FE72-A22C-8B49-A577-9CA8E5D62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" y="1104900"/>
            <a:ext cx="79200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increasing number of parameters, CL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= 1 –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decreases for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confidence region determined by a given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A91D14-F5CB-485C-ED64-E471C48C9331}"/>
              </a:ext>
            </a:extLst>
          </p:cNvPr>
          <p:cNvSpPr txBox="1"/>
          <p:nvPr/>
        </p:nvSpPr>
        <p:spPr>
          <a:xfrm>
            <a:off x="7686207" y="3299959"/>
            <a:ext cx="1341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←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# of par.</a:t>
            </a:r>
          </a:p>
        </p:txBody>
      </p:sp>
    </p:spTree>
    <p:extLst>
      <p:ext uri="{BB962C8B-B14F-4D97-AF65-F5344CB8AC3E}">
        <p14:creationId xmlns:p14="http://schemas.microsoft.com/office/powerpoint/2010/main" val="125251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Santiago de Compostela 2024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31935EA-D5B3-0346-9847-7231F473F8BD}"/>
              </a:ext>
            </a:extLst>
          </p:cNvPr>
          <p:cNvSpPr txBox="1">
            <a:spLocks noChangeArrowheads="1"/>
          </p:cNvSpPr>
          <p:nvPr/>
        </p:nvSpPr>
        <p:spPr>
          <a:xfrm>
            <a:off x="139700" y="190500"/>
            <a:ext cx="8467725" cy="820738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Multiparameter case (cont.)</a:t>
            </a:r>
            <a:endParaRPr lang="en-GB" altLang="en-US" sz="320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1A024DEF-9055-8947-AE13-D978E1E0E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84" y="2264002"/>
            <a:ext cx="7058025" cy="252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5B333170-2C80-3D4E-9B61-A4D6622D7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063" y="1330325"/>
            <a:ext cx="69597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Equivalently,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l-GR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increases with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a given CL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= 1 –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5F9FEAFA-8696-7246-A00A-C21FE52E1F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159" y="2457450"/>
            <a:ext cx="4572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F12350CD-75A3-3C4B-BF66-53FF17916D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971" y="2646363"/>
            <a:ext cx="736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BFBCEBC-CE19-DD37-3DA9-2FF960F0A9AF}"/>
              </a:ext>
            </a:extLst>
          </p:cNvPr>
          <p:cNvSpPr txBox="1"/>
          <p:nvPr/>
        </p:nvSpPr>
        <p:spPr>
          <a:xfrm>
            <a:off x="7751523" y="2744784"/>
            <a:ext cx="1341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←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# of par.</a:t>
            </a:r>
          </a:p>
        </p:txBody>
      </p:sp>
    </p:spTree>
    <p:extLst>
      <p:ext uri="{BB962C8B-B14F-4D97-AF65-F5344CB8AC3E}">
        <p14:creationId xmlns:p14="http://schemas.microsoft.com/office/powerpoint/2010/main" val="50992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Santiago de Compostela 2024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89106FB-F4D6-4B41-8C2A-770DB6CBBF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175" y="153988"/>
            <a:ext cx="88519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Systematic uncertainties and nuisance parameters</a:t>
            </a:r>
            <a:endParaRPr lang="en-GB" altLang="en-US" baseline="-250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973B1906-AE96-5E4A-98F9-719454EF5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5" y="750888"/>
            <a:ext cx="60989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general, our model of the data is not perfect:</a:t>
            </a:r>
          </a:p>
        </p:txBody>
      </p:sp>
      <p:sp>
        <p:nvSpPr>
          <p:cNvPr id="8" name="Line 4">
            <a:extLst>
              <a:ext uri="{FF2B5EF4-FFF2-40B4-BE49-F238E27FC236}">
                <a16:creationId xmlns:a16="http://schemas.microsoft.com/office/drawing/2014/main" id="{799CE769-D4B6-3F4B-BF79-F301B1147569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1508125"/>
            <a:ext cx="0" cy="20224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Line 5">
            <a:extLst>
              <a:ext uri="{FF2B5EF4-FFF2-40B4-BE49-F238E27FC236}">
                <a16:creationId xmlns:a16="http://schemas.microsoft.com/office/drawing/2014/main" id="{E4146360-EB7C-8C4B-B57D-69F721815FF9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3188" y="3524250"/>
            <a:ext cx="2374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Line 6">
            <a:extLst>
              <a:ext uri="{FF2B5EF4-FFF2-40B4-BE49-F238E27FC236}">
                <a16:creationId xmlns:a16="http://schemas.microsoft.com/office/drawing/2014/main" id="{32460044-ADAE-3C43-8AEF-F5C2F66F9C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71600" y="1787525"/>
            <a:ext cx="2197100" cy="1739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8BC0FB41-7C89-DB42-8ACE-A6A03F9F0EC5}"/>
              </a:ext>
            </a:extLst>
          </p:cNvPr>
          <p:cNvSpPr>
            <a:spLocks/>
          </p:cNvSpPr>
          <p:nvPr/>
        </p:nvSpPr>
        <p:spPr bwMode="auto">
          <a:xfrm>
            <a:off x="1371600" y="2116138"/>
            <a:ext cx="2209800" cy="1409700"/>
          </a:xfrm>
          <a:custGeom>
            <a:avLst/>
            <a:gdLst>
              <a:gd name="T0" fmla="*/ 0 w 1112"/>
              <a:gd name="T1" fmla="*/ 2147483646 h 720"/>
              <a:gd name="T2" fmla="*/ 2147483646 w 1112"/>
              <a:gd name="T3" fmla="*/ 2147483646 h 720"/>
              <a:gd name="T4" fmla="*/ 2147483646 w 1112"/>
              <a:gd name="T5" fmla="*/ 2147483646 h 720"/>
              <a:gd name="T6" fmla="*/ 2147483646 w 1112"/>
              <a:gd name="T7" fmla="*/ 2147483646 h 720"/>
              <a:gd name="T8" fmla="*/ 2147483646 w 1112"/>
              <a:gd name="T9" fmla="*/ 2147483646 h 720"/>
              <a:gd name="T10" fmla="*/ 2147483646 w 1112"/>
              <a:gd name="T11" fmla="*/ 0 h 7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12"/>
              <a:gd name="T19" fmla="*/ 0 h 720"/>
              <a:gd name="T20" fmla="*/ 1112 w 1112"/>
              <a:gd name="T21" fmla="*/ 720 h 72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12" h="720">
                <a:moveTo>
                  <a:pt x="0" y="720"/>
                </a:moveTo>
                <a:cubicBezTo>
                  <a:pt x="121" y="576"/>
                  <a:pt x="243" y="433"/>
                  <a:pt x="328" y="352"/>
                </a:cubicBezTo>
                <a:cubicBezTo>
                  <a:pt x="413" y="271"/>
                  <a:pt x="451" y="265"/>
                  <a:pt x="512" y="232"/>
                </a:cubicBezTo>
                <a:cubicBezTo>
                  <a:pt x="573" y="199"/>
                  <a:pt x="629" y="175"/>
                  <a:pt x="696" y="152"/>
                </a:cubicBezTo>
                <a:cubicBezTo>
                  <a:pt x="763" y="129"/>
                  <a:pt x="843" y="121"/>
                  <a:pt x="912" y="96"/>
                </a:cubicBezTo>
                <a:cubicBezTo>
                  <a:pt x="981" y="71"/>
                  <a:pt x="1079" y="16"/>
                  <a:pt x="1112" y="0"/>
                </a:cubicBezTo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29BA5CAE-E35E-434E-952A-62756FB1C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3188" y="3189288"/>
            <a:ext cx="3978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B94C97D4-A989-844D-A700-8A6FFCFE1C53}"/>
              </a:ext>
            </a:extLst>
          </p:cNvPr>
          <p:cNvSpPr txBox="1">
            <a:spLocks noChangeArrowheads="1"/>
          </p:cNvSpPr>
          <p:nvPr/>
        </p:nvSpPr>
        <p:spPr bwMode="auto">
          <a:xfrm flipV="1">
            <a:off x="722352" y="180975"/>
            <a:ext cx="553998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76D16ABA-746B-194A-A33A-C84C87C2F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4425" y="1395641"/>
            <a:ext cx="11977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model:  </a:t>
            </a:r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id="{102AFB07-D9CE-FF4B-BD64-923E3F9DE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1725" y="1954441"/>
            <a:ext cx="9028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truth:</a:t>
            </a:r>
          </a:p>
        </p:txBody>
      </p:sp>
      <p:sp>
        <p:nvSpPr>
          <p:cNvPr id="16" name="TextBox 22">
            <a:extLst>
              <a:ext uri="{FF2B5EF4-FFF2-40B4-BE49-F238E27FC236}">
                <a16:creationId xmlns:a16="http://schemas.microsoft.com/office/drawing/2014/main" id="{6DDAB7C3-0298-C945-A6BF-C3C4B77A9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150" y="3767138"/>
            <a:ext cx="43815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improve model by including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additional adjustable parameters.</a:t>
            </a:r>
          </a:p>
        </p:txBody>
      </p:sp>
      <p:sp>
        <p:nvSpPr>
          <p:cNvPr id="17" name="TextBox 24">
            <a:extLst>
              <a:ext uri="{FF2B5EF4-FFF2-40B4-BE49-F238E27FC236}">
                <a16:creationId xmlns:a16="http://schemas.microsoft.com/office/drawing/2014/main" id="{43F054DE-3FC7-CA4D-A198-E06AAA7ED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4713288"/>
            <a:ext cx="8369984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Nuisance parameter ↔ systematic uncertainty. Some point in the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 space of the enlarged model should be “true”.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Presence of nuisance parameter decreases sensitivity of analysis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the parameter of interest (e.g., increases variance of estimate).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896827-A344-DA49-B526-A57BC21E3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0792" y="1393372"/>
            <a:ext cx="1652685" cy="4943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4CB693-2B14-3B46-86BB-97CF30ECD6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7293" y="1937657"/>
            <a:ext cx="4130882" cy="48169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6233C1C-1586-8A46-8AAD-46EEA31EBD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8642" y="3895052"/>
            <a:ext cx="2625271" cy="54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47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Santiago de Compostela 2024 / Lecture 2</a:t>
            </a: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DB2190E0-FE5A-9C4A-A560-CABC934C3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316" y="214313"/>
            <a:ext cx="840581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Profile Likelihood</a:t>
            </a:r>
            <a:endParaRPr lang="en-GB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4825F9-392D-8F4A-B5A4-2658DBB814D8}"/>
              </a:ext>
            </a:extLst>
          </p:cNvPr>
          <p:cNvSpPr txBox="1"/>
          <p:nvPr/>
        </p:nvSpPr>
        <p:spPr>
          <a:xfrm>
            <a:off x="459915" y="794658"/>
            <a:ext cx="82241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have a likelihood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parameters of interest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μ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nuisance parameters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l-GR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θ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“profiled” (or “constrained”) values of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E06B06-DB94-484A-B73E-7754F38C52A0}"/>
              </a:ext>
            </a:extLst>
          </p:cNvPr>
          <p:cNvSpPr txBox="1"/>
          <p:nvPr/>
        </p:nvSpPr>
        <p:spPr>
          <a:xfrm>
            <a:off x="476207" y="2996944"/>
            <a:ext cx="3651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the profile likelihood is: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39DDDE0-B006-D744-9062-A290687A56D9}"/>
              </a:ext>
            </a:extLst>
          </p:cNvPr>
          <p:cNvGrpSpPr/>
          <p:nvPr/>
        </p:nvGrpSpPr>
        <p:grpSpPr>
          <a:xfrm>
            <a:off x="2378165" y="2209122"/>
            <a:ext cx="3200400" cy="708414"/>
            <a:chOff x="2062480" y="2170406"/>
            <a:chExt cx="3200400" cy="70841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FAC3C51-B1CD-AB4E-9CC6-AEBF12593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62480" y="2281920"/>
              <a:ext cx="3200400" cy="5969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BF89367-B37B-484C-B0B8-BB9CA1C6BC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84251" y="2170406"/>
              <a:ext cx="215900" cy="17780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9633467-4796-C244-B705-5F3576AF168F}"/>
              </a:ext>
            </a:extLst>
          </p:cNvPr>
          <p:cNvGrpSpPr/>
          <p:nvPr/>
        </p:nvGrpSpPr>
        <p:grpSpPr>
          <a:xfrm>
            <a:off x="4264590" y="2933086"/>
            <a:ext cx="2374900" cy="558181"/>
            <a:chOff x="6309185" y="1896165"/>
            <a:chExt cx="2374900" cy="55818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3B46A29-0B7B-F349-AF55-172714B76E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09185" y="2022546"/>
              <a:ext cx="2374900" cy="4318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9C132C7-523B-CF4C-A3EB-4ECAE725DB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27799" y="1896165"/>
              <a:ext cx="215900" cy="177800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399B906E-B307-BC4A-A2CA-E4F780A195DC}"/>
              </a:ext>
            </a:extLst>
          </p:cNvPr>
          <p:cNvSpPr txBox="1"/>
          <p:nvPr/>
        </p:nvSpPr>
        <p:spPr>
          <a:xfrm>
            <a:off x="455239" y="3676740"/>
            <a:ext cx="807757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profile likelihood depends only on the parameters of interest; the nuisance parameters are replaced by their profiled values.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profile likelihood can be used to obtain confidence intervals/regions for the parameters of interest in the same way as one would for all of the parameters from the full likelihood.</a:t>
            </a:r>
          </a:p>
        </p:txBody>
      </p:sp>
    </p:spTree>
    <p:extLst>
      <p:ext uri="{BB962C8B-B14F-4D97-AF65-F5344CB8AC3E}">
        <p14:creationId xmlns:p14="http://schemas.microsoft.com/office/powerpoint/2010/main" val="239021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Santiago de Compostela 2024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5038697-3BBB-924E-8B3E-6C4E27C28D29}"/>
              </a:ext>
            </a:extLst>
          </p:cNvPr>
          <p:cNvSpPr txBox="1">
            <a:spLocks noChangeArrowheads="1"/>
          </p:cNvSpPr>
          <p:nvPr/>
        </p:nvSpPr>
        <p:spPr>
          <a:xfrm>
            <a:off x="1265237" y="245269"/>
            <a:ext cx="6911975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Testing significance / goodness-of-fit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0BFCA0C8-2DE0-FB48-A663-837E0CD97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896" y="977447"/>
            <a:ext cx="681443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hypothesis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predicts pdf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a set of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observations 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,...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). </a:t>
            </a: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602157E5-686D-8B41-ACC6-2A2EE41EB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3460" y="1963921"/>
            <a:ext cx="57425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observe a single point in this space: </a:t>
            </a:r>
            <a:r>
              <a:rPr lang="en-US" altLang="en-US" b="1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obs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14" name="Text Box 12">
            <a:extLst>
              <a:ext uri="{FF2B5EF4-FFF2-40B4-BE49-F238E27FC236}">
                <a16:creationId xmlns:a16="http://schemas.microsoft.com/office/drawing/2014/main" id="{ABFCE4FF-C39D-C044-B0E8-41BB5AEA2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899" y="2565441"/>
            <a:ext cx="847925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can we quantify the level of compatibility between the data and the predictions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5" name="Text Box 13">
            <a:extLst>
              <a:ext uri="{FF2B5EF4-FFF2-40B4-BE49-F238E27FC236}">
                <a16:creationId xmlns:a16="http://schemas.microsoft.com/office/drawing/2014/main" id="{106138B7-4498-774D-B225-8F5426D4B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822" y="3731640"/>
            <a:ext cx="349675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Decide what part of 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data space represents equal or less compatibility  with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than does the point </a:t>
            </a:r>
            <a:r>
              <a:rPr lang="en-US" altLang="en-US" b="1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obs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(Not unique!) 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0D49242-DEF9-294F-9BFF-72A7DC6B7E84}"/>
              </a:ext>
            </a:extLst>
          </p:cNvPr>
          <p:cNvGrpSpPr/>
          <p:nvPr/>
        </p:nvGrpSpPr>
        <p:grpSpPr>
          <a:xfrm>
            <a:off x="3873653" y="3352567"/>
            <a:ext cx="5248575" cy="3061840"/>
            <a:chOff x="1522379" y="1501261"/>
            <a:chExt cx="5248575" cy="3061840"/>
          </a:xfrm>
        </p:grpSpPr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AA88B1E3-D7D9-D643-8947-C30A38BE0F9E}"/>
                </a:ext>
              </a:extLst>
            </p:cNvPr>
            <p:cNvSpPr/>
            <p:nvPr/>
          </p:nvSpPr>
          <p:spPr>
            <a:xfrm>
              <a:off x="2253343" y="1817914"/>
              <a:ext cx="2939143" cy="2296886"/>
            </a:xfrm>
            <a:custGeom>
              <a:avLst/>
              <a:gdLst>
                <a:gd name="connsiteX0" fmla="*/ 0 w 2939143"/>
                <a:gd name="connsiteY0" fmla="*/ 0 h 2296886"/>
                <a:gd name="connsiteX1" fmla="*/ 43543 w 2939143"/>
                <a:gd name="connsiteY1" fmla="*/ 76200 h 2296886"/>
                <a:gd name="connsiteX2" fmla="*/ 65314 w 2939143"/>
                <a:gd name="connsiteY2" fmla="*/ 97972 h 2296886"/>
                <a:gd name="connsiteX3" fmla="*/ 97971 w 2939143"/>
                <a:gd name="connsiteY3" fmla="*/ 163286 h 2296886"/>
                <a:gd name="connsiteX4" fmla="*/ 163286 w 2939143"/>
                <a:gd name="connsiteY4" fmla="*/ 228600 h 2296886"/>
                <a:gd name="connsiteX5" fmla="*/ 185057 w 2939143"/>
                <a:gd name="connsiteY5" fmla="*/ 250372 h 2296886"/>
                <a:gd name="connsiteX6" fmla="*/ 206828 w 2939143"/>
                <a:gd name="connsiteY6" fmla="*/ 283029 h 2296886"/>
                <a:gd name="connsiteX7" fmla="*/ 239486 w 2939143"/>
                <a:gd name="connsiteY7" fmla="*/ 304800 h 2296886"/>
                <a:gd name="connsiteX8" fmla="*/ 261257 w 2939143"/>
                <a:gd name="connsiteY8" fmla="*/ 326572 h 2296886"/>
                <a:gd name="connsiteX9" fmla="*/ 293914 w 2939143"/>
                <a:gd name="connsiteY9" fmla="*/ 348343 h 2296886"/>
                <a:gd name="connsiteX10" fmla="*/ 315686 w 2939143"/>
                <a:gd name="connsiteY10" fmla="*/ 370115 h 2296886"/>
                <a:gd name="connsiteX11" fmla="*/ 381000 w 2939143"/>
                <a:gd name="connsiteY11" fmla="*/ 413657 h 2296886"/>
                <a:gd name="connsiteX12" fmla="*/ 413657 w 2939143"/>
                <a:gd name="connsiteY12" fmla="*/ 435429 h 2296886"/>
                <a:gd name="connsiteX13" fmla="*/ 446314 w 2939143"/>
                <a:gd name="connsiteY13" fmla="*/ 457200 h 2296886"/>
                <a:gd name="connsiteX14" fmla="*/ 468086 w 2939143"/>
                <a:gd name="connsiteY14" fmla="*/ 478972 h 2296886"/>
                <a:gd name="connsiteX15" fmla="*/ 500743 w 2939143"/>
                <a:gd name="connsiteY15" fmla="*/ 500743 h 2296886"/>
                <a:gd name="connsiteX16" fmla="*/ 544286 w 2939143"/>
                <a:gd name="connsiteY16" fmla="*/ 544286 h 2296886"/>
                <a:gd name="connsiteX17" fmla="*/ 609600 w 2939143"/>
                <a:gd name="connsiteY17" fmla="*/ 576943 h 2296886"/>
                <a:gd name="connsiteX18" fmla="*/ 631371 w 2939143"/>
                <a:gd name="connsiteY18" fmla="*/ 598715 h 2296886"/>
                <a:gd name="connsiteX19" fmla="*/ 664028 w 2939143"/>
                <a:gd name="connsiteY19" fmla="*/ 620486 h 2296886"/>
                <a:gd name="connsiteX20" fmla="*/ 729343 w 2939143"/>
                <a:gd name="connsiteY20" fmla="*/ 642257 h 2296886"/>
                <a:gd name="connsiteX21" fmla="*/ 751114 w 2939143"/>
                <a:gd name="connsiteY21" fmla="*/ 664029 h 2296886"/>
                <a:gd name="connsiteX22" fmla="*/ 816428 w 2939143"/>
                <a:gd name="connsiteY22" fmla="*/ 685800 h 2296886"/>
                <a:gd name="connsiteX23" fmla="*/ 903514 w 2939143"/>
                <a:gd name="connsiteY23" fmla="*/ 729343 h 2296886"/>
                <a:gd name="connsiteX24" fmla="*/ 936171 w 2939143"/>
                <a:gd name="connsiteY24" fmla="*/ 740229 h 2296886"/>
                <a:gd name="connsiteX25" fmla="*/ 957943 w 2939143"/>
                <a:gd name="connsiteY25" fmla="*/ 762000 h 2296886"/>
                <a:gd name="connsiteX26" fmla="*/ 1023257 w 2939143"/>
                <a:gd name="connsiteY26" fmla="*/ 783772 h 2296886"/>
                <a:gd name="connsiteX27" fmla="*/ 1088571 w 2939143"/>
                <a:gd name="connsiteY27" fmla="*/ 805543 h 2296886"/>
                <a:gd name="connsiteX28" fmla="*/ 1121228 w 2939143"/>
                <a:gd name="connsiteY28" fmla="*/ 816429 h 2296886"/>
                <a:gd name="connsiteX29" fmla="*/ 1153886 w 2939143"/>
                <a:gd name="connsiteY29" fmla="*/ 838200 h 2296886"/>
                <a:gd name="connsiteX30" fmla="*/ 1186543 w 2939143"/>
                <a:gd name="connsiteY30" fmla="*/ 849086 h 2296886"/>
                <a:gd name="connsiteX31" fmla="*/ 1273628 w 2939143"/>
                <a:gd name="connsiteY31" fmla="*/ 870857 h 2296886"/>
                <a:gd name="connsiteX32" fmla="*/ 1382486 w 2939143"/>
                <a:gd name="connsiteY32" fmla="*/ 903515 h 2296886"/>
                <a:gd name="connsiteX33" fmla="*/ 1480457 w 2939143"/>
                <a:gd name="connsiteY33" fmla="*/ 925286 h 2296886"/>
                <a:gd name="connsiteX34" fmla="*/ 1545771 w 2939143"/>
                <a:gd name="connsiteY34" fmla="*/ 947057 h 2296886"/>
                <a:gd name="connsiteX35" fmla="*/ 1611086 w 2939143"/>
                <a:gd name="connsiteY35" fmla="*/ 968829 h 2296886"/>
                <a:gd name="connsiteX36" fmla="*/ 1643743 w 2939143"/>
                <a:gd name="connsiteY36" fmla="*/ 979715 h 2296886"/>
                <a:gd name="connsiteX37" fmla="*/ 1741714 w 2939143"/>
                <a:gd name="connsiteY37" fmla="*/ 1034143 h 2296886"/>
                <a:gd name="connsiteX38" fmla="*/ 1828800 w 2939143"/>
                <a:gd name="connsiteY38" fmla="*/ 1077686 h 2296886"/>
                <a:gd name="connsiteX39" fmla="*/ 1828800 w 2939143"/>
                <a:gd name="connsiteY39" fmla="*/ 1077686 h 2296886"/>
                <a:gd name="connsiteX40" fmla="*/ 1894114 w 2939143"/>
                <a:gd name="connsiteY40" fmla="*/ 1110343 h 2296886"/>
                <a:gd name="connsiteX41" fmla="*/ 1959428 w 2939143"/>
                <a:gd name="connsiteY41" fmla="*/ 1143000 h 2296886"/>
                <a:gd name="connsiteX42" fmla="*/ 2024743 w 2939143"/>
                <a:gd name="connsiteY42" fmla="*/ 1186543 h 2296886"/>
                <a:gd name="connsiteX43" fmla="*/ 2057400 w 2939143"/>
                <a:gd name="connsiteY43" fmla="*/ 1197429 h 2296886"/>
                <a:gd name="connsiteX44" fmla="*/ 2111828 w 2939143"/>
                <a:gd name="connsiteY44" fmla="*/ 1240972 h 2296886"/>
                <a:gd name="connsiteX45" fmla="*/ 2144486 w 2939143"/>
                <a:gd name="connsiteY45" fmla="*/ 1262743 h 2296886"/>
                <a:gd name="connsiteX46" fmla="*/ 2166257 w 2939143"/>
                <a:gd name="connsiteY46" fmla="*/ 1284515 h 2296886"/>
                <a:gd name="connsiteX47" fmla="*/ 2198914 w 2939143"/>
                <a:gd name="connsiteY47" fmla="*/ 1306286 h 2296886"/>
                <a:gd name="connsiteX48" fmla="*/ 2275114 w 2939143"/>
                <a:gd name="connsiteY48" fmla="*/ 1382486 h 2296886"/>
                <a:gd name="connsiteX49" fmla="*/ 2296886 w 2939143"/>
                <a:gd name="connsiteY49" fmla="*/ 1404257 h 2296886"/>
                <a:gd name="connsiteX50" fmla="*/ 2318657 w 2939143"/>
                <a:gd name="connsiteY50" fmla="*/ 1426029 h 2296886"/>
                <a:gd name="connsiteX51" fmla="*/ 2351314 w 2939143"/>
                <a:gd name="connsiteY51" fmla="*/ 1447800 h 2296886"/>
                <a:gd name="connsiteX52" fmla="*/ 2394857 w 2939143"/>
                <a:gd name="connsiteY52" fmla="*/ 1502229 h 2296886"/>
                <a:gd name="connsiteX53" fmla="*/ 2427514 w 2939143"/>
                <a:gd name="connsiteY53" fmla="*/ 1524000 h 2296886"/>
                <a:gd name="connsiteX54" fmla="*/ 2471057 w 2939143"/>
                <a:gd name="connsiteY54" fmla="*/ 1578429 h 2296886"/>
                <a:gd name="connsiteX55" fmla="*/ 2514600 w 2939143"/>
                <a:gd name="connsiteY55" fmla="*/ 1632857 h 2296886"/>
                <a:gd name="connsiteX56" fmla="*/ 2525486 w 2939143"/>
                <a:gd name="connsiteY56" fmla="*/ 1665515 h 2296886"/>
                <a:gd name="connsiteX57" fmla="*/ 2590800 w 2939143"/>
                <a:gd name="connsiteY57" fmla="*/ 1719943 h 2296886"/>
                <a:gd name="connsiteX58" fmla="*/ 2634343 w 2939143"/>
                <a:gd name="connsiteY58" fmla="*/ 1774372 h 2296886"/>
                <a:gd name="connsiteX59" fmla="*/ 2656114 w 2939143"/>
                <a:gd name="connsiteY59" fmla="*/ 1807029 h 2296886"/>
                <a:gd name="connsiteX60" fmla="*/ 2699657 w 2939143"/>
                <a:gd name="connsiteY60" fmla="*/ 1850572 h 2296886"/>
                <a:gd name="connsiteX61" fmla="*/ 2743200 w 2939143"/>
                <a:gd name="connsiteY61" fmla="*/ 1905000 h 2296886"/>
                <a:gd name="connsiteX62" fmla="*/ 2786743 w 2939143"/>
                <a:gd name="connsiteY62" fmla="*/ 1992086 h 2296886"/>
                <a:gd name="connsiteX63" fmla="*/ 2819400 w 2939143"/>
                <a:gd name="connsiteY63" fmla="*/ 2046515 h 2296886"/>
                <a:gd name="connsiteX64" fmla="*/ 2830286 w 2939143"/>
                <a:gd name="connsiteY64" fmla="*/ 2079172 h 2296886"/>
                <a:gd name="connsiteX65" fmla="*/ 2852057 w 2939143"/>
                <a:gd name="connsiteY65" fmla="*/ 2111829 h 2296886"/>
                <a:gd name="connsiteX66" fmla="*/ 2862943 w 2939143"/>
                <a:gd name="connsiteY66" fmla="*/ 2144486 h 2296886"/>
                <a:gd name="connsiteX67" fmla="*/ 2884714 w 2939143"/>
                <a:gd name="connsiteY67" fmla="*/ 2177143 h 2296886"/>
                <a:gd name="connsiteX68" fmla="*/ 2906486 w 2939143"/>
                <a:gd name="connsiteY68" fmla="*/ 2242457 h 2296886"/>
                <a:gd name="connsiteX69" fmla="*/ 2917371 w 2939143"/>
                <a:gd name="connsiteY69" fmla="*/ 2275115 h 2296886"/>
                <a:gd name="connsiteX70" fmla="*/ 2939143 w 2939143"/>
                <a:gd name="connsiteY70" fmla="*/ 2296886 h 2296886"/>
                <a:gd name="connsiteX71" fmla="*/ 2928257 w 2939143"/>
                <a:gd name="connsiteY71" fmla="*/ 2264229 h 2296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939143" h="2296886">
                  <a:moveTo>
                    <a:pt x="0" y="0"/>
                  </a:moveTo>
                  <a:cubicBezTo>
                    <a:pt x="14514" y="25400"/>
                    <a:pt x="27316" y="51859"/>
                    <a:pt x="43543" y="76200"/>
                  </a:cubicBezTo>
                  <a:cubicBezTo>
                    <a:pt x="49236" y="84740"/>
                    <a:pt x="60034" y="89171"/>
                    <a:pt x="65314" y="97972"/>
                  </a:cubicBezTo>
                  <a:cubicBezTo>
                    <a:pt x="103943" y="162355"/>
                    <a:pt x="42921" y="99060"/>
                    <a:pt x="97971" y="163286"/>
                  </a:cubicBezTo>
                  <a:cubicBezTo>
                    <a:pt x="97991" y="163309"/>
                    <a:pt x="152389" y="217703"/>
                    <a:pt x="163286" y="228600"/>
                  </a:cubicBezTo>
                  <a:cubicBezTo>
                    <a:pt x="170543" y="235857"/>
                    <a:pt x="179364" y="241832"/>
                    <a:pt x="185057" y="250372"/>
                  </a:cubicBezTo>
                  <a:cubicBezTo>
                    <a:pt x="192314" y="261258"/>
                    <a:pt x="197577" y="273778"/>
                    <a:pt x="206828" y="283029"/>
                  </a:cubicBezTo>
                  <a:cubicBezTo>
                    <a:pt x="216079" y="292280"/>
                    <a:pt x="229270" y="296627"/>
                    <a:pt x="239486" y="304800"/>
                  </a:cubicBezTo>
                  <a:cubicBezTo>
                    <a:pt x="247500" y="311211"/>
                    <a:pt x="253243" y="320161"/>
                    <a:pt x="261257" y="326572"/>
                  </a:cubicBezTo>
                  <a:cubicBezTo>
                    <a:pt x="271473" y="334745"/>
                    <a:pt x="283698" y="340170"/>
                    <a:pt x="293914" y="348343"/>
                  </a:cubicBezTo>
                  <a:cubicBezTo>
                    <a:pt x="301928" y="354754"/>
                    <a:pt x="307475" y="363957"/>
                    <a:pt x="315686" y="370115"/>
                  </a:cubicBezTo>
                  <a:cubicBezTo>
                    <a:pt x="336619" y="385814"/>
                    <a:pt x="359229" y="399143"/>
                    <a:pt x="381000" y="413657"/>
                  </a:cubicBezTo>
                  <a:lnTo>
                    <a:pt x="413657" y="435429"/>
                  </a:lnTo>
                  <a:cubicBezTo>
                    <a:pt x="424543" y="442686"/>
                    <a:pt x="437063" y="447949"/>
                    <a:pt x="446314" y="457200"/>
                  </a:cubicBezTo>
                  <a:cubicBezTo>
                    <a:pt x="453571" y="464457"/>
                    <a:pt x="460072" y="472561"/>
                    <a:pt x="468086" y="478972"/>
                  </a:cubicBezTo>
                  <a:cubicBezTo>
                    <a:pt x="478302" y="487145"/>
                    <a:pt x="490810" y="492229"/>
                    <a:pt x="500743" y="500743"/>
                  </a:cubicBezTo>
                  <a:cubicBezTo>
                    <a:pt x="516328" y="514101"/>
                    <a:pt x="524813" y="537795"/>
                    <a:pt x="544286" y="544286"/>
                  </a:cubicBezTo>
                  <a:cubicBezTo>
                    <a:pt x="578777" y="555783"/>
                    <a:pt x="579456" y="552827"/>
                    <a:pt x="609600" y="576943"/>
                  </a:cubicBezTo>
                  <a:cubicBezTo>
                    <a:pt x="617614" y="583354"/>
                    <a:pt x="623357" y="592304"/>
                    <a:pt x="631371" y="598715"/>
                  </a:cubicBezTo>
                  <a:cubicBezTo>
                    <a:pt x="641587" y="606888"/>
                    <a:pt x="652073" y="615173"/>
                    <a:pt x="664028" y="620486"/>
                  </a:cubicBezTo>
                  <a:cubicBezTo>
                    <a:pt x="684999" y="629806"/>
                    <a:pt x="729343" y="642257"/>
                    <a:pt x="729343" y="642257"/>
                  </a:cubicBezTo>
                  <a:cubicBezTo>
                    <a:pt x="736600" y="649514"/>
                    <a:pt x="741934" y="659439"/>
                    <a:pt x="751114" y="664029"/>
                  </a:cubicBezTo>
                  <a:cubicBezTo>
                    <a:pt x="771640" y="674292"/>
                    <a:pt x="816428" y="685800"/>
                    <a:pt x="816428" y="685800"/>
                  </a:cubicBezTo>
                  <a:cubicBezTo>
                    <a:pt x="854428" y="723800"/>
                    <a:pt x="828463" y="704326"/>
                    <a:pt x="903514" y="729343"/>
                  </a:cubicBezTo>
                  <a:lnTo>
                    <a:pt x="936171" y="740229"/>
                  </a:lnTo>
                  <a:cubicBezTo>
                    <a:pt x="943428" y="747486"/>
                    <a:pt x="948763" y="757410"/>
                    <a:pt x="957943" y="762000"/>
                  </a:cubicBezTo>
                  <a:cubicBezTo>
                    <a:pt x="978469" y="772263"/>
                    <a:pt x="1001486" y="776515"/>
                    <a:pt x="1023257" y="783772"/>
                  </a:cubicBezTo>
                  <a:lnTo>
                    <a:pt x="1088571" y="805543"/>
                  </a:lnTo>
                  <a:cubicBezTo>
                    <a:pt x="1099457" y="809172"/>
                    <a:pt x="1111680" y="810064"/>
                    <a:pt x="1121228" y="816429"/>
                  </a:cubicBezTo>
                  <a:cubicBezTo>
                    <a:pt x="1132114" y="823686"/>
                    <a:pt x="1142184" y="832349"/>
                    <a:pt x="1153886" y="838200"/>
                  </a:cubicBezTo>
                  <a:cubicBezTo>
                    <a:pt x="1164149" y="843332"/>
                    <a:pt x="1175473" y="846067"/>
                    <a:pt x="1186543" y="849086"/>
                  </a:cubicBezTo>
                  <a:cubicBezTo>
                    <a:pt x="1215410" y="856959"/>
                    <a:pt x="1245242" y="861395"/>
                    <a:pt x="1273628" y="870857"/>
                  </a:cubicBezTo>
                  <a:cubicBezTo>
                    <a:pt x="1327894" y="888946"/>
                    <a:pt x="1333135" y="892548"/>
                    <a:pt x="1382486" y="903515"/>
                  </a:cubicBezTo>
                  <a:cubicBezTo>
                    <a:pt x="1422454" y="912397"/>
                    <a:pt x="1442520" y="913905"/>
                    <a:pt x="1480457" y="925286"/>
                  </a:cubicBezTo>
                  <a:cubicBezTo>
                    <a:pt x="1502438" y="931880"/>
                    <a:pt x="1524000" y="939800"/>
                    <a:pt x="1545771" y="947057"/>
                  </a:cubicBezTo>
                  <a:lnTo>
                    <a:pt x="1611086" y="968829"/>
                  </a:lnTo>
                  <a:cubicBezTo>
                    <a:pt x="1621972" y="972458"/>
                    <a:pt x="1634196" y="973350"/>
                    <a:pt x="1643743" y="979715"/>
                  </a:cubicBezTo>
                  <a:cubicBezTo>
                    <a:pt x="1718604" y="1029622"/>
                    <a:pt x="1684234" y="1014982"/>
                    <a:pt x="1741714" y="1034143"/>
                  </a:cubicBezTo>
                  <a:cubicBezTo>
                    <a:pt x="1779713" y="1072142"/>
                    <a:pt x="1753749" y="1052669"/>
                    <a:pt x="1828800" y="1077686"/>
                  </a:cubicBezTo>
                  <a:lnTo>
                    <a:pt x="1828800" y="1077686"/>
                  </a:lnTo>
                  <a:cubicBezTo>
                    <a:pt x="1922399" y="1140085"/>
                    <a:pt x="1803969" y="1065269"/>
                    <a:pt x="1894114" y="1110343"/>
                  </a:cubicBezTo>
                  <a:cubicBezTo>
                    <a:pt x="1978515" y="1152545"/>
                    <a:pt x="1877351" y="1115643"/>
                    <a:pt x="1959428" y="1143000"/>
                  </a:cubicBezTo>
                  <a:cubicBezTo>
                    <a:pt x="1981200" y="1157514"/>
                    <a:pt x="1999920" y="1178268"/>
                    <a:pt x="2024743" y="1186543"/>
                  </a:cubicBezTo>
                  <a:cubicBezTo>
                    <a:pt x="2035629" y="1190172"/>
                    <a:pt x="2047137" y="1192297"/>
                    <a:pt x="2057400" y="1197429"/>
                  </a:cubicBezTo>
                  <a:cubicBezTo>
                    <a:pt x="2102081" y="1219769"/>
                    <a:pt x="2078073" y="1213968"/>
                    <a:pt x="2111828" y="1240972"/>
                  </a:cubicBezTo>
                  <a:cubicBezTo>
                    <a:pt x="2122044" y="1249145"/>
                    <a:pt x="2134270" y="1254570"/>
                    <a:pt x="2144486" y="1262743"/>
                  </a:cubicBezTo>
                  <a:cubicBezTo>
                    <a:pt x="2152500" y="1269154"/>
                    <a:pt x="2158243" y="1278104"/>
                    <a:pt x="2166257" y="1284515"/>
                  </a:cubicBezTo>
                  <a:cubicBezTo>
                    <a:pt x="2176473" y="1292688"/>
                    <a:pt x="2188981" y="1297772"/>
                    <a:pt x="2198914" y="1306286"/>
                  </a:cubicBezTo>
                  <a:lnTo>
                    <a:pt x="2275114" y="1382486"/>
                  </a:lnTo>
                  <a:lnTo>
                    <a:pt x="2296886" y="1404257"/>
                  </a:lnTo>
                  <a:cubicBezTo>
                    <a:pt x="2304143" y="1411514"/>
                    <a:pt x="2310117" y="1420336"/>
                    <a:pt x="2318657" y="1426029"/>
                  </a:cubicBezTo>
                  <a:cubicBezTo>
                    <a:pt x="2329543" y="1433286"/>
                    <a:pt x="2341098" y="1439627"/>
                    <a:pt x="2351314" y="1447800"/>
                  </a:cubicBezTo>
                  <a:cubicBezTo>
                    <a:pt x="2405179" y="1490892"/>
                    <a:pt x="2338276" y="1445648"/>
                    <a:pt x="2394857" y="1502229"/>
                  </a:cubicBezTo>
                  <a:cubicBezTo>
                    <a:pt x="2404108" y="1511480"/>
                    <a:pt x="2416628" y="1516743"/>
                    <a:pt x="2427514" y="1524000"/>
                  </a:cubicBezTo>
                  <a:cubicBezTo>
                    <a:pt x="2494535" y="1624529"/>
                    <a:pt x="2409005" y="1500861"/>
                    <a:pt x="2471057" y="1578429"/>
                  </a:cubicBezTo>
                  <a:cubicBezTo>
                    <a:pt x="2525975" y="1647078"/>
                    <a:pt x="2462040" y="1580299"/>
                    <a:pt x="2514600" y="1632857"/>
                  </a:cubicBezTo>
                  <a:cubicBezTo>
                    <a:pt x="2518229" y="1643743"/>
                    <a:pt x="2519121" y="1655967"/>
                    <a:pt x="2525486" y="1665515"/>
                  </a:cubicBezTo>
                  <a:cubicBezTo>
                    <a:pt x="2542249" y="1690660"/>
                    <a:pt x="2566703" y="1703878"/>
                    <a:pt x="2590800" y="1719943"/>
                  </a:cubicBezTo>
                  <a:cubicBezTo>
                    <a:pt x="2657808" y="1820456"/>
                    <a:pt x="2572298" y="1696816"/>
                    <a:pt x="2634343" y="1774372"/>
                  </a:cubicBezTo>
                  <a:cubicBezTo>
                    <a:pt x="2642516" y="1784588"/>
                    <a:pt x="2647600" y="1797096"/>
                    <a:pt x="2656114" y="1807029"/>
                  </a:cubicBezTo>
                  <a:cubicBezTo>
                    <a:pt x="2669472" y="1822614"/>
                    <a:pt x="2688271" y="1833493"/>
                    <a:pt x="2699657" y="1850572"/>
                  </a:cubicBezTo>
                  <a:cubicBezTo>
                    <a:pt x="2727121" y="1891769"/>
                    <a:pt x="2712177" y="1873978"/>
                    <a:pt x="2743200" y="1905000"/>
                  </a:cubicBezTo>
                  <a:cubicBezTo>
                    <a:pt x="2768216" y="1980052"/>
                    <a:pt x="2748743" y="1954088"/>
                    <a:pt x="2786743" y="1992086"/>
                  </a:cubicBezTo>
                  <a:cubicBezTo>
                    <a:pt x="2817576" y="2084590"/>
                    <a:pt x="2774575" y="1971807"/>
                    <a:pt x="2819400" y="2046515"/>
                  </a:cubicBezTo>
                  <a:cubicBezTo>
                    <a:pt x="2825304" y="2056354"/>
                    <a:pt x="2825154" y="2068909"/>
                    <a:pt x="2830286" y="2079172"/>
                  </a:cubicBezTo>
                  <a:cubicBezTo>
                    <a:pt x="2836137" y="2090874"/>
                    <a:pt x="2846206" y="2100127"/>
                    <a:pt x="2852057" y="2111829"/>
                  </a:cubicBezTo>
                  <a:cubicBezTo>
                    <a:pt x="2857189" y="2122092"/>
                    <a:pt x="2857811" y="2134223"/>
                    <a:pt x="2862943" y="2144486"/>
                  </a:cubicBezTo>
                  <a:cubicBezTo>
                    <a:pt x="2868794" y="2156188"/>
                    <a:pt x="2879401" y="2165188"/>
                    <a:pt x="2884714" y="2177143"/>
                  </a:cubicBezTo>
                  <a:cubicBezTo>
                    <a:pt x="2894035" y="2198114"/>
                    <a:pt x="2899229" y="2220686"/>
                    <a:pt x="2906486" y="2242457"/>
                  </a:cubicBezTo>
                  <a:cubicBezTo>
                    <a:pt x="2910115" y="2253343"/>
                    <a:pt x="2909257" y="2267001"/>
                    <a:pt x="2917371" y="2275115"/>
                  </a:cubicBezTo>
                  <a:lnTo>
                    <a:pt x="2939143" y="2296886"/>
                  </a:lnTo>
                  <a:lnTo>
                    <a:pt x="2928257" y="2264229"/>
                  </a:lnTo>
                </a:path>
              </a:pathLst>
            </a:custGeom>
            <a:noFill/>
            <a:ln w="3810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B408236-060E-4F45-A691-1B403CBA775D}"/>
                </a:ext>
              </a:extLst>
            </p:cNvPr>
            <p:cNvSpPr txBox="1"/>
            <p:nvPr/>
          </p:nvSpPr>
          <p:spPr>
            <a:xfrm>
              <a:off x="2182627" y="3147328"/>
              <a:ext cx="263683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ω</a:t>
              </a:r>
              <a:r>
                <a:rPr lang="en-US" sz="2000" baseline="-25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≤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{ </a:t>
              </a:r>
              <a:r>
                <a:rPr lang="en-US" sz="20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: </a:t>
              </a:r>
              <a:r>
                <a:rPr lang="en-US" sz="20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“less </a:t>
              </a:r>
            </a:p>
            <a:p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 eq. compatible” </a:t>
              </a:r>
            </a:p>
            <a:p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with </a:t>
              </a:r>
              <a:r>
                <a:rPr lang="en-US" sz="2000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}</a:t>
              </a:r>
            </a:p>
          </p:txBody>
        </p:sp>
        <p:sp>
          <p:nvSpPr>
            <p:cNvPr id="41" name="Line 21">
              <a:extLst>
                <a:ext uri="{FF2B5EF4-FFF2-40B4-BE49-F238E27FC236}">
                  <a16:creationId xmlns:a16="http://schemas.microsoft.com/office/drawing/2014/main" id="{F470DB3E-835A-204A-803E-4031843C59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1125" y="2109279"/>
              <a:ext cx="145373" cy="52120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8A0BD1F-3F16-194E-A9E6-EF9C1CC0033D}"/>
                </a:ext>
              </a:extLst>
            </p:cNvPr>
            <p:cNvSpPr txBox="1"/>
            <p:nvPr/>
          </p:nvSpPr>
          <p:spPr>
            <a:xfrm>
              <a:off x="4291279" y="1901371"/>
              <a:ext cx="24796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ω</a:t>
              </a:r>
              <a:r>
                <a:rPr lang="en-US" sz="2000" baseline="-25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{ </a:t>
              </a:r>
              <a:r>
                <a:rPr lang="en-US" sz="20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: </a:t>
              </a:r>
              <a:r>
                <a:rPr lang="en-US" sz="20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“more</a:t>
              </a:r>
            </a:p>
            <a:p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compatible” with </a:t>
              </a:r>
              <a:r>
                <a:rPr lang="en-US" sz="2000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}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6A3175B-EE43-E14C-B434-5A66975DB0E7}"/>
                </a:ext>
              </a:extLst>
            </p:cNvPr>
            <p:cNvSpPr txBox="1"/>
            <p:nvPr/>
          </p:nvSpPr>
          <p:spPr>
            <a:xfrm>
              <a:off x="3302304" y="1618752"/>
              <a:ext cx="5501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sz="2000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obs</a:t>
              </a:r>
              <a:endPara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8FDF655-04BC-6344-913B-EE111BF2F193}"/>
                </a:ext>
              </a:extLst>
            </p:cNvPr>
            <p:cNvSpPr/>
            <p:nvPr/>
          </p:nvSpPr>
          <p:spPr>
            <a:xfrm>
              <a:off x="3684624" y="4304509"/>
              <a:ext cx="317503" cy="1983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9F14DAA7-2540-C245-8F78-C37C22C3C924}"/>
                </a:ext>
              </a:extLst>
            </p:cNvPr>
            <p:cNvCxnSpPr/>
            <p:nvPr/>
          </p:nvCxnSpPr>
          <p:spPr>
            <a:xfrm>
              <a:off x="1961809" y="4411885"/>
              <a:ext cx="321821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D2B446E6-C643-5342-9BAF-18055D0DFE2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963890" y="1618754"/>
              <a:ext cx="1" cy="279813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31341B96-8E34-0647-A3AB-47D6DAB187E8}"/>
                </a:ext>
              </a:extLst>
            </p:cNvPr>
            <p:cNvSpPr/>
            <p:nvPr/>
          </p:nvSpPr>
          <p:spPr>
            <a:xfrm>
              <a:off x="3766498" y="2721429"/>
              <a:ext cx="84982" cy="852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609AD1F-667D-854F-B843-907578AC90BF}"/>
                </a:ext>
              </a:extLst>
            </p:cNvPr>
            <p:cNvSpPr txBox="1"/>
            <p:nvPr/>
          </p:nvSpPr>
          <p:spPr>
            <a:xfrm>
              <a:off x="5235127" y="4162991"/>
              <a:ext cx="3465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878861B-DF34-6E49-95A2-A419A0B58DBE}"/>
                </a:ext>
              </a:extLst>
            </p:cNvPr>
            <p:cNvSpPr txBox="1"/>
            <p:nvPr/>
          </p:nvSpPr>
          <p:spPr>
            <a:xfrm>
              <a:off x="1522379" y="1501261"/>
              <a:ext cx="3465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i="1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j</a:t>
              </a:r>
              <a:endParaRPr 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422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Santiago de Compostela 2024 / Lecture 2</a:t>
            </a: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DB2190E0-FE5A-9C4A-A560-CABC934C3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316" y="214313"/>
            <a:ext cx="840581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Profile Likelihood Ratio – Wilks theorem</a:t>
            </a:r>
            <a:endParaRPr lang="en-GB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2F52A3-81FE-4D44-A70B-016C4E5FD5B5}"/>
              </a:ext>
            </a:extLst>
          </p:cNvPr>
          <p:cNvSpPr txBox="1"/>
          <p:nvPr/>
        </p:nvSpPr>
        <p:spPr>
          <a:xfrm>
            <a:off x="360980" y="892629"/>
            <a:ext cx="852176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 is to test/reject regions of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space (param. of interest).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Rejecting a point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should mean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l-GR" sz="2400" b="1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≤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all possible values of the nuisance parameters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using the “profile likelihood ratio”: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54CF9E-F875-4643-9E50-ADA2393AF4A0}"/>
              </a:ext>
            </a:extLst>
          </p:cNvPr>
          <p:cNvSpPr txBox="1"/>
          <p:nvPr/>
        </p:nvSpPr>
        <p:spPr>
          <a:xfrm>
            <a:off x="422050" y="3352056"/>
            <a:ext cx="7678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l-GR" sz="2400" b="1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Wilks’ theorem says</a:t>
            </a:r>
            <a:r>
              <a:rPr lang="el-GR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large-sample limit: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03F369-9152-B647-B745-22670A057F03}"/>
              </a:ext>
            </a:extLst>
          </p:cNvPr>
          <p:cNvSpPr txBox="1"/>
          <p:nvPr/>
        </p:nvSpPr>
        <p:spPr>
          <a:xfrm>
            <a:off x="422050" y="4436140"/>
            <a:ext cx="77736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the number of degrees of freedom is the number of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parameters of interest (components of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  So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for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02345EC-119C-5442-A13F-0BE657776583}"/>
              </a:ext>
            </a:extLst>
          </p:cNvPr>
          <p:cNvGrpSpPr/>
          <p:nvPr/>
        </p:nvGrpSpPr>
        <p:grpSpPr>
          <a:xfrm>
            <a:off x="5745163" y="1996568"/>
            <a:ext cx="2298700" cy="1020536"/>
            <a:chOff x="5745163" y="1996568"/>
            <a:chExt cx="2298700" cy="1020536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EDDE2E7-3FD3-9144-933B-D8E05C36F0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45163" y="2128104"/>
              <a:ext cx="2298700" cy="88900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D6A9BE7-02AD-C947-963E-D9F94C08B0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15828" y="1996568"/>
              <a:ext cx="215900" cy="165100"/>
            </a:xfrm>
            <a:prstGeom prst="rect">
              <a:avLst/>
            </a:prstGeom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BAA544BC-4AA8-114D-B33D-F28E8A22B3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086" y="3953540"/>
            <a:ext cx="2781300" cy="4826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9ADDD97-477A-2442-835A-5B28DB3266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8400" y="5459239"/>
            <a:ext cx="61849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6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Santiago de Compostela 2024 / Lecture 2</a:t>
            </a: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DB2190E0-FE5A-9C4A-A560-CABC934C3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316" y="214313"/>
            <a:ext cx="840581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Profile Likelihood Ratio – Wilks theorem (2)</a:t>
            </a:r>
            <a:endParaRPr lang="en-GB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F692AE-252D-8C4C-8200-D7B7B9A238DB}"/>
              </a:ext>
            </a:extLst>
          </p:cNvPr>
          <p:cNvSpPr txBox="1"/>
          <p:nvPr/>
        </p:nvSpPr>
        <p:spPr>
          <a:xfrm>
            <a:off x="451757" y="2484486"/>
            <a:ext cx="8240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recipe to get confidence regions/intervals for the parameters of interest at CL = 1 –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thus the same as before, simply use the profile likelihood: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DBA065-3DD1-B94F-B54F-9DCEE63DC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00" y="3684815"/>
            <a:ext cx="4953000" cy="838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82CD3BF-C648-904D-8B12-C331256D3BAA}"/>
              </a:ext>
            </a:extLst>
          </p:cNvPr>
          <p:cNvSpPr txBox="1"/>
          <p:nvPr/>
        </p:nvSpPr>
        <p:spPr>
          <a:xfrm>
            <a:off x="451757" y="1000853"/>
            <a:ext cx="8033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have a large enough data sample to justify use of the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asymptotic chi-square pdf, then if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rejected, it is rejected for any values of the nuisance parameters.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9AB228-DEB2-4440-9A4C-D99C61AC0225}"/>
              </a:ext>
            </a:extLst>
          </p:cNvPr>
          <p:cNvSpPr txBox="1"/>
          <p:nvPr/>
        </p:nvSpPr>
        <p:spPr>
          <a:xfrm>
            <a:off x="440986" y="4670679"/>
            <a:ext cx="790847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the number of degrees of freedom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the chi-square quantile is equal to the number of parameters of interest.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the large-sample limit is not justified, then use e.g. Monte Carlo to get distribution of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l-GR" sz="2400" b="1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378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Santiago de Compostela 2024 / Lecture 2</a:t>
            </a:r>
          </a:p>
        </p:txBody>
      </p:sp>
      <p:pic>
        <p:nvPicPr>
          <p:cNvPr id="6" name="Picture 12">
            <a:extLst>
              <a:ext uri="{FF2B5EF4-FFF2-40B4-BE49-F238E27FC236}">
                <a16:creationId xmlns:a16="http://schemas.microsoft.com/office/drawing/2014/main" id="{50228E67-6A24-E24B-ADD0-FF6704662D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555875"/>
            <a:ext cx="4332288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565495AF-70E7-474C-89B0-1A43F156388B}"/>
              </a:ext>
            </a:extLst>
          </p:cNvPr>
          <p:cNvSpPr txBox="1">
            <a:spLocks noChangeArrowheads="1"/>
          </p:cNvSpPr>
          <p:nvPr/>
        </p:nvSpPr>
        <p:spPr>
          <a:xfrm>
            <a:off x="1286669" y="339726"/>
            <a:ext cx="6570662" cy="398462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Example:  fitting a straight line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DDA86278-781E-7645-8EE3-F64787A09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1165225"/>
            <a:ext cx="7894637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Data: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Model:</a:t>
            </a:r>
            <a:r>
              <a:rPr lang="el-GR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independent and all follow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 ~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),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)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assume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known.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Goal:  estimate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Here suppose we don’t care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about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(example of 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“nuisance parameter”)</a:t>
            </a:r>
          </a:p>
        </p:txBody>
      </p:sp>
      <p:pic>
        <p:nvPicPr>
          <p:cNvPr id="9" name="Picture 4" descr="txp_fig">
            <a:extLst>
              <a:ext uri="{FF2B5EF4-FFF2-40B4-BE49-F238E27FC236}">
                <a16:creationId xmlns:a16="http://schemas.microsoft.com/office/drawing/2014/main" id="{7DF22BCD-B1C4-F546-82EA-BE3BB55F7C31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1296988"/>
            <a:ext cx="341947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txp_fig">
            <a:extLst>
              <a:ext uri="{FF2B5EF4-FFF2-40B4-BE49-F238E27FC236}">
                <a16:creationId xmlns:a16="http://schemas.microsoft.com/office/drawing/2014/main" id="{7F259F00-7A1B-9E42-955B-E82539D51316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2811463"/>
            <a:ext cx="34194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165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Santiago de Compostela 2024 / Lecture 2</a:t>
            </a:r>
          </a:p>
        </p:txBody>
      </p:sp>
      <p:pic>
        <p:nvPicPr>
          <p:cNvPr id="6" name="Picture 3" descr="txp_fig">
            <a:extLst>
              <a:ext uri="{FF2B5EF4-FFF2-40B4-BE49-F238E27FC236}">
                <a16:creationId xmlns:a16="http://schemas.microsoft.com/office/drawing/2014/main" id="{F33E20FF-BD45-D94B-AF81-FE34B1520688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4279900"/>
            <a:ext cx="762635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4">
            <a:extLst>
              <a:ext uri="{FF2B5EF4-FFF2-40B4-BE49-F238E27FC236}">
                <a16:creationId xmlns:a16="http://schemas.microsoft.com/office/drawing/2014/main" id="{9722B98B-0703-1C4A-9642-3A1C8D0DE9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688" y="333375"/>
            <a:ext cx="7529512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Maximum likelihood fit with Gaussian data</a:t>
            </a:r>
          </a:p>
        </p:txBody>
      </p:sp>
      <p:pic>
        <p:nvPicPr>
          <p:cNvPr id="8" name="Picture 15" descr="txp_fig">
            <a:extLst>
              <a:ext uri="{FF2B5EF4-FFF2-40B4-BE49-F238E27FC236}">
                <a16:creationId xmlns:a16="http://schemas.microsoft.com/office/drawing/2014/main" id="{5713C5BD-1A65-1E4C-ADB7-3260C9FF87B4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63" y="2468563"/>
            <a:ext cx="6435725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20">
            <a:extLst>
              <a:ext uri="{FF2B5EF4-FFF2-40B4-BE49-F238E27FC236}">
                <a16:creationId xmlns:a16="http://schemas.microsoft.com/office/drawing/2014/main" id="{200739C4-D9B6-E44B-889E-22F7C2EC8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5" y="1190625"/>
            <a:ext cx="713092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this example, the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assumed independent, so the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likelihood function is a product of Gaussians:</a:t>
            </a:r>
          </a:p>
        </p:txBody>
      </p:sp>
      <p:sp>
        <p:nvSpPr>
          <p:cNvPr id="10" name="TextBox 21">
            <a:extLst>
              <a:ext uri="{FF2B5EF4-FFF2-40B4-BE49-F238E27FC236}">
                <a16:creationId xmlns:a16="http://schemas.microsoft.com/office/drawing/2014/main" id="{3D484818-26DE-D741-BFAE-182F46F76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0" y="3559175"/>
            <a:ext cx="75263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Maximizing the likelihood is here equivalent to minimizing</a:t>
            </a:r>
          </a:p>
        </p:txBody>
      </p:sp>
      <p:sp>
        <p:nvSpPr>
          <p:cNvPr id="11" name="TextBox 22">
            <a:extLst>
              <a:ext uri="{FF2B5EF4-FFF2-40B4-BE49-F238E27FC236}">
                <a16:creationId xmlns:a16="http://schemas.microsoft.com/office/drawing/2014/main" id="{204750B7-BBCE-0A44-A8B3-B2DA355B7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875" y="5186363"/>
            <a:ext cx="81933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i.e., for Gaussian data, ML same as Method of Least Squares (LS)</a:t>
            </a:r>
          </a:p>
        </p:txBody>
      </p:sp>
    </p:spTree>
    <p:extLst>
      <p:ext uri="{BB962C8B-B14F-4D97-AF65-F5344CB8AC3E}">
        <p14:creationId xmlns:p14="http://schemas.microsoft.com/office/powerpoint/2010/main" val="112365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Santiago de Compostela 2024 / Lecture 2</a:t>
            </a:r>
          </a:p>
        </p:txBody>
      </p:sp>
      <p:pic>
        <p:nvPicPr>
          <p:cNvPr id="6" name="Picture 15">
            <a:extLst>
              <a:ext uri="{FF2B5EF4-FFF2-40B4-BE49-F238E27FC236}">
                <a16:creationId xmlns:a16="http://schemas.microsoft.com/office/drawing/2014/main" id="{7C12CBF0-1BEE-DE49-8D50-52DB9799CE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38" y="2979738"/>
            <a:ext cx="3938587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82F4218A-AEF0-EE4D-9A7C-FAFAC281AF66}"/>
              </a:ext>
            </a:extLst>
          </p:cNvPr>
          <p:cNvSpPr txBox="1">
            <a:spLocks noChangeArrowheads="1"/>
          </p:cNvSpPr>
          <p:nvPr/>
        </p:nvSpPr>
        <p:spPr>
          <a:xfrm>
            <a:off x="1727200" y="251619"/>
            <a:ext cx="5505450" cy="398462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l-GR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θ</a:t>
            </a:r>
            <a:r>
              <a:rPr lang="en-GB" altLang="en-US" sz="3200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1</a:t>
            </a:r>
            <a:r>
              <a:rPr lang="en-GB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known a priori</a:t>
            </a:r>
          </a:p>
        </p:txBody>
      </p:sp>
      <p:pic>
        <p:nvPicPr>
          <p:cNvPr id="8" name="Picture 3" descr="txp_fig">
            <a:extLst>
              <a:ext uri="{FF2B5EF4-FFF2-40B4-BE49-F238E27FC236}">
                <a16:creationId xmlns:a16="http://schemas.microsoft.com/office/drawing/2014/main" id="{38D534F3-60FD-C949-885E-79ADC74BBB13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2122488"/>
            <a:ext cx="686435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txp_fig">
            <a:extLst>
              <a:ext uri="{FF2B5EF4-FFF2-40B4-BE49-F238E27FC236}">
                <a16:creationId xmlns:a16="http://schemas.microsoft.com/office/drawing/2014/main" id="{8C6CC074-812D-C74E-8E27-54F3E66B998B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079500"/>
            <a:ext cx="6042025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5">
            <a:extLst>
              <a:ext uri="{FF2B5EF4-FFF2-40B4-BE49-F238E27FC236}">
                <a16:creationId xmlns:a16="http://schemas.microsoft.com/office/drawing/2014/main" id="{FE45D9F3-70B0-FC42-97E2-6F21B79368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3495675"/>
            <a:ext cx="3987566" cy="2234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Gaussian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ML same as LS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Minimize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χ</a:t>
            </a:r>
            <a:r>
              <a:rPr lang="en-US" altLang="en-US" sz="2400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estimator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Come up one unit from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find </a:t>
            </a:r>
          </a:p>
        </p:txBody>
      </p:sp>
      <p:pic>
        <p:nvPicPr>
          <p:cNvPr id="11" name="Picture 7" descr="txp_fig">
            <a:extLst>
              <a:ext uri="{FF2B5EF4-FFF2-40B4-BE49-F238E27FC236}">
                <a16:creationId xmlns:a16="http://schemas.microsoft.com/office/drawing/2014/main" id="{84746AEC-DF54-B243-9A68-1C1675B967CF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4805363"/>
            <a:ext cx="546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txp_fig">
            <a:extLst>
              <a:ext uri="{FF2B5EF4-FFF2-40B4-BE49-F238E27FC236}">
                <a16:creationId xmlns:a16="http://schemas.microsoft.com/office/drawing/2014/main" id="{FEB68D84-BC19-EF4E-8ACE-3747FBC00C76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465763"/>
            <a:ext cx="495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txp_fig">
            <a:extLst>
              <a:ext uri="{FF2B5EF4-FFF2-40B4-BE49-F238E27FC236}">
                <a16:creationId xmlns:a16="http://schemas.microsoft.com/office/drawing/2014/main" id="{50CFCC2F-64E8-CF46-8CC6-8B0B1DAC6A8F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4354513"/>
            <a:ext cx="3937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936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Santiago de Compostela 2024 / Lecture 2</a:t>
            </a:r>
          </a:p>
        </p:txBody>
      </p:sp>
      <p:pic>
        <p:nvPicPr>
          <p:cNvPr id="6" name="Picture 17">
            <a:extLst>
              <a:ext uri="{FF2B5EF4-FFF2-40B4-BE49-F238E27FC236}">
                <a16:creationId xmlns:a16="http://schemas.microsoft.com/office/drawing/2014/main" id="{94950D02-946E-B14A-BA56-516C84EAAF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263" y="2052638"/>
            <a:ext cx="4822825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txp_fig">
            <a:extLst>
              <a:ext uri="{FF2B5EF4-FFF2-40B4-BE49-F238E27FC236}">
                <a16:creationId xmlns:a16="http://schemas.microsoft.com/office/drawing/2014/main" id="{93D6B57B-6FAC-534E-A465-C80BE18910D5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1128713"/>
            <a:ext cx="762635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DC10FBFB-ECBF-C24A-ACC1-F53C65D2A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25" y="4130675"/>
            <a:ext cx="2783134" cy="149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Correlation between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causes errors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increase.</a:t>
            </a:r>
          </a:p>
        </p:txBody>
      </p:sp>
      <p:pic>
        <p:nvPicPr>
          <p:cNvPr id="9" name="Picture 5" descr="txp_fig">
            <a:extLst>
              <a:ext uri="{FF2B5EF4-FFF2-40B4-BE49-F238E27FC236}">
                <a16:creationId xmlns:a16="http://schemas.microsoft.com/office/drawing/2014/main" id="{FB76A272-3625-9A4C-8734-F971EE560E95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4741863"/>
            <a:ext cx="6985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2">
            <a:extLst>
              <a:ext uri="{FF2B5EF4-FFF2-40B4-BE49-F238E27FC236}">
                <a16:creationId xmlns:a16="http://schemas.microsoft.com/office/drawing/2014/main" id="{05DD08C8-B242-084C-BFF1-8286356439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2225675"/>
            <a:ext cx="3336491" cy="149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 deviations from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tangent lines to contour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endParaRPr lang="en-US" altLang="en-US" sz="2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3" descr="txp_fig">
            <a:extLst>
              <a:ext uri="{FF2B5EF4-FFF2-40B4-BE49-F238E27FC236}">
                <a16:creationId xmlns:a16="http://schemas.microsoft.com/office/drawing/2014/main" id="{DA337792-B09B-A64A-9FA2-C2A0D7572A6D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3408363"/>
            <a:ext cx="19177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4">
            <a:extLst>
              <a:ext uri="{FF2B5EF4-FFF2-40B4-BE49-F238E27FC236}">
                <a16:creationId xmlns:a16="http://schemas.microsoft.com/office/drawing/2014/main" id="{FA3553DB-7F48-D247-920E-3756786E23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404813"/>
            <a:ext cx="5313363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 (or LS) fit of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GB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GB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endParaRPr lang="en-GB" altLang="en-US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47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Santiago de Compostela 2024 / Lecture 2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ED3A06A-1A45-5448-9122-892ECAD5AE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985963"/>
            <a:ext cx="57404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9">
            <a:extLst>
              <a:ext uri="{FF2B5EF4-FFF2-40B4-BE49-F238E27FC236}">
                <a16:creationId xmlns:a16="http://schemas.microsoft.com/office/drawing/2014/main" id="{CCE45E12-DE25-EE41-944F-E942BFB43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063" y="3654425"/>
            <a:ext cx="291782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information on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improves accuracy of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DB2190E0-FE5A-9C4A-A560-CABC934C3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0" y="214313"/>
            <a:ext cx="840581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have a measurement 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GB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~ 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GB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GB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GB" altLang="en-US" baseline="-37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endParaRPr lang="en-GB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pic>
        <p:nvPicPr>
          <p:cNvPr id="9" name="Picture 11" descr="txp_fig">
            <a:extLst>
              <a:ext uri="{FF2B5EF4-FFF2-40B4-BE49-F238E27FC236}">
                <a16:creationId xmlns:a16="http://schemas.microsoft.com/office/drawing/2014/main" id="{4CEB8CC9-F7CC-494F-9666-0128EE98F790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0" y="4229100"/>
            <a:ext cx="5016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>
            <a:extLst>
              <a:ext uri="{FF2B5EF4-FFF2-40B4-BE49-F238E27FC236}">
                <a16:creationId xmlns:a16="http://schemas.microsoft.com/office/drawing/2014/main" id="{FAD3565A-B1AA-D945-AC4A-86635C9BA3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928938"/>
            <a:ext cx="4064000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>
            <a:extLst>
              <a:ext uri="{FF2B5EF4-FFF2-40B4-BE49-F238E27FC236}">
                <a16:creationId xmlns:a16="http://schemas.microsoft.com/office/drawing/2014/main" id="{4A64B63B-5C65-714D-A23F-4581EE72F7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22338"/>
            <a:ext cx="86233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043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Santiago de Compostela 2024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78664CA-9BA2-9446-8D17-9D8A131EF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0824" y="398959"/>
            <a:ext cx="5696059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Reminder of Bayesian approach</a:t>
            </a:r>
            <a:endParaRPr lang="en-GB" altLang="en-US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A98FD90B-53AF-3D45-9EA4-79E0783C42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" y="1057275"/>
            <a:ext cx="8170863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Bayesian statistics we can associate a probability with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hypothesis, e.g., a parameter value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    Interpret probability of </a:t>
            </a:r>
            <a:r>
              <a:rPr lang="el-GR" altLang="en-US" sz="2400" i="1" dirty="0"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as ‘degree of belief’ (subjective).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to start with ‘</a:t>
            </a:r>
            <a:r>
              <a:rPr lang="en-US" altLang="ja-JP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prior pdf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en-US" altLang="ja-JP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altLang="ja-JP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π</a:t>
            </a:r>
            <a:r>
              <a:rPr lang="en-US" altLang="ja-JP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ja-JP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ja-JP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), </a:t>
            </a:r>
            <a:r>
              <a:rPr lang="en-US" altLang="ja-JP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reflects degree 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belief about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before doing the experiment.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    Our experiment has data </a:t>
            </a:r>
            <a:r>
              <a:rPr lang="en-US" altLang="en-US" sz="2400" i="1" dirty="0"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400" dirty="0">
                <a:cs typeface="Times New Roman" panose="02020603050405020304" pitchFamily="18" charset="0"/>
              </a:rPr>
              <a:t>→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likelihood </a:t>
            </a:r>
            <a:r>
              <a:rPr lang="en-US" altLang="en-US" sz="2400" i="1" dirty="0">
                <a:cs typeface="Times New Roman" panose="02020603050405020304" pitchFamily="18" charset="0"/>
              </a:rPr>
              <a:t>L</a:t>
            </a:r>
            <a:r>
              <a:rPr lang="en-US" altLang="en-US" sz="2400" dirty="0"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cs typeface="Times New Roman" panose="02020603050405020304" pitchFamily="18" charset="0"/>
              </a:rPr>
              <a:t>|</a:t>
            </a:r>
            <a:r>
              <a:rPr lang="el-GR" altLang="en-US" sz="2400" i="1" dirty="0"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cs typeface="Times New Roman" panose="02020603050405020304" pitchFamily="18" charset="0"/>
              </a:rPr>
              <a:t>)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Bayes’ theorem tells how our beliefs should be updated 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light of the data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8" name="Picture 4" descr="txp_fig">
            <a:extLst>
              <a:ext uri="{FF2B5EF4-FFF2-40B4-BE49-F238E27FC236}">
                <a16:creationId xmlns:a16="http://schemas.microsoft.com/office/drawing/2014/main" id="{D1EE420D-704E-5D41-88F0-7EDDBA8A8BE0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713" y="4792663"/>
            <a:ext cx="48641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BD46228F-7C48-D84D-B104-027EB09CE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5572125"/>
            <a:ext cx="73978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Posterior pdf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contains all our knowledge about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357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40DCB8-A4A9-2048-A77B-4D88B7686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587" y="4211990"/>
            <a:ext cx="8354717" cy="720000"/>
          </a:xfrm>
          <a:prstGeom prst="rect">
            <a:avLst/>
          </a:prstGeom>
        </p:spPr>
      </p:pic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Santiago de Compostela 2024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905DB8A-3EB0-434C-A369-06888931F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901" y="422275"/>
            <a:ext cx="856388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approach:  </a:t>
            </a:r>
            <a:r>
              <a:rPr lang="en-GB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GB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~ 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GB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;</a:t>
            </a:r>
            <a:r>
              <a:rPr lang="el-GR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l-GR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</a:t>
            </a:r>
            <a:r>
              <a:rPr lang="el-GR" altLang="en-US" sz="8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GB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),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GB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endParaRPr lang="en-GB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3A6CB0BB-F0E7-E44B-8048-495F23E9B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" y="1050925"/>
            <a:ext cx="76838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need to associate prior probabilities with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e.g.,</a:t>
            </a: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04F26023-2A6B-1448-B266-F048A8C7D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6513" y="5458100"/>
            <a:ext cx="291618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Likelihood for control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measurement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id="{DB862BED-9A91-7B45-8531-1C05401A8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4912" y="3014127"/>
            <a:ext cx="388971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←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‘non-informative’</a:t>
            </a:r>
            <a:r>
              <a:rPr lang="en-US" altLang="ja-JP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in any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case much broader than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63478E-0784-F74C-AAFA-654B7DBE7DB0}"/>
              </a:ext>
            </a:extLst>
          </p:cNvPr>
          <p:cNvSpPr txBox="1"/>
          <p:nvPr/>
        </p:nvSpPr>
        <p:spPr>
          <a:xfrm>
            <a:off x="3198171" y="5494873"/>
            <a:ext cx="23380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 = “primordial”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prior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D4DCFF0-5FAF-5946-8EDD-D0C96C639C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049" y="1872456"/>
            <a:ext cx="3365500" cy="444500"/>
          </a:xfrm>
          <a:prstGeom prst="rect">
            <a:avLst/>
          </a:prstGeom>
        </p:spPr>
      </p:pic>
      <p:sp>
        <p:nvSpPr>
          <p:cNvPr id="21" name="Text Box 10">
            <a:extLst>
              <a:ext uri="{FF2B5EF4-FFF2-40B4-BE49-F238E27FC236}">
                <a16:creationId xmlns:a16="http://schemas.microsoft.com/office/drawing/2014/main" id="{987418B0-1517-C048-8CF8-620C9BD80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372" y="1872456"/>
            <a:ext cx="45077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←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suppose knowledge of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has no influence on knowledge of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E90B938-5256-6145-A529-D78E2DEAD4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391" y="2982351"/>
            <a:ext cx="2260600" cy="5207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41BC575-1F8A-FD4D-B642-7B66F4FD78A4}"/>
              </a:ext>
            </a:extLst>
          </p:cNvPr>
          <p:cNvSpPr txBox="1"/>
          <p:nvPr/>
        </p:nvSpPr>
        <p:spPr>
          <a:xfrm>
            <a:off x="607045" y="5456961"/>
            <a:ext cx="17985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prior after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before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17" name="Line 13">
            <a:extLst>
              <a:ext uri="{FF2B5EF4-FFF2-40B4-BE49-F238E27FC236}">
                <a16:creationId xmlns:a16="http://schemas.microsoft.com/office/drawing/2014/main" id="{AE47E34B-8332-DF44-ACFB-B0C267137C0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24942" y="4870886"/>
            <a:ext cx="446316" cy="623986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Line 13">
            <a:extLst>
              <a:ext uri="{FF2B5EF4-FFF2-40B4-BE49-F238E27FC236}">
                <a16:creationId xmlns:a16="http://schemas.microsoft.com/office/drawing/2014/main" id="{F2236655-2FFA-2442-8181-87D50CBBADD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76399" y="4849246"/>
            <a:ext cx="239223" cy="481049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Line 13">
            <a:extLst>
              <a:ext uri="{FF2B5EF4-FFF2-40B4-BE49-F238E27FC236}">
                <a16:creationId xmlns:a16="http://schemas.microsoft.com/office/drawing/2014/main" id="{49560FBE-8536-F74B-8E97-C399BBCC743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596742" y="4870885"/>
            <a:ext cx="119121" cy="512703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77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Santiago de Compostela 2024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905DB8A-3EB0-434C-A369-06888931F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059" y="347414"/>
            <a:ext cx="856388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example:  </a:t>
            </a:r>
            <a:r>
              <a:rPr lang="en-GB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GB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~ 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GB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;</a:t>
            </a:r>
            <a:r>
              <a:rPr lang="el-GR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l-GR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</a:t>
            </a:r>
            <a:r>
              <a:rPr lang="el-GR" altLang="en-US" sz="8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GB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),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GB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endParaRPr lang="en-GB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6A111A62-D064-AC4A-A619-5D47916E6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81" y="1108180"/>
            <a:ext cx="63930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Putting the ingredients into Bayes’ theorem gives: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918FFEB2-7AD6-6843-9FC5-E346B20F7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81" y="3217556"/>
            <a:ext cx="62914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posterior    </a:t>
            </a: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2" charset="2"/>
              </a:rPr>
              <a:t>∝</a:t>
            </a: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likelihood         </a:t>
            </a: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2" charset="2"/>
              </a:rPr>
              <a:t>✕</a:t>
            </a: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prior</a:t>
            </a:r>
          </a:p>
        </p:txBody>
      </p:sp>
      <p:sp>
        <p:nvSpPr>
          <p:cNvPr id="10" name="Line 6">
            <a:extLst>
              <a:ext uri="{FF2B5EF4-FFF2-40B4-BE49-F238E27FC236}">
                <a16:creationId xmlns:a16="http://schemas.microsoft.com/office/drawing/2014/main" id="{67F3CF4A-4100-6648-A5D4-4DCC67592D7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63456" y="2538106"/>
            <a:ext cx="152400" cy="5588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Line 7">
            <a:extLst>
              <a:ext uri="{FF2B5EF4-FFF2-40B4-BE49-F238E27FC236}">
                <a16:creationId xmlns:a16="http://schemas.microsoft.com/office/drawing/2014/main" id="{A5309587-E28D-AA45-846B-7F9A6EDF45F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022556" y="2550806"/>
            <a:ext cx="88900" cy="5207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Line 8">
            <a:extLst>
              <a:ext uri="{FF2B5EF4-FFF2-40B4-BE49-F238E27FC236}">
                <a16:creationId xmlns:a16="http://schemas.microsoft.com/office/drawing/2014/main" id="{4B875E50-71D3-3B45-8D04-CF81E03BC75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60956" y="2754006"/>
            <a:ext cx="101600" cy="3683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Picture 14" descr="txp_fig">
            <a:extLst>
              <a:ext uri="{FF2B5EF4-FFF2-40B4-BE49-F238E27FC236}">
                <a16:creationId xmlns:a16="http://schemas.microsoft.com/office/drawing/2014/main" id="{C4B4A0FB-48E1-B54B-9C52-ADCEF55F6E26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56" y="1895169"/>
            <a:ext cx="7758113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D768BF-4CA1-2E47-8595-AD1BA623A341}"/>
              </a:ext>
            </a:extLst>
          </p:cNvPr>
          <p:cNvSpPr txBox="1"/>
          <p:nvPr/>
        </p:nvSpPr>
        <p:spPr>
          <a:xfrm>
            <a:off x="353730" y="3912689"/>
            <a:ext cx="83004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 here the likelihood only reflects the measurements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information from the control measurement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has been put into the prior for </a:t>
            </a:r>
            <a:r>
              <a:rPr lang="el-GR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would get the same result using the likelihood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l-GR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the constant  “Ur-prior” for </a:t>
            </a:r>
            <a:r>
              <a:rPr lang="el-GR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3859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286B1106-912E-5446-BC38-0D2870FCB13F}"/>
              </a:ext>
            </a:extLst>
          </p:cNvPr>
          <p:cNvSpPr txBox="1">
            <a:spLocks noChangeArrowheads="1"/>
          </p:cNvSpPr>
          <p:nvPr/>
        </p:nvSpPr>
        <p:spPr>
          <a:xfrm>
            <a:off x="3178175" y="136615"/>
            <a:ext cx="2352675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-values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91162E4B-CF57-D144-8581-DA225855EC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575" y="688512"/>
            <a:ext cx="74963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Express level of compatibility between data and hypothesis (sometimes ‘goodness-of-fit’) by giving the </a:t>
            </a:r>
            <a:r>
              <a:rPr lang="en-US" altLang="en-US" i="1" dirty="0">
                <a:solidFill>
                  <a:srgbClr val="C0000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AF055BDE-C72F-3E40-94BD-0366D54FE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1270" y="2220227"/>
            <a:ext cx="7579960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	probability, under assumption of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to observe data 	with equal or lesser compatibility with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relative to the 	data we got. 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	probability, under assumption of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to observe data as      	discrepant with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the data we got or more so.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F1A481-2A63-E84A-9D22-650AF9B33FF8}"/>
              </a:ext>
            </a:extLst>
          </p:cNvPr>
          <p:cNvSpPr txBox="1"/>
          <p:nvPr/>
        </p:nvSpPr>
        <p:spPr>
          <a:xfrm>
            <a:off x="389732" y="4330371"/>
            <a:ext cx="852952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Basic idea:  if there is only a very small probability to find data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even worse (or equal) compatibility, then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“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disfavoured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by the data”.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the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is below a user-defined threshold </a:t>
            </a:r>
            <a:r>
              <a:rPr lang="el-GR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e.g. 0.05) then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rejected (equivalent to hypothesis test of size </a:t>
            </a:r>
            <a:r>
              <a:rPr lang="el-GR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seen earlier).</a:t>
            </a:r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08DCEA92-56DD-ED4D-98B4-AB09A6B29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80C1989A-F65E-5B49-A427-3A559D818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Santiago de Compostela 2024 / Lecture 2</a:t>
            </a:r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5491AE9-324A-FF4B-80DD-B16E1CF35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D87C89-CC84-2B45-8CD2-B033AD812DC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BB92761-B842-FA41-BCF2-B627D9CF8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269" y="1618590"/>
            <a:ext cx="33655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04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Santiago de Compostela 2024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D7638BD-C069-DF46-A91C-BA0ED74C4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956" y="276530"/>
            <a:ext cx="7030357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Marginalizing the posterior pdf</a:t>
            </a:r>
            <a:endParaRPr lang="en-GB" altLang="en-US" sz="36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D8FBBB2E-C41B-004F-8689-DE3C79381D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4" y="5530465"/>
            <a:ext cx="824184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this example, numbers come out same as in frequentist approach, but interpretation different.  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DBFA81CB-E97E-EF44-BA52-218E1CB15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118" y="900981"/>
            <a:ext cx="74902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then integrate (marginalize) 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8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find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):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6887CBB4-D650-724E-B6A8-1ABE95E1A2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118" y="2467136"/>
            <a:ext cx="68628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this example we can do the integral (rare).  We find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A6FE981-8F72-A348-9B51-60CCBD7D1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838" y="4955299"/>
            <a:ext cx="1384300" cy="482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6A9A937-2943-874B-914A-2A4A6D166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3285" y="4093641"/>
            <a:ext cx="2717800" cy="4445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B311582-B91B-E241-9FF7-E19447093F81}"/>
              </a:ext>
            </a:extLst>
          </p:cNvPr>
          <p:cNvSpPr txBox="1"/>
          <p:nvPr/>
        </p:nvSpPr>
        <p:spPr>
          <a:xfrm>
            <a:off x="4221480" y="4897086"/>
            <a:ext cx="2412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(same as for MLE)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BC10F9A-AF57-FC4E-876D-891DEF1259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2908" y="3017158"/>
            <a:ext cx="4533900" cy="889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5C355D8-A1E4-3247-954E-8E6CFF62FE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1029" y="1512588"/>
            <a:ext cx="38354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38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Santiago de Compostela 2024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8DDBB2F-6476-444D-8F23-CCEBBD9E36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025" y="333375"/>
            <a:ext cx="758825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Marginalization with MCMC</a:t>
            </a:r>
            <a:endParaRPr lang="en-GB" altLang="en-US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987E439B-17AF-D34F-8D9F-D21809F54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930275"/>
            <a:ext cx="5661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computations involve integrals like</a:t>
            </a:r>
          </a:p>
        </p:txBody>
      </p:sp>
      <p:pic>
        <p:nvPicPr>
          <p:cNvPr id="8" name="Picture 4" descr="txp_fig">
            <a:extLst>
              <a:ext uri="{FF2B5EF4-FFF2-40B4-BE49-F238E27FC236}">
                <a16:creationId xmlns:a16="http://schemas.microsoft.com/office/drawing/2014/main" id="{25C10FA3-747F-594B-9C19-FD73F47A7364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13" y="1560513"/>
            <a:ext cx="33528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F316EB8F-1D06-124B-BCA7-3136950B6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6" y="2136775"/>
            <a:ext cx="8279946" cy="430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high dimensionality and impossible in closed form,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also impossible with ‘normal’ acceptance-rejection Monte Carlo.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Markov Chain Monte Carlo (MCMC) has revolutionized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computation.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MCMC (e.g., Metropolis-Hastings algorithm) generates 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correlated sequence of random numbers: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cannot use for many applications, e.g., detector MC;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effective stat. error greater than if all values independent</a:t>
            </a:r>
            <a:r>
              <a:rPr lang="en-US" alt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 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Basic idea:  sample multidimensional 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but look only at distribution of parameters of interest. </a:t>
            </a:r>
          </a:p>
        </p:txBody>
      </p:sp>
    </p:spTree>
    <p:extLst>
      <p:ext uri="{BB962C8B-B14F-4D97-AF65-F5344CB8AC3E}">
        <p14:creationId xmlns:p14="http://schemas.microsoft.com/office/powerpoint/2010/main" val="388190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Santiago de Compostela 2024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555B16A-FC5A-6743-9632-3E9923DF4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404813"/>
            <a:ext cx="822325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MCMC basics:  Metropolis-Hastings algorithm</a:t>
            </a:r>
            <a:endParaRPr lang="en-GB" altLang="en-US" baseline="-250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EA04EB73-8E7E-3442-B63F-A2F61D8C4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925" y="2098675"/>
            <a:ext cx="30284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1)  Start at some point </a:t>
            </a:r>
          </a:p>
        </p:txBody>
      </p:sp>
      <p:pic>
        <p:nvPicPr>
          <p:cNvPr id="11" name="Picture 7" descr="txp_fig">
            <a:extLst>
              <a:ext uri="{FF2B5EF4-FFF2-40B4-BE49-F238E27FC236}">
                <a16:creationId xmlns:a16="http://schemas.microsoft.com/office/drawing/2014/main" id="{E9D0C759-C199-DA4B-9C6E-007F3725C6B4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163" y="2144713"/>
            <a:ext cx="2921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8">
            <a:extLst>
              <a:ext uri="{FF2B5EF4-FFF2-40B4-BE49-F238E27FC236}">
                <a16:creationId xmlns:a16="http://schemas.microsoft.com/office/drawing/2014/main" id="{E62939E1-B259-E241-98DF-7816E50BD5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8225" y="2733675"/>
            <a:ext cx="18713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2)  Generate  </a:t>
            </a:r>
          </a:p>
        </p:txBody>
      </p:sp>
      <p:sp>
        <p:nvSpPr>
          <p:cNvPr id="13" name="Line 9">
            <a:extLst>
              <a:ext uri="{FF2B5EF4-FFF2-40B4-BE49-F238E27FC236}">
                <a16:creationId xmlns:a16="http://schemas.microsoft.com/office/drawing/2014/main" id="{40336A20-CDA7-3247-9CEA-87AD97126A4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10100" y="2476500"/>
            <a:ext cx="584200" cy="3175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797D71AD-24E8-F54F-AC8A-43D024912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55" y="1745283"/>
            <a:ext cx="325749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Proposal density </a:t>
            </a:r>
            <a:r>
              <a:rPr lang="en-US" altLang="en-US" sz="2400" i="1" dirty="0">
                <a:cs typeface="Times New Roman" panose="02020603050405020304" pitchFamily="18" charset="0"/>
              </a:rPr>
              <a:t>q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altLang="en-US" sz="2400" b="1" i="1" dirty="0"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l-GR" altLang="en-US" sz="2400" b="1" i="1" dirty="0"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0</a:t>
            </a:r>
            <a:r>
              <a:rPr lang="en-US" altLang="en-US" sz="800" baseline="-250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e.g. Gaussian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centred</a:t>
            </a: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about </a:t>
            </a:r>
            <a:r>
              <a:rPr lang="el-GR" altLang="en-US" sz="2400" b="1" i="1" dirty="0"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0</a:t>
            </a: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 Box 12">
            <a:extLst>
              <a:ext uri="{FF2B5EF4-FFF2-40B4-BE49-F238E27FC236}">
                <a16:creationId xmlns:a16="http://schemas.microsoft.com/office/drawing/2014/main" id="{541F6FB5-E930-374B-9533-223349FDF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8225" y="3394075"/>
            <a:ext cx="24134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3)  Form test ratio</a:t>
            </a:r>
          </a:p>
        </p:txBody>
      </p:sp>
      <p:sp>
        <p:nvSpPr>
          <p:cNvPr id="17" name="Text Box 13">
            <a:extLst>
              <a:ext uri="{FF2B5EF4-FFF2-40B4-BE49-F238E27FC236}">
                <a16:creationId xmlns:a16="http://schemas.microsoft.com/office/drawing/2014/main" id="{715402D6-6BCD-0241-BE52-B3870CBCB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8225" y="4079875"/>
            <a:ext cx="17334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4)  Generate</a:t>
            </a:r>
          </a:p>
        </p:txBody>
      </p:sp>
      <p:pic>
        <p:nvPicPr>
          <p:cNvPr id="18" name="Picture 14" descr="txp_fig">
            <a:extLst>
              <a:ext uri="{FF2B5EF4-FFF2-40B4-BE49-F238E27FC236}">
                <a16:creationId xmlns:a16="http://schemas.microsoft.com/office/drawing/2014/main" id="{36ECF902-8EDD-274A-A57D-B8770C9E03B8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713" y="4168775"/>
            <a:ext cx="25669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15">
            <a:extLst>
              <a:ext uri="{FF2B5EF4-FFF2-40B4-BE49-F238E27FC236}">
                <a16:creationId xmlns:a16="http://schemas.microsoft.com/office/drawing/2014/main" id="{7C0ECDF3-E1B7-2841-AED7-EA6953C10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925" y="4752975"/>
            <a:ext cx="7425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5)  If</a:t>
            </a:r>
          </a:p>
        </p:txBody>
      </p:sp>
      <p:sp>
        <p:nvSpPr>
          <p:cNvPr id="20" name="Text Box 16">
            <a:extLst>
              <a:ext uri="{FF2B5EF4-FFF2-40B4-BE49-F238E27FC236}">
                <a16:creationId xmlns:a16="http://schemas.microsoft.com/office/drawing/2014/main" id="{0804C4A5-B029-BA44-BB7A-0F2D12C69E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7325" y="5337175"/>
            <a:ext cx="683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else</a:t>
            </a:r>
          </a:p>
        </p:txBody>
      </p:sp>
      <p:sp>
        <p:nvSpPr>
          <p:cNvPr id="21" name="Text Box 17">
            <a:extLst>
              <a:ext uri="{FF2B5EF4-FFF2-40B4-BE49-F238E27FC236}">
                <a16:creationId xmlns:a16="http://schemas.microsoft.com/office/drawing/2014/main" id="{7A8A4F39-0E5B-804D-AC96-ADAE93126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9825" y="4727575"/>
            <a:ext cx="31911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move to proposed point</a:t>
            </a:r>
          </a:p>
        </p:txBody>
      </p:sp>
      <p:sp>
        <p:nvSpPr>
          <p:cNvPr id="22" name="Text Box 18">
            <a:extLst>
              <a:ext uri="{FF2B5EF4-FFF2-40B4-BE49-F238E27FC236}">
                <a16:creationId xmlns:a16="http://schemas.microsoft.com/office/drawing/2014/main" id="{9B8059B0-B182-064D-902B-BCC336176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4425" y="5362575"/>
            <a:ext cx="25054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old point repeated</a:t>
            </a:r>
          </a:p>
        </p:txBody>
      </p:sp>
      <p:sp>
        <p:nvSpPr>
          <p:cNvPr id="23" name="Line 19">
            <a:extLst>
              <a:ext uri="{FF2B5EF4-FFF2-40B4-BE49-F238E27FC236}">
                <a16:creationId xmlns:a16="http://schemas.microsoft.com/office/drawing/2014/main" id="{91792C3E-9CA0-8343-8A0D-7BE1E0290F4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95800" y="4991100"/>
            <a:ext cx="355600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Line 20">
            <a:extLst>
              <a:ext uri="{FF2B5EF4-FFF2-40B4-BE49-F238E27FC236}">
                <a16:creationId xmlns:a16="http://schemas.microsoft.com/office/drawing/2014/main" id="{C75D4D54-CEE1-A74E-B80C-9FD639567C0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21200" y="5613400"/>
            <a:ext cx="355600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 Box 21">
            <a:extLst>
              <a:ext uri="{FF2B5EF4-FFF2-40B4-BE49-F238E27FC236}">
                <a16:creationId xmlns:a16="http://schemas.microsoft.com/office/drawing/2014/main" id="{9085A7C3-BB88-A040-8C98-ADAF091DE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6325" y="5908675"/>
            <a:ext cx="13999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6)  Iterate</a:t>
            </a:r>
          </a:p>
        </p:txBody>
      </p:sp>
      <p:pic>
        <p:nvPicPr>
          <p:cNvPr id="26" name="Picture 22" descr="txp_fig">
            <a:extLst>
              <a:ext uri="{FF2B5EF4-FFF2-40B4-BE49-F238E27FC236}">
                <a16:creationId xmlns:a16="http://schemas.microsoft.com/office/drawing/2014/main" id="{76A51024-D01A-DE40-96D6-58CDE72394D0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588" y="2784475"/>
            <a:ext cx="164465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5" descr="txp_fig">
            <a:extLst>
              <a:ext uri="{FF2B5EF4-FFF2-40B4-BE49-F238E27FC236}">
                <a16:creationId xmlns:a16="http://schemas.microsoft.com/office/drawing/2014/main" id="{78792A1F-0321-1843-AC4F-93D170499A78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109" y="3188380"/>
            <a:ext cx="38735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6" descr="txp_fig">
            <a:extLst>
              <a:ext uri="{FF2B5EF4-FFF2-40B4-BE49-F238E27FC236}">
                <a16:creationId xmlns:a16="http://schemas.microsoft.com/office/drawing/2014/main" id="{863BD490-6B18-8143-BD6E-C7F97E1F5798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713" y="4772025"/>
            <a:ext cx="22590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7" descr="txp_fig">
            <a:extLst>
              <a:ext uri="{FF2B5EF4-FFF2-40B4-BE49-F238E27FC236}">
                <a16:creationId xmlns:a16="http://schemas.microsoft.com/office/drawing/2014/main" id="{EB26D387-921D-E14B-B45E-45B7BF1E8481}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413" y="5421313"/>
            <a:ext cx="1090612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id="{75F88BEF-1693-9A5E-5405-C35EC7704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930275"/>
            <a:ext cx="79771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Goal:  given an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-dimensional pdf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 to a proportionality constant, generate a sequence of points 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8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sz="8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3</a:t>
            </a:r>
            <a:r>
              <a:rPr lang="en-US" altLang="en-US" sz="8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,... </a:t>
            </a:r>
          </a:p>
        </p:txBody>
      </p:sp>
    </p:spTree>
    <p:extLst>
      <p:ext uri="{BB962C8B-B14F-4D97-AF65-F5344CB8AC3E}">
        <p14:creationId xmlns:p14="http://schemas.microsoft.com/office/powerpoint/2010/main" val="308038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Santiago de Compostela 2024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684492E-91C6-1C49-9985-779E8251D1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7148" y="369070"/>
            <a:ext cx="564515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Metropolis-Hastings (continued)</a:t>
            </a:r>
            <a:endParaRPr lang="en-GB" altLang="en-US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591736F5-2E7C-F94F-A840-E70B48CC58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895" y="917575"/>
            <a:ext cx="8371074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rule produces a 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correlated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sequence of points (note how 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 new point depends on the previous one).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Still works if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known only as a proportionality, which is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usually what we have from Bayes’ theorem: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 ∝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π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1A801E37-2CC2-4B48-9A9B-F0F626F172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995" y="2695575"/>
            <a:ext cx="746659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proposal density can be (almost) anything, but choose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as to minimize autocorrelation.  Often take proposal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density symmetric:  </a:t>
            </a:r>
            <a:r>
              <a:rPr lang="en-US" altLang="en-US" sz="2400" i="1" dirty="0">
                <a:cs typeface="Times New Roman" panose="02020603050405020304" pitchFamily="18" charset="0"/>
              </a:rPr>
              <a:t>q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altLang="en-US" sz="2400" b="1" i="1" dirty="0"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l-GR" altLang="en-US" sz="2400" b="1" i="1" dirty="0"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0</a:t>
            </a:r>
            <a:r>
              <a:rPr lang="en-US" altLang="en-US" sz="800" baseline="-250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 = </a:t>
            </a:r>
            <a:r>
              <a:rPr lang="en-US" altLang="en-US" sz="2400" i="1" dirty="0">
                <a:cs typeface="Times New Roman" panose="02020603050405020304" pitchFamily="18" charset="0"/>
              </a:rPr>
              <a:t>q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altLang="en-US" sz="2400" b="1" i="1" dirty="0"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l-GR" altLang="en-US" sz="2400" b="1" i="1" dirty="0">
                <a:cs typeface="Times New Roman" panose="02020603050405020304" pitchFamily="18" charset="0"/>
              </a:rPr>
              <a:t>θ</a:t>
            </a:r>
            <a:r>
              <a:rPr lang="en-US" altLang="en-US" sz="800" baseline="-250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BC2CAE05-85B9-C14F-8E1B-AF92326B5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195" y="4145190"/>
            <a:ext cx="4489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Test ratio is (</a:t>
            </a:r>
            <a:r>
              <a:rPr lang="en-US" alt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Metropolis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-Hastings):</a:t>
            </a:r>
          </a:p>
        </p:txBody>
      </p:sp>
      <p:pic>
        <p:nvPicPr>
          <p:cNvPr id="12" name="Picture 9" descr="txp_fig">
            <a:extLst>
              <a:ext uri="{FF2B5EF4-FFF2-40B4-BE49-F238E27FC236}">
                <a16:creationId xmlns:a16="http://schemas.microsoft.com/office/drawing/2014/main" id="{119C233C-98BC-A744-85EC-FABCB225FD55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745" y="3972153"/>
            <a:ext cx="279717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0">
            <a:extLst>
              <a:ext uri="{FF2B5EF4-FFF2-40B4-BE49-F238E27FC236}">
                <a16:creationId xmlns:a16="http://schemas.microsoft.com/office/drawing/2014/main" id="{582F0954-A904-6146-9DD2-82F491E09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995" y="4968875"/>
            <a:ext cx="7666586" cy="134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 if the proposed step is to a point of higher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take it;  </a:t>
            </a:r>
          </a:p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not, only take the step with probability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)/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).</a:t>
            </a: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proposed step rejected, repeat the current point.</a:t>
            </a:r>
          </a:p>
        </p:txBody>
      </p:sp>
    </p:spTree>
    <p:extLst>
      <p:ext uri="{BB962C8B-B14F-4D97-AF65-F5344CB8AC3E}">
        <p14:creationId xmlns:p14="http://schemas.microsoft.com/office/powerpoint/2010/main" val="44754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Santiago de Compostela 2024 / Lecture 2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1E45AF1-634A-D043-A75F-CD04E219E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170" y="198390"/>
            <a:ext cx="683895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Example:  posterior pdf from MCMC</a:t>
            </a:r>
            <a:endParaRPr lang="en-GB" altLang="en-US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9AE9B153-A488-8146-AB8F-9B775922E3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611" y="826862"/>
            <a:ext cx="7813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Sample the posterior pdf from previous example with MCMC:</a:t>
            </a:r>
          </a:p>
        </p:txBody>
      </p:sp>
      <p:pic>
        <p:nvPicPr>
          <p:cNvPr id="9" name="Picture 5" descr="mcmc">
            <a:extLst>
              <a:ext uri="{FF2B5EF4-FFF2-40B4-BE49-F238E27FC236}">
                <a16:creationId xmlns:a16="http://schemas.microsoft.com/office/drawing/2014/main" id="{767F0DE0-33CF-F04E-869D-DBC9C0088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bright="-50000" contras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686" y="1547587"/>
            <a:ext cx="378460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53C268B6-1F31-9B4C-8052-258B49B6A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4986" y="5154387"/>
            <a:ext cx="355600" cy="1905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>
                <a:alpha val="0"/>
              </a:srgb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9C2D05DB-555E-D84F-AD72-B6600FB67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2686" y="3262087"/>
            <a:ext cx="355600" cy="1905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>
                <a:alpha val="0"/>
              </a:srgb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F99E144E-0B05-394E-AFBF-D9806ECEC0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0686" y="3236687"/>
            <a:ext cx="749300" cy="1905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>
                <a:alpha val="0"/>
              </a:srgb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9" descr="txp_fig">
            <a:extLst>
              <a:ext uri="{FF2B5EF4-FFF2-40B4-BE49-F238E27FC236}">
                <a16:creationId xmlns:a16="http://schemas.microsoft.com/office/drawing/2014/main" id="{249CE48A-71C9-9A4B-90AD-F43C332A737B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649" y="3254150"/>
            <a:ext cx="192087" cy="192087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4" name="Picture 10" descr="txp_fig">
            <a:extLst>
              <a:ext uri="{FF2B5EF4-FFF2-40B4-BE49-F238E27FC236}">
                <a16:creationId xmlns:a16="http://schemas.microsoft.com/office/drawing/2014/main" id="{B68F6B6D-1CE1-0345-9264-71694B5E2C60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049" y="1565050"/>
            <a:ext cx="192087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 descr="txp_fig">
            <a:extLst>
              <a:ext uri="{FF2B5EF4-FFF2-40B4-BE49-F238E27FC236}">
                <a16:creationId xmlns:a16="http://schemas.microsoft.com/office/drawing/2014/main" id="{9475D81E-478F-734C-93D2-C03A8BDC4758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699" y="5160737"/>
            <a:ext cx="192087" cy="201613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6" name="Picture 12" descr="txp_fig">
            <a:extLst>
              <a:ext uri="{FF2B5EF4-FFF2-40B4-BE49-F238E27FC236}">
                <a16:creationId xmlns:a16="http://schemas.microsoft.com/office/drawing/2014/main" id="{AEC90413-DEFF-FD41-99CA-84247D0318D6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699" y="3204937"/>
            <a:ext cx="192087" cy="201613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18" name="Line 14">
            <a:extLst>
              <a:ext uri="{FF2B5EF4-FFF2-40B4-BE49-F238E27FC236}">
                <a16:creationId xmlns:a16="http://schemas.microsoft.com/office/drawing/2014/main" id="{D1E52694-F051-054A-9FB1-9307A5CF0F0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44586" y="3947887"/>
            <a:ext cx="635000" cy="3175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C7F0964E-EE0F-B44D-8DF5-2A5442A0B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1358" y="3697913"/>
            <a:ext cx="439556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Normalized histogram of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gives its marginal posterior pdf: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F07D8A-C223-5340-B363-D5E87946C6C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42813" y="4699963"/>
            <a:ext cx="3675042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62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Santiago de Compostela 2024 / Lecture 2</a:t>
            </a:r>
          </a:p>
        </p:txBody>
      </p:sp>
      <p:pic>
        <p:nvPicPr>
          <p:cNvPr id="6" name="Picture 13">
            <a:extLst>
              <a:ext uri="{FF2B5EF4-FFF2-40B4-BE49-F238E27FC236}">
                <a16:creationId xmlns:a16="http://schemas.microsoft.com/office/drawing/2014/main" id="{7E0F3D83-5E2C-0B45-B2C8-498E051447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3313113"/>
            <a:ext cx="3540125" cy="330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F0B7D768-3FB7-1545-823B-D84D3A131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069" y="257354"/>
            <a:ext cx="7859712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method with alternative priors</a:t>
            </a:r>
            <a:endParaRPr lang="en-GB" altLang="en-US" sz="36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DECB60C9-DB08-1A4B-AA91-8EE8A7941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14" y="838200"/>
            <a:ext cx="831283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don’t have a previous measurement of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rather,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“expert” says it should be positive and not too much  greater than 0.1 or so, i.e., something like</a:t>
            </a:r>
          </a:p>
        </p:txBody>
      </p:sp>
      <p:pic>
        <p:nvPicPr>
          <p:cNvPr id="9" name="Picture 4" descr="txp_fig">
            <a:extLst>
              <a:ext uri="{FF2B5EF4-FFF2-40B4-BE49-F238E27FC236}">
                <a16:creationId xmlns:a16="http://schemas.microsoft.com/office/drawing/2014/main" id="{CC117AD8-F915-D545-ABFB-42205D940E2A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5" y="2208213"/>
            <a:ext cx="49911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5">
            <a:extLst>
              <a:ext uri="{FF2B5EF4-FFF2-40B4-BE49-F238E27FC236}">
                <a16:creationId xmlns:a16="http://schemas.microsoft.com/office/drawing/2014/main" id="{A08BC685-30EA-684F-9350-CEB556FC3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00" y="2835275"/>
            <a:ext cx="7532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this we obtain (numerically) the posterior pdf for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ED58F573-1F0F-D446-8700-CA7A1D803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1638" y="3944938"/>
            <a:ext cx="3215945" cy="171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This summarizes all 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knowledge about </a:t>
            </a:r>
            <a:r>
              <a:rPr lang="el-GR" altLang="en-US" sz="2400" i="1" dirty="0"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Look also at result from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variety of  priors.</a:t>
            </a:r>
          </a:p>
        </p:txBody>
      </p:sp>
      <p:sp>
        <p:nvSpPr>
          <p:cNvPr id="12" name="Line 11">
            <a:extLst>
              <a:ext uri="{FF2B5EF4-FFF2-40B4-BE49-F238E27FC236}">
                <a16:creationId xmlns:a16="http://schemas.microsoft.com/office/drawing/2014/main" id="{9C2DE704-FCC9-DE4B-8D95-4FE1EA1E999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48125" y="5067300"/>
            <a:ext cx="1206500" cy="244475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87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Santiago de Compostela 2024 / Lecture 2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7AF332D2-5624-5444-9CA4-52FC4C1B2707}"/>
              </a:ext>
            </a:extLst>
          </p:cNvPr>
          <p:cNvSpPr txBox="1">
            <a:spLocks noChangeArrowheads="1"/>
          </p:cNvSpPr>
          <p:nvPr/>
        </p:nvSpPr>
        <p:spPr>
          <a:xfrm>
            <a:off x="1839686" y="237443"/>
            <a:ext cx="5851434" cy="36036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Extra slides</a:t>
            </a:r>
            <a:endParaRPr lang="en-GB" altLang="en-US" sz="3600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227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Santiago de Compostela 2024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71CB6D0-31AA-FB47-A3E9-4F5620981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085" y="173717"/>
            <a:ext cx="801052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Priors from formal rules </a:t>
            </a:r>
            <a:endParaRPr lang="en-GB" altLang="en-US" sz="3200" i="1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0AD8FAF0-6350-D049-8DE4-E865E1CD9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113" y="666069"/>
            <a:ext cx="8751887" cy="587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time we took the prior for a Poisson mean to be constant to reflect a lack of prior knowledge; we noted this was not invariant under change of parameter.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Because of difficulties in encoding a vague degree of belief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a prior, one often attempts to derive the prior from formal rules,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e.g., to satisfy certain invariance principles or to provide maximum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 gain for a certain set of measurements.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called “objective priors”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Form basis of Objective Bayesian Statistics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priors do not reflect a degree of belief (but might represent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possible extreme cases).  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Objective Bayesian analysis, can use the intervals in a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frequentist way, i.e., regard Bayes’ theorem as a recipe to produce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interval with a given coverage probability. </a:t>
            </a:r>
          </a:p>
        </p:txBody>
      </p:sp>
    </p:spTree>
    <p:extLst>
      <p:ext uri="{BB962C8B-B14F-4D97-AF65-F5344CB8AC3E}">
        <p14:creationId xmlns:p14="http://schemas.microsoft.com/office/powerpoint/2010/main" val="20409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Santiago de Compostela 2024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9E196CD-B8FC-EC49-AD98-5C604E42B6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88" y="282575"/>
            <a:ext cx="801052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Priors from formal rules (cont.) </a:t>
            </a:r>
            <a:endParaRPr lang="en-GB" altLang="en-US" sz="3200" i="1" baseline="-250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66D893D7-606D-B945-8242-2996CDBFE0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942975"/>
            <a:ext cx="71072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 review of priors obtained by formal rules see, e.g.,</a:t>
            </a: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D8234C34-63BF-3D41-A55B-8994E35EC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57338"/>
            <a:ext cx="83851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7">
            <a:extLst>
              <a:ext uri="{FF2B5EF4-FFF2-40B4-BE49-F238E27FC236}">
                <a16:creationId xmlns:a16="http://schemas.microsoft.com/office/drawing/2014/main" id="{F19AC9B6-DA41-F940-B221-51578A935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349500"/>
            <a:ext cx="8174944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Formal priors have not been widely used in Particle Physics, but there has been interest in this direction, especially the reference priors of Bernardo and Berger; see e.g.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L. </a:t>
            </a:r>
            <a:r>
              <a:rPr lang="en-US" alt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Demortier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S. Jain and H. Prosper, </a:t>
            </a:r>
            <a:r>
              <a:rPr lang="en-US" alt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Reference priors for high</a:t>
            </a:r>
          </a:p>
          <a:p>
            <a:pPr>
              <a:spcAft>
                <a:spcPts val="1200"/>
              </a:spcAft>
            </a:pPr>
            <a:r>
              <a:rPr lang="en-US" alt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energy physics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Phys. Rev. D 82 (2010) 034002, arXiv:1002.1111.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</a:t>
            </a:r>
            <a:r>
              <a:rPr lang="en-US" alt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Casadei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Reference analysis of the signal + background model </a:t>
            </a:r>
          </a:p>
          <a:p>
            <a:pPr>
              <a:spcAft>
                <a:spcPts val="1200"/>
              </a:spcAft>
            </a:pPr>
            <a:r>
              <a:rPr lang="en-US" alt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counting experiments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JINST 7 (2012) 01012; arXiv:1108.4270.</a:t>
            </a:r>
          </a:p>
        </p:txBody>
      </p:sp>
    </p:spTree>
    <p:extLst>
      <p:ext uri="{BB962C8B-B14F-4D97-AF65-F5344CB8AC3E}">
        <p14:creationId xmlns:p14="http://schemas.microsoft.com/office/powerpoint/2010/main" val="215524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Santiago de Compostela 2024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448C02E-AE45-0644-9A8A-D0A35955E3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703" y="255587"/>
            <a:ext cx="801052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Jeffreys</a:t>
            </a:r>
            <a:r>
              <a:rPr lang="en-GB" altLang="ja-JP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prior</a:t>
            </a:r>
            <a:endParaRPr lang="en-GB" altLang="en-US" sz="3200" i="1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F5CED0A9-6440-7249-AF27-59059CE12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135" y="913037"/>
            <a:ext cx="64246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According to </a:t>
            </a:r>
            <a:r>
              <a:rPr lang="en-US" altLang="en-US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Jeffreys’</a:t>
            </a:r>
            <a:r>
              <a:rPr lang="en-US" altLang="ja-JP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rule</a:t>
            </a:r>
            <a:r>
              <a:rPr lang="en-US" altLang="ja-JP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take prior according to</a:t>
            </a:r>
            <a:endParaRPr lang="en-US" alt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C8A521D1-5EEC-6346-9075-07AAA76F0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185" y="1616300"/>
            <a:ext cx="22574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1">
            <a:extLst>
              <a:ext uri="{FF2B5EF4-FFF2-40B4-BE49-F238E27FC236}">
                <a16:creationId xmlns:a16="http://schemas.microsoft.com/office/drawing/2014/main" id="{2A0FED57-BB63-B045-90EB-CD26BE4BC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435" y="2002062"/>
            <a:ext cx="9773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</a:p>
        </p:txBody>
      </p:sp>
      <p:sp>
        <p:nvSpPr>
          <p:cNvPr id="11" name="TextBox 13">
            <a:extLst>
              <a:ext uri="{FF2B5EF4-FFF2-40B4-BE49-F238E27FC236}">
                <a16:creationId xmlns:a16="http://schemas.microsoft.com/office/drawing/2014/main" id="{847D715B-C03F-3546-80A4-C2E74A22C0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035" y="3359375"/>
            <a:ext cx="8164286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the Fisher information matrix.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can show that this leads to inference that is invariant under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transformation of parameters in the following sense: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Start with the Jeffreys prior for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	</a:t>
            </a:r>
            <a:r>
              <a:rPr lang="el-GR" altLang="en-US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π</a:t>
            </a:r>
            <a:r>
              <a:rPr lang="el-GR" altLang="en-US" i="1" baseline="-25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) ~ √(det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))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it in Bayes’ theorem to find: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034EB2C-EC35-3E44-A8FB-7D3E69BB3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5484" y="5836232"/>
            <a:ext cx="3048000" cy="457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B9268F1-AD13-98DA-7262-FE5D9C85D6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8400" y="2421275"/>
            <a:ext cx="702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24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Santiago de Compostela 2024 / Lecture 2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86B1106-912E-5446-BC38-0D2870FCB13F}"/>
              </a:ext>
            </a:extLst>
          </p:cNvPr>
          <p:cNvSpPr txBox="1">
            <a:spLocks noChangeArrowheads="1"/>
          </p:cNvSpPr>
          <p:nvPr/>
        </p:nvSpPr>
        <p:spPr>
          <a:xfrm>
            <a:off x="1583517" y="310313"/>
            <a:ext cx="5740400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-value of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H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is not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(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H</a:t>
            </a:r>
            <a:r>
              <a:rPr lang="en-GB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FD14BB06-426F-CD41-AACC-8E02D68D0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397" y="4343847"/>
            <a:ext cx="5245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π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the prior probability 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F37B7C39-C9E7-904C-AAD8-5C4B36332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853" y="984953"/>
            <a:ext cx="67900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H is not the probability that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true!</a:t>
            </a:r>
          </a:p>
        </p:txBody>
      </p:sp>
      <p:pic>
        <p:nvPicPr>
          <p:cNvPr id="12" name="Picture 9" descr="warning">
            <a:extLst>
              <a:ext uri="{FF2B5EF4-FFF2-40B4-BE49-F238E27FC236}">
                <a16:creationId xmlns:a16="http://schemas.microsoft.com/office/drawing/2014/main" id="{7F042221-6E17-2740-A913-53B8F41AC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647" y="344179"/>
            <a:ext cx="512763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0">
            <a:extLst>
              <a:ext uri="{FF2B5EF4-FFF2-40B4-BE49-F238E27FC236}">
                <a16:creationId xmlns:a16="http://schemas.microsoft.com/office/drawing/2014/main" id="{A0901E93-D729-B14E-B6E3-89DDD03AE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371" y="1472334"/>
            <a:ext cx="8548741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frequentist statistics we don’t talk about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(unless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represents a repeatable observation).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do define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e.g., in Bayesian statistics as a degree of belief,  then we need to use Bayes’ theorem to obtain</a:t>
            </a:r>
          </a:p>
        </p:txBody>
      </p:sp>
      <p:pic>
        <p:nvPicPr>
          <p:cNvPr id="14" name="Picture 11" descr="txp_fig">
            <a:extLst>
              <a:ext uri="{FF2B5EF4-FFF2-40B4-BE49-F238E27FC236}">
                <a16:creationId xmlns:a16="http://schemas.microsoft.com/office/drawing/2014/main" id="{A79210F5-0D21-AA46-896D-F0AD167B5AE7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360" y="3458024"/>
            <a:ext cx="38227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2">
            <a:extLst>
              <a:ext uri="{FF2B5EF4-FFF2-40B4-BE49-F238E27FC236}">
                <a16:creationId xmlns:a16="http://schemas.microsoft.com/office/drawing/2014/main" id="{D35ECAAE-5CB1-B945-9442-48A7934A4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697" y="4832797"/>
            <a:ext cx="73325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now stick with the frequentist approach; 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 is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-value, regrettably easy to misinterpret as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409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Santiago de Compostela 2024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448C02E-AE45-0644-9A8A-D0A35955E3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737" y="356386"/>
            <a:ext cx="801052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Jeffreys</a:t>
            </a:r>
            <a:r>
              <a:rPr lang="en-GB" altLang="ja-JP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prior (2)</a:t>
            </a:r>
            <a:endParaRPr lang="en-GB" altLang="en-US" sz="3200" i="1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33A114-2385-274F-8D7F-84DCC18D3CBD}"/>
              </a:ext>
            </a:extLst>
          </p:cNvPr>
          <p:cNvSpPr txBox="1"/>
          <p:nvPr/>
        </p:nvSpPr>
        <p:spPr>
          <a:xfrm>
            <a:off x="468152" y="1089146"/>
            <a:ext cx="6603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Now consider a function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The posterior for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246B8C-A02D-8A4C-A928-78D4A5B1D2F0}"/>
              </a:ext>
            </a:extLst>
          </p:cNvPr>
          <p:cNvSpPr txBox="1"/>
          <p:nvPr/>
        </p:nvSpPr>
        <p:spPr>
          <a:xfrm>
            <a:off x="468152" y="2761116"/>
            <a:ext cx="6575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Alternatively, start with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use its Jeffreys’ prior: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A67B91-7B49-774A-B6E5-F9CD72337B94}"/>
              </a:ext>
            </a:extLst>
          </p:cNvPr>
          <p:cNvSpPr txBox="1"/>
          <p:nvPr/>
        </p:nvSpPr>
        <p:spPr>
          <a:xfrm>
            <a:off x="468152" y="4175225"/>
            <a:ext cx="3579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this in Bayes’ theorem: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74457D-771B-6A4A-AC43-5AEEFC38D56E}"/>
              </a:ext>
            </a:extLst>
          </p:cNvPr>
          <p:cNvSpPr txBox="1"/>
          <p:nvPr/>
        </p:nvSpPr>
        <p:spPr>
          <a:xfrm>
            <a:off x="468152" y="5055210"/>
            <a:ext cx="8327505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can show that Jeffreys’ prior results in the same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both cases.  For details (single-parameter case) see: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http://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www.pp.rhul.ac.uk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/~cowan/stat/notes/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JeffreysInvariance.pdf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A61177-609A-5A48-914A-F7A959AED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1967" y="1692413"/>
            <a:ext cx="3098800" cy="927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6E8D46-6F0D-3649-8077-46CD62DF86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1067" y="3422969"/>
            <a:ext cx="2679700" cy="469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36F111-69DC-2F44-9456-9C82441785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4157" y="4262963"/>
            <a:ext cx="31242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4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Santiago de Compostela 2024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C3CA4AE-DB7D-4E4D-9E75-F9CEFD68E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241" y="325437"/>
            <a:ext cx="801052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Jeffreys</a:t>
            </a:r>
            <a:r>
              <a:rPr lang="en-GB" altLang="ja-JP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prior for Poisson mean</a:t>
            </a:r>
            <a:endParaRPr lang="en-GB" altLang="en-US" sz="3200" i="1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B1180328-8355-8B42-BFCE-85685CD74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3" y="1017814"/>
            <a:ext cx="72369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~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Poisson(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  To find the Jeffreys’ prior for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AB696734-D85B-3148-A29A-66B79047F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4122964"/>
            <a:ext cx="2954545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4">
            <a:extLst>
              <a:ext uri="{FF2B5EF4-FFF2-40B4-BE49-F238E27FC236}">
                <a16:creationId xmlns:a16="http://schemas.microsoft.com/office/drawing/2014/main" id="{B03C6B83-5D08-4849-9053-F798EDC49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4" y="5150077"/>
            <a:ext cx="87153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e.g. for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this means the prior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π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~ 1/√(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), 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depends on 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But this is not designed as a degree of belief  about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DFBFCF-CE16-55FB-C4B9-7F541AFE7B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1629836"/>
            <a:ext cx="2492307" cy="90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FCBF98-1A3C-2D0C-2D43-4D1AA19564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500" y="1695152"/>
            <a:ext cx="2282264" cy="756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F9A37A7-661D-24B1-ADF8-EEBAC71612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3500" y="2864778"/>
            <a:ext cx="4514064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92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Santiago de Compostela 2024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C3CA4AE-DB7D-4E4D-9E75-F9CEFD68E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5813"/>
            <a:ext cx="87153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Posterior pdf for Poisson mean</a:t>
            </a:r>
            <a:endParaRPr lang="en-GB" altLang="en-US" sz="3200" i="1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7EBD3C-DF43-B54F-9DA6-56B8A4CB1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43" y="1971030"/>
            <a:ext cx="5026225" cy="36385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0C2441-8FC7-6047-BA73-B14FE8F68174}"/>
              </a:ext>
            </a:extLst>
          </p:cNvPr>
          <p:cNvSpPr txBox="1"/>
          <p:nvPr/>
        </p:nvSpPr>
        <p:spPr>
          <a:xfrm>
            <a:off x="624162" y="994643"/>
            <a:ext cx="2997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Bayes’ theorem,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4AF2B2F-FF15-8F48-A5D7-01907B8434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7722" y="952274"/>
            <a:ext cx="3048000" cy="6223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3BDE683-0487-4F46-86D5-C85E00AB0241}"/>
              </a:ext>
            </a:extLst>
          </p:cNvPr>
          <p:cNvSpPr txBox="1"/>
          <p:nvPr/>
        </p:nvSpPr>
        <p:spPr>
          <a:xfrm>
            <a:off x="5644753" y="1874072"/>
            <a:ext cx="2368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Flat,</a:t>
            </a:r>
            <a:r>
              <a:rPr lang="el-GR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l-GR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l-GR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const.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DEE42E-8121-114E-9892-3FCCAF54FB7F}"/>
              </a:ext>
            </a:extLst>
          </p:cNvPr>
          <p:cNvSpPr txBox="1"/>
          <p:nvPr/>
        </p:nvSpPr>
        <p:spPr>
          <a:xfrm>
            <a:off x="5612098" y="3923018"/>
            <a:ext cx="2750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Jeffreys,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l-GR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l-GR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1/√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8FA2BA-8D35-B046-BD29-9DD64A5B5B64}"/>
              </a:ext>
            </a:extLst>
          </p:cNvPr>
          <p:cNvSpPr txBox="1"/>
          <p:nvPr/>
        </p:nvSpPr>
        <p:spPr>
          <a:xfrm>
            <a:off x="541929" y="5644013"/>
            <a:ext cx="78211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both cases, posterior is special case of gamma distribution.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2132DCB-4999-1747-AC4E-3FA3D9E570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1174" y="2473551"/>
            <a:ext cx="2679700" cy="8636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60381F9-8476-F146-9A56-42EF1BE768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2800" y="4473700"/>
            <a:ext cx="26924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23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Santiago de Compostela 2024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C3CA4AE-DB7D-4E4D-9E75-F9CEFD68E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246770"/>
            <a:ext cx="87153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Upper limit for Poisson mean</a:t>
            </a:r>
            <a:endParaRPr lang="en-GB" altLang="en-US" sz="3200" i="1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EE0533-841D-974B-AE98-036826AF204F}"/>
              </a:ext>
            </a:extLst>
          </p:cNvPr>
          <p:cNvSpPr txBox="1"/>
          <p:nvPr/>
        </p:nvSpPr>
        <p:spPr>
          <a:xfrm>
            <a:off x="600884" y="3566471"/>
            <a:ext cx="1403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Flat prior: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0D4764-6FCD-A04B-831B-C7F3DF58D057}"/>
              </a:ext>
            </a:extLst>
          </p:cNvPr>
          <p:cNvSpPr txBox="1"/>
          <p:nvPr/>
        </p:nvSpPr>
        <p:spPr>
          <a:xfrm>
            <a:off x="535570" y="2690362"/>
            <a:ext cx="1891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Jeffreys prior: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8CB22E-9B9F-C740-BE92-F7EAFE6E8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518" y="1412672"/>
            <a:ext cx="3416300" cy="965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148940-C55C-8F4C-8C0C-57FE610932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381" y="3566471"/>
            <a:ext cx="3556000" cy="533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0BAC2A1-A658-A049-B806-B965851CB8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6548" y="2603694"/>
            <a:ext cx="3543300" cy="635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913C2C-F168-464B-87F6-A13A6962BF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7562" y="5176121"/>
            <a:ext cx="4914900" cy="9779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D1F3F87-B0C0-D249-A986-9148C68AB80A}"/>
              </a:ext>
            </a:extLst>
          </p:cNvPr>
          <p:cNvSpPr txBox="1"/>
          <p:nvPr/>
        </p:nvSpPr>
        <p:spPr>
          <a:xfrm>
            <a:off x="5772381" y="3566471"/>
            <a:ext cx="1019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= 7.75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3EAF7C-20BE-D849-8950-E37838C6AFA9}"/>
              </a:ext>
            </a:extLst>
          </p:cNvPr>
          <p:cNvSpPr txBox="1"/>
          <p:nvPr/>
        </p:nvSpPr>
        <p:spPr>
          <a:xfrm>
            <a:off x="6435416" y="2690362"/>
            <a:ext cx="950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= 7.03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BF9A2C-8212-F844-98CF-0E15E263EAB6}"/>
              </a:ext>
            </a:extLst>
          </p:cNvPr>
          <p:cNvSpPr txBox="1"/>
          <p:nvPr/>
        </p:nvSpPr>
        <p:spPr>
          <a:xfrm>
            <a:off x="535570" y="4325693"/>
            <a:ext cx="76376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baseline="30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the inverse of the normalized lower incomplete gamma function (see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scipy.special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35ACDD-35DF-F840-85C5-13574166D2FA}"/>
              </a:ext>
            </a:extLst>
          </p:cNvPr>
          <p:cNvSpPr txBox="1"/>
          <p:nvPr/>
        </p:nvSpPr>
        <p:spPr>
          <a:xfrm>
            <a:off x="535570" y="856088"/>
            <a:ext cx="4827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find upper limit at CL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</a:t>
            </a:r>
            <a:r>
              <a:rPr lang="en-US" sz="24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l-GR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solve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7D288F-727E-CE49-9C0A-7C0BD97A6ED9}"/>
              </a:ext>
            </a:extLst>
          </p:cNvPr>
          <p:cNvSpPr txBox="1"/>
          <p:nvPr/>
        </p:nvSpPr>
        <p:spPr>
          <a:xfrm>
            <a:off x="7528691" y="3152027"/>
            <a:ext cx="12891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=3,</a:t>
            </a:r>
          </a:p>
          <a:p>
            <a:pPr algn="l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CL=0.95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2C7F61F-FEC5-5844-BBF7-5466D6CC8D75}"/>
              </a:ext>
            </a:extLst>
          </p:cNvPr>
          <p:cNvCxnSpPr>
            <a:cxnSpLocks/>
          </p:cNvCxnSpPr>
          <p:nvPr/>
        </p:nvCxnSpPr>
        <p:spPr>
          <a:xfrm flipH="1" flipV="1">
            <a:off x="7053940" y="3191427"/>
            <a:ext cx="332377" cy="25815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DB61D2B-5E8B-6D44-9B85-BB34ED54C0B0}"/>
              </a:ext>
            </a:extLst>
          </p:cNvPr>
          <p:cNvCxnSpPr>
            <a:cxnSpLocks/>
          </p:cNvCxnSpPr>
          <p:nvPr/>
        </p:nvCxnSpPr>
        <p:spPr>
          <a:xfrm flipH="1">
            <a:off x="6994263" y="3566471"/>
            <a:ext cx="392055" cy="22578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497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Santiago de Compostela 2024 / Lecture 2</a:t>
            </a: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DB2190E0-FE5A-9C4A-A560-CABC934C3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0" y="214313"/>
            <a:ext cx="840581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Profiling</a:t>
            </a:r>
            <a:endParaRPr lang="en-GB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4825F9-392D-8F4A-B5A4-2658DBB814D8}"/>
              </a:ext>
            </a:extLst>
          </p:cNvPr>
          <p:cNvSpPr txBox="1"/>
          <p:nvPr/>
        </p:nvSpPr>
        <p:spPr>
          <a:xfrm>
            <a:off x="459915" y="892629"/>
            <a:ext cx="822417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½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contour in the (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θ</a:t>
            </a:r>
            <a:r>
              <a:rPr lang="el-GR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plane is a confidence region at CL = 39.3%.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Furthermore if one wants to know only about, say,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then the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 in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corresponding to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½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a confidence interval at CL = 68.3% (i.e., ±1 std. dev.).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05AECA-8489-6D46-8EDA-2C6A43C5D016}"/>
              </a:ext>
            </a:extLst>
          </p:cNvPr>
          <p:cNvSpPr txBox="1"/>
          <p:nvPr/>
        </p:nvSpPr>
        <p:spPr>
          <a:xfrm>
            <a:off x="459915" y="3056884"/>
            <a:ext cx="41120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I.e., form the interval for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using</a:t>
            </a:r>
          </a:p>
        </p:txBody>
      </p:sp>
      <p:grpSp>
        <p:nvGrpSpPr>
          <p:cNvPr id="6279" name="Group 6278">
            <a:extLst>
              <a:ext uri="{FF2B5EF4-FFF2-40B4-BE49-F238E27FC236}">
                <a16:creationId xmlns:a16="http://schemas.microsoft.com/office/drawing/2014/main" id="{1DEC13FF-8D78-DC42-A1C8-64FECB2BC522}"/>
              </a:ext>
            </a:extLst>
          </p:cNvPr>
          <p:cNvGrpSpPr/>
          <p:nvPr/>
        </p:nvGrpSpPr>
        <p:grpSpPr>
          <a:xfrm>
            <a:off x="5133650" y="3429000"/>
            <a:ext cx="3521726" cy="2932669"/>
            <a:chOff x="4575600" y="3179627"/>
            <a:chExt cx="4269240" cy="355515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92C4988-80E1-8B4A-B25D-4F82C774252D}"/>
                    </a:ext>
                  </a:extLst>
                </p14:cNvPr>
                <p14:cNvContentPartPr/>
                <p14:nvPr/>
              </p14:nvContentPartPr>
              <p14:xfrm>
                <a:off x="6170565" y="3277667"/>
                <a:ext cx="360" cy="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92C4988-80E1-8B4A-B25D-4F82C774252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161565" y="326866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ABEBB26-CFDA-8943-9F07-A58CE60BA2C9}"/>
                    </a:ext>
                  </a:extLst>
                </p14:cNvPr>
                <p14:cNvContentPartPr/>
                <p14:nvPr/>
              </p14:nvContentPartPr>
              <p14:xfrm>
                <a:off x="5418525" y="3397187"/>
                <a:ext cx="70920" cy="23950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ABEBB26-CFDA-8943-9F07-A58CE60BA2C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400138" y="3378861"/>
                  <a:ext cx="108131" cy="24317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53A5A91-0209-DA46-8B54-49BEB4C3ABDC}"/>
                    </a:ext>
                  </a:extLst>
                </p14:cNvPr>
                <p14:cNvContentPartPr/>
                <p14:nvPr/>
              </p14:nvContentPartPr>
              <p14:xfrm>
                <a:off x="5430405" y="5791547"/>
                <a:ext cx="2926440" cy="417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53A5A91-0209-DA46-8B54-49BEB4C3ABD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411640" y="5772842"/>
                  <a:ext cx="2963097" cy="787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59E676A-9F75-D444-A224-9C8F0CF08CC5}"/>
                    </a:ext>
                  </a:extLst>
                </p14:cNvPr>
                <p14:cNvContentPartPr/>
                <p14:nvPr/>
              </p14:nvContentPartPr>
              <p14:xfrm>
                <a:off x="7106565" y="4322747"/>
                <a:ext cx="437760" cy="7970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59E676A-9F75-D444-A224-9C8F0CF08CC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088252" y="4303988"/>
                  <a:ext cx="474385" cy="8341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79630AF-CB1C-3D43-9262-E6B171C9AD52}"/>
                    </a:ext>
                  </a:extLst>
                </p14:cNvPr>
                <p14:cNvContentPartPr/>
                <p14:nvPr/>
              </p14:nvContentPartPr>
              <p14:xfrm>
                <a:off x="7440285" y="4961387"/>
                <a:ext cx="121320" cy="1483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79630AF-CB1C-3D43-9262-E6B171C9AD5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421520" y="4942629"/>
                  <a:ext cx="157978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ED616A4-FCC4-0946-AB46-EF6119EEA824}"/>
                    </a:ext>
                  </a:extLst>
                </p14:cNvPr>
                <p14:cNvContentPartPr/>
                <p14:nvPr/>
              </p14:nvContentPartPr>
              <p14:xfrm>
                <a:off x="6039885" y="5300507"/>
                <a:ext cx="24480" cy="885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ED616A4-FCC4-0946-AB46-EF6119EEA82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021525" y="5281748"/>
                  <a:ext cx="61637" cy="1256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241F2E8-F0CE-CB40-BF86-DE95C504124F}"/>
                    </a:ext>
                  </a:extLst>
                </p14:cNvPr>
                <p14:cNvContentPartPr/>
                <p14:nvPr/>
              </p14:nvContentPartPr>
              <p14:xfrm>
                <a:off x="6050685" y="5571587"/>
                <a:ext cx="19080" cy="846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241F2E8-F0CE-CB40-BF86-DE95C504124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032472" y="5552835"/>
                  <a:ext cx="55939" cy="1216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D93DE6D8-38F3-5141-A7B1-7468749B3EF3}"/>
                    </a:ext>
                  </a:extLst>
                </p14:cNvPr>
                <p14:cNvContentPartPr/>
                <p14:nvPr/>
              </p14:nvContentPartPr>
              <p14:xfrm>
                <a:off x="6066165" y="5770667"/>
                <a:ext cx="28800" cy="500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D93DE6D8-38F3-5141-A7B1-7468749B3EF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047401" y="5752392"/>
                  <a:ext cx="65891" cy="870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106EABF-100E-FA4E-A1C5-378E0383DE64}"/>
                    </a:ext>
                  </a:extLst>
                </p14:cNvPr>
                <p14:cNvContentPartPr/>
                <p14:nvPr/>
              </p14:nvContentPartPr>
              <p14:xfrm>
                <a:off x="7563765" y="4257227"/>
                <a:ext cx="18360" cy="547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106EABF-100E-FA4E-A1C5-378E0383DE6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545832" y="4238987"/>
                  <a:ext cx="54226" cy="9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C63A59F-6DAB-0B4F-8BA7-8A534A4DFA4A}"/>
                    </a:ext>
                  </a:extLst>
                </p14:cNvPr>
                <p14:cNvContentPartPr/>
                <p14:nvPr/>
              </p14:nvContentPartPr>
              <p14:xfrm>
                <a:off x="7563765" y="5280707"/>
                <a:ext cx="38160" cy="1652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C63A59F-6DAB-0B4F-8BA7-8A534A4DFA4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545343" y="5261910"/>
                  <a:ext cx="75443" cy="2023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F21702D-961C-2C47-A1C0-DD1363CEFFBF}"/>
                    </a:ext>
                  </a:extLst>
                </p14:cNvPr>
                <p14:cNvContentPartPr/>
                <p14:nvPr/>
              </p14:nvContentPartPr>
              <p14:xfrm>
                <a:off x="7562325" y="5562227"/>
                <a:ext cx="9720" cy="1224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F21702D-961C-2C47-A1C0-DD1363CEFFB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544575" y="5543430"/>
                  <a:ext cx="45219" cy="1595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77C3E1FC-2D84-444A-AE17-DA3C0CAD6187}"/>
                    </a:ext>
                  </a:extLst>
                </p14:cNvPr>
                <p14:cNvContentPartPr/>
                <p14:nvPr/>
              </p14:nvContentPartPr>
              <p14:xfrm>
                <a:off x="7542165" y="5770307"/>
                <a:ext cx="52560" cy="360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77C3E1FC-2D84-444A-AE17-DA3C0CAD618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523487" y="5751868"/>
                  <a:ext cx="89048" cy="733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0906357-47F5-EF49-828E-BBD4C48DB0B4}"/>
                    </a:ext>
                  </a:extLst>
                </p14:cNvPr>
                <p14:cNvContentPartPr/>
                <p14:nvPr/>
              </p14:nvContentPartPr>
              <p14:xfrm>
                <a:off x="6812805" y="4420667"/>
                <a:ext cx="1080" cy="82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0906357-47F5-EF49-828E-BBD4C48DB0B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797325" y="4401928"/>
                  <a:ext cx="31320" cy="45322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149" name="Group 6148">
              <a:extLst>
                <a:ext uri="{FF2B5EF4-FFF2-40B4-BE49-F238E27FC236}">
                  <a16:creationId xmlns:a16="http://schemas.microsoft.com/office/drawing/2014/main" id="{298CAA7A-A03D-7646-A47D-57BA859B0B06}"/>
                </a:ext>
              </a:extLst>
            </p:cNvPr>
            <p:cNvGrpSpPr/>
            <p:nvPr/>
          </p:nvGrpSpPr>
          <p:grpSpPr>
            <a:xfrm>
              <a:off x="8438925" y="5962547"/>
              <a:ext cx="245160" cy="328680"/>
              <a:chOff x="8228160" y="5798074"/>
              <a:chExt cx="245160" cy="3286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6145" name="Ink 6144">
                    <a:extLst>
                      <a:ext uri="{FF2B5EF4-FFF2-40B4-BE49-F238E27FC236}">
                        <a16:creationId xmlns:a16="http://schemas.microsoft.com/office/drawing/2014/main" id="{7557D455-CB5E-D94B-8F8B-40A14B5C78D6}"/>
                      </a:ext>
                    </a:extLst>
                  </p14:cNvPr>
                  <p14:cNvContentPartPr/>
                  <p14:nvPr/>
                </p14:nvContentPartPr>
                <p14:xfrm>
                  <a:off x="8228160" y="5798074"/>
                  <a:ext cx="156240" cy="205920"/>
                </p14:xfrm>
              </p:contentPart>
            </mc:Choice>
            <mc:Fallback xmlns="">
              <p:pic>
                <p:nvPicPr>
                  <p:cNvPr id="6145" name="Ink 6144">
                    <a:extLst>
                      <a:ext uri="{FF2B5EF4-FFF2-40B4-BE49-F238E27FC236}">
                        <a16:creationId xmlns:a16="http://schemas.microsoft.com/office/drawing/2014/main" id="{7557D455-CB5E-D94B-8F8B-40A14B5C78D6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8209830" y="5779751"/>
                    <a:ext cx="193336" cy="24256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6146" name="Ink 6145">
                    <a:extLst>
                      <a:ext uri="{FF2B5EF4-FFF2-40B4-BE49-F238E27FC236}">
                        <a16:creationId xmlns:a16="http://schemas.microsoft.com/office/drawing/2014/main" id="{B73297BC-4E2D-874B-B79E-6B71F28E9E35}"/>
                      </a:ext>
                    </a:extLst>
                  </p14:cNvPr>
                  <p14:cNvContentPartPr/>
                  <p14:nvPr/>
                </p14:nvContentPartPr>
                <p14:xfrm>
                  <a:off x="8267400" y="5917954"/>
                  <a:ext cx="133200" cy="25920"/>
                </p14:xfrm>
              </p:contentPart>
            </mc:Choice>
            <mc:Fallback xmlns="">
              <p:pic>
                <p:nvPicPr>
                  <p:cNvPr id="6146" name="Ink 6145">
                    <a:extLst>
                      <a:ext uri="{FF2B5EF4-FFF2-40B4-BE49-F238E27FC236}">
                        <a16:creationId xmlns:a16="http://schemas.microsoft.com/office/drawing/2014/main" id="{B73297BC-4E2D-874B-B79E-6B71F28E9E35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8249058" y="5899502"/>
                    <a:ext cx="170321" cy="6326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6148" name="Ink 6147">
                    <a:extLst>
                      <a:ext uri="{FF2B5EF4-FFF2-40B4-BE49-F238E27FC236}">
                        <a16:creationId xmlns:a16="http://schemas.microsoft.com/office/drawing/2014/main" id="{5ABE4B93-C822-7D4A-B886-24DBAE22E1D2}"/>
                      </a:ext>
                    </a:extLst>
                  </p14:cNvPr>
                  <p14:cNvContentPartPr/>
                  <p14:nvPr/>
                </p14:nvContentPartPr>
                <p14:xfrm>
                  <a:off x="8377200" y="6046474"/>
                  <a:ext cx="96120" cy="80280"/>
                </p14:xfrm>
              </p:contentPart>
            </mc:Choice>
            <mc:Fallback xmlns="">
              <p:pic>
                <p:nvPicPr>
                  <p:cNvPr id="6148" name="Ink 6147">
                    <a:extLst>
                      <a:ext uri="{FF2B5EF4-FFF2-40B4-BE49-F238E27FC236}">
                        <a16:creationId xmlns:a16="http://schemas.microsoft.com/office/drawing/2014/main" id="{5ABE4B93-C822-7D4A-B886-24DBAE22E1D2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8358413" y="6028149"/>
                    <a:ext cx="133257" cy="117366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6150" name="Ink 6149">
                  <a:extLst>
                    <a:ext uri="{FF2B5EF4-FFF2-40B4-BE49-F238E27FC236}">
                      <a16:creationId xmlns:a16="http://schemas.microsoft.com/office/drawing/2014/main" id="{21EB77BA-0BAC-9641-9C91-B797B9C95B3B}"/>
                    </a:ext>
                  </a:extLst>
                </p14:cNvPr>
                <p14:cNvContentPartPr/>
                <p14:nvPr/>
              </p14:nvContentPartPr>
              <p14:xfrm>
                <a:off x="5071125" y="3179627"/>
                <a:ext cx="134640" cy="159120"/>
              </p14:xfrm>
            </p:contentPart>
          </mc:Choice>
          <mc:Fallback xmlns="">
            <p:pic>
              <p:nvPicPr>
                <p:cNvPr id="6150" name="Ink 6149">
                  <a:extLst>
                    <a:ext uri="{FF2B5EF4-FFF2-40B4-BE49-F238E27FC236}">
                      <a16:creationId xmlns:a16="http://schemas.microsoft.com/office/drawing/2014/main" id="{21EB77BA-0BAC-9641-9C91-B797B9C95B3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052389" y="3161317"/>
                  <a:ext cx="171241" cy="196175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155" name="Group 6154">
              <a:extLst>
                <a:ext uri="{FF2B5EF4-FFF2-40B4-BE49-F238E27FC236}">
                  <a16:creationId xmlns:a16="http://schemas.microsoft.com/office/drawing/2014/main" id="{E470A55D-1EA9-3143-BE09-86A7DE84C450}"/>
                </a:ext>
              </a:extLst>
            </p:cNvPr>
            <p:cNvGrpSpPr/>
            <p:nvPr/>
          </p:nvGrpSpPr>
          <p:grpSpPr>
            <a:xfrm>
              <a:off x="5114685" y="3261707"/>
              <a:ext cx="127800" cy="239040"/>
              <a:chOff x="4903920" y="3249634"/>
              <a:chExt cx="127800" cy="239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6153" name="Ink 6152">
                    <a:extLst>
                      <a:ext uri="{FF2B5EF4-FFF2-40B4-BE49-F238E27FC236}">
                        <a16:creationId xmlns:a16="http://schemas.microsoft.com/office/drawing/2014/main" id="{E1A2EFA3-0C2E-8F46-8EF2-2C466C870994}"/>
                      </a:ext>
                    </a:extLst>
                  </p14:cNvPr>
                  <p14:cNvContentPartPr/>
                  <p14:nvPr/>
                </p14:nvContentPartPr>
                <p14:xfrm>
                  <a:off x="4903920" y="3249634"/>
                  <a:ext cx="102600" cy="18360"/>
                </p14:xfrm>
              </p:contentPart>
            </mc:Choice>
            <mc:Fallback xmlns="">
              <p:pic>
                <p:nvPicPr>
                  <p:cNvPr id="6153" name="Ink 6152">
                    <a:extLst>
                      <a:ext uri="{FF2B5EF4-FFF2-40B4-BE49-F238E27FC236}">
                        <a16:creationId xmlns:a16="http://schemas.microsoft.com/office/drawing/2014/main" id="{E1A2EFA3-0C2E-8F46-8EF2-2C466C870994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4885146" y="3231274"/>
                    <a:ext cx="139711" cy="542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6154" name="Ink 6153">
                    <a:extLst>
                      <a:ext uri="{FF2B5EF4-FFF2-40B4-BE49-F238E27FC236}">
                        <a16:creationId xmlns:a16="http://schemas.microsoft.com/office/drawing/2014/main" id="{2E50C556-F0EB-FA49-A1C9-AA3F6EC2F31D}"/>
                      </a:ext>
                    </a:extLst>
                  </p14:cNvPr>
                  <p14:cNvContentPartPr/>
                  <p14:nvPr/>
                </p14:nvContentPartPr>
                <p14:xfrm>
                  <a:off x="5023440" y="3365914"/>
                  <a:ext cx="8280" cy="122760"/>
                </p14:xfrm>
              </p:contentPart>
            </mc:Choice>
            <mc:Fallback xmlns="">
              <p:pic>
                <p:nvPicPr>
                  <p:cNvPr id="6154" name="Ink 6153">
                    <a:extLst>
                      <a:ext uri="{FF2B5EF4-FFF2-40B4-BE49-F238E27FC236}">
                        <a16:creationId xmlns:a16="http://schemas.microsoft.com/office/drawing/2014/main" id="{2E50C556-F0EB-FA49-A1C9-AA3F6EC2F31D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5005137" y="3347566"/>
                    <a:ext cx="45322" cy="159894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164" name="Group 6163">
              <a:extLst>
                <a:ext uri="{FF2B5EF4-FFF2-40B4-BE49-F238E27FC236}">
                  <a16:creationId xmlns:a16="http://schemas.microsoft.com/office/drawing/2014/main" id="{AA8B6ADC-96BB-5B44-BA86-7FF611DAD0D6}"/>
                </a:ext>
              </a:extLst>
            </p:cNvPr>
            <p:cNvGrpSpPr/>
            <p:nvPr/>
          </p:nvGrpSpPr>
          <p:grpSpPr>
            <a:xfrm>
              <a:off x="5484600" y="3874234"/>
              <a:ext cx="499320" cy="66600"/>
              <a:chOff x="5484600" y="3874234"/>
              <a:chExt cx="499320" cy="666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6160" name="Ink 6159">
                    <a:extLst>
                      <a:ext uri="{FF2B5EF4-FFF2-40B4-BE49-F238E27FC236}">
                        <a16:creationId xmlns:a16="http://schemas.microsoft.com/office/drawing/2014/main" id="{2611B33B-45EC-8046-B142-6E5AF4BF494E}"/>
                      </a:ext>
                    </a:extLst>
                  </p14:cNvPr>
                  <p14:cNvContentPartPr/>
                  <p14:nvPr/>
                </p14:nvContentPartPr>
                <p14:xfrm>
                  <a:off x="5484600" y="3874234"/>
                  <a:ext cx="126000" cy="23760"/>
                </p14:xfrm>
              </p:contentPart>
            </mc:Choice>
            <mc:Fallback xmlns="">
              <p:pic>
                <p:nvPicPr>
                  <p:cNvPr id="6160" name="Ink 6159">
                    <a:extLst>
                      <a:ext uri="{FF2B5EF4-FFF2-40B4-BE49-F238E27FC236}">
                        <a16:creationId xmlns:a16="http://schemas.microsoft.com/office/drawing/2014/main" id="{2611B33B-45EC-8046-B142-6E5AF4BF494E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5466289" y="3855754"/>
                    <a:ext cx="162623" cy="61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6161" name="Ink 6160">
                    <a:extLst>
                      <a:ext uri="{FF2B5EF4-FFF2-40B4-BE49-F238E27FC236}">
                        <a16:creationId xmlns:a16="http://schemas.microsoft.com/office/drawing/2014/main" id="{7AD8F0DF-6C38-9F4E-A6FD-B9C4332F4314}"/>
                      </a:ext>
                    </a:extLst>
                  </p14:cNvPr>
                  <p14:cNvContentPartPr/>
                  <p14:nvPr/>
                </p14:nvContentPartPr>
                <p14:xfrm>
                  <a:off x="5672880" y="3901234"/>
                  <a:ext cx="95040" cy="17640"/>
                </p14:xfrm>
              </p:contentPart>
            </mc:Choice>
            <mc:Fallback xmlns="">
              <p:pic>
                <p:nvPicPr>
                  <p:cNvPr id="6161" name="Ink 6160">
                    <a:extLst>
                      <a:ext uri="{FF2B5EF4-FFF2-40B4-BE49-F238E27FC236}">
                        <a16:creationId xmlns:a16="http://schemas.microsoft.com/office/drawing/2014/main" id="{7AD8F0DF-6C38-9F4E-A6FD-B9C4332F4314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5654134" y="3883164"/>
                    <a:ext cx="132097" cy="542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6162" name="Ink 6161">
                    <a:extLst>
                      <a:ext uri="{FF2B5EF4-FFF2-40B4-BE49-F238E27FC236}">
                        <a16:creationId xmlns:a16="http://schemas.microsoft.com/office/drawing/2014/main" id="{98B69F38-2C3B-7D40-B921-31F5683D12D6}"/>
                      </a:ext>
                    </a:extLst>
                  </p14:cNvPr>
                  <p14:cNvContentPartPr/>
                  <p14:nvPr/>
                </p14:nvContentPartPr>
                <p14:xfrm>
                  <a:off x="5834160" y="3897634"/>
                  <a:ext cx="102600" cy="10440"/>
                </p14:xfrm>
              </p:contentPart>
            </mc:Choice>
            <mc:Fallback xmlns="">
              <p:pic>
                <p:nvPicPr>
                  <p:cNvPr id="6162" name="Ink 6161">
                    <a:extLst>
                      <a:ext uri="{FF2B5EF4-FFF2-40B4-BE49-F238E27FC236}">
                        <a16:creationId xmlns:a16="http://schemas.microsoft.com/office/drawing/2014/main" id="{98B69F38-2C3B-7D40-B921-31F5683D12D6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5815823" y="3879364"/>
                    <a:ext cx="139711" cy="474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6163" name="Ink 6162">
                    <a:extLst>
                      <a:ext uri="{FF2B5EF4-FFF2-40B4-BE49-F238E27FC236}">
                        <a16:creationId xmlns:a16="http://schemas.microsoft.com/office/drawing/2014/main" id="{7F7CE315-64C0-514C-995F-5494AB1E185B}"/>
                      </a:ext>
                    </a:extLst>
                  </p14:cNvPr>
                  <p14:cNvContentPartPr/>
                  <p14:nvPr/>
                </p14:nvContentPartPr>
                <p14:xfrm>
                  <a:off x="5943600" y="3933274"/>
                  <a:ext cx="40320" cy="7560"/>
                </p14:xfrm>
              </p:contentPart>
            </mc:Choice>
            <mc:Fallback xmlns="">
              <p:pic>
                <p:nvPicPr>
                  <p:cNvPr id="6163" name="Ink 6162">
                    <a:extLst>
                      <a:ext uri="{FF2B5EF4-FFF2-40B4-BE49-F238E27FC236}">
                        <a16:creationId xmlns:a16="http://schemas.microsoft.com/office/drawing/2014/main" id="{7F7CE315-64C0-514C-995F-5494AB1E185B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5925193" y="3915214"/>
                    <a:ext cx="77572" cy="4284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6165" name="Ink 6164">
                  <a:extLst>
                    <a:ext uri="{FF2B5EF4-FFF2-40B4-BE49-F238E27FC236}">
                      <a16:creationId xmlns:a16="http://schemas.microsoft.com/office/drawing/2014/main" id="{CD1D45D2-C706-AE40-8487-59FF2E882657}"/>
                    </a:ext>
                  </a:extLst>
                </p14:cNvPr>
                <p14:cNvContentPartPr/>
                <p14:nvPr/>
              </p14:nvContentPartPr>
              <p14:xfrm>
                <a:off x="6034320" y="6019474"/>
                <a:ext cx="228240" cy="144000"/>
              </p14:xfrm>
            </p:contentPart>
          </mc:Choice>
          <mc:Fallback xmlns="">
            <p:pic>
              <p:nvPicPr>
                <p:cNvPr id="6165" name="Ink 6164">
                  <a:extLst>
                    <a:ext uri="{FF2B5EF4-FFF2-40B4-BE49-F238E27FC236}">
                      <a16:creationId xmlns:a16="http://schemas.microsoft.com/office/drawing/2014/main" id="{CD1D45D2-C706-AE40-8487-59FF2E88265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015991" y="6001147"/>
                  <a:ext cx="265334" cy="1810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6166" name="Ink 6165">
                  <a:extLst>
                    <a:ext uri="{FF2B5EF4-FFF2-40B4-BE49-F238E27FC236}">
                      <a16:creationId xmlns:a16="http://schemas.microsoft.com/office/drawing/2014/main" id="{CE8E4BEF-011F-F249-B160-769E87F6AFA1}"/>
                    </a:ext>
                  </a:extLst>
                </p14:cNvPr>
                <p14:cNvContentPartPr/>
                <p14:nvPr/>
              </p14:nvContentPartPr>
              <p14:xfrm>
                <a:off x="7537320" y="5955394"/>
                <a:ext cx="146160" cy="177120"/>
              </p14:xfrm>
            </p:contentPart>
          </mc:Choice>
          <mc:Fallback xmlns="">
            <p:pic>
              <p:nvPicPr>
                <p:cNvPr id="6166" name="Ink 6165">
                  <a:extLst>
                    <a:ext uri="{FF2B5EF4-FFF2-40B4-BE49-F238E27FC236}">
                      <a16:creationId xmlns:a16="http://schemas.microsoft.com/office/drawing/2014/main" id="{CE8E4BEF-011F-F249-B160-769E87F6AFA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518995" y="5936635"/>
                  <a:ext cx="183245" cy="214202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179" name="Group 6178">
              <a:extLst>
                <a:ext uri="{FF2B5EF4-FFF2-40B4-BE49-F238E27FC236}">
                  <a16:creationId xmlns:a16="http://schemas.microsoft.com/office/drawing/2014/main" id="{B28D594F-7176-D841-AE43-5AF814BE6FF2}"/>
                </a:ext>
              </a:extLst>
            </p:cNvPr>
            <p:cNvGrpSpPr/>
            <p:nvPr/>
          </p:nvGrpSpPr>
          <p:grpSpPr>
            <a:xfrm>
              <a:off x="5629320" y="6236554"/>
              <a:ext cx="1190880" cy="474120"/>
              <a:chOff x="5629320" y="6236554"/>
              <a:chExt cx="1190880" cy="4741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6167" name="Ink 6166">
                    <a:extLst>
                      <a:ext uri="{FF2B5EF4-FFF2-40B4-BE49-F238E27FC236}">
                        <a16:creationId xmlns:a16="http://schemas.microsoft.com/office/drawing/2014/main" id="{52A74039-B3B8-0248-8C8F-0E2C5C2711F0}"/>
                      </a:ext>
                    </a:extLst>
                  </p14:cNvPr>
                  <p14:cNvContentPartPr/>
                  <p14:nvPr/>
                </p14:nvContentPartPr>
                <p14:xfrm>
                  <a:off x="5634720" y="6360034"/>
                  <a:ext cx="20520" cy="8280"/>
                </p14:xfrm>
              </p:contentPart>
            </mc:Choice>
            <mc:Fallback xmlns="">
              <p:pic>
                <p:nvPicPr>
                  <p:cNvPr id="6167" name="Ink 6166">
                    <a:extLst>
                      <a:ext uri="{FF2B5EF4-FFF2-40B4-BE49-F238E27FC236}">
                        <a16:creationId xmlns:a16="http://schemas.microsoft.com/office/drawing/2014/main" id="{52A74039-B3B8-0248-8C8F-0E2C5C2711F0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5615946" y="6341295"/>
                    <a:ext cx="57631" cy="4532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6168" name="Ink 6167">
                    <a:extLst>
                      <a:ext uri="{FF2B5EF4-FFF2-40B4-BE49-F238E27FC236}">
                        <a16:creationId xmlns:a16="http://schemas.microsoft.com/office/drawing/2014/main" id="{B6DFC2E1-84DD-EF48-AC09-5D00D6F0E9BE}"/>
                      </a:ext>
                    </a:extLst>
                  </p14:cNvPr>
                  <p14:cNvContentPartPr/>
                  <p14:nvPr/>
                </p14:nvContentPartPr>
                <p14:xfrm>
                  <a:off x="5629320" y="6340234"/>
                  <a:ext cx="95040" cy="28080"/>
                </p14:xfrm>
              </p:contentPart>
            </mc:Choice>
            <mc:Fallback xmlns="">
              <p:pic>
                <p:nvPicPr>
                  <p:cNvPr id="6168" name="Ink 6167">
                    <a:extLst>
                      <a:ext uri="{FF2B5EF4-FFF2-40B4-BE49-F238E27FC236}">
                        <a16:creationId xmlns:a16="http://schemas.microsoft.com/office/drawing/2014/main" id="{B6DFC2E1-84DD-EF48-AC09-5D00D6F0E9BE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5610574" y="6321806"/>
                    <a:ext cx="132097" cy="6537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6169" name="Ink 6168">
                    <a:extLst>
                      <a:ext uri="{FF2B5EF4-FFF2-40B4-BE49-F238E27FC236}">
                        <a16:creationId xmlns:a16="http://schemas.microsoft.com/office/drawing/2014/main" id="{7B6BE8B6-E8B1-DD41-9474-5B13031CB5E7}"/>
                      </a:ext>
                    </a:extLst>
                  </p14:cNvPr>
                  <p14:cNvContentPartPr/>
                  <p14:nvPr/>
                </p14:nvContentPartPr>
                <p14:xfrm>
                  <a:off x="5644080" y="6414394"/>
                  <a:ext cx="133920" cy="20520"/>
                </p14:xfrm>
              </p:contentPart>
            </mc:Choice>
            <mc:Fallback xmlns="">
              <p:pic>
                <p:nvPicPr>
                  <p:cNvPr id="6169" name="Ink 6168">
                    <a:extLst>
                      <a:ext uri="{FF2B5EF4-FFF2-40B4-BE49-F238E27FC236}">
                        <a16:creationId xmlns:a16="http://schemas.microsoft.com/office/drawing/2014/main" id="{7B6BE8B6-E8B1-DD41-9474-5B13031CB5E7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5625759" y="6396439"/>
                    <a:ext cx="170999" cy="5643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6170" name="Ink 6169">
                    <a:extLst>
                      <a:ext uri="{FF2B5EF4-FFF2-40B4-BE49-F238E27FC236}">
                        <a16:creationId xmlns:a16="http://schemas.microsoft.com/office/drawing/2014/main" id="{1C592D27-A9CD-8B42-BF62-FB0B1BF632AF}"/>
                      </a:ext>
                    </a:extLst>
                  </p14:cNvPr>
                  <p14:cNvContentPartPr/>
                  <p14:nvPr/>
                </p14:nvContentPartPr>
                <p14:xfrm>
                  <a:off x="5934960" y="6375874"/>
                  <a:ext cx="115200" cy="138240"/>
                </p14:xfrm>
              </p:contentPart>
            </mc:Choice>
            <mc:Fallback xmlns="">
              <p:pic>
                <p:nvPicPr>
                  <p:cNvPr id="6170" name="Ink 6169">
                    <a:extLst>
                      <a:ext uri="{FF2B5EF4-FFF2-40B4-BE49-F238E27FC236}">
                        <a16:creationId xmlns:a16="http://schemas.microsoft.com/office/drawing/2014/main" id="{1C592D27-A9CD-8B42-BF62-FB0B1BF632AF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5916633" y="6357558"/>
                    <a:ext cx="151855" cy="17530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6172" name="Ink 6171">
                    <a:extLst>
                      <a:ext uri="{FF2B5EF4-FFF2-40B4-BE49-F238E27FC236}">
                        <a16:creationId xmlns:a16="http://schemas.microsoft.com/office/drawing/2014/main" id="{7B5A827E-737A-F941-B885-8EB252ECD311}"/>
                      </a:ext>
                    </a:extLst>
                  </p14:cNvPr>
                  <p14:cNvContentPartPr/>
                  <p14:nvPr/>
                </p14:nvContentPartPr>
                <p14:xfrm>
                  <a:off x="5946480" y="6236554"/>
                  <a:ext cx="95400" cy="90360"/>
                </p14:xfrm>
              </p:contentPart>
            </mc:Choice>
            <mc:Fallback xmlns="">
              <p:pic>
                <p:nvPicPr>
                  <p:cNvPr id="6172" name="Ink 6171">
                    <a:extLst>
                      <a:ext uri="{FF2B5EF4-FFF2-40B4-BE49-F238E27FC236}">
                        <a16:creationId xmlns:a16="http://schemas.microsoft.com/office/drawing/2014/main" id="{7B5A827E-737A-F941-B885-8EB252ECD311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5928184" y="6218220"/>
                    <a:ext cx="132427" cy="12746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2">
                <p14:nvContentPartPr>
                  <p14:cNvPr id="6173" name="Ink 6172">
                    <a:extLst>
                      <a:ext uri="{FF2B5EF4-FFF2-40B4-BE49-F238E27FC236}">
                        <a16:creationId xmlns:a16="http://schemas.microsoft.com/office/drawing/2014/main" id="{87E341F1-B984-864B-884E-58AB5C38E54D}"/>
                      </a:ext>
                    </a:extLst>
                  </p14:cNvPr>
                  <p14:cNvContentPartPr/>
                  <p14:nvPr/>
                </p14:nvContentPartPr>
                <p14:xfrm>
                  <a:off x="6088320" y="6503674"/>
                  <a:ext cx="66240" cy="55440"/>
                </p14:xfrm>
              </p:contentPart>
            </mc:Choice>
            <mc:Fallback xmlns="">
              <p:pic>
                <p:nvPicPr>
                  <p:cNvPr id="6173" name="Ink 6172">
                    <a:extLst>
                      <a:ext uri="{FF2B5EF4-FFF2-40B4-BE49-F238E27FC236}">
                        <a16:creationId xmlns:a16="http://schemas.microsoft.com/office/drawing/2014/main" id="{87E341F1-B984-864B-884E-58AB5C38E54D}"/>
                      </a:ext>
                    </a:extLst>
                  </p:cNvPr>
                  <p:cNvPicPr/>
                  <p:nvPr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6069581" y="6485340"/>
                    <a:ext cx="103282" cy="9254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4">
                <p14:nvContentPartPr>
                  <p14:cNvPr id="6174" name="Ink 6173">
                    <a:extLst>
                      <a:ext uri="{FF2B5EF4-FFF2-40B4-BE49-F238E27FC236}">
                        <a16:creationId xmlns:a16="http://schemas.microsoft.com/office/drawing/2014/main" id="{468AA872-CB19-8245-A0B1-F30F56D1AAEB}"/>
                      </a:ext>
                    </a:extLst>
                  </p14:cNvPr>
                  <p14:cNvContentPartPr/>
                  <p14:nvPr/>
                </p14:nvContentPartPr>
                <p14:xfrm>
                  <a:off x="6251400" y="6411514"/>
                  <a:ext cx="104040" cy="33120"/>
                </p14:xfrm>
              </p:contentPart>
            </mc:Choice>
            <mc:Fallback xmlns="">
              <p:pic>
                <p:nvPicPr>
                  <p:cNvPr id="6174" name="Ink 6173">
                    <a:extLst>
                      <a:ext uri="{FF2B5EF4-FFF2-40B4-BE49-F238E27FC236}">
                        <a16:creationId xmlns:a16="http://schemas.microsoft.com/office/drawing/2014/main" id="{468AA872-CB19-8245-A0B1-F30F56D1AAEB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6233117" y="6393211"/>
                    <a:ext cx="141042" cy="697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6">
                <p14:nvContentPartPr>
                  <p14:cNvPr id="6175" name="Ink 6174">
                    <a:extLst>
                      <a:ext uri="{FF2B5EF4-FFF2-40B4-BE49-F238E27FC236}">
                        <a16:creationId xmlns:a16="http://schemas.microsoft.com/office/drawing/2014/main" id="{F33EAE39-9047-A54C-AD17-A48DDBC0C509}"/>
                      </a:ext>
                    </a:extLst>
                  </p14:cNvPr>
                  <p14:cNvContentPartPr/>
                  <p14:nvPr/>
                </p14:nvContentPartPr>
                <p14:xfrm>
                  <a:off x="6480720" y="6336634"/>
                  <a:ext cx="215280" cy="118800"/>
                </p14:xfrm>
              </p:contentPart>
            </mc:Choice>
            <mc:Fallback xmlns="">
              <p:pic>
                <p:nvPicPr>
                  <p:cNvPr id="6175" name="Ink 6174">
                    <a:extLst>
                      <a:ext uri="{FF2B5EF4-FFF2-40B4-BE49-F238E27FC236}">
                        <a16:creationId xmlns:a16="http://schemas.microsoft.com/office/drawing/2014/main" id="{F33EAE39-9047-A54C-AD17-A48DDBC0C509}"/>
                      </a:ext>
                    </a:extLst>
                  </p:cNvPr>
                  <p:cNvPicPr/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6462380" y="6318290"/>
                    <a:ext cx="252397" cy="15592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8">
                <p14:nvContentPartPr>
                  <p14:cNvPr id="6176" name="Ink 6175">
                    <a:extLst>
                      <a:ext uri="{FF2B5EF4-FFF2-40B4-BE49-F238E27FC236}">
                        <a16:creationId xmlns:a16="http://schemas.microsoft.com/office/drawing/2014/main" id="{D49E9B14-F75D-E448-84F3-77A054B3E7F0}"/>
                      </a:ext>
                    </a:extLst>
                  </p14:cNvPr>
                  <p14:cNvContentPartPr/>
                  <p14:nvPr/>
                </p14:nvContentPartPr>
                <p14:xfrm>
                  <a:off x="6649200" y="6540754"/>
                  <a:ext cx="85320" cy="109080"/>
                </p14:xfrm>
              </p:contentPart>
            </mc:Choice>
            <mc:Fallback xmlns="">
              <p:pic>
                <p:nvPicPr>
                  <p:cNvPr id="6176" name="Ink 6175">
                    <a:extLst>
                      <a:ext uri="{FF2B5EF4-FFF2-40B4-BE49-F238E27FC236}">
                        <a16:creationId xmlns:a16="http://schemas.microsoft.com/office/drawing/2014/main" id="{D49E9B14-F75D-E448-84F3-77A054B3E7F0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6630482" y="6521992"/>
                    <a:ext cx="121886" cy="14616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0">
                <p14:nvContentPartPr>
                  <p14:cNvPr id="6177" name="Ink 6176">
                    <a:extLst>
                      <a:ext uri="{FF2B5EF4-FFF2-40B4-BE49-F238E27FC236}">
                        <a16:creationId xmlns:a16="http://schemas.microsoft.com/office/drawing/2014/main" id="{BEDBF35C-6ACC-B344-8C5E-315C7E3A98FC}"/>
                      </a:ext>
                    </a:extLst>
                  </p14:cNvPr>
                  <p14:cNvContentPartPr/>
                  <p14:nvPr/>
                </p14:nvContentPartPr>
                <p14:xfrm>
                  <a:off x="6668640" y="6436714"/>
                  <a:ext cx="79560" cy="63360"/>
                </p14:xfrm>
              </p:contentPart>
            </mc:Choice>
            <mc:Fallback xmlns="">
              <p:pic>
                <p:nvPicPr>
                  <p:cNvPr id="6177" name="Ink 6176">
                    <a:extLst>
                      <a:ext uri="{FF2B5EF4-FFF2-40B4-BE49-F238E27FC236}">
                        <a16:creationId xmlns:a16="http://schemas.microsoft.com/office/drawing/2014/main" id="{BEDBF35C-6ACC-B344-8C5E-315C7E3A98FC}"/>
                      </a:ext>
                    </a:extLst>
                  </p:cNvPr>
                  <p:cNvPicPr/>
                  <p:nvPr/>
                </p:nvPicPr>
                <p:blipFill>
                  <a:blip r:embed="rId71"/>
                  <a:stretch>
                    <a:fillRect/>
                  </a:stretch>
                </p:blipFill>
                <p:spPr>
                  <a:xfrm>
                    <a:off x="6650280" y="6418487"/>
                    <a:ext cx="116717" cy="9981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2">
                <p14:nvContentPartPr>
                  <p14:cNvPr id="6178" name="Ink 6177">
                    <a:extLst>
                      <a:ext uri="{FF2B5EF4-FFF2-40B4-BE49-F238E27FC236}">
                        <a16:creationId xmlns:a16="http://schemas.microsoft.com/office/drawing/2014/main" id="{CF4E941F-8B35-4E45-9523-2A5AFF7A00B9}"/>
                      </a:ext>
                    </a:extLst>
                  </p14:cNvPr>
                  <p14:cNvContentPartPr/>
                  <p14:nvPr/>
                </p14:nvContentPartPr>
                <p14:xfrm>
                  <a:off x="6745680" y="6650194"/>
                  <a:ext cx="74520" cy="60480"/>
                </p14:xfrm>
              </p:contentPart>
            </mc:Choice>
            <mc:Fallback xmlns="">
              <p:pic>
                <p:nvPicPr>
                  <p:cNvPr id="6178" name="Ink 6177">
                    <a:extLst>
                      <a:ext uri="{FF2B5EF4-FFF2-40B4-BE49-F238E27FC236}">
                        <a16:creationId xmlns:a16="http://schemas.microsoft.com/office/drawing/2014/main" id="{CF4E941F-8B35-4E45-9523-2A5AFF7A00B9}"/>
                      </a:ext>
                    </a:extLst>
                  </p:cNvPr>
                  <p:cNvPicPr/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6727377" y="6631919"/>
                    <a:ext cx="111126" cy="97464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192" name="Group 6191">
              <a:extLst>
                <a:ext uri="{FF2B5EF4-FFF2-40B4-BE49-F238E27FC236}">
                  <a16:creationId xmlns:a16="http://schemas.microsoft.com/office/drawing/2014/main" id="{2691C998-14A3-C949-8EAF-482ABE5A35C9}"/>
                </a:ext>
              </a:extLst>
            </p:cNvPr>
            <p:cNvGrpSpPr/>
            <p:nvPr/>
          </p:nvGrpSpPr>
          <p:grpSpPr>
            <a:xfrm>
              <a:off x="7320429" y="6227898"/>
              <a:ext cx="896760" cy="506880"/>
              <a:chOff x="7570800" y="6184354"/>
              <a:chExt cx="896760" cy="5068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4">
                <p14:nvContentPartPr>
                  <p14:cNvPr id="6180" name="Ink 6179">
                    <a:extLst>
                      <a:ext uri="{FF2B5EF4-FFF2-40B4-BE49-F238E27FC236}">
                        <a16:creationId xmlns:a16="http://schemas.microsoft.com/office/drawing/2014/main" id="{4281EB92-5B0C-A641-9D85-CC737E1C3E98}"/>
                      </a:ext>
                    </a:extLst>
                  </p14:cNvPr>
                  <p14:cNvContentPartPr/>
                  <p14:nvPr/>
                </p14:nvContentPartPr>
                <p14:xfrm>
                  <a:off x="7570800" y="6322954"/>
                  <a:ext cx="81000" cy="12600"/>
                </p14:xfrm>
              </p:contentPart>
            </mc:Choice>
            <mc:Fallback xmlns="">
              <p:pic>
                <p:nvPicPr>
                  <p:cNvPr id="6180" name="Ink 6179">
                    <a:extLst>
                      <a:ext uri="{FF2B5EF4-FFF2-40B4-BE49-F238E27FC236}">
                        <a16:creationId xmlns:a16="http://schemas.microsoft.com/office/drawing/2014/main" id="{4281EB92-5B0C-A641-9D85-CC737E1C3E98}"/>
                      </a:ext>
                    </a:extLst>
                  </p:cNvPr>
                  <p:cNvPicPr/>
                  <p:nvPr/>
                </p:nvPicPr>
                <p:blipFill>
                  <a:blip r:embed="rId75"/>
                  <a:stretch>
                    <a:fillRect/>
                  </a:stretch>
                </p:blipFill>
                <p:spPr>
                  <a:xfrm>
                    <a:off x="7552510" y="6304706"/>
                    <a:ext cx="117581" cy="4953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6">
                <p14:nvContentPartPr>
                  <p14:cNvPr id="6181" name="Ink 6180">
                    <a:extLst>
                      <a:ext uri="{FF2B5EF4-FFF2-40B4-BE49-F238E27FC236}">
                        <a16:creationId xmlns:a16="http://schemas.microsoft.com/office/drawing/2014/main" id="{6A76939E-617B-874F-8DFA-1ACB48CE9195}"/>
                      </a:ext>
                    </a:extLst>
                  </p14:cNvPr>
                  <p14:cNvContentPartPr/>
                  <p14:nvPr/>
                </p14:nvContentPartPr>
                <p14:xfrm>
                  <a:off x="7584480" y="6380194"/>
                  <a:ext cx="104040" cy="20520"/>
                </p14:xfrm>
              </p:contentPart>
            </mc:Choice>
            <mc:Fallback xmlns="">
              <p:pic>
                <p:nvPicPr>
                  <p:cNvPr id="6181" name="Ink 6180">
                    <a:extLst>
                      <a:ext uri="{FF2B5EF4-FFF2-40B4-BE49-F238E27FC236}">
                        <a16:creationId xmlns:a16="http://schemas.microsoft.com/office/drawing/2014/main" id="{6A76939E-617B-874F-8DFA-1ACB48CE9195}"/>
                      </a:ext>
                    </a:extLst>
                  </p:cNvPr>
                  <p:cNvPicPr/>
                  <p:nvPr/>
                </p:nvPicPr>
                <p:blipFill>
                  <a:blip r:embed="rId77"/>
                  <a:stretch>
                    <a:fillRect/>
                  </a:stretch>
                </p:blipFill>
                <p:spPr>
                  <a:xfrm>
                    <a:off x="7566197" y="6361857"/>
                    <a:ext cx="140606" cy="5763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8">
                <p14:nvContentPartPr>
                  <p14:cNvPr id="6183" name="Ink 6182">
                    <a:extLst>
                      <a:ext uri="{FF2B5EF4-FFF2-40B4-BE49-F238E27FC236}">
                        <a16:creationId xmlns:a16="http://schemas.microsoft.com/office/drawing/2014/main" id="{5C166BAD-2141-334C-8832-C44AA4126C8F}"/>
                      </a:ext>
                    </a:extLst>
                  </p14:cNvPr>
                  <p14:cNvContentPartPr/>
                  <p14:nvPr/>
                </p14:nvContentPartPr>
                <p14:xfrm>
                  <a:off x="7800840" y="6324394"/>
                  <a:ext cx="114840" cy="120240"/>
                </p14:xfrm>
              </p:contentPart>
            </mc:Choice>
            <mc:Fallback xmlns="">
              <p:pic>
                <p:nvPicPr>
                  <p:cNvPr id="6183" name="Ink 6182">
                    <a:extLst>
                      <a:ext uri="{FF2B5EF4-FFF2-40B4-BE49-F238E27FC236}">
                        <a16:creationId xmlns:a16="http://schemas.microsoft.com/office/drawing/2014/main" id="{5C166BAD-2141-334C-8832-C44AA4126C8F}"/>
                      </a:ext>
                    </a:extLst>
                  </p:cNvPr>
                  <p:cNvPicPr/>
                  <p:nvPr/>
                </p:nvPicPr>
                <p:blipFill>
                  <a:blip r:embed="rId79"/>
                  <a:stretch>
                    <a:fillRect/>
                  </a:stretch>
                </p:blipFill>
                <p:spPr>
                  <a:xfrm>
                    <a:off x="7782570" y="6306030"/>
                    <a:ext cx="151380" cy="15740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0">
                <p14:nvContentPartPr>
                  <p14:cNvPr id="6184" name="Ink 6183">
                    <a:extLst>
                      <a:ext uri="{FF2B5EF4-FFF2-40B4-BE49-F238E27FC236}">
                        <a16:creationId xmlns:a16="http://schemas.microsoft.com/office/drawing/2014/main" id="{4BF13503-1BDE-6E43-8031-77971654A294}"/>
                      </a:ext>
                    </a:extLst>
                  </p14:cNvPr>
                  <p14:cNvContentPartPr/>
                  <p14:nvPr/>
                </p14:nvContentPartPr>
                <p14:xfrm>
                  <a:off x="7812360" y="6184354"/>
                  <a:ext cx="95400" cy="64080"/>
                </p14:xfrm>
              </p:contentPart>
            </mc:Choice>
            <mc:Fallback xmlns="">
              <p:pic>
                <p:nvPicPr>
                  <p:cNvPr id="6184" name="Ink 6183">
                    <a:extLst>
                      <a:ext uri="{FF2B5EF4-FFF2-40B4-BE49-F238E27FC236}">
                        <a16:creationId xmlns:a16="http://schemas.microsoft.com/office/drawing/2014/main" id="{4BF13503-1BDE-6E43-8031-77971654A294}"/>
                      </a:ext>
                    </a:extLst>
                  </p:cNvPr>
                  <p:cNvPicPr/>
                  <p:nvPr/>
                </p:nvPicPr>
                <p:blipFill>
                  <a:blip r:embed="rId81"/>
                  <a:stretch>
                    <a:fillRect/>
                  </a:stretch>
                </p:blipFill>
                <p:spPr>
                  <a:xfrm>
                    <a:off x="7794064" y="6166045"/>
                    <a:ext cx="131992" cy="1011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2">
                <p14:nvContentPartPr>
                  <p14:cNvPr id="6185" name="Ink 6184">
                    <a:extLst>
                      <a:ext uri="{FF2B5EF4-FFF2-40B4-BE49-F238E27FC236}">
                        <a16:creationId xmlns:a16="http://schemas.microsoft.com/office/drawing/2014/main" id="{2A6F37DD-7242-C849-B8DD-BBABE515115B}"/>
                      </a:ext>
                    </a:extLst>
                  </p14:cNvPr>
                  <p14:cNvContentPartPr/>
                  <p14:nvPr/>
                </p14:nvContentPartPr>
                <p14:xfrm>
                  <a:off x="7921080" y="6511594"/>
                  <a:ext cx="48600" cy="61200"/>
                </p14:xfrm>
              </p:contentPart>
            </mc:Choice>
            <mc:Fallback xmlns="">
              <p:pic>
                <p:nvPicPr>
                  <p:cNvPr id="6185" name="Ink 6184">
                    <a:extLst>
                      <a:ext uri="{FF2B5EF4-FFF2-40B4-BE49-F238E27FC236}">
                        <a16:creationId xmlns:a16="http://schemas.microsoft.com/office/drawing/2014/main" id="{2A6F37DD-7242-C849-B8DD-BBABE515115B}"/>
                      </a:ext>
                    </a:extLst>
                  </p:cNvPr>
                  <p:cNvPicPr/>
                  <p:nvPr/>
                </p:nvPicPr>
                <p:blipFill>
                  <a:blip r:embed="rId83"/>
                  <a:stretch>
                    <a:fillRect/>
                  </a:stretch>
                </p:blipFill>
                <p:spPr>
                  <a:xfrm>
                    <a:off x="7902421" y="6493364"/>
                    <a:ext cx="85050" cy="976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4">
                <p14:nvContentPartPr>
                  <p14:cNvPr id="6186" name="Ink 6185">
                    <a:extLst>
                      <a:ext uri="{FF2B5EF4-FFF2-40B4-BE49-F238E27FC236}">
                        <a16:creationId xmlns:a16="http://schemas.microsoft.com/office/drawing/2014/main" id="{877FCEE6-C65A-1C4F-9ED5-E2AFB462B402}"/>
                      </a:ext>
                    </a:extLst>
                  </p14:cNvPr>
                  <p14:cNvContentPartPr/>
                  <p14:nvPr/>
                </p14:nvContentPartPr>
                <p14:xfrm>
                  <a:off x="8080200" y="6366154"/>
                  <a:ext cx="18360" cy="60120"/>
                </p14:xfrm>
              </p:contentPart>
            </mc:Choice>
            <mc:Fallback xmlns="">
              <p:pic>
                <p:nvPicPr>
                  <p:cNvPr id="6186" name="Ink 6185">
                    <a:extLst>
                      <a:ext uri="{FF2B5EF4-FFF2-40B4-BE49-F238E27FC236}">
                        <a16:creationId xmlns:a16="http://schemas.microsoft.com/office/drawing/2014/main" id="{877FCEE6-C65A-1C4F-9ED5-E2AFB462B402}"/>
                      </a:ext>
                    </a:extLst>
                  </p:cNvPr>
                  <p:cNvPicPr/>
                  <p:nvPr/>
                </p:nvPicPr>
                <p:blipFill>
                  <a:blip r:embed="rId85"/>
                  <a:stretch>
                    <a:fillRect/>
                  </a:stretch>
                </p:blipFill>
                <p:spPr>
                  <a:xfrm>
                    <a:off x="8062267" y="6347421"/>
                    <a:ext cx="54226" cy="971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6">
                <p14:nvContentPartPr>
                  <p14:cNvPr id="6187" name="Ink 6186">
                    <a:extLst>
                      <a:ext uri="{FF2B5EF4-FFF2-40B4-BE49-F238E27FC236}">
                        <a16:creationId xmlns:a16="http://schemas.microsoft.com/office/drawing/2014/main" id="{724367CC-8B31-D744-BC01-BCB88360D836}"/>
                      </a:ext>
                    </a:extLst>
                  </p14:cNvPr>
                  <p14:cNvContentPartPr/>
                  <p14:nvPr/>
                </p14:nvContentPartPr>
                <p14:xfrm>
                  <a:off x="8046000" y="6392074"/>
                  <a:ext cx="106200" cy="30960"/>
                </p14:xfrm>
              </p:contentPart>
            </mc:Choice>
            <mc:Fallback xmlns="">
              <p:pic>
                <p:nvPicPr>
                  <p:cNvPr id="6187" name="Ink 6186">
                    <a:extLst>
                      <a:ext uri="{FF2B5EF4-FFF2-40B4-BE49-F238E27FC236}">
                        <a16:creationId xmlns:a16="http://schemas.microsoft.com/office/drawing/2014/main" id="{724367CC-8B31-D744-BC01-BCB88360D836}"/>
                      </a:ext>
                    </a:extLst>
                  </p:cNvPr>
                  <p:cNvPicPr/>
                  <p:nvPr/>
                </p:nvPicPr>
                <p:blipFill>
                  <a:blip r:embed="rId87"/>
                  <a:stretch>
                    <a:fillRect/>
                  </a:stretch>
                </p:blipFill>
                <p:spPr>
                  <a:xfrm>
                    <a:off x="8027720" y="6373324"/>
                    <a:ext cx="143196" cy="675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8">
                <p14:nvContentPartPr>
                  <p14:cNvPr id="6188" name="Ink 6187">
                    <a:extLst>
                      <a:ext uri="{FF2B5EF4-FFF2-40B4-BE49-F238E27FC236}">
                        <a16:creationId xmlns:a16="http://schemas.microsoft.com/office/drawing/2014/main" id="{777A8ED2-ADCC-014C-B8FF-F5ECCE4F752B}"/>
                      </a:ext>
                    </a:extLst>
                  </p14:cNvPr>
                  <p14:cNvContentPartPr/>
                  <p14:nvPr/>
                </p14:nvContentPartPr>
                <p14:xfrm>
                  <a:off x="8195040" y="6325834"/>
                  <a:ext cx="144000" cy="98280"/>
                </p14:xfrm>
              </p:contentPart>
            </mc:Choice>
            <mc:Fallback xmlns="">
              <p:pic>
                <p:nvPicPr>
                  <p:cNvPr id="6188" name="Ink 6187">
                    <a:extLst>
                      <a:ext uri="{FF2B5EF4-FFF2-40B4-BE49-F238E27FC236}">
                        <a16:creationId xmlns:a16="http://schemas.microsoft.com/office/drawing/2014/main" id="{777A8ED2-ADCC-014C-B8FF-F5ECCE4F752B}"/>
                      </a:ext>
                    </a:extLst>
                  </p:cNvPr>
                  <p:cNvPicPr/>
                  <p:nvPr/>
                </p:nvPicPr>
                <p:blipFill>
                  <a:blip r:embed="rId89"/>
                  <a:stretch>
                    <a:fillRect/>
                  </a:stretch>
                </p:blipFill>
                <p:spPr>
                  <a:xfrm>
                    <a:off x="8176276" y="6307488"/>
                    <a:ext cx="181091" cy="13540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0">
                <p14:nvContentPartPr>
                  <p14:cNvPr id="6189" name="Ink 6188">
                    <a:extLst>
                      <a:ext uri="{FF2B5EF4-FFF2-40B4-BE49-F238E27FC236}">
                        <a16:creationId xmlns:a16="http://schemas.microsoft.com/office/drawing/2014/main" id="{DDACE235-A3AE-5B4F-A2E3-1A609CC521B4}"/>
                      </a:ext>
                    </a:extLst>
                  </p14:cNvPr>
                  <p14:cNvContentPartPr/>
                  <p14:nvPr/>
                </p14:nvContentPartPr>
                <p14:xfrm>
                  <a:off x="8298000" y="6531394"/>
                  <a:ext cx="96840" cy="101880"/>
                </p14:xfrm>
              </p:contentPart>
            </mc:Choice>
            <mc:Fallback xmlns="">
              <p:pic>
                <p:nvPicPr>
                  <p:cNvPr id="6189" name="Ink 6188">
                    <a:extLst>
                      <a:ext uri="{FF2B5EF4-FFF2-40B4-BE49-F238E27FC236}">
                        <a16:creationId xmlns:a16="http://schemas.microsoft.com/office/drawing/2014/main" id="{DDACE235-A3AE-5B4F-A2E3-1A609CC521B4}"/>
                      </a:ext>
                    </a:extLst>
                  </p:cNvPr>
                  <p:cNvPicPr/>
                  <p:nvPr/>
                </p:nvPicPr>
                <p:blipFill>
                  <a:blip r:embed="rId91"/>
                  <a:stretch>
                    <a:fillRect/>
                  </a:stretch>
                </p:blipFill>
                <p:spPr>
                  <a:xfrm>
                    <a:off x="8279243" y="6512672"/>
                    <a:ext cx="133918" cy="13845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2">
                <p14:nvContentPartPr>
                  <p14:cNvPr id="6190" name="Ink 6189">
                    <a:extLst>
                      <a:ext uri="{FF2B5EF4-FFF2-40B4-BE49-F238E27FC236}">
                        <a16:creationId xmlns:a16="http://schemas.microsoft.com/office/drawing/2014/main" id="{4FF1302B-5CA8-5C4C-8E78-09A301A1B8CC}"/>
                      </a:ext>
                    </a:extLst>
                  </p14:cNvPr>
                  <p14:cNvContentPartPr/>
                  <p14:nvPr/>
                </p14:nvContentPartPr>
                <p14:xfrm>
                  <a:off x="8344440" y="6428074"/>
                  <a:ext cx="75240" cy="69840"/>
                </p14:xfrm>
              </p:contentPart>
            </mc:Choice>
            <mc:Fallback xmlns="">
              <p:pic>
                <p:nvPicPr>
                  <p:cNvPr id="6190" name="Ink 6189">
                    <a:extLst>
                      <a:ext uri="{FF2B5EF4-FFF2-40B4-BE49-F238E27FC236}">
                        <a16:creationId xmlns:a16="http://schemas.microsoft.com/office/drawing/2014/main" id="{4FF1302B-5CA8-5C4C-8E78-09A301A1B8CC}"/>
                      </a:ext>
                    </a:extLst>
                  </p:cNvPr>
                  <p:cNvPicPr/>
                  <p:nvPr/>
                </p:nvPicPr>
                <p:blipFill>
                  <a:blip r:embed="rId93"/>
                  <a:stretch>
                    <a:fillRect/>
                  </a:stretch>
                </p:blipFill>
                <p:spPr>
                  <a:xfrm>
                    <a:off x="8326067" y="6409855"/>
                    <a:ext cx="112423" cy="10627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4">
                <p14:nvContentPartPr>
                  <p14:cNvPr id="6191" name="Ink 6190">
                    <a:extLst>
                      <a:ext uri="{FF2B5EF4-FFF2-40B4-BE49-F238E27FC236}">
                        <a16:creationId xmlns:a16="http://schemas.microsoft.com/office/drawing/2014/main" id="{6A86C40E-29E8-FA47-BDFF-BBF95D9563C4}"/>
                      </a:ext>
                    </a:extLst>
                  </p14:cNvPr>
                  <p14:cNvContentPartPr/>
                  <p14:nvPr/>
                </p14:nvContentPartPr>
                <p14:xfrm>
                  <a:off x="8393760" y="6629314"/>
                  <a:ext cx="73800" cy="61920"/>
                </p14:xfrm>
              </p:contentPart>
            </mc:Choice>
            <mc:Fallback xmlns="">
              <p:pic>
                <p:nvPicPr>
                  <p:cNvPr id="6191" name="Ink 6190">
                    <a:extLst>
                      <a:ext uri="{FF2B5EF4-FFF2-40B4-BE49-F238E27FC236}">
                        <a16:creationId xmlns:a16="http://schemas.microsoft.com/office/drawing/2014/main" id="{6A86C40E-29E8-FA47-BDFF-BBF95D9563C4}"/>
                      </a:ext>
                    </a:extLst>
                  </p:cNvPr>
                  <p:cNvPicPr/>
                  <p:nvPr/>
                </p:nvPicPr>
                <p:blipFill>
                  <a:blip r:embed="rId95"/>
                  <a:stretch>
                    <a:fillRect/>
                  </a:stretch>
                </p:blipFill>
                <p:spPr>
                  <a:xfrm>
                    <a:off x="8375419" y="6610564"/>
                    <a:ext cx="110918" cy="98985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201" name="Group 6200">
              <a:extLst>
                <a:ext uri="{FF2B5EF4-FFF2-40B4-BE49-F238E27FC236}">
                  <a16:creationId xmlns:a16="http://schemas.microsoft.com/office/drawing/2014/main" id="{38D61520-39C5-6643-B793-1DFCAF68C5E8}"/>
                </a:ext>
              </a:extLst>
            </p:cNvPr>
            <p:cNvGrpSpPr/>
            <p:nvPr/>
          </p:nvGrpSpPr>
          <p:grpSpPr>
            <a:xfrm>
              <a:off x="4751280" y="3576154"/>
              <a:ext cx="662400" cy="590400"/>
              <a:chOff x="4751280" y="3576154"/>
              <a:chExt cx="662400" cy="5904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96">
                <p14:nvContentPartPr>
                  <p14:cNvPr id="6193" name="Ink 6192">
                    <a:extLst>
                      <a:ext uri="{FF2B5EF4-FFF2-40B4-BE49-F238E27FC236}">
                        <a16:creationId xmlns:a16="http://schemas.microsoft.com/office/drawing/2014/main" id="{96D56881-379D-AE4C-8F19-9A9B3820BBDA}"/>
                      </a:ext>
                    </a:extLst>
                  </p14:cNvPr>
                  <p14:cNvContentPartPr/>
                  <p14:nvPr/>
                </p14:nvContentPartPr>
                <p14:xfrm>
                  <a:off x="4791960" y="3846154"/>
                  <a:ext cx="113760" cy="171720"/>
                </p14:xfrm>
              </p:contentPart>
            </mc:Choice>
            <mc:Fallback xmlns="">
              <p:pic>
                <p:nvPicPr>
                  <p:cNvPr id="6193" name="Ink 6192">
                    <a:extLst>
                      <a:ext uri="{FF2B5EF4-FFF2-40B4-BE49-F238E27FC236}">
                        <a16:creationId xmlns:a16="http://schemas.microsoft.com/office/drawing/2014/main" id="{96D56881-379D-AE4C-8F19-9A9B3820BBDA}"/>
                      </a:ext>
                    </a:extLst>
                  </p:cNvPr>
                  <p:cNvPicPr/>
                  <p:nvPr/>
                </p:nvPicPr>
                <p:blipFill>
                  <a:blip r:embed="rId97"/>
                  <a:stretch>
                    <a:fillRect/>
                  </a:stretch>
                </p:blipFill>
                <p:spPr>
                  <a:xfrm>
                    <a:off x="4773583" y="3827365"/>
                    <a:ext cx="150951" cy="2088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8">
                <p14:nvContentPartPr>
                  <p14:cNvPr id="6194" name="Ink 6193">
                    <a:extLst>
                      <a:ext uri="{FF2B5EF4-FFF2-40B4-BE49-F238E27FC236}">
                        <a16:creationId xmlns:a16="http://schemas.microsoft.com/office/drawing/2014/main" id="{C84D9BD4-205A-714B-B722-00A7076A39D2}"/>
                      </a:ext>
                    </a:extLst>
                  </p14:cNvPr>
                  <p14:cNvContentPartPr/>
                  <p14:nvPr/>
                </p14:nvContentPartPr>
                <p14:xfrm>
                  <a:off x="4822560" y="3926074"/>
                  <a:ext cx="103320" cy="19080"/>
                </p14:xfrm>
              </p:contentPart>
            </mc:Choice>
            <mc:Fallback xmlns="">
              <p:pic>
                <p:nvPicPr>
                  <p:cNvPr id="6194" name="Ink 6193">
                    <a:extLst>
                      <a:ext uri="{FF2B5EF4-FFF2-40B4-BE49-F238E27FC236}">
                        <a16:creationId xmlns:a16="http://schemas.microsoft.com/office/drawing/2014/main" id="{C84D9BD4-205A-714B-B722-00A7076A39D2}"/>
                      </a:ext>
                    </a:extLst>
                  </p:cNvPr>
                  <p:cNvPicPr/>
                  <p:nvPr/>
                </p:nvPicPr>
                <p:blipFill>
                  <a:blip r:embed="rId99"/>
                  <a:stretch>
                    <a:fillRect/>
                  </a:stretch>
                </p:blipFill>
                <p:spPr>
                  <a:xfrm>
                    <a:off x="4803814" y="3907428"/>
                    <a:ext cx="140376" cy="5593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0">
                <p14:nvContentPartPr>
                  <p14:cNvPr id="6195" name="Ink 6194">
                    <a:extLst>
                      <a:ext uri="{FF2B5EF4-FFF2-40B4-BE49-F238E27FC236}">
                        <a16:creationId xmlns:a16="http://schemas.microsoft.com/office/drawing/2014/main" id="{5ECEF4E4-1F44-AE45-9491-68138FD98188}"/>
                      </a:ext>
                    </a:extLst>
                  </p14:cNvPr>
                  <p14:cNvContentPartPr/>
                  <p14:nvPr/>
                </p14:nvContentPartPr>
                <p14:xfrm>
                  <a:off x="4926960" y="4069714"/>
                  <a:ext cx="11160" cy="96840"/>
                </p14:xfrm>
              </p:contentPart>
            </mc:Choice>
            <mc:Fallback xmlns="">
              <p:pic>
                <p:nvPicPr>
                  <p:cNvPr id="6195" name="Ink 6194">
                    <a:extLst>
                      <a:ext uri="{FF2B5EF4-FFF2-40B4-BE49-F238E27FC236}">
                        <a16:creationId xmlns:a16="http://schemas.microsoft.com/office/drawing/2014/main" id="{5ECEF4E4-1F44-AE45-9491-68138FD98188}"/>
                      </a:ext>
                    </a:extLst>
                  </p:cNvPr>
                  <p:cNvPicPr/>
                  <p:nvPr/>
                </p:nvPicPr>
                <p:blipFill>
                  <a:blip r:embed="rId101"/>
                  <a:stretch>
                    <a:fillRect/>
                  </a:stretch>
                </p:blipFill>
                <p:spPr>
                  <a:xfrm>
                    <a:off x="4908932" y="4050957"/>
                    <a:ext cx="47645" cy="13391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2">
                <p14:nvContentPartPr>
                  <p14:cNvPr id="6196" name="Ink 6195">
                    <a:extLst>
                      <a:ext uri="{FF2B5EF4-FFF2-40B4-BE49-F238E27FC236}">
                        <a16:creationId xmlns:a16="http://schemas.microsoft.com/office/drawing/2014/main" id="{B4D8841F-6A10-594A-BC24-DB2C775635F8}"/>
                      </a:ext>
                    </a:extLst>
                  </p14:cNvPr>
                  <p14:cNvContentPartPr/>
                  <p14:nvPr/>
                </p14:nvContentPartPr>
                <p14:xfrm>
                  <a:off x="4773240" y="3721954"/>
                  <a:ext cx="146160" cy="74520"/>
                </p14:xfrm>
              </p:contentPart>
            </mc:Choice>
            <mc:Fallback xmlns="">
              <p:pic>
                <p:nvPicPr>
                  <p:cNvPr id="6196" name="Ink 6195">
                    <a:extLst>
                      <a:ext uri="{FF2B5EF4-FFF2-40B4-BE49-F238E27FC236}">
                        <a16:creationId xmlns:a16="http://schemas.microsoft.com/office/drawing/2014/main" id="{B4D8841F-6A10-594A-BC24-DB2C775635F8}"/>
                      </a:ext>
                    </a:extLst>
                  </p:cNvPr>
                  <p:cNvPicPr/>
                  <p:nvPr/>
                </p:nvPicPr>
                <p:blipFill>
                  <a:blip r:embed="rId103"/>
                  <a:stretch>
                    <a:fillRect/>
                  </a:stretch>
                </p:blipFill>
                <p:spPr>
                  <a:xfrm>
                    <a:off x="4754479" y="3703651"/>
                    <a:ext cx="183245" cy="1111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4">
                <p14:nvContentPartPr>
                  <p14:cNvPr id="6197" name="Ink 6196">
                    <a:extLst>
                      <a:ext uri="{FF2B5EF4-FFF2-40B4-BE49-F238E27FC236}">
                        <a16:creationId xmlns:a16="http://schemas.microsoft.com/office/drawing/2014/main" id="{4C313D0B-6502-C744-8665-A05FFC8E7FD7}"/>
                      </a:ext>
                    </a:extLst>
                  </p14:cNvPr>
                  <p14:cNvContentPartPr/>
                  <p14:nvPr/>
                </p14:nvContentPartPr>
                <p14:xfrm>
                  <a:off x="4751280" y="3576154"/>
                  <a:ext cx="201960" cy="111240"/>
                </p14:xfrm>
              </p:contentPart>
            </mc:Choice>
            <mc:Fallback xmlns="">
              <p:pic>
                <p:nvPicPr>
                  <p:cNvPr id="6197" name="Ink 6196">
                    <a:extLst>
                      <a:ext uri="{FF2B5EF4-FFF2-40B4-BE49-F238E27FC236}">
                        <a16:creationId xmlns:a16="http://schemas.microsoft.com/office/drawing/2014/main" id="{4C313D0B-6502-C744-8665-A05FFC8E7FD7}"/>
                      </a:ext>
                    </a:extLst>
                  </p:cNvPr>
                  <p:cNvPicPr/>
                  <p:nvPr/>
                </p:nvPicPr>
                <p:blipFill>
                  <a:blip r:embed="rId105"/>
                  <a:stretch>
                    <a:fillRect/>
                  </a:stretch>
                </p:blipFill>
                <p:spPr>
                  <a:xfrm>
                    <a:off x="4732960" y="3557396"/>
                    <a:ext cx="239037" cy="148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6">
                <p14:nvContentPartPr>
                  <p14:cNvPr id="6198" name="Ink 6197">
                    <a:extLst>
                      <a:ext uri="{FF2B5EF4-FFF2-40B4-BE49-F238E27FC236}">
                        <a16:creationId xmlns:a16="http://schemas.microsoft.com/office/drawing/2014/main" id="{2CBAB8D6-3944-424D-A4E9-1898AFE9E546}"/>
                      </a:ext>
                    </a:extLst>
                  </p14:cNvPr>
                  <p14:cNvContentPartPr/>
                  <p14:nvPr/>
                </p14:nvContentPartPr>
                <p14:xfrm>
                  <a:off x="5105520" y="3819874"/>
                  <a:ext cx="59760" cy="196200"/>
                </p14:xfrm>
              </p:contentPart>
            </mc:Choice>
            <mc:Fallback xmlns="">
              <p:pic>
                <p:nvPicPr>
                  <p:cNvPr id="6198" name="Ink 6197">
                    <a:extLst>
                      <a:ext uri="{FF2B5EF4-FFF2-40B4-BE49-F238E27FC236}">
                        <a16:creationId xmlns:a16="http://schemas.microsoft.com/office/drawing/2014/main" id="{2CBAB8D6-3944-424D-A4E9-1898AFE9E546}"/>
                      </a:ext>
                    </a:extLst>
                  </p:cNvPr>
                  <p:cNvPicPr/>
                  <p:nvPr/>
                </p:nvPicPr>
                <p:blipFill>
                  <a:blip r:embed="rId107"/>
                  <a:stretch>
                    <a:fillRect/>
                  </a:stretch>
                </p:blipFill>
                <p:spPr>
                  <a:xfrm>
                    <a:off x="5087199" y="3801562"/>
                    <a:ext cx="96837" cy="2332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8">
                <p14:nvContentPartPr>
                  <p14:cNvPr id="6199" name="Ink 6198">
                    <a:extLst>
                      <a:ext uri="{FF2B5EF4-FFF2-40B4-BE49-F238E27FC236}">
                        <a16:creationId xmlns:a16="http://schemas.microsoft.com/office/drawing/2014/main" id="{1CC646C2-4C36-3244-83B5-61F34AC47648}"/>
                      </a:ext>
                    </a:extLst>
                  </p14:cNvPr>
                  <p14:cNvContentPartPr/>
                  <p14:nvPr/>
                </p14:nvContentPartPr>
                <p14:xfrm>
                  <a:off x="5209200" y="3899074"/>
                  <a:ext cx="144720" cy="94680"/>
                </p14:xfrm>
              </p:contentPart>
            </mc:Choice>
            <mc:Fallback xmlns="">
              <p:pic>
                <p:nvPicPr>
                  <p:cNvPr id="6199" name="Ink 6198">
                    <a:extLst>
                      <a:ext uri="{FF2B5EF4-FFF2-40B4-BE49-F238E27FC236}">
                        <a16:creationId xmlns:a16="http://schemas.microsoft.com/office/drawing/2014/main" id="{1CC646C2-4C36-3244-83B5-61F34AC47648}"/>
                      </a:ext>
                    </a:extLst>
                  </p:cNvPr>
                  <p:cNvPicPr/>
                  <p:nvPr/>
                </p:nvPicPr>
                <p:blipFill>
                  <a:blip r:embed="rId109"/>
                  <a:stretch>
                    <a:fillRect/>
                  </a:stretch>
                </p:blipFill>
                <p:spPr>
                  <a:xfrm>
                    <a:off x="5190892" y="3880749"/>
                    <a:ext cx="181772" cy="13176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0">
                <p14:nvContentPartPr>
                  <p14:cNvPr id="6200" name="Ink 6199">
                    <a:extLst>
                      <a:ext uri="{FF2B5EF4-FFF2-40B4-BE49-F238E27FC236}">
                        <a16:creationId xmlns:a16="http://schemas.microsoft.com/office/drawing/2014/main" id="{A7310B0E-3286-A449-B02A-6023D0952557}"/>
                      </a:ext>
                    </a:extLst>
                  </p14:cNvPr>
                  <p14:cNvContentPartPr/>
                  <p14:nvPr/>
                </p14:nvContentPartPr>
                <p14:xfrm>
                  <a:off x="5317560" y="3798994"/>
                  <a:ext cx="96120" cy="331920"/>
                </p14:xfrm>
              </p:contentPart>
            </mc:Choice>
            <mc:Fallback xmlns="">
              <p:pic>
                <p:nvPicPr>
                  <p:cNvPr id="6200" name="Ink 6199">
                    <a:extLst>
                      <a:ext uri="{FF2B5EF4-FFF2-40B4-BE49-F238E27FC236}">
                        <a16:creationId xmlns:a16="http://schemas.microsoft.com/office/drawing/2014/main" id="{A7310B0E-3286-A449-B02A-6023D0952557}"/>
                      </a:ext>
                    </a:extLst>
                  </p:cNvPr>
                  <p:cNvPicPr/>
                  <p:nvPr/>
                </p:nvPicPr>
                <p:blipFill>
                  <a:blip r:embed="rId111"/>
                  <a:stretch>
                    <a:fillRect/>
                  </a:stretch>
                </p:blipFill>
                <p:spPr>
                  <a:xfrm>
                    <a:off x="5298773" y="3780239"/>
                    <a:ext cx="133257" cy="368994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223" name="Group 6222">
              <a:extLst>
                <a:ext uri="{FF2B5EF4-FFF2-40B4-BE49-F238E27FC236}">
                  <a16:creationId xmlns:a16="http://schemas.microsoft.com/office/drawing/2014/main" id="{42559B66-CA3D-EB4C-AB1F-F2CEF8164A20}"/>
                </a:ext>
              </a:extLst>
            </p:cNvPr>
            <p:cNvGrpSpPr/>
            <p:nvPr/>
          </p:nvGrpSpPr>
          <p:grpSpPr>
            <a:xfrm>
              <a:off x="5453280" y="5016514"/>
              <a:ext cx="2082240" cy="67320"/>
              <a:chOff x="5453280" y="5016514"/>
              <a:chExt cx="2082240" cy="673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2">
                <p14:nvContentPartPr>
                  <p14:cNvPr id="6214" name="Ink 6213">
                    <a:extLst>
                      <a:ext uri="{FF2B5EF4-FFF2-40B4-BE49-F238E27FC236}">
                        <a16:creationId xmlns:a16="http://schemas.microsoft.com/office/drawing/2014/main" id="{C38BD4A6-16C4-CA4D-B37F-AEE27CA4FA8B}"/>
                      </a:ext>
                    </a:extLst>
                  </p14:cNvPr>
                  <p14:cNvContentPartPr/>
                  <p14:nvPr/>
                </p14:nvContentPartPr>
                <p14:xfrm>
                  <a:off x="5453280" y="5048554"/>
                  <a:ext cx="163800" cy="35280"/>
                </p14:xfrm>
              </p:contentPart>
            </mc:Choice>
            <mc:Fallback xmlns="">
              <p:pic>
                <p:nvPicPr>
                  <p:cNvPr id="6214" name="Ink 6213">
                    <a:extLst>
                      <a:ext uri="{FF2B5EF4-FFF2-40B4-BE49-F238E27FC236}">
                        <a16:creationId xmlns:a16="http://schemas.microsoft.com/office/drawing/2014/main" id="{C38BD4A6-16C4-CA4D-B37F-AEE27CA4FA8B}"/>
                      </a:ext>
                    </a:extLst>
                  </p:cNvPr>
                  <p:cNvPicPr/>
                  <p:nvPr/>
                </p:nvPicPr>
                <p:blipFill>
                  <a:blip r:embed="rId113"/>
                  <a:stretch>
                    <a:fillRect/>
                  </a:stretch>
                </p:blipFill>
                <p:spPr>
                  <a:xfrm>
                    <a:off x="5434498" y="5030261"/>
                    <a:ext cx="200928" cy="723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4">
                <p14:nvContentPartPr>
                  <p14:cNvPr id="6215" name="Ink 6214">
                    <a:extLst>
                      <a:ext uri="{FF2B5EF4-FFF2-40B4-BE49-F238E27FC236}">
                        <a16:creationId xmlns:a16="http://schemas.microsoft.com/office/drawing/2014/main" id="{31950792-1F12-EC49-BD73-B7FBF6AACB73}"/>
                      </a:ext>
                    </a:extLst>
                  </p14:cNvPr>
                  <p14:cNvContentPartPr/>
                  <p14:nvPr/>
                </p14:nvContentPartPr>
                <p14:xfrm>
                  <a:off x="5731200" y="5061514"/>
                  <a:ext cx="132480" cy="3240"/>
                </p14:xfrm>
              </p:contentPart>
            </mc:Choice>
            <mc:Fallback xmlns="">
              <p:pic>
                <p:nvPicPr>
                  <p:cNvPr id="6215" name="Ink 6214">
                    <a:extLst>
                      <a:ext uri="{FF2B5EF4-FFF2-40B4-BE49-F238E27FC236}">
                        <a16:creationId xmlns:a16="http://schemas.microsoft.com/office/drawing/2014/main" id="{31950792-1F12-EC49-BD73-B7FBF6AACB73}"/>
                      </a:ext>
                    </a:extLst>
                  </p:cNvPr>
                  <p:cNvPicPr/>
                  <p:nvPr/>
                </p:nvPicPr>
                <p:blipFill>
                  <a:blip r:embed="rId115"/>
                  <a:stretch>
                    <a:fillRect/>
                  </a:stretch>
                </p:blipFill>
                <p:spPr>
                  <a:xfrm>
                    <a:off x="5712461" y="5044504"/>
                    <a:ext cx="169086" cy="372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6">
                <p14:nvContentPartPr>
                  <p14:cNvPr id="6216" name="Ink 6215">
                    <a:extLst>
                      <a:ext uri="{FF2B5EF4-FFF2-40B4-BE49-F238E27FC236}">
                        <a16:creationId xmlns:a16="http://schemas.microsoft.com/office/drawing/2014/main" id="{4F2FC167-CDBB-AA4D-B229-7BD5950E1DC0}"/>
                      </a:ext>
                    </a:extLst>
                  </p14:cNvPr>
                  <p14:cNvContentPartPr/>
                  <p14:nvPr/>
                </p14:nvContentPartPr>
                <p14:xfrm>
                  <a:off x="6039000" y="5034154"/>
                  <a:ext cx="125280" cy="16920"/>
                </p14:xfrm>
              </p:contentPart>
            </mc:Choice>
            <mc:Fallback xmlns="">
              <p:pic>
                <p:nvPicPr>
                  <p:cNvPr id="6216" name="Ink 6215">
                    <a:extLst>
                      <a:ext uri="{FF2B5EF4-FFF2-40B4-BE49-F238E27FC236}">
                        <a16:creationId xmlns:a16="http://schemas.microsoft.com/office/drawing/2014/main" id="{4F2FC167-CDBB-AA4D-B229-7BD5950E1DC0}"/>
                      </a:ext>
                    </a:extLst>
                  </p:cNvPr>
                  <p:cNvPicPr/>
                  <p:nvPr/>
                </p:nvPicPr>
                <p:blipFill>
                  <a:blip r:embed="rId117"/>
                  <a:stretch>
                    <a:fillRect/>
                  </a:stretch>
                </p:blipFill>
                <p:spPr>
                  <a:xfrm>
                    <a:off x="6020230" y="5015499"/>
                    <a:ext cx="162384" cy="5379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8">
                <p14:nvContentPartPr>
                  <p14:cNvPr id="6217" name="Ink 6216">
                    <a:extLst>
                      <a:ext uri="{FF2B5EF4-FFF2-40B4-BE49-F238E27FC236}">
                        <a16:creationId xmlns:a16="http://schemas.microsoft.com/office/drawing/2014/main" id="{C3DEEDF1-EF00-1D4A-811F-561A40AE033C}"/>
                      </a:ext>
                    </a:extLst>
                  </p14:cNvPr>
                  <p14:cNvContentPartPr/>
                  <p14:nvPr/>
                </p14:nvContentPartPr>
                <p14:xfrm>
                  <a:off x="6329880" y="5039914"/>
                  <a:ext cx="119160" cy="1800"/>
                </p14:xfrm>
              </p:contentPart>
            </mc:Choice>
            <mc:Fallback xmlns="">
              <p:pic>
                <p:nvPicPr>
                  <p:cNvPr id="6217" name="Ink 6216">
                    <a:extLst>
                      <a:ext uri="{FF2B5EF4-FFF2-40B4-BE49-F238E27FC236}">
                        <a16:creationId xmlns:a16="http://schemas.microsoft.com/office/drawing/2014/main" id="{C3DEEDF1-EF00-1D4A-811F-561A40AE033C}"/>
                      </a:ext>
                    </a:extLst>
                  </p:cNvPr>
                  <p:cNvPicPr/>
                  <p:nvPr/>
                </p:nvPicPr>
                <p:blipFill>
                  <a:blip r:embed="rId119"/>
                  <a:stretch>
                    <a:fillRect/>
                  </a:stretch>
                </p:blipFill>
                <p:spPr>
                  <a:xfrm>
                    <a:off x="6311615" y="5021014"/>
                    <a:ext cx="155691" cy="400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0">
                <p14:nvContentPartPr>
                  <p14:cNvPr id="6218" name="Ink 6217">
                    <a:extLst>
                      <a:ext uri="{FF2B5EF4-FFF2-40B4-BE49-F238E27FC236}">
                        <a16:creationId xmlns:a16="http://schemas.microsoft.com/office/drawing/2014/main" id="{C0DA600C-7E8A-1A44-93CD-01F8B53649D4}"/>
                      </a:ext>
                    </a:extLst>
                  </p14:cNvPr>
                  <p14:cNvContentPartPr/>
                  <p14:nvPr/>
                </p14:nvContentPartPr>
                <p14:xfrm>
                  <a:off x="6623640" y="5050714"/>
                  <a:ext cx="125280" cy="7560"/>
                </p14:xfrm>
              </p:contentPart>
            </mc:Choice>
            <mc:Fallback xmlns="">
              <p:pic>
                <p:nvPicPr>
                  <p:cNvPr id="6218" name="Ink 6217">
                    <a:extLst>
                      <a:ext uri="{FF2B5EF4-FFF2-40B4-BE49-F238E27FC236}">
                        <a16:creationId xmlns:a16="http://schemas.microsoft.com/office/drawing/2014/main" id="{C0DA600C-7E8A-1A44-93CD-01F8B53649D4}"/>
                      </a:ext>
                    </a:extLst>
                  </p:cNvPr>
                  <p:cNvPicPr/>
                  <p:nvPr/>
                </p:nvPicPr>
                <p:blipFill>
                  <a:blip r:embed="rId121"/>
                  <a:stretch>
                    <a:fillRect/>
                  </a:stretch>
                </p:blipFill>
                <p:spPr>
                  <a:xfrm>
                    <a:off x="6605306" y="5033074"/>
                    <a:ext cx="162384" cy="42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2">
                <p14:nvContentPartPr>
                  <p14:cNvPr id="6219" name="Ink 6218">
                    <a:extLst>
                      <a:ext uri="{FF2B5EF4-FFF2-40B4-BE49-F238E27FC236}">
                        <a16:creationId xmlns:a16="http://schemas.microsoft.com/office/drawing/2014/main" id="{EB345F58-41B5-6048-8C69-5466A63DEAC1}"/>
                      </a:ext>
                    </a:extLst>
                  </p14:cNvPr>
                  <p14:cNvContentPartPr/>
                  <p14:nvPr/>
                </p14:nvContentPartPr>
                <p14:xfrm>
                  <a:off x="6900840" y="5054314"/>
                  <a:ext cx="150480" cy="18360"/>
                </p14:xfrm>
              </p:contentPart>
            </mc:Choice>
            <mc:Fallback xmlns="">
              <p:pic>
                <p:nvPicPr>
                  <p:cNvPr id="6219" name="Ink 6218">
                    <a:extLst>
                      <a:ext uri="{FF2B5EF4-FFF2-40B4-BE49-F238E27FC236}">
                        <a16:creationId xmlns:a16="http://schemas.microsoft.com/office/drawing/2014/main" id="{EB345F58-41B5-6048-8C69-5466A63DEAC1}"/>
                      </a:ext>
                    </a:extLst>
                  </p:cNvPr>
                  <p:cNvPicPr/>
                  <p:nvPr/>
                </p:nvPicPr>
                <p:blipFill>
                  <a:blip r:embed="rId123"/>
                  <a:stretch>
                    <a:fillRect/>
                  </a:stretch>
                </p:blipFill>
                <p:spPr>
                  <a:xfrm>
                    <a:off x="6882521" y="5036381"/>
                    <a:ext cx="187555" cy="542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4">
                <p14:nvContentPartPr>
                  <p14:cNvPr id="6220" name="Ink 6219">
                    <a:extLst>
                      <a:ext uri="{FF2B5EF4-FFF2-40B4-BE49-F238E27FC236}">
                        <a16:creationId xmlns:a16="http://schemas.microsoft.com/office/drawing/2014/main" id="{1B9D1189-79EA-B547-8877-718416357DD8}"/>
                      </a:ext>
                    </a:extLst>
                  </p14:cNvPr>
                  <p14:cNvContentPartPr/>
                  <p14:nvPr/>
                </p14:nvContentPartPr>
                <p14:xfrm>
                  <a:off x="7157160" y="5034874"/>
                  <a:ext cx="106200" cy="8280"/>
                </p14:xfrm>
              </p:contentPart>
            </mc:Choice>
            <mc:Fallback xmlns="">
              <p:pic>
                <p:nvPicPr>
                  <p:cNvPr id="6220" name="Ink 6219">
                    <a:extLst>
                      <a:ext uri="{FF2B5EF4-FFF2-40B4-BE49-F238E27FC236}">
                        <a16:creationId xmlns:a16="http://schemas.microsoft.com/office/drawing/2014/main" id="{1B9D1189-79EA-B547-8877-718416357DD8}"/>
                      </a:ext>
                    </a:extLst>
                  </p:cNvPr>
                  <p:cNvPicPr/>
                  <p:nvPr/>
                </p:nvPicPr>
                <p:blipFill>
                  <a:blip r:embed="rId125"/>
                  <a:stretch>
                    <a:fillRect/>
                  </a:stretch>
                </p:blipFill>
                <p:spPr>
                  <a:xfrm>
                    <a:off x="7138880" y="5016135"/>
                    <a:ext cx="142761" cy="4532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6">
                <p14:nvContentPartPr>
                  <p14:cNvPr id="6221" name="Ink 6220">
                    <a:extLst>
                      <a:ext uri="{FF2B5EF4-FFF2-40B4-BE49-F238E27FC236}">
                        <a16:creationId xmlns:a16="http://schemas.microsoft.com/office/drawing/2014/main" id="{54C2505E-EF6F-5645-9E5C-E38C5C5B7F9D}"/>
                      </a:ext>
                    </a:extLst>
                  </p14:cNvPr>
                  <p14:cNvContentPartPr/>
                  <p14:nvPr/>
                </p14:nvContentPartPr>
                <p14:xfrm>
                  <a:off x="7390080" y="5034154"/>
                  <a:ext cx="102600" cy="6120"/>
                </p14:xfrm>
              </p:contentPart>
            </mc:Choice>
            <mc:Fallback xmlns="">
              <p:pic>
                <p:nvPicPr>
                  <p:cNvPr id="6221" name="Ink 6220">
                    <a:extLst>
                      <a:ext uri="{FF2B5EF4-FFF2-40B4-BE49-F238E27FC236}">
                        <a16:creationId xmlns:a16="http://schemas.microsoft.com/office/drawing/2014/main" id="{54C2505E-EF6F-5645-9E5C-E38C5C5B7F9D}"/>
                      </a:ext>
                    </a:extLst>
                  </p:cNvPr>
                  <p:cNvPicPr/>
                  <p:nvPr/>
                </p:nvPicPr>
                <p:blipFill>
                  <a:blip r:embed="rId127"/>
                  <a:stretch>
                    <a:fillRect/>
                  </a:stretch>
                </p:blipFill>
                <p:spPr>
                  <a:xfrm>
                    <a:off x="7371743" y="5015357"/>
                    <a:ext cx="139711" cy="4327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8">
                <p14:nvContentPartPr>
                  <p14:cNvPr id="6222" name="Ink 6221">
                    <a:extLst>
                      <a:ext uri="{FF2B5EF4-FFF2-40B4-BE49-F238E27FC236}">
                        <a16:creationId xmlns:a16="http://schemas.microsoft.com/office/drawing/2014/main" id="{3AA0B019-7FAF-834E-ABA3-7F3B48CABDD3}"/>
                      </a:ext>
                    </a:extLst>
                  </p14:cNvPr>
                  <p14:cNvContentPartPr/>
                  <p14:nvPr/>
                </p14:nvContentPartPr>
                <p14:xfrm>
                  <a:off x="7521120" y="5016514"/>
                  <a:ext cx="14400" cy="3240"/>
                </p14:xfrm>
              </p:contentPart>
            </mc:Choice>
            <mc:Fallback xmlns="">
              <p:pic>
                <p:nvPicPr>
                  <p:cNvPr id="6222" name="Ink 6221">
                    <a:extLst>
                      <a:ext uri="{FF2B5EF4-FFF2-40B4-BE49-F238E27FC236}">
                        <a16:creationId xmlns:a16="http://schemas.microsoft.com/office/drawing/2014/main" id="{3AA0B019-7FAF-834E-ABA3-7F3B48CABDD3}"/>
                      </a:ext>
                    </a:extLst>
                  </p:cNvPr>
                  <p:cNvPicPr/>
                  <p:nvPr/>
                </p:nvPicPr>
                <p:blipFill>
                  <a:blip r:embed="rId129"/>
                  <a:stretch>
                    <a:fillRect/>
                  </a:stretch>
                </p:blipFill>
                <p:spPr>
                  <a:xfrm>
                    <a:off x="7502793" y="4999504"/>
                    <a:ext cx="51491" cy="372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232" name="Group 6231">
              <a:extLst>
                <a:ext uri="{FF2B5EF4-FFF2-40B4-BE49-F238E27FC236}">
                  <a16:creationId xmlns:a16="http://schemas.microsoft.com/office/drawing/2014/main" id="{8575F6BC-7DDF-2249-8754-3421979CBC69}"/>
                </a:ext>
              </a:extLst>
            </p:cNvPr>
            <p:cNvGrpSpPr/>
            <p:nvPr/>
          </p:nvGrpSpPr>
          <p:grpSpPr>
            <a:xfrm>
              <a:off x="4575600" y="4761994"/>
              <a:ext cx="772200" cy="581040"/>
              <a:chOff x="4575600" y="4761994"/>
              <a:chExt cx="772200" cy="581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30">
                <p14:nvContentPartPr>
                  <p14:cNvPr id="6224" name="Ink 6223">
                    <a:extLst>
                      <a:ext uri="{FF2B5EF4-FFF2-40B4-BE49-F238E27FC236}">
                        <a16:creationId xmlns:a16="http://schemas.microsoft.com/office/drawing/2014/main" id="{4E7821EC-7716-EA4E-AAE4-58A2CE6F1AB3}"/>
                      </a:ext>
                    </a:extLst>
                  </p14:cNvPr>
                  <p14:cNvContentPartPr/>
                  <p14:nvPr/>
                </p14:nvContentPartPr>
                <p14:xfrm>
                  <a:off x="4602600" y="5031274"/>
                  <a:ext cx="152640" cy="188280"/>
                </p14:xfrm>
              </p:contentPart>
            </mc:Choice>
            <mc:Fallback xmlns="">
              <p:pic>
                <p:nvPicPr>
                  <p:cNvPr id="6224" name="Ink 6223">
                    <a:extLst>
                      <a:ext uri="{FF2B5EF4-FFF2-40B4-BE49-F238E27FC236}">
                        <a16:creationId xmlns:a16="http://schemas.microsoft.com/office/drawing/2014/main" id="{4E7821EC-7716-EA4E-AAE4-58A2CE6F1AB3}"/>
                      </a:ext>
                    </a:extLst>
                  </p:cNvPr>
                  <p:cNvPicPr/>
                  <p:nvPr/>
                </p:nvPicPr>
                <p:blipFill>
                  <a:blip r:embed="rId131"/>
                  <a:stretch>
                    <a:fillRect/>
                  </a:stretch>
                </p:blipFill>
                <p:spPr>
                  <a:xfrm>
                    <a:off x="4584283" y="5012533"/>
                    <a:ext cx="189710" cy="2248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2">
                <p14:nvContentPartPr>
                  <p14:cNvPr id="6225" name="Ink 6224">
                    <a:extLst>
                      <a:ext uri="{FF2B5EF4-FFF2-40B4-BE49-F238E27FC236}">
                        <a16:creationId xmlns:a16="http://schemas.microsoft.com/office/drawing/2014/main" id="{EDBEDAC9-4368-B942-8E92-3CCE42657D4B}"/>
                      </a:ext>
                    </a:extLst>
                  </p14:cNvPr>
                  <p14:cNvContentPartPr/>
                  <p14:nvPr/>
                </p14:nvContentPartPr>
                <p14:xfrm>
                  <a:off x="4575600" y="4845514"/>
                  <a:ext cx="145440" cy="89640"/>
                </p14:xfrm>
              </p:contentPart>
            </mc:Choice>
            <mc:Fallback xmlns="">
              <p:pic>
                <p:nvPicPr>
                  <p:cNvPr id="6225" name="Ink 6224">
                    <a:extLst>
                      <a:ext uri="{FF2B5EF4-FFF2-40B4-BE49-F238E27FC236}">
                        <a16:creationId xmlns:a16="http://schemas.microsoft.com/office/drawing/2014/main" id="{EDBEDAC9-4368-B942-8E92-3CCE42657D4B}"/>
                      </a:ext>
                    </a:extLst>
                  </p:cNvPr>
                  <p:cNvPicPr/>
                  <p:nvPr/>
                </p:nvPicPr>
                <p:blipFill>
                  <a:blip r:embed="rId133"/>
                  <a:stretch>
                    <a:fillRect/>
                  </a:stretch>
                </p:blipFill>
                <p:spPr>
                  <a:xfrm>
                    <a:off x="4557311" y="4826803"/>
                    <a:ext cx="182018" cy="12619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4">
                <p14:nvContentPartPr>
                  <p14:cNvPr id="6226" name="Ink 6225">
                    <a:extLst>
                      <a:ext uri="{FF2B5EF4-FFF2-40B4-BE49-F238E27FC236}">
                        <a16:creationId xmlns:a16="http://schemas.microsoft.com/office/drawing/2014/main" id="{6D1EC058-B54F-984E-9AEE-7354D03D3CD3}"/>
                      </a:ext>
                    </a:extLst>
                  </p14:cNvPr>
                  <p14:cNvContentPartPr/>
                  <p14:nvPr/>
                </p14:nvContentPartPr>
                <p14:xfrm>
                  <a:off x="4794840" y="5246914"/>
                  <a:ext cx="15480" cy="96120"/>
                </p14:xfrm>
              </p:contentPart>
            </mc:Choice>
            <mc:Fallback xmlns="">
              <p:pic>
                <p:nvPicPr>
                  <p:cNvPr id="6226" name="Ink 6225">
                    <a:extLst>
                      <a:ext uri="{FF2B5EF4-FFF2-40B4-BE49-F238E27FC236}">
                        <a16:creationId xmlns:a16="http://schemas.microsoft.com/office/drawing/2014/main" id="{6D1EC058-B54F-984E-9AEE-7354D03D3CD3}"/>
                      </a:ext>
                    </a:extLst>
                  </p:cNvPr>
                  <p:cNvPicPr/>
                  <p:nvPr/>
                </p:nvPicPr>
                <p:blipFill>
                  <a:blip r:embed="rId135"/>
                  <a:stretch>
                    <a:fillRect/>
                  </a:stretch>
                </p:blipFill>
                <p:spPr>
                  <a:xfrm>
                    <a:off x="4776780" y="5228127"/>
                    <a:ext cx="52030" cy="1332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6">
                <p14:nvContentPartPr>
                  <p14:cNvPr id="6228" name="Ink 6227">
                    <a:extLst>
                      <a:ext uri="{FF2B5EF4-FFF2-40B4-BE49-F238E27FC236}">
                        <a16:creationId xmlns:a16="http://schemas.microsoft.com/office/drawing/2014/main" id="{0AB95954-2864-0D43-868F-87B0123558AF}"/>
                      </a:ext>
                    </a:extLst>
                  </p14:cNvPr>
                  <p14:cNvContentPartPr/>
                  <p14:nvPr/>
                </p14:nvContentPartPr>
                <p14:xfrm>
                  <a:off x="4586400" y="4761994"/>
                  <a:ext cx="175320" cy="124560"/>
                </p14:xfrm>
              </p:contentPart>
            </mc:Choice>
            <mc:Fallback xmlns="">
              <p:pic>
                <p:nvPicPr>
                  <p:cNvPr id="6228" name="Ink 6227">
                    <a:extLst>
                      <a:ext uri="{FF2B5EF4-FFF2-40B4-BE49-F238E27FC236}">
                        <a16:creationId xmlns:a16="http://schemas.microsoft.com/office/drawing/2014/main" id="{0AB95954-2864-0D43-868F-87B0123558AF}"/>
                      </a:ext>
                    </a:extLst>
                  </p:cNvPr>
                  <p:cNvPicPr/>
                  <p:nvPr/>
                </p:nvPicPr>
                <p:blipFill>
                  <a:blip r:embed="rId137"/>
                  <a:stretch>
                    <a:fillRect/>
                  </a:stretch>
                </p:blipFill>
                <p:spPr>
                  <a:xfrm>
                    <a:off x="4567647" y="4743201"/>
                    <a:ext cx="211954" cy="1617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8">
                <p14:nvContentPartPr>
                  <p14:cNvPr id="6229" name="Ink 6228">
                    <a:extLst>
                      <a:ext uri="{FF2B5EF4-FFF2-40B4-BE49-F238E27FC236}">
                        <a16:creationId xmlns:a16="http://schemas.microsoft.com/office/drawing/2014/main" id="{F54716AC-3742-8D41-8BD0-B0F602B0322B}"/>
                      </a:ext>
                    </a:extLst>
                  </p14:cNvPr>
                  <p14:cNvContentPartPr/>
                  <p14:nvPr/>
                </p14:nvContentPartPr>
                <p14:xfrm>
                  <a:off x="4996800" y="4938394"/>
                  <a:ext cx="73080" cy="236160"/>
                </p14:xfrm>
              </p:contentPart>
            </mc:Choice>
            <mc:Fallback xmlns="">
              <p:pic>
                <p:nvPicPr>
                  <p:cNvPr id="6229" name="Ink 6228">
                    <a:extLst>
                      <a:ext uri="{FF2B5EF4-FFF2-40B4-BE49-F238E27FC236}">
                        <a16:creationId xmlns:a16="http://schemas.microsoft.com/office/drawing/2014/main" id="{F54716AC-3742-8D41-8BD0-B0F602B0322B}"/>
                      </a:ext>
                    </a:extLst>
                  </p:cNvPr>
                  <p:cNvPicPr/>
                  <p:nvPr/>
                </p:nvPicPr>
                <p:blipFill>
                  <a:blip r:embed="rId139"/>
                  <a:stretch>
                    <a:fillRect/>
                  </a:stretch>
                </p:blipFill>
                <p:spPr>
                  <a:xfrm>
                    <a:off x="4977983" y="4919623"/>
                    <a:ext cx="110276" cy="2732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0">
                <p14:nvContentPartPr>
                  <p14:cNvPr id="6230" name="Ink 6229">
                    <a:extLst>
                      <a:ext uri="{FF2B5EF4-FFF2-40B4-BE49-F238E27FC236}">
                        <a16:creationId xmlns:a16="http://schemas.microsoft.com/office/drawing/2014/main" id="{7FF22777-CACF-7C49-83ED-03458582E1CC}"/>
                      </a:ext>
                    </a:extLst>
                  </p14:cNvPr>
                  <p14:cNvContentPartPr/>
                  <p14:nvPr/>
                </p14:nvContentPartPr>
                <p14:xfrm>
                  <a:off x="5164920" y="4940554"/>
                  <a:ext cx="77400" cy="210240"/>
                </p14:xfrm>
              </p:contentPart>
            </mc:Choice>
            <mc:Fallback xmlns="">
              <p:pic>
                <p:nvPicPr>
                  <p:cNvPr id="6230" name="Ink 6229">
                    <a:extLst>
                      <a:ext uri="{FF2B5EF4-FFF2-40B4-BE49-F238E27FC236}">
                        <a16:creationId xmlns:a16="http://schemas.microsoft.com/office/drawing/2014/main" id="{7FF22777-CACF-7C49-83ED-03458582E1CC}"/>
                      </a:ext>
                    </a:extLst>
                  </p:cNvPr>
                  <p:cNvPicPr/>
                  <p:nvPr/>
                </p:nvPicPr>
                <p:blipFill>
                  <a:blip r:embed="rId141"/>
                  <a:stretch>
                    <a:fillRect/>
                  </a:stretch>
                </p:blipFill>
                <p:spPr>
                  <a:xfrm>
                    <a:off x="5146554" y="4921798"/>
                    <a:ext cx="114569" cy="24687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2">
                <p14:nvContentPartPr>
                  <p14:cNvPr id="6231" name="Ink 6230">
                    <a:extLst>
                      <a:ext uri="{FF2B5EF4-FFF2-40B4-BE49-F238E27FC236}">
                        <a16:creationId xmlns:a16="http://schemas.microsoft.com/office/drawing/2014/main" id="{18BBEF5C-E684-5349-8A9D-DA68A34E7C87}"/>
                      </a:ext>
                    </a:extLst>
                  </p14:cNvPr>
                  <p14:cNvContentPartPr/>
                  <p14:nvPr/>
                </p14:nvContentPartPr>
                <p14:xfrm>
                  <a:off x="5264640" y="4920034"/>
                  <a:ext cx="83160" cy="326160"/>
                </p14:xfrm>
              </p:contentPart>
            </mc:Choice>
            <mc:Fallback xmlns="">
              <p:pic>
                <p:nvPicPr>
                  <p:cNvPr id="6231" name="Ink 6230">
                    <a:extLst>
                      <a:ext uri="{FF2B5EF4-FFF2-40B4-BE49-F238E27FC236}">
                        <a16:creationId xmlns:a16="http://schemas.microsoft.com/office/drawing/2014/main" id="{18BBEF5C-E684-5349-8A9D-DA68A34E7C87}"/>
                      </a:ext>
                    </a:extLst>
                  </p:cNvPr>
                  <p:cNvPicPr/>
                  <p:nvPr/>
                </p:nvPicPr>
                <p:blipFill>
                  <a:blip r:embed="rId143"/>
                  <a:stretch>
                    <a:fillRect/>
                  </a:stretch>
                </p:blipFill>
                <p:spPr>
                  <a:xfrm>
                    <a:off x="5245918" y="4901720"/>
                    <a:ext cx="119733" cy="362788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6233" name="Ink 6232">
                  <a:extLst>
                    <a:ext uri="{FF2B5EF4-FFF2-40B4-BE49-F238E27FC236}">
                      <a16:creationId xmlns:a16="http://schemas.microsoft.com/office/drawing/2014/main" id="{DDA0E93E-016D-EB40-B2CD-489CDC8060F4}"/>
                    </a:ext>
                  </a:extLst>
                </p14:cNvPr>
                <p14:cNvContentPartPr/>
                <p14:nvPr/>
              </p14:nvContentPartPr>
              <p14:xfrm>
                <a:off x="6711480" y="4358434"/>
                <a:ext cx="69120" cy="55440"/>
              </p14:xfrm>
            </p:contentPart>
          </mc:Choice>
          <mc:Fallback xmlns="">
            <p:pic>
              <p:nvPicPr>
                <p:cNvPr id="6233" name="Ink 6232">
                  <a:extLst>
                    <a:ext uri="{FF2B5EF4-FFF2-40B4-BE49-F238E27FC236}">
                      <a16:creationId xmlns:a16="http://schemas.microsoft.com/office/drawing/2014/main" id="{DDA0E93E-016D-EB40-B2CD-489CDC8060F4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693222" y="4340100"/>
                  <a:ext cx="106071" cy="925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6234" name="Ink 6233">
                  <a:extLst>
                    <a:ext uri="{FF2B5EF4-FFF2-40B4-BE49-F238E27FC236}">
                      <a16:creationId xmlns:a16="http://schemas.microsoft.com/office/drawing/2014/main" id="{7256D8BE-C48D-AD45-A76B-3745137AF68E}"/>
                    </a:ext>
                  </a:extLst>
                </p14:cNvPr>
                <p14:cNvContentPartPr/>
                <p14:nvPr/>
              </p14:nvContentPartPr>
              <p14:xfrm>
                <a:off x="6737040" y="3588394"/>
                <a:ext cx="284760" cy="688320"/>
              </p14:xfrm>
            </p:contentPart>
          </mc:Choice>
          <mc:Fallback xmlns="">
            <p:pic>
              <p:nvPicPr>
                <p:cNvPr id="6234" name="Ink 6233">
                  <a:extLst>
                    <a:ext uri="{FF2B5EF4-FFF2-40B4-BE49-F238E27FC236}">
                      <a16:creationId xmlns:a16="http://schemas.microsoft.com/office/drawing/2014/main" id="{7256D8BE-C48D-AD45-A76B-3745137AF68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718289" y="3570062"/>
                  <a:ext cx="321827" cy="7254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E515DAD-6B79-344B-BF0C-6A1E89A8D2B5}"/>
                    </a:ext>
                  </a:extLst>
                </p14:cNvPr>
                <p14:cNvContentPartPr/>
                <p14:nvPr/>
              </p14:nvContentPartPr>
              <p14:xfrm>
                <a:off x="6010725" y="3691307"/>
                <a:ext cx="479880" cy="9075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E515DAD-6B79-344B-BF0C-6A1E89A8D2B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992402" y="3672545"/>
                  <a:ext cx="516962" cy="9442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F9831F4-D58C-B34B-B73C-5889BB99D385}"/>
                    </a:ext>
                  </a:extLst>
                </p14:cNvPr>
                <p14:cNvContentPartPr/>
                <p14:nvPr/>
              </p14:nvContentPartPr>
              <p14:xfrm>
                <a:off x="6050685" y="3680507"/>
                <a:ext cx="1058400" cy="6505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F9831F4-D58C-B34B-B73C-5889BB99D385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032354" y="3661746"/>
                  <a:ext cx="1095499" cy="6876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94AEF63-F399-2443-833D-CF6492DD99C1}"/>
                    </a:ext>
                  </a:extLst>
                </p14:cNvPr>
                <p14:cNvContentPartPr/>
                <p14:nvPr/>
              </p14:nvContentPartPr>
              <p14:xfrm>
                <a:off x="6475485" y="4562147"/>
                <a:ext cx="1072080" cy="5554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94AEF63-F399-2443-833D-CF6492DD99C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456723" y="4543384"/>
                  <a:ext cx="1109169" cy="5925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92AA17A-4CC2-5D48-AB6F-BC51FEF4FB1A}"/>
                    </a:ext>
                  </a:extLst>
                </p14:cNvPr>
                <p14:cNvContentPartPr/>
                <p14:nvPr/>
              </p14:nvContentPartPr>
              <p14:xfrm>
                <a:off x="7095765" y="4289987"/>
                <a:ext cx="1080" cy="46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92AA17A-4CC2-5D48-AB6F-BC51FEF4FB1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080645" y="4272118"/>
                  <a:ext cx="31320" cy="408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B6AB01C-8691-6A4E-9E95-93BF7CF4B0B1}"/>
                    </a:ext>
                  </a:extLst>
                </p14:cNvPr>
                <p14:cNvContentPartPr/>
                <p14:nvPr/>
              </p14:nvContentPartPr>
              <p14:xfrm>
                <a:off x="6021885" y="3686267"/>
                <a:ext cx="159840" cy="2768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B6AB01C-8691-6A4E-9E95-93BF7CF4B0B1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003157" y="3667520"/>
                  <a:ext cx="196425" cy="3134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3D3F7BE-014C-CB45-B564-26BC52DA65C3}"/>
                    </a:ext>
                  </a:extLst>
                </p14:cNvPr>
                <p14:cNvContentPartPr/>
                <p14:nvPr/>
              </p14:nvContentPartPr>
              <p14:xfrm>
                <a:off x="7378725" y="5115107"/>
                <a:ext cx="102600" cy="133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3D3F7BE-014C-CB45-B564-26BC52DA65C3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360388" y="5096631"/>
                  <a:ext cx="139711" cy="498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6E9B363-0747-684D-84CC-B629DAC12DF3}"/>
                    </a:ext>
                  </a:extLst>
                </p14:cNvPr>
                <p14:cNvContentPartPr/>
                <p14:nvPr/>
              </p14:nvContentPartPr>
              <p14:xfrm>
                <a:off x="5952765" y="3450467"/>
                <a:ext cx="33840" cy="1332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6E9B363-0747-684D-84CC-B629DAC12DF3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934307" y="3431688"/>
                  <a:ext cx="71196" cy="1703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8A0FF52-EA31-964B-BDD5-FD383F676A1A}"/>
                    </a:ext>
                  </a:extLst>
                </p14:cNvPr>
                <p14:cNvContentPartPr/>
                <p14:nvPr/>
              </p14:nvContentPartPr>
              <p14:xfrm>
                <a:off x="6004965" y="3671867"/>
                <a:ext cx="13320" cy="1119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8A0FF52-EA31-964B-BDD5-FD383F676A1A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5986919" y="3653499"/>
                  <a:ext cx="49843" cy="1491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AE059C3-A8CF-E343-B4DB-4A7996330CBA}"/>
                    </a:ext>
                  </a:extLst>
                </p14:cNvPr>
                <p14:cNvContentPartPr/>
                <p14:nvPr/>
              </p14:nvContentPartPr>
              <p14:xfrm>
                <a:off x="6002805" y="3942947"/>
                <a:ext cx="9720" cy="1389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AE059C3-A8CF-E343-B4DB-4A7996330CBA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985055" y="3924651"/>
                  <a:ext cx="45219" cy="1755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8843101-FA85-5648-8D24-FC95AFBCF77F}"/>
                    </a:ext>
                  </a:extLst>
                </p14:cNvPr>
                <p14:cNvContentPartPr/>
                <p14:nvPr/>
              </p14:nvContentPartPr>
              <p14:xfrm>
                <a:off x="6012165" y="4322747"/>
                <a:ext cx="6120" cy="1040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8843101-FA85-5648-8D24-FC95AFBCF77F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993805" y="4304029"/>
                  <a:ext cx="43277" cy="1406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2883E4E-1D56-5B4B-9C1C-F5C2E06032A3}"/>
                    </a:ext>
                  </a:extLst>
                </p14:cNvPr>
                <p14:cNvContentPartPr/>
                <p14:nvPr/>
              </p14:nvContentPartPr>
              <p14:xfrm>
                <a:off x="6029085" y="4616507"/>
                <a:ext cx="9720" cy="1202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2883E4E-1D56-5B4B-9C1C-F5C2E06032A3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010087" y="4598143"/>
                  <a:ext cx="47275" cy="1574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BF6ACA2A-F18C-6845-92F8-53B170058E69}"/>
                    </a:ext>
                  </a:extLst>
                </p14:cNvPr>
                <p14:cNvContentPartPr/>
                <p14:nvPr/>
              </p14:nvContentPartPr>
              <p14:xfrm>
                <a:off x="6039885" y="4954187"/>
                <a:ext cx="16200" cy="1267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F6ACA2A-F18C-6845-92F8-53B170058E69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021980" y="4935397"/>
                  <a:ext cx="52011" cy="1638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087A554A-9828-B241-8CEF-A4E7C8D202D1}"/>
                    </a:ext>
                  </a:extLst>
                </p14:cNvPr>
                <p14:cNvContentPartPr/>
                <p14:nvPr/>
              </p14:nvContentPartPr>
              <p14:xfrm>
                <a:off x="7542165" y="4442987"/>
                <a:ext cx="26640" cy="1584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087A554A-9828-B241-8CEF-A4E7C8D202D1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523386" y="4424660"/>
                  <a:ext cx="63761" cy="1954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908EBEA-B94F-D443-A10B-A6E9DE7B084A}"/>
                    </a:ext>
                  </a:extLst>
                </p14:cNvPr>
                <p14:cNvContentPartPr/>
                <p14:nvPr/>
              </p14:nvContentPartPr>
              <p14:xfrm>
                <a:off x="7558725" y="4773467"/>
                <a:ext cx="14760" cy="1249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908EBEA-B94F-D443-A10B-A6E9DE7B084A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540492" y="4754685"/>
                  <a:ext cx="51660" cy="1620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A4ADF55-4106-F34E-BAC2-06712FDED982}"/>
                    </a:ext>
                  </a:extLst>
                </p14:cNvPr>
                <p14:cNvContentPartPr/>
                <p14:nvPr/>
              </p14:nvContentPartPr>
              <p14:xfrm>
                <a:off x="7556565" y="4963547"/>
                <a:ext cx="8280" cy="1602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A4ADF55-4106-F34E-BAC2-06712FDED982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538262" y="4944777"/>
                  <a:ext cx="45322" cy="197304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276" name="Group 6275">
              <a:extLst>
                <a:ext uri="{FF2B5EF4-FFF2-40B4-BE49-F238E27FC236}">
                  <a16:creationId xmlns:a16="http://schemas.microsoft.com/office/drawing/2014/main" id="{B2EC551F-C50B-EF44-9146-F4385B57ED49}"/>
                </a:ext>
              </a:extLst>
            </p:cNvPr>
            <p:cNvGrpSpPr/>
            <p:nvPr/>
          </p:nvGrpSpPr>
          <p:grpSpPr>
            <a:xfrm>
              <a:off x="6685920" y="3179794"/>
              <a:ext cx="2158920" cy="1145473"/>
              <a:chOff x="6685920" y="3179794"/>
              <a:chExt cx="2158920" cy="1145473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77">
                <p14:nvContentPartPr>
                  <p14:cNvPr id="6235" name="Ink 6234">
                    <a:extLst>
                      <a:ext uri="{FF2B5EF4-FFF2-40B4-BE49-F238E27FC236}">
                        <a16:creationId xmlns:a16="http://schemas.microsoft.com/office/drawing/2014/main" id="{E65A2583-CC15-1B41-BF9C-5A7CB4C9EDD5}"/>
                      </a:ext>
                    </a:extLst>
                  </p14:cNvPr>
                  <p14:cNvContentPartPr/>
                  <p14:nvPr/>
                </p14:nvContentPartPr>
                <p14:xfrm>
                  <a:off x="6685920" y="4233514"/>
                  <a:ext cx="119880" cy="82440"/>
                </p14:xfrm>
              </p:contentPart>
            </mc:Choice>
            <mc:Fallback xmlns="">
              <p:pic>
                <p:nvPicPr>
                  <p:cNvPr id="6235" name="Ink 6234">
                    <a:extLst>
                      <a:ext uri="{FF2B5EF4-FFF2-40B4-BE49-F238E27FC236}">
                        <a16:creationId xmlns:a16="http://schemas.microsoft.com/office/drawing/2014/main" id="{E65A2583-CC15-1B41-BF9C-5A7CB4C9EDD5}"/>
                      </a:ext>
                    </a:extLst>
                  </p:cNvPr>
                  <p:cNvPicPr/>
                  <p:nvPr/>
                </p:nvPicPr>
                <p:blipFill>
                  <a:blip r:embed="rId178"/>
                  <a:stretch>
                    <a:fillRect/>
                  </a:stretch>
                </p:blipFill>
                <p:spPr>
                  <a:xfrm>
                    <a:off x="6667107" y="4215194"/>
                    <a:ext cx="157069" cy="11951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9">
                <p14:nvContentPartPr>
                  <p14:cNvPr id="6237" name="Ink 6236">
                    <a:extLst>
                      <a:ext uri="{FF2B5EF4-FFF2-40B4-BE49-F238E27FC236}">
                        <a16:creationId xmlns:a16="http://schemas.microsoft.com/office/drawing/2014/main" id="{D4350B92-4978-EE43-81E4-3C90B75D5A81}"/>
                      </a:ext>
                    </a:extLst>
                  </p14:cNvPr>
                  <p14:cNvContentPartPr/>
                  <p14:nvPr/>
                </p14:nvContentPartPr>
                <p14:xfrm>
                  <a:off x="6795000" y="3244594"/>
                  <a:ext cx="52560" cy="259560"/>
                </p14:xfrm>
              </p:contentPart>
            </mc:Choice>
            <mc:Fallback xmlns="">
              <p:pic>
                <p:nvPicPr>
                  <p:cNvPr id="6237" name="Ink 6236">
                    <a:extLst>
                      <a:ext uri="{FF2B5EF4-FFF2-40B4-BE49-F238E27FC236}">
                        <a16:creationId xmlns:a16="http://schemas.microsoft.com/office/drawing/2014/main" id="{D4350B92-4978-EE43-81E4-3C90B75D5A81}"/>
                      </a:ext>
                    </a:extLst>
                  </p:cNvPr>
                  <p:cNvPicPr/>
                  <p:nvPr/>
                </p:nvPicPr>
                <p:blipFill>
                  <a:blip r:embed="rId180"/>
                  <a:stretch>
                    <a:fillRect/>
                  </a:stretch>
                </p:blipFill>
                <p:spPr>
                  <a:xfrm>
                    <a:off x="6776756" y="3225836"/>
                    <a:ext cx="89048" cy="29620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1">
                <p14:nvContentPartPr>
                  <p14:cNvPr id="6240" name="Ink 6239">
                    <a:extLst>
                      <a:ext uri="{FF2B5EF4-FFF2-40B4-BE49-F238E27FC236}">
                        <a16:creationId xmlns:a16="http://schemas.microsoft.com/office/drawing/2014/main" id="{C8BFE8C7-7ADF-514D-BB7C-A36CF714BFD9}"/>
                      </a:ext>
                    </a:extLst>
                  </p14:cNvPr>
                  <p14:cNvContentPartPr/>
                  <p14:nvPr/>
                </p14:nvContentPartPr>
                <p14:xfrm>
                  <a:off x="6918480" y="3298234"/>
                  <a:ext cx="60480" cy="151200"/>
                </p14:xfrm>
              </p:contentPart>
            </mc:Choice>
            <mc:Fallback xmlns="">
              <p:pic>
                <p:nvPicPr>
                  <p:cNvPr id="6240" name="Ink 6239">
                    <a:extLst>
                      <a:ext uri="{FF2B5EF4-FFF2-40B4-BE49-F238E27FC236}">
                        <a16:creationId xmlns:a16="http://schemas.microsoft.com/office/drawing/2014/main" id="{C8BFE8C7-7ADF-514D-BB7C-A36CF714BFD9}"/>
                      </a:ext>
                    </a:extLst>
                  </p:cNvPr>
                  <p:cNvPicPr/>
                  <p:nvPr/>
                </p:nvPicPr>
                <p:blipFill>
                  <a:blip r:embed="rId182"/>
                  <a:stretch>
                    <a:fillRect/>
                  </a:stretch>
                </p:blipFill>
                <p:spPr>
                  <a:xfrm>
                    <a:off x="6899770" y="3279497"/>
                    <a:ext cx="97464" cy="18823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3">
                <p14:nvContentPartPr>
                  <p14:cNvPr id="6241" name="Ink 6240">
                    <a:extLst>
                      <a:ext uri="{FF2B5EF4-FFF2-40B4-BE49-F238E27FC236}">
                        <a16:creationId xmlns:a16="http://schemas.microsoft.com/office/drawing/2014/main" id="{7078BE7A-21D2-814A-81B5-B48DF9A881DB}"/>
                      </a:ext>
                    </a:extLst>
                  </p14:cNvPr>
                  <p14:cNvContentPartPr/>
                  <p14:nvPr/>
                </p14:nvContentPartPr>
                <p14:xfrm>
                  <a:off x="7022160" y="3460594"/>
                  <a:ext cx="59760" cy="41040"/>
                </p14:xfrm>
              </p:contentPart>
            </mc:Choice>
            <mc:Fallback xmlns="">
              <p:pic>
                <p:nvPicPr>
                  <p:cNvPr id="6241" name="Ink 6240">
                    <a:extLst>
                      <a:ext uri="{FF2B5EF4-FFF2-40B4-BE49-F238E27FC236}">
                        <a16:creationId xmlns:a16="http://schemas.microsoft.com/office/drawing/2014/main" id="{7078BE7A-21D2-814A-81B5-B48DF9A881DB}"/>
                      </a:ext>
                    </a:extLst>
                  </p:cNvPr>
                  <p:cNvPicPr/>
                  <p:nvPr/>
                </p:nvPicPr>
                <p:blipFill>
                  <a:blip r:embed="rId184"/>
                  <a:stretch>
                    <a:fillRect/>
                  </a:stretch>
                </p:blipFill>
                <p:spPr>
                  <a:xfrm>
                    <a:off x="7003839" y="3442257"/>
                    <a:ext cx="96837" cy="7815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5">
                <p14:nvContentPartPr>
                  <p14:cNvPr id="6242" name="Ink 6241">
                    <a:extLst>
                      <a:ext uri="{FF2B5EF4-FFF2-40B4-BE49-F238E27FC236}">
                        <a16:creationId xmlns:a16="http://schemas.microsoft.com/office/drawing/2014/main" id="{ED280EDC-19C2-BF45-8B78-A6952B624AE8}"/>
                      </a:ext>
                    </a:extLst>
                  </p14:cNvPr>
                  <p14:cNvContentPartPr/>
                  <p14:nvPr/>
                </p14:nvContentPartPr>
                <p14:xfrm>
                  <a:off x="6927120" y="3179794"/>
                  <a:ext cx="63360" cy="60480"/>
                </p14:xfrm>
              </p:contentPart>
            </mc:Choice>
            <mc:Fallback xmlns="">
              <p:pic>
                <p:nvPicPr>
                  <p:cNvPr id="6242" name="Ink 6241">
                    <a:extLst>
                      <a:ext uri="{FF2B5EF4-FFF2-40B4-BE49-F238E27FC236}">
                        <a16:creationId xmlns:a16="http://schemas.microsoft.com/office/drawing/2014/main" id="{ED280EDC-19C2-BF45-8B78-A6952B624AE8}"/>
                      </a:ext>
                    </a:extLst>
                  </p:cNvPr>
                  <p:cNvPicPr/>
                  <p:nvPr/>
                </p:nvPicPr>
                <p:blipFill>
                  <a:blip r:embed="rId186"/>
                  <a:stretch>
                    <a:fillRect/>
                  </a:stretch>
                </p:blipFill>
                <p:spPr>
                  <a:xfrm>
                    <a:off x="6908459" y="3161519"/>
                    <a:ext cx="99814" cy="9746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7">
                <p14:nvContentPartPr>
                  <p14:cNvPr id="6243" name="Ink 6242">
                    <a:extLst>
                      <a:ext uri="{FF2B5EF4-FFF2-40B4-BE49-F238E27FC236}">
                        <a16:creationId xmlns:a16="http://schemas.microsoft.com/office/drawing/2014/main" id="{D0055CB4-DA58-0140-A265-8E9399EC8A6B}"/>
                      </a:ext>
                    </a:extLst>
                  </p14:cNvPr>
                  <p14:cNvContentPartPr/>
                  <p14:nvPr/>
                </p14:nvContentPartPr>
                <p14:xfrm>
                  <a:off x="7149240" y="3472474"/>
                  <a:ext cx="37440" cy="88200"/>
                </p14:xfrm>
              </p:contentPart>
            </mc:Choice>
            <mc:Fallback xmlns="">
              <p:pic>
                <p:nvPicPr>
                  <p:cNvPr id="6243" name="Ink 6242">
                    <a:extLst>
                      <a:ext uri="{FF2B5EF4-FFF2-40B4-BE49-F238E27FC236}">
                        <a16:creationId xmlns:a16="http://schemas.microsoft.com/office/drawing/2014/main" id="{D0055CB4-DA58-0140-A265-8E9399EC8A6B}"/>
                      </a:ext>
                    </a:extLst>
                  </p:cNvPr>
                  <p:cNvPicPr/>
                  <p:nvPr/>
                </p:nvPicPr>
                <p:blipFill>
                  <a:blip r:embed="rId188"/>
                  <a:stretch>
                    <a:fillRect/>
                  </a:stretch>
                </p:blipFill>
                <p:spPr>
                  <a:xfrm>
                    <a:off x="7130520" y="3453699"/>
                    <a:ext cx="74009" cy="12531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9">
                <p14:nvContentPartPr>
                  <p14:cNvPr id="6244" name="Ink 6243">
                    <a:extLst>
                      <a:ext uri="{FF2B5EF4-FFF2-40B4-BE49-F238E27FC236}">
                        <a16:creationId xmlns:a16="http://schemas.microsoft.com/office/drawing/2014/main" id="{8820322F-E4C0-B24B-922C-88568A4DE4DA}"/>
                      </a:ext>
                    </a:extLst>
                  </p14:cNvPr>
                  <p14:cNvContentPartPr/>
                  <p14:nvPr/>
                </p14:nvContentPartPr>
                <p14:xfrm>
                  <a:off x="7245000" y="3320554"/>
                  <a:ext cx="68400" cy="157680"/>
                </p14:xfrm>
              </p:contentPart>
            </mc:Choice>
            <mc:Fallback xmlns="">
              <p:pic>
                <p:nvPicPr>
                  <p:cNvPr id="6244" name="Ink 6243">
                    <a:extLst>
                      <a:ext uri="{FF2B5EF4-FFF2-40B4-BE49-F238E27FC236}">
                        <a16:creationId xmlns:a16="http://schemas.microsoft.com/office/drawing/2014/main" id="{8820322F-E4C0-B24B-922C-88568A4DE4DA}"/>
                      </a:ext>
                    </a:extLst>
                  </p:cNvPr>
                  <p:cNvPicPr/>
                  <p:nvPr/>
                </p:nvPicPr>
                <p:blipFill>
                  <a:blip r:embed="rId190"/>
                  <a:stretch>
                    <a:fillRect/>
                  </a:stretch>
                </p:blipFill>
                <p:spPr>
                  <a:xfrm>
                    <a:off x="7226702" y="3302260"/>
                    <a:ext cx="105432" cy="19470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1">
                <p14:nvContentPartPr>
                  <p14:cNvPr id="6245" name="Ink 6244">
                    <a:extLst>
                      <a:ext uri="{FF2B5EF4-FFF2-40B4-BE49-F238E27FC236}">
                        <a16:creationId xmlns:a16="http://schemas.microsoft.com/office/drawing/2014/main" id="{8A33B059-31FB-1E4E-8C67-9BC3BB7C24E9}"/>
                      </a:ext>
                    </a:extLst>
                  </p14:cNvPr>
                  <p14:cNvContentPartPr/>
                  <p14:nvPr/>
                </p14:nvContentPartPr>
                <p14:xfrm>
                  <a:off x="7274160" y="3386074"/>
                  <a:ext cx="42480" cy="27360"/>
                </p14:xfrm>
              </p:contentPart>
            </mc:Choice>
            <mc:Fallback xmlns="">
              <p:pic>
                <p:nvPicPr>
                  <p:cNvPr id="6245" name="Ink 6244">
                    <a:extLst>
                      <a:ext uri="{FF2B5EF4-FFF2-40B4-BE49-F238E27FC236}">
                        <a16:creationId xmlns:a16="http://schemas.microsoft.com/office/drawing/2014/main" id="{8A33B059-31FB-1E4E-8C67-9BC3BB7C24E9}"/>
                      </a:ext>
                    </a:extLst>
                  </p:cNvPr>
                  <p:cNvPicPr/>
                  <p:nvPr/>
                </p:nvPicPr>
                <p:blipFill>
                  <a:blip r:embed="rId192"/>
                  <a:stretch>
                    <a:fillRect/>
                  </a:stretch>
                </p:blipFill>
                <p:spPr>
                  <a:xfrm>
                    <a:off x="7255329" y="3367099"/>
                    <a:ext cx="79705" cy="6487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3">
                <p14:nvContentPartPr>
                  <p14:cNvPr id="6246" name="Ink 6245">
                    <a:extLst>
                      <a:ext uri="{FF2B5EF4-FFF2-40B4-BE49-F238E27FC236}">
                        <a16:creationId xmlns:a16="http://schemas.microsoft.com/office/drawing/2014/main" id="{EF3ED2A6-5220-A946-95A0-FD505BB96CBB}"/>
                      </a:ext>
                    </a:extLst>
                  </p14:cNvPr>
                  <p14:cNvContentPartPr/>
                  <p14:nvPr/>
                </p14:nvContentPartPr>
                <p14:xfrm>
                  <a:off x="7200720" y="3208234"/>
                  <a:ext cx="107640" cy="63360"/>
                </p14:xfrm>
              </p:contentPart>
            </mc:Choice>
            <mc:Fallback xmlns="">
              <p:pic>
                <p:nvPicPr>
                  <p:cNvPr id="6246" name="Ink 6245">
                    <a:extLst>
                      <a:ext uri="{FF2B5EF4-FFF2-40B4-BE49-F238E27FC236}">
                        <a16:creationId xmlns:a16="http://schemas.microsoft.com/office/drawing/2014/main" id="{EF3ED2A6-5220-A946-95A0-FD505BB96CBB}"/>
                      </a:ext>
                    </a:extLst>
                  </p:cNvPr>
                  <p:cNvPicPr/>
                  <p:nvPr/>
                </p:nvPicPr>
                <p:blipFill>
                  <a:blip r:embed="rId194"/>
                  <a:stretch>
                    <a:fillRect/>
                  </a:stretch>
                </p:blipFill>
                <p:spPr>
                  <a:xfrm>
                    <a:off x="7182417" y="3189573"/>
                    <a:ext cx="144682" cy="9981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5">
                <p14:nvContentPartPr>
                  <p14:cNvPr id="6247" name="Ink 6246">
                    <a:extLst>
                      <a:ext uri="{FF2B5EF4-FFF2-40B4-BE49-F238E27FC236}">
                        <a16:creationId xmlns:a16="http://schemas.microsoft.com/office/drawing/2014/main" id="{54597642-4EE9-9240-AE1D-59B551F3D7F0}"/>
                      </a:ext>
                    </a:extLst>
                  </p14:cNvPr>
                  <p14:cNvContentPartPr/>
                  <p14:nvPr/>
                </p14:nvContentPartPr>
                <p14:xfrm>
                  <a:off x="7375680" y="3484714"/>
                  <a:ext cx="21240" cy="66960"/>
                </p14:xfrm>
              </p:contentPart>
            </mc:Choice>
            <mc:Fallback xmlns="">
              <p:pic>
                <p:nvPicPr>
                  <p:cNvPr id="6247" name="Ink 6246">
                    <a:extLst>
                      <a:ext uri="{FF2B5EF4-FFF2-40B4-BE49-F238E27FC236}">
                        <a16:creationId xmlns:a16="http://schemas.microsoft.com/office/drawing/2014/main" id="{54597642-4EE9-9240-AE1D-59B551F3D7F0}"/>
                      </a:ext>
                    </a:extLst>
                  </p:cNvPr>
                  <p:cNvPicPr/>
                  <p:nvPr/>
                </p:nvPicPr>
                <p:blipFill>
                  <a:blip r:embed="rId196"/>
                  <a:stretch>
                    <a:fillRect/>
                  </a:stretch>
                </p:blipFill>
                <p:spPr>
                  <a:xfrm>
                    <a:off x="7357041" y="3466452"/>
                    <a:ext cx="58085" cy="10391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7">
                <p14:nvContentPartPr>
                  <p14:cNvPr id="6248" name="Ink 6247">
                    <a:extLst>
                      <a:ext uri="{FF2B5EF4-FFF2-40B4-BE49-F238E27FC236}">
                        <a16:creationId xmlns:a16="http://schemas.microsoft.com/office/drawing/2014/main" id="{3D4A5C3E-3DCE-484C-AD11-3A9CE35127F7}"/>
                      </a:ext>
                    </a:extLst>
                  </p14:cNvPr>
                  <p14:cNvContentPartPr/>
                  <p14:nvPr/>
                </p14:nvContentPartPr>
                <p14:xfrm>
                  <a:off x="7374960" y="3221914"/>
                  <a:ext cx="143280" cy="232560"/>
                </p14:xfrm>
              </p:contentPart>
            </mc:Choice>
            <mc:Fallback xmlns="">
              <p:pic>
                <p:nvPicPr>
                  <p:cNvPr id="6248" name="Ink 6247">
                    <a:extLst>
                      <a:ext uri="{FF2B5EF4-FFF2-40B4-BE49-F238E27FC236}">
                        <a16:creationId xmlns:a16="http://schemas.microsoft.com/office/drawing/2014/main" id="{3D4A5C3E-3DCE-484C-AD11-3A9CE35127F7}"/>
                      </a:ext>
                    </a:extLst>
                  </p:cNvPr>
                  <p:cNvPicPr/>
                  <p:nvPr/>
                </p:nvPicPr>
                <p:blipFill>
                  <a:blip r:embed="rId198"/>
                  <a:stretch>
                    <a:fillRect/>
                  </a:stretch>
                </p:blipFill>
                <p:spPr>
                  <a:xfrm>
                    <a:off x="7356176" y="3203588"/>
                    <a:ext cx="180410" cy="26964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9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967EA5C9-7F44-0248-BD4C-99BC65A07CB7}"/>
                      </a:ext>
                    </a:extLst>
                  </p14:cNvPr>
                  <p14:cNvContentPartPr/>
                  <p14:nvPr/>
                </p14:nvContentPartPr>
                <p14:xfrm>
                  <a:off x="7509405" y="4170107"/>
                  <a:ext cx="1080" cy="648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967EA5C9-7F44-0248-BD4C-99BC65A07CB7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7494285" y="4151963"/>
                    <a:ext cx="31320" cy="43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0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747C8612-292F-A244-80B5-C8EC978218F0}"/>
                      </a:ext>
                    </a:extLst>
                  </p14:cNvPr>
                  <p14:cNvContentPartPr/>
                  <p14:nvPr/>
                </p14:nvContentPartPr>
                <p14:xfrm>
                  <a:off x="7504365" y="4181267"/>
                  <a:ext cx="10080" cy="14400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747C8612-292F-A244-80B5-C8EC978218F0}"/>
                      </a:ext>
                    </a:extLst>
                  </p:cNvPr>
                  <p:cNvPicPr/>
                  <p:nvPr/>
                </p:nvPicPr>
                <p:blipFill>
                  <a:blip r:embed="rId201"/>
                  <a:stretch>
                    <a:fillRect/>
                  </a:stretch>
                </p:blipFill>
                <p:spPr>
                  <a:xfrm>
                    <a:off x="7485958" y="4162503"/>
                    <a:ext cx="47332" cy="18109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2">
                <p14:nvContentPartPr>
                  <p14:cNvPr id="6253" name="Ink 6252">
                    <a:extLst>
                      <a:ext uri="{FF2B5EF4-FFF2-40B4-BE49-F238E27FC236}">
                        <a16:creationId xmlns:a16="http://schemas.microsoft.com/office/drawing/2014/main" id="{473D9B93-0B76-354E-B881-2F417CAC56E0}"/>
                      </a:ext>
                    </a:extLst>
                  </p14:cNvPr>
                  <p14:cNvContentPartPr/>
                  <p14:nvPr/>
                </p14:nvContentPartPr>
                <p14:xfrm>
                  <a:off x="7069680" y="3773434"/>
                  <a:ext cx="537120" cy="330840"/>
                </p14:xfrm>
              </p:contentPart>
            </mc:Choice>
            <mc:Fallback xmlns="">
              <p:pic>
                <p:nvPicPr>
                  <p:cNvPr id="6253" name="Ink 6252">
                    <a:extLst>
                      <a:ext uri="{FF2B5EF4-FFF2-40B4-BE49-F238E27FC236}">
                        <a16:creationId xmlns:a16="http://schemas.microsoft.com/office/drawing/2014/main" id="{473D9B93-0B76-354E-B881-2F417CAC56E0}"/>
                      </a:ext>
                    </a:extLst>
                  </p:cNvPr>
                  <p:cNvPicPr/>
                  <p:nvPr/>
                </p:nvPicPr>
                <p:blipFill>
                  <a:blip r:embed="rId203"/>
                  <a:stretch>
                    <a:fillRect/>
                  </a:stretch>
                </p:blipFill>
                <p:spPr>
                  <a:xfrm>
                    <a:off x="7051354" y="3755102"/>
                    <a:ext cx="573772" cy="36793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4">
                <p14:nvContentPartPr>
                  <p14:cNvPr id="6255" name="Ink 6254">
                    <a:extLst>
                      <a:ext uri="{FF2B5EF4-FFF2-40B4-BE49-F238E27FC236}">
                        <a16:creationId xmlns:a16="http://schemas.microsoft.com/office/drawing/2014/main" id="{001E81DF-BE34-FF4F-97B9-1A51A9B59F74}"/>
                      </a:ext>
                    </a:extLst>
                  </p14:cNvPr>
                  <p14:cNvContentPartPr/>
                  <p14:nvPr/>
                </p14:nvContentPartPr>
                <p14:xfrm>
                  <a:off x="7037280" y="4093474"/>
                  <a:ext cx="117720" cy="97560"/>
                </p14:xfrm>
              </p:contentPart>
            </mc:Choice>
            <mc:Fallback xmlns="">
              <p:pic>
                <p:nvPicPr>
                  <p:cNvPr id="6255" name="Ink 6254">
                    <a:extLst>
                      <a:ext uri="{FF2B5EF4-FFF2-40B4-BE49-F238E27FC236}">
                        <a16:creationId xmlns:a16="http://schemas.microsoft.com/office/drawing/2014/main" id="{001E81DF-BE34-FF4F-97B9-1A51A9B59F74}"/>
                      </a:ext>
                    </a:extLst>
                  </p:cNvPr>
                  <p:cNvPicPr/>
                  <p:nvPr/>
                </p:nvPicPr>
                <p:blipFill>
                  <a:blip r:embed="rId205"/>
                  <a:stretch>
                    <a:fillRect/>
                  </a:stretch>
                </p:blipFill>
                <p:spPr>
                  <a:xfrm>
                    <a:off x="7018968" y="4075181"/>
                    <a:ext cx="154780" cy="1345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6">
                <p14:nvContentPartPr>
                  <p14:cNvPr id="6256" name="Ink 6255">
                    <a:extLst>
                      <a:ext uri="{FF2B5EF4-FFF2-40B4-BE49-F238E27FC236}">
                        <a16:creationId xmlns:a16="http://schemas.microsoft.com/office/drawing/2014/main" id="{16B552CE-BD0D-4441-8F9D-24F104E131F3}"/>
                      </a:ext>
                    </a:extLst>
                  </p14:cNvPr>
                  <p14:cNvContentPartPr/>
                  <p14:nvPr/>
                </p14:nvContentPartPr>
                <p14:xfrm>
                  <a:off x="7009920" y="4061074"/>
                  <a:ext cx="49680" cy="108720"/>
                </p14:xfrm>
              </p:contentPart>
            </mc:Choice>
            <mc:Fallback xmlns="">
              <p:pic>
                <p:nvPicPr>
                  <p:cNvPr id="6256" name="Ink 6255">
                    <a:extLst>
                      <a:ext uri="{FF2B5EF4-FFF2-40B4-BE49-F238E27FC236}">
                        <a16:creationId xmlns:a16="http://schemas.microsoft.com/office/drawing/2014/main" id="{16B552CE-BD0D-4441-8F9D-24F104E131F3}"/>
                      </a:ext>
                    </a:extLst>
                  </p:cNvPr>
                  <p:cNvPicPr/>
                  <p:nvPr/>
                </p:nvPicPr>
                <p:blipFill>
                  <a:blip r:embed="rId207"/>
                  <a:stretch>
                    <a:fillRect/>
                  </a:stretch>
                </p:blipFill>
                <p:spPr>
                  <a:xfrm>
                    <a:off x="6991181" y="4042809"/>
                    <a:ext cx="86722" cy="1452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8">
                <p14:nvContentPartPr>
                  <p14:cNvPr id="6257" name="Ink 6256">
                    <a:extLst>
                      <a:ext uri="{FF2B5EF4-FFF2-40B4-BE49-F238E27FC236}">
                        <a16:creationId xmlns:a16="http://schemas.microsoft.com/office/drawing/2014/main" id="{E8C36A29-37E2-4540-A527-C8768A43EB3D}"/>
                      </a:ext>
                    </a:extLst>
                  </p14:cNvPr>
                  <p14:cNvContentPartPr/>
                  <p14:nvPr/>
                </p14:nvContentPartPr>
                <p14:xfrm>
                  <a:off x="7698600" y="3533314"/>
                  <a:ext cx="194040" cy="244080"/>
                </p14:xfrm>
              </p:contentPart>
            </mc:Choice>
            <mc:Fallback xmlns="">
              <p:pic>
                <p:nvPicPr>
                  <p:cNvPr id="6257" name="Ink 6256">
                    <a:extLst>
                      <a:ext uri="{FF2B5EF4-FFF2-40B4-BE49-F238E27FC236}">
                        <a16:creationId xmlns:a16="http://schemas.microsoft.com/office/drawing/2014/main" id="{E8C36A29-37E2-4540-A527-C8768A43EB3D}"/>
                      </a:ext>
                    </a:extLst>
                  </p:cNvPr>
                  <p:cNvPicPr/>
                  <p:nvPr/>
                </p:nvPicPr>
                <p:blipFill>
                  <a:blip r:embed="rId209"/>
                  <a:stretch>
                    <a:fillRect/>
                  </a:stretch>
                </p:blipFill>
                <p:spPr>
                  <a:xfrm>
                    <a:off x="7679850" y="3515008"/>
                    <a:ext cx="231104" cy="28069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0">
                <p14:nvContentPartPr>
                  <p14:cNvPr id="6258" name="Ink 6257">
                    <a:extLst>
                      <a:ext uri="{FF2B5EF4-FFF2-40B4-BE49-F238E27FC236}">
                        <a16:creationId xmlns:a16="http://schemas.microsoft.com/office/drawing/2014/main" id="{C202E82C-F051-3645-A1CA-EF3EB0E6A592}"/>
                      </a:ext>
                    </a:extLst>
                  </p14:cNvPr>
                  <p14:cNvContentPartPr/>
                  <p14:nvPr/>
                </p14:nvContentPartPr>
                <p14:xfrm>
                  <a:off x="7916400" y="3548434"/>
                  <a:ext cx="99000" cy="173160"/>
                </p14:xfrm>
              </p:contentPart>
            </mc:Choice>
            <mc:Fallback xmlns="">
              <p:pic>
                <p:nvPicPr>
                  <p:cNvPr id="6258" name="Ink 6257">
                    <a:extLst>
                      <a:ext uri="{FF2B5EF4-FFF2-40B4-BE49-F238E27FC236}">
                        <a16:creationId xmlns:a16="http://schemas.microsoft.com/office/drawing/2014/main" id="{C202E82C-F051-3645-A1CA-EF3EB0E6A592}"/>
                      </a:ext>
                    </a:extLst>
                  </p:cNvPr>
                  <p:cNvPicPr/>
                  <p:nvPr/>
                </p:nvPicPr>
                <p:blipFill>
                  <a:blip r:embed="rId211"/>
                  <a:stretch>
                    <a:fillRect/>
                  </a:stretch>
                </p:blipFill>
                <p:spPr>
                  <a:xfrm>
                    <a:off x="7897647" y="3530115"/>
                    <a:ext cx="136070" cy="2097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2">
                <p14:nvContentPartPr>
                  <p14:cNvPr id="6259" name="Ink 6258">
                    <a:extLst>
                      <a:ext uri="{FF2B5EF4-FFF2-40B4-BE49-F238E27FC236}">
                        <a16:creationId xmlns:a16="http://schemas.microsoft.com/office/drawing/2014/main" id="{AAA37DA0-8661-B54C-8EF4-DBCFFCB499BB}"/>
                      </a:ext>
                    </a:extLst>
                  </p14:cNvPr>
                  <p14:cNvContentPartPr/>
                  <p14:nvPr/>
                </p14:nvContentPartPr>
                <p14:xfrm>
                  <a:off x="8027280" y="3714754"/>
                  <a:ext cx="158760" cy="83160"/>
                </p14:xfrm>
              </p:contentPart>
            </mc:Choice>
            <mc:Fallback xmlns="">
              <p:pic>
                <p:nvPicPr>
                  <p:cNvPr id="6259" name="Ink 6258">
                    <a:extLst>
                      <a:ext uri="{FF2B5EF4-FFF2-40B4-BE49-F238E27FC236}">
                        <a16:creationId xmlns:a16="http://schemas.microsoft.com/office/drawing/2014/main" id="{AAA37DA0-8661-B54C-8EF4-DBCFFCB499BB}"/>
                      </a:ext>
                    </a:extLst>
                  </p:cNvPr>
                  <p:cNvPicPr/>
                  <p:nvPr/>
                </p:nvPicPr>
                <p:blipFill>
                  <a:blip r:embed="rId213"/>
                  <a:stretch>
                    <a:fillRect/>
                  </a:stretch>
                </p:blipFill>
                <p:spPr>
                  <a:xfrm>
                    <a:off x="8008962" y="3696468"/>
                    <a:ext cx="195397" cy="1197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4">
                <p14:nvContentPartPr>
                  <p14:cNvPr id="6260" name="Ink 6259">
                    <a:extLst>
                      <a:ext uri="{FF2B5EF4-FFF2-40B4-BE49-F238E27FC236}">
                        <a16:creationId xmlns:a16="http://schemas.microsoft.com/office/drawing/2014/main" id="{BF2A48E4-65CC-2849-A543-2E86172493F4}"/>
                      </a:ext>
                    </a:extLst>
                  </p14:cNvPr>
                  <p14:cNvContentPartPr/>
                  <p14:nvPr/>
                </p14:nvContentPartPr>
                <p14:xfrm>
                  <a:off x="8203680" y="3689914"/>
                  <a:ext cx="66960" cy="76680"/>
                </p14:xfrm>
              </p:contentPart>
            </mc:Choice>
            <mc:Fallback xmlns="">
              <p:pic>
                <p:nvPicPr>
                  <p:cNvPr id="6260" name="Ink 6259">
                    <a:extLst>
                      <a:ext uri="{FF2B5EF4-FFF2-40B4-BE49-F238E27FC236}">
                        <a16:creationId xmlns:a16="http://schemas.microsoft.com/office/drawing/2014/main" id="{BF2A48E4-65CC-2849-A543-2E86172493F4}"/>
                      </a:ext>
                    </a:extLst>
                  </p:cNvPr>
                  <p:cNvPicPr/>
                  <p:nvPr/>
                </p:nvPicPr>
                <p:blipFill>
                  <a:blip r:embed="rId215"/>
                  <a:stretch>
                    <a:fillRect/>
                  </a:stretch>
                </p:blipFill>
                <p:spPr>
                  <a:xfrm>
                    <a:off x="8184983" y="3671615"/>
                    <a:ext cx="103918" cy="11327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6">
                <p14:nvContentPartPr>
                  <p14:cNvPr id="6261" name="Ink 6260">
                    <a:extLst>
                      <a:ext uri="{FF2B5EF4-FFF2-40B4-BE49-F238E27FC236}">
                        <a16:creationId xmlns:a16="http://schemas.microsoft.com/office/drawing/2014/main" id="{9FCDF544-BBDF-D441-941D-0B1EE1EDAC9F}"/>
                      </a:ext>
                    </a:extLst>
                  </p14:cNvPr>
                  <p14:cNvContentPartPr/>
                  <p14:nvPr/>
                </p14:nvContentPartPr>
                <p14:xfrm>
                  <a:off x="8300160" y="3689914"/>
                  <a:ext cx="120240" cy="68400"/>
                </p14:xfrm>
              </p:contentPart>
            </mc:Choice>
            <mc:Fallback xmlns="">
              <p:pic>
                <p:nvPicPr>
                  <p:cNvPr id="6261" name="Ink 6260">
                    <a:extLst>
                      <a:ext uri="{FF2B5EF4-FFF2-40B4-BE49-F238E27FC236}">
                        <a16:creationId xmlns:a16="http://schemas.microsoft.com/office/drawing/2014/main" id="{9FCDF544-BBDF-D441-941D-0B1EE1EDAC9F}"/>
                      </a:ext>
                    </a:extLst>
                  </p:cNvPr>
                  <p:cNvPicPr/>
                  <p:nvPr/>
                </p:nvPicPr>
                <p:blipFill>
                  <a:blip r:embed="rId217"/>
                  <a:stretch>
                    <a:fillRect/>
                  </a:stretch>
                </p:blipFill>
                <p:spPr>
                  <a:xfrm>
                    <a:off x="8281796" y="3671616"/>
                    <a:ext cx="157405" cy="10543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8">
                <p14:nvContentPartPr>
                  <p14:cNvPr id="6262" name="Ink 6261">
                    <a:extLst>
                      <a:ext uri="{FF2B5EF4-FFF2-40B4-BE49-F238E27FC236}">
                        <a16:creationId xmlns:a16="http://schemas.microsoft.com/office/drawing/2014/main" id="{AB774D73-A71E-DA4D-AF24-6A6FEB305FC8}"/>
                      </a:ext>
                    </a:extLst>
                  </p14:cNvPr>
                  <p14:cNvContentPartPr/>
                  <p14:nvPr/>
                </p14:nvContentPartPr>
                <p14:xfrm>
                  <a:off x="8335800" y="3701074"/>
                  <a:ext cx="67320" cy="93960"/>
                </p14:xfrm>
              </p:contentPart>
            </mc:Choice>
            <mc:Fallback xmlns="">
              <p:pic>
                <p:nvPicPr>
                  <p:cNvPr id="6262" name="Ink 6261">
                    <a:extLst>
                      <a:ext uri="{FF2B5EF4-FFF2-40B4-BE49-F238E27FC236}">
                        <a16:creationId xmlns:a16="http://schemas.microsoft.com/office/drawing/2014/main" id="{AB774D73-A71E-DA4D-AF24-6A6FEB305FC8}"/>
                      </a:ext>
                    </a:extLst>
                  </p:cNvPr>
                  <p:cNvPicPr/>
                  <p:nvPr/>
                </p:nvPicPr>
                <p:blipFill>
                  <a:blip r:embed="rId219"/>
                  <a:stretch>
                    <a:fillRect/>
                  </a:stretch>
                </p:blipFill>
                <p:spPr>
                  <a:xfrm>
                    <a:off x="8317124" y="3682369"/>
                    <a:ext cx="103803" cy="1305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0">
                <p14:nvContentPartPr>
                  <p14:cNvPr id="6263" name="Ink 6262">
                    <a:extLst>
                      <a:ext uri="{FF2B5EF4-FFF2-40B4-BE49-F238E27FC236}">
                        <a16:creationId xmlns:a16="http://schemas.microsoft.com/office/drawing/2014/main" id="{582B4006-5167-CC4A-AAF7-66C65791F411}"/>
                      </a:ext>
                    </a:extLst>
                  </p14:cNvPr>
                  <p14:cNvContentPartPr/>
                  <p14:nvPr/>
                </p14:nvContentPartPr>
                <p14:xfrm>
                  <a:off x="8452440" y="3566794"/>
                  <a:ext cx="73800" cy="19800"/>
                </p14:xfrm>
              </p:contentPart>
            </mc:Choice>
            <mc:Fallback xmlns="">
              <p:pic>
                <p:nvPicPr>
                  <p:cNvPr id="6263" name="Ink 6262">
                    <a:extLst>
                      <a:ext uri="{FF2B5EF4-FFF2-40B4-BE49-F238E27FC236}">
                        <a16:creationId xmlns:a16="http://schemas.microsoft.com/office/drawing/2014/main" id="{582B4006-5167-CC4A-AAF7-66C65791F411}"/>
                      </a:ext>
                    </a:extLst>
                  </p:cNvPr>
                  <p:cNvPicPr/>
                  <p:nvPr/>
                </p:nvPicPr>
                <p:blipFill>
                  <a:blip r:embed="rId221"/>
                  <a:stretch>
                    <a:fillRect/>
                  </a:stretch>
                </p:blipFill>
                <p:spPr>
                  <a:xfrm>
                    <a:off x="8434099" y="3548285"/>
                    <a:ext cx="110918" cy="5638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2">
                <p14:nvContentPartPr>
                  <p14:cNvPr id="6264" name="Ink 6263">
                    <a:extLst>
                      <a:ext uri="{FF2B5EF4-FFF2-40B4-BE49-F238E27FC236}">
                        <a16:creationId xmlns:a16="http://schemas.microsoft.com/office/drawing/2014/main" id="{0231A87A-CE33-9C4F-B103-24F18E7A08D4}"/>
                      </a:ext>
                    </a:extLst>
                  </p14:cNvPr>
                  <p14:cNvContentPartPr/>
                  <p14:nvPr/>
                </p14:nvContentPartPr>
                <p14:xfrm>
                  <a:off x="8602920" y="3461314"/>
                  <a:ext cx="28800" cy="91800"/>
                </p14:xfrm>
              </p:contentPart>
            </mc:Choice>
            <mc:Fallback xmlns="">
              <p:pic>
                <p:nvPicPr>
                  <p:cNvPr id="6264" name="Ink 6263">
                    <a:extLst>
                      <a:ext uri="{FF2B5EF4-FFF2-40B4-BE49-F238E27FC236}">
                        <a16:creationId xmlns:a16="http://schemas.microsoft.com/office/drawing/2014/main" id="{0231A87A-CE33-9C4F-B103-24F18E7A08D4}"/>
                      </a:ext>
                    </a:extLst>
                  </p:cNvPr>
                  <p:cNvPicPr/>
                  <p:nvPr/>
                </p:nvPicPr>
                <p:blipFill>
                  <a:blip r:embed="rId223"/>
                  <a:stretch>
                    <a:fillRect/>
                  </a:stretch>
                </p:blipFill>
                <p:spPr>
                  <a:xfrm>
                    <a:off x="8584156" y="3442954"/>
                    <a:ext cx="65891" cy="1289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4">
                <p14:nvContentPartPr>
                  <p14:cNvPr id="6265" name="Ink 6264">
                    <a:extLst>
                      <a:ext uri="{FF2B5EF4-FFF2-40B4-BE49-F238E27FC236}">
                        <a16:creationId xmlns:a16="http://schemas.microsoft.com/office/drawing/2014/main" id="{10F8FA57-FECF-0349-AC32-F49F0B468A72}"/>
                      </a:ext>
                    </a:extLst>
                  </p14:cNvPr>
                  <p14:cNvContentPartPr/>
                  <p14:nvPr/>
                </p14:nvContentPartPr>
                <p14:xfrm>
                  <a:off x="8605800" y="3628354"/>
                  <a:ext cx="109080" cy="29520"/>
                </p14:xfrm>
              </p:contentPart>
            </mc:Choice>
            <mc:Fallback xmlns="">
              <p:pic>
                <p:nvPicPr>
                  <p:cNvPr id="6265" name="Ink 6264">
                    <a:extLst>
                      <a:ext uri="{FF2B5EF4-FFF2-40B4-BE49-F238E27FC236}">
                        <a16:creationId xmlns:a16="http://schemas.microsoft.com/office/drawing/2014/main" id="{10F8FA57-FECF-0349-AC32-F49F0B468A72}"/>
                      </a:ext>
                    </a:extLst>
                  </p:cNvPr>
                  <p:cNvPicPr/>
                  <p:nvPr/>
                </p:nvPicPr>
                <p:blipFill>
                  <a:blip r:embed="rId225"/>
                  <a:stretch>
                    <a:fillRect/>
                  </a:stretch>
                </p:blipFill>
                <p:spPr>
                  <a:xfrm>
                    <a:off x="8587038" y="3609849"/>
                    <a:ext cx="146167" cy="6697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6">
                <p14:nvContentPartPr>
                  <p14:cNvPr id="6266" name="Ink 6265">
                    <a:extLst>
                      <a:ext uri="{FF2B5EF4-FFF2-40B4-BE49-F238E27FC236}">
                        <a16:creationId xmlns:a16="http://schemas.microsoft.com/office/drawing/2014/main" id="{3F613FEF-066A-AC48-97BA-DA46ABF17241}"/>
                      </a:ext>
                    </a:extLst>
                  </p14:cNvPr>
                  <p14:cNvContentPartPr/>
                  <p14:nvPr/>
                </p14:nvContentPartPr>
                <p14:xfrm>
                  <a:off x="8608680" y="3741394"/>
                  <a:ext cx="236160" cy="100440"/>
                </p14:xfrm>
              </p:contentPart>
            </mc:Choice>
            <mc:Fallback xmlns="">
              <p:pic>
                <p:nvPicPr>
                  <p:cNvPr id="6266" name="Ink 6265">
                    <a:extLst>
                      <a:ext uri="{FF2B5EF4-FFF2-40B4-BE49-F238E27FC236}">
                        <a16:creationId xmlns:a16="http://schemas.microsoft.com/office/drawing/2014/main" id="{3F613FEF-066A-AC48-97BA-DA46ABF17241}"/>
                      </a:ext>
                    </a:extLst>
                  </p:cNvPr>
                  <p:cNvPicPr/>
                  <p:nvPr/>
                </p:nvPicPr>
                <p:blipFill>
                  <a:blip r:embed="rId227"/>
                  <a:stretch>
                    <a:fillRect/>
                  </a:stretch>
                </p:blipFill>
                <p:spPr>
                  <a:xfrm>
                    <a:off x="8589909" y="3723053"/>
                    <a:ext cx="273265" cy="13755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8">
                <p14:nvContentPartPr>
                  <p14:cNvPr id="6269" name="Ink 6268">
                    <a:extLst>
                      <a:ext uri="{FF2B5EF4-FFF2-40B4-BE49-F238E27FC236}">
                        <a16:creationId xmlns:a16="http://schemas.microsoft.com/office/drawing/2014/main" id="{8068F706-B75D-434F-AD42-31B352BDFFA4}"/>
                      </a:ext>
                    </a:extLst>
                  </p14:cNvPr>
                  <p14:cNvContentPartPr/>
                  <p14:nvPr/>
                </p14:nvContentPartPr>
                <p14:xfrm>
                  <a:off x="7022160" y="4144954"/>
                  <a:ext cx="50400" cy="34560"/>
                </p14:xfrm>
              </p:contentPart>
            </mc:Choice>
            <mc:Fallback xmlns="">
              <p:pic>
                <p:nvPicPr>
                  <p:cNvPr id="6269" name="Ink 6268">
                    <a:extLst>
                      <a:ext uri="{FF2B5EF4-FFF2-40B4-BE49-F238E27FC236}">
                        <a16:creationId xmlns:a16="http://schemas.microsoft.com/office/drawing/2014/main" id="{8068F706-B75D-434F-AD42-31B352BDFFA4}"/>
                      </a:ext>
                    </a:extLst>
                  </p:cNvPr>
                  <p:cNvPicPr/>
                  <p:nvPr/>
                </p:nvPicPr>
                <p:blipFill>
                  <a:blip r:embed="rId229"/>
                  <a:stretch>
                    <a:fillRect/>
                  </a:stretch>
                </p:blipFill>
                <p:spPr>
                  <a:xfrm>
                    <a:off x="7003912" y="4126580"/>
                    <a:ext cx="86897" cy="7174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0">
                <p14:nvContentPartPr>
                  <p14:cNvPr id="6271" name="Ink 6270">
                    <a:extLst>
                      <a:ext uri="{FF2B5EF4-FFF2-40B4-BE49-F238E27FC236}">
                        <a16:creationId xmlns:a16="http://schemas.microsoft.com/office/drawing/2014/main" id="{11A87AA6-A370-1642-B852-86C9712E5AFA}"/>
                      </a:ext>
                    </a:extLst>
                  </p14:cNvPr>
                  <p14:cNvContentPartPr/>
                  <p14:nvPr/>
                </p14:nvContentPartPr>
                <p14:xfrm>
                  <a:off x="7080840" y="4102114"/>
                  <a:ext cx="74520" cy="19800"/>
                </p14:xfrm>
              </p:contentPart>
            </mc:Choice>
            <mc:Fallback xmlns="">
              <p:pic>
                <p:nvPicPr>
                  <p:cNvPr id="6271" name="Ink 6270">
                    <a:extLst>
                      <a:ext uri="{FF2B5EF4-FFF2-40B4-BE49-F238E27FC236}">
                        <a16:creationId xmlns:a16="http://schemas.microsoft.com/office/drawing/2014/main" id="{11A87AA6-A370-1642-B852-86C9712E5AFA}"/>
                      </a:ext>
                    </a:extLst>
                  </p:cNvPr>
                  <p:cNvPicPr/>
                  <p:nvPr/>
                </p:nvPicPr>
                <p:blipFill>
                  <a:blip r:embed="rId231"/>
                  <a:stretch>
                    <a:fillRect/>
                  </a:stretch>
                </p:blipFill>
                <p:spPr>
                  <a:xfrm>
                    <a:off x="7062537" y="4084036"/>
                    <a:ext cx="111126" cy="5638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2">
                <p14:nvContentPartPr>
                  <p14:cNvPr id="6273" name="Ink 6272">
                    <a:extLst>
                      <a:ext uri="{FF2B5EF4-FFF2-40B4-BE49-F238E27FC236}">
                        <a16:creationId xmlns:a16="http://schemas.microsoft.com/office/drawing/2014/main" id="{9DC79738-026C-714C-A7EA-3F21BF03AC82}"/>
                      </a:ext>
                    </a:extLst>
                  </p14:cNvPr>
                  <p14:cNvContentPartPr/>
                  <p14:nvPr/>
                </p14:nvContentPartPr>
                <p14:xfrm>
                  <a:off x="7068600" y="4114714"/>
                  <a:ext cx="14760" cy="37440"/>
                </p14:xfrm>
              </p:contentPart>
            </mc:Choice>
            <mc:Fallback xmlns="">
              <p:pic>
                <p:nvPicPr>
                  <p:cNvPr id="6273" name="Ink 6272">
                    <a:extLst>
                      <a:ext uri="{FF2B5EF4-FFF2-40B4-BE49-F238E27FC236}">
                        <a16:creationId xmlns:a16="http://schemas.microsoft.com/office/drawing/2014/main" id="{9DC79738-026C-714C-A7EA-3F21BF03AC82}"/>
                      </a:ext>
                    </a:extLst>
                  </p:cNvPr>
                  <p:cNvPicPr/>
                  <p:nvPr/>
                </p:nvPicPr>
                <p:blipFill>
                  <a:blip r:embed="rId233"/>
                  <a:stretch>
                    <a:fillRect/>
                  </a:stretch>
                </p:blipFill>
                <p:spPr>
                  <a:xfrm>
                    <a:off x="7050367" y="4095994"/>
                    <a:ext cx="51660" cy="740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4">
                <p14:nvContentPartPr>
                  <p14:cNvPr id="6275" name="Ink 6274">
                    <a:extLst>
                      <a:ext uri="{FF2B5EF4-FFF2-40B4-BE49-F238E27FC236}">
                        <a16:creationId xmlns:a16="http://schemas.microsoft.com/office/drawing/2014/main" id="{58F94EF5-BBCE-0144-BDF5-0708910E3FF2}"/>
                      </a:ext>
                    </a:extLst>
                  </p14:cNvPr>
                  <p14:cNvContentPartPr/>
                  <p14:nvPr/>
                </p14:nvContentPartPr>
                <p14:xfrm>
                  <a:off x="7053480" y="4111114"/>
                  <a:ext cx="9720" cy="33480"/>
                </p14:xfrm>
              </p:contentPart>
            </mc:Choice>
            <mc:Fallback xmlns="">
              <p:pic>
                <p:nvPicPr>
                  <p:cNvPr id="6275" name="Ink 6274">
                    <a:extLst>
                      <a:ext uri="{FF2B5EF4-FFF2-40B4-BE49-F238E27FC236}">
                        <a16:creationId xmlns:a16="http://schemas.microsoft.com/office/drawing/2014/main" id="{58F94EF5-BBCE-0144-BDF5-0708910E3FF2}"/>
                      </a:ext>
                    </a:extLst>
                  </p:cNvPr>
                  <p:cNvPicPr/>
                  <p:nvPr/>
                </p:nvPicPr>
                <p:blipFill>
                  <a:blip r:embed="rId235"/>
                  <a:stretch>
                    <a:fillRect/>
                  </a:stretch>
                </p:blipFill>
                <p:spPr>
                  <a:xfrm>
                    <a:off x="7035308" y="4092852"/>
                    <a:ext cx="45219" cy="70004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6277" name="Ink 6276">
                  <a:extLst>
                    <a:ext uri="{FF2B5EF4-FFF2-40B4-BE49-F238E27FC236}">
                      <a16:creationId xmlns:a16="http://schemas.microsoft.com/office/drawing/2014/main" id="{CD40C9C6-02A0-C145-9049-1CADB7F39442}"/>
                    </a:ext>
                  </a:extLst>
                </p14:cNvPr>
                <p14:cNvContentPartPr/>
                <p14:nvPr/>
              </p14:nvContentPartPr>
              <p14:xfrm>
                <a:off x="6754320" y="4305514"/>
                <a:ext cx="7560" cy="54360"/>
              </p14:xfrm>
            </p:contentPart>
          </mc:Choice>
          <mc:Fallback xmlns="">
            <p:pic>
              <p:nvPicPr>
                <p:cNvPr id="6277" name="Ink 6276">
                  <a:extLst>
                    <a:ext uri="{FF2B5EF4-FFF2-40B4-BE49-F238E27FC236}">
                      <a16:creationId xmlns:a16="http://schemas.microsoft.com/office/drawing/2014/main" id="{CD40C9C6-02A0-C145-9049-1CADB7F39442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736680" y="4286814"/>
                  <a:ext cx="42840" cy="913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6278" name="Ink 6277">
                  <a:extLst>
                    <a:ext uri="{FF2B5EF4-FFF2-40B4-BE49-F238E27FC236}">
                      <a16:creationId xmlns:a16="http://schemas.microsoft.com/office/drawing/2014/main" id="{4A6F42D1-849D-344F-AE05-0C9B0668BE70}"/>
                    </a:ext>
                  </a:extLst>
                </p14:cNvPr>
                <p14:cNvContentPartPr/>
                <p14:nvPr/>
              </p14:nvContentPartPr>
              <p14:xfrm>
                <a:off x="6737760" y="4326034"/>
                <a:ext cx="28080" cy="50400"/>
              </p14:xfrm>
            </p:contentPart>
          </mc:Choice>
          <mc:Fallback xmlns="">
            <p:pic>
              <p:nvPicPr>
                <p:cNvPr id="6278" name="Ink 6277">
                  <a:extLst>
                    <a:ext uri="{FF2B5EF4-FFF2-40B4-BE49-F238E27FC236}">
                      <a16:creationId xmlns:a16="http://schemas.microsoft.com/office/drawing/2014/main" id="{4A6F42D1-849D-344F-AE05-0C9B0668BE70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718894" y="4307786"/>
                  <a:ext cx="65374" cy="86897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6281" name="Picture 6280">
            <a:extLst>
              <a:ext uri="{FF2B5EF4-FFF2-40B4-BE49-F238E27FC236}">
                <a16:creationId xmlns:a16="http://schemas.microsoft.com/office/drawing/2014/main" id="{C67F5A02-DABC-5146-BBCF-55E622F0E320}"/>
              </a:ext>
            </a:extLst>
          </p:cNvPr>
          <p:cNvPicPr>
            <a:picLocks noChangeAspect="1"/>
          </p:cNvPicPr>
          <p:nvPr/>
        </p:nvPicPr>
        <p:blipFill>
          <a:blip r:embed="rId240"/>
          <a:stretch>
            <a:fillRect/>
          </a:stretch>
        </p:blipFill>
        <p:spPr>
          <a:xfrm>
            <a:off x="811388" y="4094459"/>
            <a:ext cx="3650400" cy="468000"/>
          </a:xfrm>
          <a:prstGeom prst="rect">
            <a:avLst/>
          </a:prstGeom>
        </p:spPr>
      </p:pic>
      <p:sp>
        <p:nvSpPr>
          <p:cNvPr id="6282" name="TextBox 6281">
            <a:extLst>
              <a:ext uri="{FF2B5EF4-FFF2-40B4-BE49-F238E27FC236}">
                <a16:creationId xmlns:a16="http://schemas.microsoft.com/office/drawing/2014/main" id="{DEB2B6D8-CC88-7447-9755-EB35537F5483}"/>
              </a:ext>
            </a:extLst>
          </p:cNvPr>
          <p:cNvSpPr txBox="1"/>
          <p:nvPr/>
        </p:nvSpPr>
        <p:spPr>
          <a:xfrm>
            <a:off x="388558" y="4788541"/>
            <a:ext cx="43928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l-GR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replaced by its “profiled” value</a:t>
            </a:r>
          </a:p>
        </p:txBody>
      </p:sp>
      <p:pic>
        <p:nvPicPr>
          <p:cNvPr id="6283" name="Picture 6282">
            <a:extLst>
              <a:ext uri="{FF2B5EF4-FFF2-40B4-BE49-F238E27FC236}">
                <a16:creationId xmlns:a16="http://schemas.microsoft.com/office/drawing/2014/main" id="{1E5A126F-D97D-6842-B107-82EDE85AB5A0}"/>
              </a:ext>
            </a:extLst>
          </p:cNvPr>
          <p:cNvPicPr>
            <a:picLocks noChangeAspect="1"/>
          </p:cNvPicPr>
          <p:nvPr/>
        </p:nvPicPr>
        <p:blipFill>
          <a:blip r:embed="rId241"/>
          <a:stretch>
            <a:fillRect/>
          </a:stretch>
        </p:blipFill>
        <p:spPr>
          <a:xfrm>
            <a:off x="921833" y="5713826"/>
            <a:ext cx="325714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7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Santiago de Compostela 2024 / Lecture 2</a:t>
            </a: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DB2190E0-FE5A-9C4A-A560-CABC934C3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316" y="214313"/>
            <a:ext cx="840581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Profile Likelihood</a:t>
            </a:r>
            <a:endParaRPr lang="en-GB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4825F9-392D-8F4A-B5A4-2658DBB814D8}"/>
              </a:ext>
            </a:extLst>
          </p:cNvPr>
          <p:cNvSpPr txBox="1"/>
          <p:nvPr/>
        </p:nvSpPr>
        <p:spPr>
          <a:xfrm>
            <a:off x="459915" y="794658"/>
            <a:ext cx="82241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have a likelihood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parameters of interest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μ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nuisance parameters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l-GR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θ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“profiled” (or “constrained”) values of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E06B06-DB94-484A-B73E-7754F38C52A0}"/>
              </a:ext>
            </a:extLst>
          </p:cNvPr>
          <p:cNvSpPr txBox="1"/>
          <p:nvPr/>
        </p:nvSpPr>
        <p:spPr>
          <a:xfrm>
            <a:off x="476207" y="2996944"/>
            <a:ext cx="3651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the profile likelihood is: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39DDDE0-B006-D744-9062-A290687A56D9}"/>
              </a:ext>
            </a:extLst>
          </p:cNvPr>
          <p:cNvGrpSpPr/>
          <p:nvPr/>
        </p:nvGrpSpPr>
        <p:grpSpPr>
          <a:xfrm>
            <a:off x="2378165" y="2209122"/>
            <a:ext cx="3200400" cy="708414"/>
            <a:chOff x="2062480" y="2170406"/>
            <a:chExt cx="3200400" cy="70841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FAC3C51-B1CD-AB4E-9CC6-AEBF12593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62480" y="2281920"/>
              <a:ext cx="3200400" cy="5969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BF89367-B37B-484C-B0B8-BB9CA1C6BC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84251" y="2170406"/>
              <a:ext cx="215900" cy="17780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9633467-4796-C244-B705-5F3576AF168F}"/>
              </a:ext>
            </a:extLst>
          </p:cNvPr>
          <p:cNvGrpSpPr/>
          <p:nvPr/>
        </p:nvGrpSpPr>
        <p:grpSpPr>
          <a:xfrm>
            <a:off x="4264590" y="2933086"/>
            <a:ext cx="2374900" cy="558181"/>
            <a:chOff x="6309185" y="1896165"/>
            <a:chExt cx="2374900" cy="55818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3B46A29-0B7B-F349-AF55-172714B76E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09185" y="2022546"/>
              <a:ext cx="2374900" cy="4318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9C132C7-523B-CF4C-A3EB-4ECAE725DB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27799" y="1896165"/>
              <a:ext cx="215900" cy="177800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399B906E-B307-BC4A-A2CA-E4F780A195DC}"/>
              </a:ext>
            </a:extLst>
          </p:cNvPr>
          <p:cNvSpPr txBox="1"/>
          <p:nvPr/>
        </p:nvSpPr>
        <p:spPr>
          <a:xfrm>
            <a:off x="455239" y="3676740"/>
            <a:ext cx="807757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profile likelihood depends only on the parameters of interest; the nuisance parameters are replaced by their profiled values.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profile likelihood can be used to obtain confidence intervals/regions for the parameters of interest in the same way as one would for all of the parameters from the full likelihood.</a:t>
            </a:r>
          </a:p>
        </p:txBody>
      </p:sp>
    </p:spTree>
    <p:extLst>
      <p:ext uri="{BB962C8B-B14F-4D97-AF65-F5344CB8AC3E}">
        <p14:creationId xmlns:p14="http://schemas.microsoft.com/office/powerpoint/2010/main" val="382297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Santiago de Compostela 2024 / Lecture 2</a:t>
            </a: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DB2190E0-FE5A-9C4A-A560-CABC934C3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316" y="214313"/>
            <a:ext cx="840581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Profile Likelihood Ratio – Wilks theorem</a:t>
            </a:r>
            <a:endParaRPr lang="en-GB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2F52A3-81FE-4D44-A70B-016C4E5FD5B5}"/>
              </a:ext>
            </a:extLst>
          </p:cNvPr>
          <p:cNvSpPr txBox="1"/>
          <p:nvPr/>
        </p:nvSpPr>
        <p:spPr>
          <a:xfrm>
            <a:off x="360980" y="892629"/>
            <a:ext cx="852176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 is to test/reject regions of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space (param. of interest).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Rejecting a point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should mean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l-GR" sz="2400" b="1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≤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all possible values of the nuisance parameters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using the “profile likelihood ratio”: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54CF9E-F875-4643-9E50-ADA2393AF4A0}"/>
              </a:ext>
            </a:extLst>
          </p:cNvPr>
          <p:cNvSpPr txBox="1"/>
          <p:nvPr/>
        </p:nvSpPr>
        <p:spPr>
          <a:xfrm>
            <a:off x="422050" y="3352056"/>
            <a:ext cx="7678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l-GR" sz="2400" b="1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Wilks’ theorem says</a:t>
            </a:r>
            <a:r>
              <a:rPr lang="el-GR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large-sample limit: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03F369-9152-B647-B745-22670A057F03}"/>
              </a:ext>
            </a:extLst>
          </p:cNvPr>
          <p:cNvSpPr txBox="1"/>
          <p:nvPr/>
        </p:nvSpPr>
        <p:spPr>
          <a:xfrm>
            <a:off x="422050" y="4436140"/>
            <a:ext cx="77736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the number of degrees of freedom is the number of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parameters of interest (components of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  So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for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02345EC-119C-5442-A13F-0BE657776583}"/>
              </a:ext>
            </a:extLst>
          </p:cNvPr>
          <p:cNvGrpSpPr/>
          <p:nvPr/>
        </p:nvGrpSpPr>
        <p:grpSpPr>
          <a:xfrm>
            <a:off x="5745163" y="1996568"/>
            <a:ext cx="2298700" cy="1020536"/>
            <a:chOff x="5745163" y="1996568"/>
            <a:chExt cx="2298700" cy="1020536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EDDE2E7-3FD3-9144-933B-D8E05C36F0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45163" y="2128104"/>
              <a:ext cx="2298700" cy="88900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D6A9BE7-02AD-C947-963E-D9F94C08B0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15828" y="1996568"/>
              <a:ext cx="215900" cy="165100"/>
            </a:xfrm>
            <a:prstGeom prst="rect">
              <a:avLst/>
            </a:prstGeom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BAA544BC-4AA8-114D-B33D-F28E8A22B3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086" y="3953540"/>
            <a:ext cx="2781300" cy="4826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9ADDD97-477A-2442-835A-5B28DB3266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8400" y="5459239"/>
            <a:ext cx="61849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35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Santiago de Compostela 2024 / Lecture 2</a:t>
            </a: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DB2190E0-FE5A-9C4A-A560-CABC934C3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316" y="214313"/>
            <a:ext cx="840581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Profile Likelihood Ratio – Wilks theorem (2)</a:t>
            </a:r>
            <a:endParaRPr lang="en-GB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F692AE-252D-8C4C-8200-D7B7B9A238DB}"/>
              </a:ext>
            </a:extLst>
          </p:cNvPr>
          <p:cNvSpPr txBox="1"/>
          <p:nvPr/>
        </p:nvSpPr>
        <p:spPr>
          <a:xfrm>
            <a:off x="451757" y="2484486"/>
            <a:ext cx="8240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recipe to get confidence regions/intervals for the parameters of interest at CL = 1 –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thus the same as before, simply use the profile likelihood: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DBA065-3DD1-B94F-B54F-9DCEE63DC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00" y="3684815"/>
            <a:ext cx="4953000" cy="838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82CD3BF-C648-904D-8B12-C331256D3BAA}"/>
              </a:ext>
            </a:extLst>
          </p:cNvPr>
          <p:cNvSpPr txBox="1"/>
          <p:nvPr/>
        </p:nvSpPr>
        <p:spPr>
          <a:xfrm>
            <a:off x="451757" y="1000853"/>
            <a:ext cx="8033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have a large enough data sample to justify use of the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asymptotic chi-square pdf, then if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rejected, it is rejected for any values of the nuisance parameters.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9AB228-DEB2-4440-9A4C-D99C61AC0225}"/>
              </a:ext>
            </a:extLst>
          </p:cNvPr>
          <p:cNvSpPr txBox="1"/>
          <p:nvPr/>
        </p:nvSpPr>
        <p:spPr>
          <a:xfrm>
            <a:off x="440986" y="4670679"/>
            <a:ext cx="790847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the number of degrees of freedom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the chi-square quantile is equal to the number of parameters of interest.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the large-sample limit is not justified, then use e.g. Monte Carlo to get distribution of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l-GR" sz="2400" b="1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0981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58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Santiago de Compostela 2024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EFC6E96-3227-6945-BA4C-6840D9C5BF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838" y="373063"/>
            <a:ext cx="861060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Profile construction (</a:t>
            </a:r>
            <a:r>
              <a:rPr lang="ja-JP" altLang="en-GB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GB" altLang="ja-JP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hybrid resampling</a:t>
            </a:r>
            <a:r>
              <a:rPr lang="ja-JP" altLang="en-GB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en-GB" altLang="ja-JP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GB" altLang="en-US" baseline="-250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FA6055D1-FB62-574E-A6E2-ACBCFA5E7F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1008063"/>
            <a:ext cx="79248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id="{16FB32CE-91E3-E640-B941-27ED05441D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450" y="1711325"/>
            <a:ext cx="76483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Approximate procedure is to reject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≤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is computed assuming the value of the nuisance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 that best fits the data for the specified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85E63AF5-A688-904B-8792-6FE29FCB16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25" y="3395663"/>
            <a:ext cx="8382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8">
            <a:extLst>
              <a:ext uri="{FF2B5EF4-FFF2-40B4-BE49-F238E27FC236}">
                <a16:creationId xmlns:a16="http://schemas.microsoft.com/office/drawing/2014/main" id="{23590140-0AAA-644E-A492-10DA575B7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2350" y="3175000"/>
            <a:ext cx="451155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“double hat” notation means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value of parameter that maximizes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likelihood for the given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D83165A6-C574-654F-911F-FD4D7BFFA7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3" y="4611688"/>
            <a:ext cx="80470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resulting confidence interval will have the correct coverage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the points </a:t>
            </a:r>
          </a:p>
        </p:txBody>
      </p:sp>
      <p:graphicFrame>
        <p:nvGraphicFramePr>
          <p:cNvPr id="12" name="Object 2">
            <a:extLst>
              <a:ext uri="{FF2B5EF4-FFF2-40B4-BE49-F238E27FC236}">
                <a16:creationId xmlns:a16="http://schemas.microsoft.com/office/drawing/2014/main" id="{87947EE2-9831-2249-8370-FBBB314CA5B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36800" y="4979988"/>
          <a:ext cx="990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90600" imgH="431800" progId="Equation.3">
                  <p:embed/>
                </p:oleObj>
              </mc:Choice>
              <mc:Fallback>
                <p:oleObj name="Equation" r:id="rId4" imgW="990600" imgH="431800" progId="Equation.3">
                  <p:embed/>
                  <p:pic>
                    <p:nvPicPr>
                      <p:cNvPr id="12" name="Object 2">
                        <a:extLst>
                          <a:ext uri="{FF2B5EF4-FFF2-40B4-BE49-F238E27FC236}">
                            <a16:creationId xmlns:a16="http://schemas.microsoft.com/office/drawing/2014/main" id="{87947EE2-9831-2249-8370-FBBB314CA5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6800" y="4979988"/>
                        <a:ext cx="9906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C25FBAE5-87D1-9340-9E57-D1DEE991F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8825" y="4970463"/>
            <a:ext cx="2619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938138-2B6F-A948-A069-C728FF6BFD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3" y="5591175"/>
            <a:ext cx="84058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Elsewhere it may under- or overcover, but this is usually as good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we can do (check with MC if crucial or small sample problem).</a:t>
            </a:r>
          </a:p>
        </p:txBody>
      </p:sp>
    </p:spTree>
    <p:extLst>
      <p:ext uri="{BB962C8B-B14F-4D97-AF65-F5344CB8AC3E}">
        <p14:creationId xmlns:p14="http://schemas.microsoft.com/office/powerpoint/2010/main" val="214296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Santiago de Compostela 2024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4B48B32-9545-B142-BEC9-8B345939F5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100" y="385763"/>
            <a:ext cx="8377238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GB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GB" altLang="ja-JP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Hybrid frequentist-Bayesian</a:t>
            </a:r>
            <a:r>
              <a:rPr lang="ja-JP" altLang="en-GB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en-GB" altLang="ja-JP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method</a:t>
            </a:r>
            <a:endParaRPr lang="en-GB" altLang="en-US" baseline="-250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57294CE6-821E-6C48-A91B-DDA16AEB08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5" y="1008063"/>
            <a:ext cx="7340600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Alternatively, suppose uncertainty in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ν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characterized by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Bayesian prior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π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ν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use the  marginal likelihood to model the data: </a:t>
            </a: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7A3E0802-1519-9C4A-AAEE-D867C44975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725" y="2566988"/>
            <a:ext cx="38862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7">
            <a:extLst>
              <a:ext uri="{FF2B5EF4-FFF2-40B4-BE49-F238E27FC236}">
                <a16:creationId xmlns:a16="http://schemas.microsoft.com/office/drawing/2014/main" id="{DFB13F95-17AD-7B46-B659-C7E5B6598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900" y="3382963"/>
            <a:ext cx="8351453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does not represent what the data distribution would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if we “really” repeated the experiment, since then </a:t>
            </a:r>
            <a:r>
              <a:rPr lang="el-GR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would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change.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the procedure has the desired effect.  The marginal likelihood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effectively builds the uncertainty due to </a:t>
            </a:r>
            <a:r>
              <a:rPr lang="el-GR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into the model.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this now to compute (frequentist)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-values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model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being tested is in effect a weighted average of models.</a:t>
            </a:r>
          </a:p>
        </p:txBody>
      </p:sp>
    </p:spTree>
    <p:extLst>
      <p:ext uri="{BB962C8B-B14F-4D97-AF65-F5344CB8AC3E}">
        <p14:creationId xmlns:p14="http://schemas.microsoft.com/office/powerpoint/2010/main" val="379404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Santiago de Compostela 2024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9944216-5AAC-0642-8D58-DC0C5D3570EA}"/>
              </a:ext>
            </a:extLst>
          </p:cNvPr>
          <p:cNvSpPr txBox="1">
            <a:spLocks noChangeArrowheads="1"/>
          </p:cNvSpPr>
          <p:nvPr/>
        </p:nvSpPr>
        <p:spPr>
          <a:xfrm>
            <a:off x="338138" y="228600"/>
            <a:ext cx="6594475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The Poisson counting experiment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2A7A3BC3-678C-9040-947D-C9C2CC0C8E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13" y="776288"/>
            <a:ext cx="7965450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do a counting experiment and observe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events.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Events could be from </a:t>
            </a:r>
            <a:r>
              <a:rPr lang="en-US" alt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signal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process or from </a:t>
            </a:r>
            <a:r>
              <a:rPr lang="en-US" alt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background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we only count the total number.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Poisson model:  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B01056FB-D861-2A49-966A-945B5DB21F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550" y="2638425"/>
            <a:ext cx="37338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539F7443-47D9-B54F-9BC3-E450D5840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0" y="3511550"/>
            <a:ext cx="5465763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mean (i.e., expected) # of signal events</a:t>
            </a:r>
          </a:p>
          <a:p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mean # of background events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CD937CCC-4B42-A244-9029-4AD0C6A03C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225" y="4527550"/>
            <a:ext cx="8288423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 is to make inference about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e.g.,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= 0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(rejecting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≈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“discovery of signal process”)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test all non-zero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(values not rejected =  confidence interval)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both cases need to ask what is relevant alternative hypothesis.</a:t>
            </a:r>
          </a:p>
        </p:txBody>
      </p:sp>
    </p:spTree>
    <p:extLst>
      <p:ext uri="{BB962C8B-B14F-4D97-AF65-F5344CB8AC3E}">
        <p14:creationId xmlns:p14="http://schemas.microsoft.com/office/powerpoint/2010/main" val="94224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Santiago de Compostela 2024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F55E1DA-4719-0446-A516-E5B647C74385}"/>
              </a:ext>
            </a:extLst>
          </p:cNvPr>
          <p:cNvSpPr txBox="1">
            <a:spLocks noChangeArrowheads="1"/>
          </p:cNvSpPr>
          <p:nvPr/>
        </p:nvSpPr>
        <p:spPr>
          <a:xfrm>
            <a:off x="366713" y="223838"/>
            <a:ext cx="8240712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Poisson counting experiment: discovery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-value</a:t>
            </a: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D6198C3C-BF0F-1E44-A4B7-90B81BD43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00" y="742950"/>
            <a:ext cx="8238153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0.5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(known), and we observe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obs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5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Should we claim evidence for a new discovery? 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Give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for hypothesis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suppose relevant alt. is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&gt; 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8" name="Picture 10" descr="txp_fig">
            <a:extLst>
              <a:ext uri="{FF2B5EF4-FFF2-40B4-BE49-F238E27FC236}">
                <a16:creationId xmlns:a16="http://schemas.microsoft.com/office/drawing/2014/main" id="{C4316487-9BC2-4D4F-B36C-55CACF7B59D5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50" y="2444750"/>
            <a:ext cx="49720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>
            <a:extLst>
              <a:ext uri="{FF2B5EF4-FFF2-40B4-BE49-F238E27FC236}">
                <a16:creationId xmlns:a16="http://schemas.microsoft.com/office/drawing/2014/main" id="{4528C309-5485-DE46-BF0F-3503BEB887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" y="3355975"/>
            <a:ext cx="6637338" cy="315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664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>
            <a:extLst>
              <a:ext uri="{FF2B5EF4-FFF2-40B4-BE49-F238E27FC236}">
                <a16:creationId xmlns:a16="http://schemas.microsoft.com/office/drawing/2014/main" id="{8A8B6E2A-4E14-6C42-8F05-F0D7F3556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09" y="2267540"/>
            <a:ext cx="35560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Santiago de Compostela 2024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81D714C-2729-3C42-A5E9-86FA7EEC5326}"/>
              </a:ext>
            </a:extLst>
          </p:cNvPr>
          <p:cNvSpPr txBox="1">
            <a:spLocks noChangeArrowheads="1"/>
          </p:cNvSpPr>
          <p:nvPr/>
        </p:nvSpPr>
        <p:spPr>
          <a:xfrm>
            <a:off x="2332907" y="190531"/>
            <a:ext cx="4725988" cy="360362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Significance from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-value</a:t>
            </a:r>
            <a:endParaRPr lang="en-GB" altLang="en-US" sz="3200" i="1" dirty="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AAF98A2A-34BC-3344-A80E-15E1D215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815" y="809052"/>
            <a:ext cx="822975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define significance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Z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the number of standard deviations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a Gaussian variable would fluctuate in one direction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give the same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-value.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F96F9BF3-0F18-1F4F-A866-A3AEE428B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286" y="2118762"/>
            <a:ext cx="440055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81846AA8-C166-AE43-BFD4-6E68DAC06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329" y="3441677"/>
            <a:ext cx="20574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7">
            <a:extLst>
              <a:ext uri="{FF2B5EF4-FFF2-40B4-BE49-F238E27FC236}">
                <a16:creationId xmlns:a16="http://schemas.microsoft.com/office/drawing/2014/main" id="{81BD02DD-6385-9F48-B61A-105E2797A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316" y="4347829"/>
            <a:ext cx="404469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 ROOT:</a:t>
            </a:r>
          </a:p>
          <a:p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 = 1 - </a:t>
            </a:r>
            <a:r>
              <a:rPr lang="en-US" alt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TMath</a:t>
            </a:r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::Freq(Z)</a:t>
            </a:r>
          </a:p>
          <a:p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 = </a:t>
            </a:r>
            <a:r>
              <a:rPr lang="en-US" alt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TMath</a:t>
            </a:r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alt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NormQuantile</a:t>
            </a:r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(1-p)</a:t>
            </a: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CA95C43F-5812-4849-84A7-35DE7B41C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7570" y="4350180"/>
            <a:ext cx="459613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 python (</a:t>
            </a:r>
            <a:r>
              <a:rPr lang="en-US" alt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scipy.stats</a:t>
            </a:r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 = 1 - </a:t>
            </a:r>
            <a:r>
              <a:rPr lang="en-US" alt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norm.cdf</a:t>
            </a:r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(Z) = </a:t>
            </a:r>
            <a:r>
              <a:rPr lang="en-US" alt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norm.sf</a:t>
            </a:r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(Z)</a:t>
            </a:r>
          </a:p>
          <a:p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 = </a:t>
            </a:r>
            <a:r>
              <a:rPr lang="en-US" alt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norm.ppf</a:t>
            </a:r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(1-p)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CC7F81-9125-5F4E-BD86-9B461B814231}"/>
              </a:ext>
            </a:extLst>
          </p:cNvPr>
          <p:cNvSpPr txBox="1"/>
          <p:nvPr/>
        </p:nvSpPr>
        <p:spPr>
          <a:xfrm>
            <a:off x="362746" y="5587092"/>
            <a:ext cx="81170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a “number of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sigmas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”.  Note this does not mean that 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original data was Gaussian distributed.</a:t>
            </a:r>
          </a:p>
        </p:txBody>
      </p:sp>
    </p:spTree>
    <p:extLst>
      <p:ext uri="{BB962C8B-B14F-4D97-AF65-F5344CB8AC3E}">
        <p14:creationId xmlns:p14="http://schemas.microsoft.com/office/powerpoint/2010/main" val="117223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Santiago de Compostela 2024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53BD5A0-C9F2-E347-846D-A720206284B4}"/>
              </a:ext>
            </a:extLst>
          </p:cNvPr>
          <p:cNvSpPr txBox="1">
            <a:spLocks noChangeArrowheads="1"/>
          </p:cNvSpPr>
          <p:nvPr/>
        </p:nvSpPr>
        <p:spPr>
          <a:xfrm>
            <a:off x="157163" y="238805"/>
            <a:ext cx="8842375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Poisson counting experiment: discovery significance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D5BEDB0D-E102-464C-8672-A930AE369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3925" y="2366963"/>
            <a:ext cx="4284663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fact this tradition should be revisited: 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intended to quantify probability of a signal-like fluctuation assuming background only; not intended to cover, e.g., hidden systematics, plausibility signal model, compatibility of data with signal, “look-elsewhere effect”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~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multiple testing), etc.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334AAFC7-F2BC-2D47-87D6-295630792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45" y="896938"/>
            <a:ext cx="56781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Equivalent significance 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1.7 × 10</a:t>
            </a:r>
            <a:r>
              <a:rPr lang="en-US" altLang="en-US" baseline="30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altLang="en-US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4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F2C40508-12DC-DA4B-B501-C7925A0571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895" y="866094"/>
            <a:ext cx="30861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>
            <a:extLst>
              <a:ext uri="{FF2B5EF4-FFF2-40B4-BE49-F238E27FC236}">
                <a16:creationId xmlns:a16="http://schemas.microsoft.com/office/drawing/2014/main" id="{4E62FD4F-579C-A746-B92C-964B3073A1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2304370"/>
            <a:ext cx="4240213" cy="398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2">
            <a:extLst>
              <a:ext uri="{FF2B5EF4-FFF2-40B4-BE49-F238E27FC236}">
                <a16:creationId xmlns:a16="http://schemas.microsoft.com/office/drawing/2014/main" id="{748F170C-8629-0840-9A18-80A674349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808" y="1504950"/>
            <a:ext cx="88197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claim discovery if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Z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&gt; 5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&lt; 2.9 × 10</a:t>
            </a:r>
            <a:r>
              <a:rPr lang="en-US" altLang="en-US" baseline="30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altLang="en-US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7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i.e., a “5-sigma effect”)</a:t>
            </a:r>
          </a:p>
        </p:txBody>
      </p:sp>
    </p:spTree>
    <p:extLst>
      <p:ext uri="{BB962C8B-B14F-4D97-AF65-F5344CB8AC3E}">
        <p14:creationId xmlns:p14="http://schemas.microsoft.com/office/powerpoint/2010/main" val="184682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P(H | \vec{x}) = \frac{ P ( \vec{x} | H) \pi(H) }&#13;&#10;{\int P ( \vec{x} | H) \pi(H) \, dH 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76"/>
  <p:tag name="PICTUREFILESIZE" val="3783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L(\theta_0, \theta_1) = \prod_{i=1}^n \frac{1}{\sqrt{2 \pi} \sigma_i}&#13;&#10;\exp \left[ - {\small \frac{1}{2}} &#13;&#10;\frac{(y_i - \mu(x_i; \theta_0, \theta_1))^2}{\sigma_i^2 } &#13;&#10;\right] \;,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506"/>
  <p:tag name="PICTUREFILESIZE" val="5745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chi^2(\theta_0) = - 2 \ln L(\theta_0) + \mbox{const} = &#13;&#10;\sum_{i=1}^n \frac{(y_i - \mu(x_i; \theta_0, \theta_1))^2}{\sigma_i^2 } &#13;&#10;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540"/>
  <p:tag name="PICTUREFILESIZE" val="5313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L(\theta_0) = \prod_{i=1}^n \frac{1}{\sqrt{2 \pi} \sigma_i}&#13;&#10;\exp \left[ - {\small \frac{1}{2}} &#13;&#10;\frac{(y_i - \mu(x_i; \theta_0, \theta_1))^2}{\sigma_i^2 } &#13;&#10;\right]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475"/>
  <p:tag name="PICTUREFILESIZE" val="5467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chi^2_{\rm min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43"/>
  <p:tag name="PICTUREFILESIZE" val="564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sigma_{\hat{\theta}_0}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39"/>
  <p:tag name="PICTUREFILESIZE" val="412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hat{\theta}_0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31"/>
  <p:tag name="PICTUREFILESIZE" val="375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chi^2(\theta_0, \theta_1) = - 2 \ln L(\theta_0, \theta_1) + \mbox{const} = &#13;&#10;\sum_{i=1}^n \frac{(y_i - \mu(x_i; \theta_0, \theta_1))^2}{\sigma_i^2 } &#13;&#10;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600"/>
  <p:tag name="PICTUREFILESIZE" val="5773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hat{\theta}_0, \; \hat{\theta}_1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55"/>
  <p:tag name="PICTUREFILESIZE" val="584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chi^2 = \chi^2_{\rm min} + 1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51"/>
  <p:tag name="PICTUREFILESIZE" val="1063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hat{\theta}_0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31"/>
  <p:tag name="PICTUREFILESIZE" val="375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begin{eqnarray*}&#13;&#10;p\mbox{-value} &amp; = &amp; P(n \ge 5; b = 0.5, s = 0)&#13;&#10;\\*[0.3 cm]&#13;&#10;&amp; = &amp; 1.7 \times 10^{-4}&#13;&#10;\color{red}&#13;&#10;\; \ne P(s = 0)!&#13;&#10;\end{eqnarray*}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59"/>
  <p:tag name="PICTUREFILESIZE" val="4135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p(\theta | x) = \frac{L(x|\theta) \pi(\theta)}{&#13;&#10;\int L(x|\theta') \pi(\theta') \, d \theta' }&#13;&#10;\propto L(x|\theta) \pi(\theta)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383"/>
  <p:tag name="PICTUREFILESIZE" val="4796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p(\theta_0, \theta_1 | \vec{y} ) \propto&#13;&#10;\prod_{i=1}^n \frac{1}{\sqrt{2 \pi} \sigma_i }&#13;&#10;e^{-(y_i - \mu(x_i; \theta_0, \theta_1))^2 / 2 \sigma_i^2 }&#13;&#10;\; \pi_0 \; &#13;&#10;\frac{1}{\sqrt{2 \pi} \sigma_{t_1} }&#13;&#10;e^{-(\theta_1 - t_1)^2 / 2 \sigma_{t_1}^2 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674"/>
  <p:tag name="PICTUREFILESIZE" val="6937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p(\theta_0 | x ) = \int p(\theta_0, \theta_1 | x ) \, d \theta_1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264"/>
  <p:tag name="PICTUREFILESIZE" val="2728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vec{\theta}_0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9"/>
  <p:tag name="PICTUREFILESIZE" val="324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u \sim \mbox{Uniform}[0,1]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67"/>
  <p:tag name="PICTUREFILESIZE" val="1412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vec{\theta} \sim q (\vec{\theta} ; \vec{\theta}_0)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07"/>
  <p:tag name="PICTUREFILESIZE" val="1080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alpha = \mbox{min} \left[ &#13;&#10;1, \; \frac{p(\vec{\theta}) q(\vec{\theta}_0; \vec{\theta}) }&#13;&#10;{p(\vec{\theta}_0) q(\vec{\theta}; \vec{\theta}_0) }&#13;&#10;\right]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252"/>
  <p:tag name="PICTUREFILESIZE" val="4093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u \le \alpha, \;\; \vec{\theta}_1 = \vec{\theta} \;,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47"/>
  <p:tag name="PICTUREFILESIZE" val="1016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vec{\theta}_1 = \vec{\theta}_0 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71"/>
  <p:tag name="PICTUREFILESIZE" val="632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alpha = \mbox{min} \left[ &#13;&#10;1, \; \frac{p(\vec{\theta}) }&#13;&#10;{p(\vec{\theta}_0) }&#13;&#10;\right]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82"/>
  <p:tag name="PICTUREFILESIZE" val="2672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s_{\rm up} = -0.197  \quad (\mbox{CL} = 0.90)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279"/>
  <p:tag name="PICTUREFILESIZE" val="1819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theta_1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9"/>
  <p:tag name="PICTUREFILESIZE" val="245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theta_1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9"/>
  <p:tag name="PICTUREFILESIZE" val="245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theta_0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9"/>
  <p:tag name="PICTUREFILESIZE" val="285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theta_0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9"/>
  <p:tag name="PICTUREFILESIZE" val="285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pi_1(\theta_1) = \frac{1}{\tau} e^{-\theta_1/\tau} \;, \quad&#13;&#10;  \theta_1 \ge 0 \;, \quad \tau = 0.1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393"/>
  <p:tag name="PICTUREFILESIZE" val="2633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s_{\rm up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29"/>
  <p:tag name="PICTUREFILESIZE" val="322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0.95 = \int_{-\infty}^{s_{\rm up}} p(s| n) \, ds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202"/>
  <p:tag name="PICTUREFILESIZE" val="2152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pi(s) = &#13;&#10;\left\{ \! \! \begin{array}{ll}&#13;&#10;1 &amp; s \ge 0 \\*[0.3 cm]&#13;&#10;0 &amp; \mbox{otherwise}&#13;&#10;\end{array}&#13;&#10;\right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211"/>
  <p:tag name="PICTUREFILESIZE" val="2603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(x_i, y_i, \sigma_i) \;, i = 1, \ldots, n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26"/>
  <p:tag name="PICTUREFILESIZE" val="1424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mu(x; \theta_0, \theta_1) = \theta_0 + \theta_1 x \;,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29"/>
  <p:tag name="PICTUREFILESIZE" val="1713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chi^2(\theta_0, \theta_1) = - 2 \ln L(\theta_0, \theta_1) + \mbox{const} = &#13;&#10;\sum_{i=1}^n \frac{(y_i - \mu(x_i; \theta_0, \theta_1))^2}{\sigma_i^2 } &#13;&#10;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600"/>
  <p:tag name="PICTUREFILESIZE" val="5773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dirty="0" smtClean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30221</TotalTime>
  <Words>5685</Words>
  <Application>Microsoft Macintosh PowerPoint</Application>
  <PresentationFormat>On-screen Show (4:3)</PresentationFormat>
  <Paragraphs>625</Paragraphs>
  <Slides>59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7" baseType="lpstr">
      <vt:lpstr>ＭＳ Ｐゴシック</vt:lpstr>
      <vt:lpstr>Arial</vt:lpstr>
      <vt:lpstr>Calibri</vt:lpstr>
      <vt:lpstr>Courier New</vt:lpstr>
      <vt:lpstr>Symbol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Cowan, G</dc:creator>
  <cp:lastModifiedBy>Cowan, G</cp:lastModifiedBy>
  <cp:revision>738</cp:revision>
  <dcterms:created xsi:type="dcterms:W3CDTF">2020-05-18T17:44:39Z</dcterms:created>
  <dcterms:modified xsi:type="dcterms:W3CDTF">2024-06-02T17:13:10Z</dcterms:modified>
</cp:coreProperties>
</file>