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27" r:id="rId2"/>
    <p:sldId id="1457" r:id="rId3"/>
    <p:sldId id="1480" r:id="rId4"/>
    <p:sldId id="1495" r:id="rId5"/>
    <p:sldId id="1496" r:id="rId6"/>
    <p:sldId id="1497" r:id="rId7"/>
    <p:sldId id="1164" r:id="rId8"/>
    <p:sldId id="1165" r:id="rId9"/>
    <p:sldId id="1166" r:id="rId10"/>
    <p:sldId id="1167" r:id="rId11"/>
    <p:sldId id="1168" r:id="rId12"/>
    <p:sldId id="1169" r:id="rId13"/>
    <p:sldId id="1170" r:id="rId14"/>
    <p:sldId id="1171" r:id="rId15"/>
    <p:sldId id="1172" r:id="rId16"/>
    <p:sldId id="1173" r:id="rId17"/>
    <p:sldId id="1174" r:id="rId18"/>
    <p:sldId id="1175" r:id="rId19"/>
    <p:sldId id="1117" r:id="rId20"/>
    <p:sldId id="1118" r:id="rId21"/>
    <p:sldId id="1119" r:id="rId22"/>
    <p:sldId id="1120" r:id="rId23"/>
    <p:sldId id="1121" r:id="rId24"/>
    <p:sldId id="1122" r:id="rId25"/>
    <p:sldId id="1123" r:id="rId26"/>
    <p:sldId id="1124" r:id="rId27"/>
    <p:sldId id="1125" r:id="rId28"/>
    <p:sldId id="1126" r:id="rId29"/>
    <p:sldId id="1127" r:id="rId30"/>
    <p:sldId id="1128" r:id="rId31"/>
    <p:sldId id="1129" r:id="rId32"/>
    <p:sldId id="1130" r:id="rId33"/>
    <p:sldId id="1131" r:id="rId34"/>
    <p:sldId id="1132" r:id="rId35"/>
    <p:sldId id="1384" r:id="rId36"/>
    <p:sldId id="1136" r:id="rId37"/>
    <p:sldId id="1137" r:id="rId38"/>
    <p:sldId id="477" r:id="rId39"/>
    <p:sldId id="478" r:id="rId40"/>
    <p:sldId id="479" r:id="rId41"/>
    <p:sldId id="480" r:id="rId42"/>
    <p:sldId id="481" r:id="rId43"/>
    <p:sldId id="482" r:id="rId44"/>
    <p:sldId id="483" r:id="rId45"/>
    <p:sldId id="486" r:id="rId46"/>
    <p:sldId id="487" r:id="rId47"/>
    <p:sldId id="489" r:id="rId48"/>
    <p:sldId id="1484" r:id="rId49"/>
    <p:sldId id="1486" r:id="rId50"/>
    <p:sldId id="1470" r:id="rId51"/>
    <p:sldId id="1471" r:id="rId52"/>
    <p:sldId id="1472" r:id="rId53"/>
    <p:sldId id="1494" r:id="rId54"/>
    <p:sldId id="1473" r:id="rId55"/>
    <p:sldId id="1474" r:id="rId56"/>
    <p:sldId id="1500" r:id="rId57"/>
    <p:sldId id="1475" r:id="rId58"/>
    <p:sldId id="1476" r:id="rId59"/>
    <p:sldId id="1477" r:id="rId60"/>
    <p:sldId id="1478" r:id="rId61"/>
    <p:sldId id="1479" r:id="rId62"/>
    <p:sldId id="1489" r:id="rId6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8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6098,'6'5'571,"-1"-2"-403,-5-3 2666,0 0-2615,2 2-124,1 3 28,1 3 420,0 5-470,0 3 308,1 3-191,0 1-184,-1 0 571,1 1-393,-2 0 147,1-2 509,-3 0-649,2-1 240,-1-1-302,-1-1 112,2 0 727,-2-2-704,2 0 324,-2-1 538,1-2-493,0 0-684,-1-2 51,1 0 0,0-2 118,-1-1 22,0 0 0,-1-2 341,1 2-632,-1-4 151,0 1 0,0-2 511,0 2-10342,0-3 7563,2 1 2268,-1-1 0,0 0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1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5807,'0'7'44,"1"0"-57,-1-9 0,0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3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5868,'6'9'319,"-1"-2"-201,-7-7-56,2-2 33,-1 1-11,1 0 112,0 0-135,0 0 46,-1 0-29,0 0-39,0 1 34,-1-1-45,1 1 34,0-1 67,-1 1 5,2-2-101,-1 1 130,1 0 990,0 0-1147,0 6 280,0-2-185,0 6 22,0-1 85,0 0-124,0 1-34,0 1-50,0-1 84,0 1 78,0-1-100,-1 1 117,-1-1 90,1-2-123,0 1-113,0-1-33,1 0 11,0-1 197,0 0-197,-1-1 101,1 0 112,-1 1-45,1-1-134,0 1-45,0 0 291,0 1-224,0-1 12,0 2 111,0-3 34,0 0-224,0 1 0,0 1 0,0 0 135,0 1-79,0 0 17,0 0 218,0-3-229,0 0-62,0 0 0,0 0 308,0 0-96,0 2-212,-1-2 135,1 2-124,-1-2 6,1-1 0,0 0 386,0-1-101,0-2-4827,0 1 3667,0-1-391,0 1 118,0 2 1131,2 1 0,-2-2 0,2-1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26 757 5891,'-3'-4'448,"0"2"-320,3 2 360,0 0-494,-3 0 6,2 0 0,-2 0 17,1 0 0,1 0-12,-1 1 29,0 0-17,1 1 72,0-2-38,-1 1-18,2-1 919,-1 2-930,3-10 23,6-2-45,8-14 0,7-4 0,8-9 51,5-5-51,4-5 0,1-1-12,-1 5 7,-5 6 5,-8 11 0,-5 9-28,-7 8-11,-3 5 39,-2 2-12,0 2-16,-1 0-16,1 0 16,-2 2-12,1 1 35,-2 3-6,-1 4 11,-2 1 0,-1 4 0,-2 1 5,0 1 6,-1 1-11,0-2 0,0-1 12,0-4-1,0-3 0,0-3 11,1-4 186,3 0-180,3-1 78,7-3-61,4-5 0,6-8 16,5-8-27,7-8-1,5-6 91,6-6-91,-9 9 1,1 0-34,24-18 19,-22 18 1,0 3 2,12-7-286,-4 8 264,-7 7 16,-7 8 12,-6 5-50,-5 5 22,-3 1-34,-3 1 34,-1 0 265,-2-1-259,-1 1-12,-1-1-235,-2 1-229,-1 0-482,-5 1 952,-1-2 0,-4 3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1 223 5863,'10'0'369,"-2"0"-290,-8 0 128,0 0-151,0-3-39,0 1 5,0-3 0,0 1-16,0 0-6,0 1 6,0-1-6,0 2 61,0 0 242,0 1-197,0 0-28,0 0-55,0-2 10,0 2 46,0-2-68,0 1 39,1-1-16,1-2 5,2 0 95,4-1-33,2-3 67,3-2 11,4-2-78,3-2 78,2-1-123,2 0-56,1 0 107,-2 2-74,-1 1-33,-3 1 0,-3 2-39,-4 2-6,-4 3-55,-4 2-147,-3 2-766,-1 1 363,-9 0 650,0 0 0,-2 0 0,4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3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73 5958,'-4'-12'241,"0"2"-185,3 10 16,1-2-32,-1 2 21,0-2 12,1 2-39,-1-2 50,1-1-34,-1 1 40,1-1 33,0-1-50,0 2 55,0-1-38,0 2-23,0-1 23,0 0-68,0 0 12,0-1 16,0 0-28,0 0 152,0-1-45,0 2 11,0-1 84,1 2 112,-1 0-157,1 5-151,0 3 95,-1 7-100,0 1 33,0 2 44,-2 2-83,-2 0 12,-4 1-3365,-2-2 3336,-1 0-6,-1-1-241,0 0-201,-1 0 34,2 0-230,1-5-224,4-1 1716,3-7 0,2-2 0,1-2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5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7 559 5975,'-4'-5'397,"2"1"1580,1 6-1832,4-4-16,1-2-67,4-5 22,1-4-62,1-5-16,0-4-6,2-5 28,-3-3-56,1-4 0,-2-2-95,-2-1 5,-2-2-11,-3 2 28,0 0-5,-1 4 44,-1 2 57,-2 5 5,-1 2-11,-3 4 5,0 2 6,2 3-6,-1 3 1,1 3 5,1 1 5,-1 3 18,3 2-23,0 1 0,0 1 0,0 1 0,1 0-6,-1 0 6,-1 0 0,0 3 0,0 0 0,-2 4 34,1 2-17,0 2 22,1 0 39,0 1-22,1 1 0,1 1 11,0 0-44,1 1 27,0 1-16,0 1 5,0 2 11,1 1-44,1 1 50,1 1-50,1 0-6,2 0 72,-1-1-38,1-2 28,0-2 16,-1 0-72,0-3 34,0-1-40,0-2 0,0-1 28,-3-2-28,2-1 0,-1 0 28,-1-2-23,1 0-5,-2-1 6,2 0-6,-1-1 22,0 0-22,-1-1 0,0-1 0,0 0-45,-1 0-11,2-1 22,0 0 34,0 0 34,1 0 11,2-2-22,1-2-23,3-4-34,-1-3-17,3-3 23,0 0-34,1-2 17,1 2 45,-3 0 0,-1 2 0,-3 5-33,-2 1 33,-3 4-118,0 2 96,0 0 22,0 2 5,1 3-5,2 4 6,0 3 95,2 3-34,-1 0 39,0 2-60,0-2-24,-1 0 62,-1-2-78,0-4 44,-1-2-5,0-5-22,0 0-23,2-2 0,2-6-62,3-3-72,2-8-63,2-3 23,1-1 107,-1 1 17,-1 3 44,-3 5-16,-2 4-6,-3 4 22,-2 3 6,1 1 50,0 0 12,2 4 5,1 0 28,0 5 23,0 0-28,1-1 6,-2 0-57,0 0-11,-1-1-28,-1-1-79,1 1-173,0 0-314,-1 0-375,4 1 941,0-1 0,-2-3 0,0-1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6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6182,'1'13'991,"0"0"-717,-2-1 6,0 3-22,-1 4-23,0 2-17,1 4-55,0 1 44,1 3-78,-1 1 34,1 0-6,0 1-84,0-3-34,0-2 39,0-3-50,0-6-28,0-3 34,0-4-6,0-3-28,2-4 45,1 0 95,3-3-12,1 0 74,3 0-73,3 0-6,3-3-39,2-3-78,-1-4-6,2 1-258,-2-2-453,0 3-404,4-3-4271,-1 0 5386,1-1 0,-10 5 0,-3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7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68 6087,'-1'-14'532,"0"1"-465,1 11 17,0 1 1192,0-1-1192,1 9 23,2 0 22,1 10 27,2-1-66,-1 1-23,0 0-11,-1-1 17,1-1-39,-2-3-1,1-1 6,0-4-16,-2-1-18,1-2 51,-2-3-50,0 0 40,0-1-46,1-2-23,1-3-67,0-5-17,1-4-10,0-3-12,1-2 6,0-1 56,0 0 11,1 0 33,-1 3 23,1 3 0,-2 3 0,1 3 0,-3 4 0,1 2 0,-2 0 6,2 2-6,0 0 28,1 0-28,2 0 22,1 2 29,-1 3 38,2 3 34,-1 4 6,-1 3 6,1-1-29,-1 2-66,-1-2 5,-1-2-23,-2-2-22,1-5 62,-2-1-40,1-3 34,0-1-56,-1-1-73,2-5-101,2-5-89,2-4 50,2-4 90,0 1 78,-2 0 45,1 4 0,-3 3 0,-2 5-17,0 3-28,-2 2 45,1 1 28,1 3 68,0 2 16,3 4 28,-1 2-45,2 2 50,-2-2-21,1 0-40,-1-2-11,1-2-56,-1-1-17,0 0-342,0-1-358,2 2-499,3-5 1199,1 1 0,-3-3 0,-2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6316,'5'12'795,"0"-2"-632,-5-11-6,0 0 27,0-1-16,0 0-56,-2 1-73,-1 0-22,-3 0-17,-2 1 0,-1 0 17,1 0-6,-2 2 23,1 1 22,-1 3 11,0 2 28,0 2-5,0 2 11,1 2 22,0 2-39,2 0 22,1 1 12,3 0-79,1-3-11,1-3-11,1-3-17,0-4 22,1-1 17,2-3-39,2 0-5,4-6-96,1-3 6,1-6-23,1-1 68,1-1 50,-3 3 0,-1 1 0,-3 5 0,-2 3-17,-2 3-5,-1 1-1,1 1 23,-2 3 45,2 2 22,1 5-16,-2 3-12,2 0-39,-2 1 28,1-2-28,0-2-67,-1-3-163,2-2-274,0-2-73,2-2-302,3-2 879,2-5 0,-4 4 0,-1-4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6221,'3'0'857,"2"0"-622,-4 0 84,3 0 6,2 0-68,1 2-27,2 2-40,1 4 46,2 1-45,0 2 5,2 0-90,1 0-100,-1 0 22,0 1-28,-2-3 0,1 2 11,-1-3-11,1 2-73,0-2-100,0 1-58,-1-1-49,-2-2-78,-1-1-107,-1-3 112,-2-1-61,2-1-185,-2-3-6,0-1 605,-2-3 0,-2 2 0,-1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9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 6059,'-2'-1'1176,"1"-1"-141,1 2-738,0 3 106,0 0-279,0 3 162,0-1-124,0 1-106,0-1 292,2 3-242,0-1 101,0 1 213,0-1-414,0 2 279,0 0-61,1 0-156,-1 2 374,1 0-308,-3 2 208,1 1 107,-1-1 32,0 9-290,0-7-180,0 6 935,0-9-716,0-1 498,0-2-504,0-1 56,0-2 252,0-1-532,0 0 129,0-1 482,0-1-35,0-1-436,0 1-140,0-1 258,0-1 229,0 0-3764,0 1 0,0-1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0 6372,'6'3'807,"-1"0"-511,-6-4-139,-4 3 73,1 2-23,-7 6 6,1 3 5,-2 4 34,-2 3-11,-2 2-22,1 1-51,0-1-112,2-2 6,1-1-57,3-4-5,1-4-84,3-3-393,2-4-519,2-5-471,6-7 1467,3-5 0,-2 4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5941,'1'11'470,"-1"-3"-307,-1-8 1270,1 0-1203,0 3 16,3 0-50,3 1-39,5-1-67,0-1-34,2-1-34,-2 0-22,2-1-45,-2 0-716,8-2-443,0-8 1204,7-3 0,-12 1 0,-3 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6266,'0'13'778,"0"1"-615,0-9-29,-1 3-22,0 2 28,0 0 39,0 1-5,0 1-6,1 0-6,0 0 34,0 0-56,0 2-45,0-1-16,2 0 5,1 0-84,3-1-51,0-2-475,4-3 526,7-2 0,-8-2 0,3-3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0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67 6355,'-13'-2'880,"3"1"-595,10 1 141,2 0-79,3 0 0,5 0-11,4-3-55,2-1-57,3-3-62,0 0-61,0 0-51,-2 1-44,-3 2-6,-1 1-28,-1 1-246,-1 1-186,2 1-168,-1-3-564,5 0 1192,0-3 0,-6 2 0,-2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1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32 6154,'-17'-5'554,"1"3"-464,9 7-1,-2 1-33,-1 0-33,1 0 5,1 0-11,1-2-1,3-1 7,1-2 16,2 0-5,0 0-34,6-3 0,1-2 0,6-3 28,1-2 22,1 2 17,2-1 34,0 2-17,0 0 78,2 0-39,-2 2-33,2 1-6,-3 2-28,-1 1-28,-2 0 28,-2 1 17,-2 4-12,-1 2-21,-2 3-18,0 0 12,-1-1-6,-2 0-12,-1 0 1,-1-1-17,0 2 17,-1 0-17,-2 2 6,-2 0 10,-3 1-10,-1-2-6,-1 1 0,2-3-34,-2 1 18,2-1 4,-2 1-4,2-1 10,0 0-33,1-1 5,2-1-22,0-2-22,2-2 44,0-1-5,1-2-39,1 0-40,0-3 112,1 0 6,0-4 0,1 0 0,0 1 17,1 1 0,0 1 11,1 1 22,0 1 34,1-1 40,1 2-12,1 0 39,1 0-11,1 0 17,1 0 50,2 1-10,0 0 38,3 0-22,0 0-40,0 0 74,1 0 16,1 0 50,0 0 63,2-1-119,1-3-55,0-2-118,2 0-28,-1-3-39,0 3 100,-2-2-117,-2 2-151,-2 1-308,-2 1-264,-2 0-150,0 0-265,4-6 1138,8-8 0,-10 7 0,4-3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7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56 5739,'9'4'62,"-3"0"-28,-6-4 1041,0 0-1064,-2-1-5,2 1-6,-3-1 22,2 1 0,-1 0-5,0 0-6,0 0 23,0 0-34,-1 0 0,0 0 0,1 0 6,-1 0-1,2 0 12,-1 1 61,1-1 180,0 1-258,0-1 5,-2 0 7,1 0-12,-1 0 0,1 1-6,-1 0-5,1 1 22,-1 1-11,1-1 0,-1 1 17,1-2-17,1 0 134,0 0-106,0-1-39,-1 0 11,0 0 0,-2 0 0,2 0 17,0 0-17,1 0 95,0 0-73,0-2-22,0 1 17,3-2 17,0 1-17,2-1-17,-1 1 0,1-1 5,0 1 12,0-1-17,0 1 0,-1-1 62,1 1-29,-1 0-33,0 0 0,1 0 17,-2-1-23,1 1 6,-1-1 0,1 2 12,-2 0-18,-1 1 17,2-1-11,-2 1 0,2-1 0,-1 0 0,1 0-11,0-1 22,-1 0-11,1 1 0,0-1 17,-1 0-23,2 1 6,-1-1 0,2 0-11,-1 1 11,0-1 0,1 0-61,-1 1-124,0-1 62,1 1-68,-1 0-139,-1 0-40,2 0-257,-2 0 627,1-1 0,-2 1 0,0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9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5835,'6'0'179,"0"0"-101,-5 0-39,0 0 633,0 1-666,0 0 5,-1 0 0,1 2 17,0 0-5,1 0 55,-1 0-33,1-1 5,0-1 57,-1 2-85,1-1 17,0 0-22,0 0-6,1-1 23,0 1-28,-1-1-6,1 0 50,-1 0-33,-1 0-12,1-1 12,0 1 0,0 0 28,1-1-45,-2 1 0,1-1 16,-1 0-16,0 0 0,0 1 0,0 0 6,1-1-6,-1 1 6,0-1-6,1 0 0,-1 0 5,1 0 6,0 0-11,0 1 0,-2-1-5,2 1 5,-1-1 0,1 0 0,0 0 5,0 0 7,0 0-18,1 0 6,-2 0 0,3 0 0,-2 0 0,1 0 0,0 0 0,-1 0 6,1 0-6,0-1 0,0 0 0,0-1-6,1 1 6,0-1 0,0 0 0,-1 1 0,0 0 0,0-1 0,-1 2-6,-1-1-16,1 1-28,-2 0 16,1-1-33,0-1-45,2 0 56,-1-2-11,2 0-34,1 0 34,-1-1-146,-1 2-157,0 0 370,-2 1 0,-1 1 0,0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5874,'12'2'229,"-3"0"-133,-9-3 128,0 1-224,0 2 33,0 2 1,-1 5-23,-1 0 67,-1 0-33,-1 1-17,2-2 28,-1 1-56,0-3 23,1-1-23,-1-1 0,2-3 67,0 1 218,1-2-324,0-2 28,1-2-34,2-3 0,-1 1 29,2 0-40,0 0 50,-1 2 0,0 0-5,-2 3-62,0 0 73,-1 5 0,0 0 40,-1 4-40,-1-1 22,1-1 6,0 0-28,1-2 39,0 0-11,0-3 123,0 0-279,0-7 32,2 1-38,1-6-6,1 2 17,0 1-17,-3 0-146,1 3 286,-2 0 0,1 4 0,-1-1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4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58 6036,'0'-2'286,"1"-1"-135,-1 3-73,-2 0-44,1 0-12,-2 2 40,3 0-62,-1 1 17,0 0 16,-1 1-27,0-2 44,1 1-27,0-1 5,0 0 241,1-1-303,0-8-28,0 1 40,2-6-23,1 2 45,1 0-11,0 1 0,-1 2 11,0 2 0,-3 1 22,2 1 34,-2 1-50,1 1 16,-1 1-22,-2 3 6,-1 1 44,-1 5-50,-1-2 23,2 1-12,1-2 0,0 0 17,1-2-11,1-2 123,0 0-140,0-8 0,0 1 0,0-4-6,0 2 6,0 0 0,0 2 0,0 0-11,0 3-11,0 0-135,0 1-179,0 12-510,0-1 846,0 11 0,0-11 0,0-2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9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5734,'9'8'95,"-2"-2"-61,-7-5 33,0-1-39,0 2 0,0-2-23,-1 3 46,1-2-23,0 0-6,0 0 17,0 0-33,0 0 39,0 0-12,0 1-21,-1 0 21,1-1-16,-2 0-6,1 0 34,0 1-34,0-1 751,1 0-701,-1-4-44,1 2 28,0-4 0,0 4-40,0 0 40,0 0-22,0-1-23,0 0 39,0 1-28,0-2-11,0 1 0,0-1 0,0 1 22,0-1-22,0 2 0,0-1 34,-1 0-12,1 2-22,-1-1 6,0 0 27,0-1-33,1 0 0,-1 0 0,1 0 6,0 1-62,0 0 56,0 4 0,0-2 0,0 3 6,0-2 5,0-1-17,0 0 6,0 1 90,0-1-90,1-5 0,-1 1 11,1-4-33,-1 0 22,0 1-68,0-2-133,0 0-493,0-7 694,-1 0 0,1 4 0,-1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0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6047,'7'4'252,"-1"-1"-285,-3-7-12,-1 0 45,1 0 34,-1-1 5,1 0 101,-1 1-17,0 1-11,-1 1 773,0 1-745,0 1 229,0 0-262,0 0 139,1 0-22,-1 0-123,2 0 280,-1 0-162,3 2 33,-2 1 95,2 2-347,-2 1 269,1 0-101,0 0-107,-2 1 331,1-1-173,-1 1 156,1 0 135,-2-1-337,1 0-33,-1-1-140,0-1 6,0-2 90,-1 0-170,1-2 74,0 1-1053,1-1 225,0 0-533,2-1-695,4-7 2056,0-2 0,-1 0 0,-3 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3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40 5868,'-5'-9'196,"0"3"-129,5 5 219,0 1-196,0-2 430,0 1-508,0 3 21,0 1-16,0 2-17,0-1 0,0-1 17,0 0 5,0 1-16,0-2-1,0 1 29,0-1-23,0 0 258,0-1-269,0-6 0,0 2 5,0-5-5,0 3 0,0 0-11,0 1 11,0 0 6,0-1-6,0 2 0,0 0 5,0-1-5,0 2-5,0 0-34,0 1 27,0 6 12,0-3 0,0 5 12,0-3-12,0-1 0,0 1 0,0-2 11,0 1-22,0 1 11,0-1 0,0 0 5,0 0 7,0 0-12,0-1 0,0 0-6,0-1 12,0 1 5,0-1-11,0 0 0,0 0 380,0 1-380,-1-6 0,1 2 34,-3-4-34,3 4-6,-1 1-66,1 1 72,0 2 0,-1 1 0,1 2-6,0-1 6,0 0 0,0-1 0,0 1 22,0-2-5,0 1-17,0-1 0,0 1 0,0-1 6,0 1-6,0-1 0,0 0 11,0 0 11,0-1-22,0 1 0,0 0 0,0-1 17,0 0 11,0 0-22,0 1-6,0-1 0,0 2 0,0-1-11,0 1 11,0-2 0,0 2 28,0-2 504,0 0-532,-2-5 0,1 2 0,-1-5 5,0 3 29,1-2-34,-1 0 0,0 0-17,0 0 0,1 1 17,-1-1 0,1 2 17,0 1-17,1 1 0,-2 0-56,2 1-11,-2 1 50,2 0 34,-2 0-17,0 1 0,1 0-6,1 1-16,0 1 22,0 0 0,0 1 11,0-1 6,0 0-17,0 1 0,0-1 0,0 0-17,0-2 34,0 1-17,0-1 0,0 0 0,0 1-11,0 0 27,0-1 74,0 0-96,-1-7-50,0 0-112,-1-5 28,1 0-347,0 1-381,-2-2 868,-1 1 0,1 3 0,0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4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5835,'1'4'11,"0"0"-11,-1-3-45,0 0-22,0 2 67,0-1 0,0 0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9 6126,'5'1'801,"-1"-1"-628,-2-2 18,0 1-119,-1-2 74,0 2 1136,1 0-463,-2 1-791,-2 0 100,-1-1-38,-2 1-73,1 1-17,0 1 5,-1 2 152,0 1-151,0 1 67,-2 2-40,1 0 40,0 1-79,0 1 6,0 0 0,1 0 90,0 0-45,0 0 28,1-1-73,0 1 151,0-2-67,0 2-84,0-1 5,0 2 214,0-2-34,0 2-174,-3 6 90,2-3 95,-2 4-146,3-6 34,1-1 274,-1 0-274,0 3-84,2-3 6,-2 2-23,3-4 90,0 0-62,1 1 264,-2 0-118,2-1-219,-1 1 62,1-1 96,0 3-96,0-3 0,0 2 190,0-4-44,0-1-258,-1 0 112,1 0-96,0-1-128,0-1 224,0 0 0,0 0-72,0-1 240,1 2-168,2-2 0,1 2-51,3-1 135,1 0-84,1-1 319,5 1-397,-3-2 78,4 0 0,-4 0-50,0-2 128,-1 1-78,-2 0 50,-1-1 158,0 0-281,0 0 73,2 0 0,0 0 73,1 0-62,-1-1 90,0-2 100,0-2-290,0 0 89,1-1 0,-2 1-101,1 1 274,1-2-173,-3 1 174,2 1-269,-4 0 95,-1 1 0,0 0 0,0-1 11,1 1-11,2-3 84,-2 0-95,3-1 11,-3 0 0,-1 2 84,0-1 134,1 0-235,-2-1-22,4-3-62,-3 2 101,3-2 0,-4 3 129,0 1 45,0 0-309,0 1 135,-1-1-84,1-1-117,-1 0 201,1-2 101,-2 2-17,1-4-168,-2 4 84,1-1-129,-1 1-6,0-1 135,0 1 0,0-4-184,0 3 167,0-2-140,-3 4 79,0-1 5,-1 0 73,0 1 0,1-1 297,-2 0-146,1 1-162,-2-4 11,3 3-152,-2-3 264,3 4-112,-1 1 40,1 0 66,0 0-212,-1 1-309,0-1 258,-1-1 269,0 1-112,1 1 112,-1 0 107,1 1-354,1-2 135,-1 1 0,1-1-151,1 1 151,-2 1 0,2 0-269,-2 1 258,2 0-168,-2 1-1,1 1 7,0 0 173,-1 0 0,2 0 0,-3 0 67,0 0-67,1 0 0,-2 0-129,2 0 247,-1 0-118,2 0 0,-2 0 39,3 0-146,-2 0 107,1 0 96,-1 0-29,1 0-67,0 0 0,1 0 0,0 0-34,-1 0 34,0 0 0,0 0 34,-2 0-45,1 0-62,0 0 6,0 0-51,0 0 118,0 0 0,-1 0 39,1 0-22,-1 0-34,0 0-173,-2 0 72,2 0 118,-1 1 0,3 1 84,0-1-84,1 0-403,-2 3-667,-1-1 376,-1 5-886,0 1 107,1 4 1473,1 1 0,1-5 0,1-3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1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59 6008,'-9'-2'431,"3"0"-296,5 0 22,1-1-68,-1 0 18,0 0-40,0 1-56,0 0 101,0 2-56,-1-1 297,1 1 72,0-1-262,1 0-68,0-1-95,0 1 213,0-2-101,0 1 0,1 0 162,2 0-274,0 1 186,2-1-125,0 0 6,1 1 85,1-1-147,-1 1 62,2-1 73,-1 0-44,1 1-96,-2 0 0,0 0 39,-2 1 162,1 0-167,-1 0 78,0-1 151,0 1-162,0-1-28,2 0-73,0 0 5,1 0-21,-1-1 116,3 1-72,-4 0 79,1 1-107,-3 0 0,2 0 50,-1 0-11,2 0-16,-1 0 5,-1 0 157,1 0-230,0 0 45,0 0 0,2 0 33,-1 0 91,0 0-124,0 0 117,2 0-50,-2 0-67,0 0 0,-2 0 101,1 0 0,-2 0-101,3 0-11,-2 0-62,1 0 73,-3 0 0,0 0 84,-1 0 39,0 0-123,0 0-28,1 0-22,0 0 50,-1 0 0,1 0 134,0 0-55,-1 0-85,1 0 6,0 0-140,-1 0-218,0 0 341,1 0-868,-1 0-2543,5 0 3428,0 0 0,1 0 0,-3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3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98 113 6042,'-5'-8'722,"1"-1"-554,3 5 28,-1-1-33,-1 1-40,1 0 168,-1 0-39,1 2 39,-1-1 45,1 2-246,-1-1 94,0 0-116,0 1-46,0 1 192,1 0-147,-2 0 22,2 0 85,-1 0-90,2 0-45,-2 0-39,1 0 6,-2 0 117,0 3-56,0 0-16,2 2 5,-1 1 84,2-1-146,0 4 6,1-3-34,0 3 102,0-2-18,0-1 79,0 2-62,0-1 51,0 1-118,0-1 50,1-1 12,2 1-62,0-3 0,3 0 61,-1-1-55,1-2-1,1 1 29,1-1 151,1 0-79,3 0-106,-3-1 23,1 0-23,-2 0 0,-2 0 5,0 0 191,0 0-101,1-2-106,0-1 11,-1-1-33,3-2 38,-2 2 1,1-2 134,-3 3-6,0 0-145,-1-1 11,2-2 62,-1 0-51,0-2 34,0 2 89,-2-1-44,1 0-90,-2 1 0,-1-1 0,1 1-62,-2 1 62,1-1 0,-1 1 151,0-3-207,0 3 56,0-2 0,0 2-78,0-1 156,-1 1-78,-1 0 0,-1 0 0,-5-1-17,1 1-33,-5-1-34,3 3 140,-1 0-56,-1 1 95,2 1 0,-2 0-190,2 1 78,-2 0-72,-5 0 145,3 0-56,-3 0 0,5 0 33,0 0-111,1 2-12,2 0-268,-1 2-101,1 6 61,2 0-162,0 6-695,4-1-582,1 1 1837,6-1 0,-3-6 0,3-3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5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25 6199,'-10'-10'694,"2"1"-532,8 9 885,-1-1-761,1 0 196,-1 1-151,0-3-135,1 3-135,-2-1 236,2 1-291,-2 0 22,1 0-28,-1 0-146,2 0 113,-3 0 38,0 1-5,-2 4 437,-2 3-392,-1 3 44,-1 3-89,-1 1 62,0 0 218,1 0-230,1-1 85,0 1 369,0-1-319,1-1-135,0 0-50,1 1 134,0-2 96,2 1-213,0 0 44,1 0 483,-1 4-544,2-5 0,-1 5 0,2-7 123,-2 1-111,2-1 72,-2 0 296,2 0-206,-1 1-174,1-3 0,0 0 112,1-5-112,0 0 0,0-1 101,0-1 140,0 1-454,2 1 213,1-1 39,3 1 62,2-2 117,1 1 113,2-2-79,0 1-252,1-1 0,-1 0 0,1 0 145,5-3-128,-4 1 263,2-3 45,-5 1-432,-3 1 107,1 0 0,-1-1-100,-1 1 251,5-4-151,-2 2 336,3-4-616,-5 4 280,1-1 0,-2 0 168,0 1 56,-1 1-224,0 0 0,-1-1-224,1 0 224,-1-1 0,1 1 207,-3 0 96,1 0-303,0 0 0,0 1 34,1-2-186,0-1 152,-1 2-16,1-2 16,-2 2-40,0 0 24,-1 1-40,0-1 56,1 0 0,-1 0 16,1 0 326,2-4-454,-2 1 112,2-1-207,-2 2-152,0 0 359,-1 1 0,0-1-112,-1 0 112,0-1-157,0 1-22,0-1-23,0 2 202,0 1 0,0 0-162,-1 0 128,-1 0 17,-1 2 17,0-1-151,-4-2 252,3 2-84,-3-2 78,3 2 107,-1 0-404,2 0 202,-2 1-45,1 1-212,-3 0 257,3 1 291,-3 0-146,2 0-245,1-1 100,-1 0 0,0 0-264,0 0 264,-1 0 0,0 0 0,-5 1 0,1 0 0,-4 1 34,0 0-499,1 1 292,0 1-824,2 2 11,2 2-1568,1 6 1024,3 0 187,1 10 1343,3-4 0,1-5 0,0-5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9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 5868,'-11'-2'314,"2"0"-191,8 2-56,-1-2 174,1 2-107,0-2 46,1 1-85,0 0 39,0-2-44,0 1-62,0-1 95,0 0-56,0 1 67,0 1 505,0 0 454,0 0-617,0 0-370,0-1 0,0 2 253,3-2-281,1 2 191,2-1 168,1 0-420,1 1 358,0 0-302,0-1 5,1 0 230,-1 0-286,-1 0-22,-2 1 0,-1 0 73,0 0-168,-2 0 95,0 0 0,0 0 202,0 0 33,1 0-235,-1 0 0,1 0 146,1 1 39,-2 0-163,2 1 499,-1-1-308,0 0-213,1 1 84,0-2 61,0 1-128,1 0-6,-2 0 437,0-1-218,0 2-230,-1-2 0,0 1-230,1-1 85,-2 2 290,3-1 135,-2 1-263,1-1-34,0 1 17,-1-1 0,1 0 84,-1 1-67,1-2 398,0 2-275,-1-2-247,0 1 107,-1 0 0,1 0-201,-1-1 217,0 1-16,0-1 219,1 1 100,-1-1-319,2 0 0,-1 0-174,1 0 309,-1 0-135,-1 1 320,0-1-304,1 1-32,-1-1-248,1 0-291,0 1-934,0-1-623,1 2 51,2-1-1025,0 1 3086,3-2 0,-4 1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50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5980,'9'2'599,"-2"0"-487,-7-6 34,0 0 16,-1 2 6,1-1 28,0 1-157,0-1 101,0 2 40,0-1-18,0 1 2639,0 0-2040,0 4-654,0 1 414,0 6-50,0-1-471,0 2 1237,0 2-363,0 1-370,0 1 992,0 2-1200,0 0 270,0 0-566,0-2 28,0 0 986,0-2-554,0-1 60,0 0 141,0-1 11,0 0-672,0 0 0,0-2 28,0 0 235,0-3-56,0-1-33,0 0 689,0-1-863,0-1 0,0 0 885,0-3-885,0 2-90,0-1-94,0 0-9647,0 0 8604,1 0 1,1-1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5801,'6'3'291,"-2"0"-235,-4-3 2010,0 0-2066,0 3 0,0 1 0,-1 2 17,0 0-17,0 0 0,-1 1 0,1 0-17,0 0 17,0 0 0,0-1 23,0 0 5,-1 0-28,1-1 0,0 2-11,1-1 11,-2 0 0,1 1 0,0 0 22,0 0-16,0 1-6,-1-1 0,1 3-6,-1-3 6,1 2 0,0-3 62,1 2-40,-1-1-22,-1 2 0,1-1 17,0 4-12,0-3-5,0 2 68,-1-3-40,1-2-28,0 0 0,0 0 0,1 0 28,-2 1-28,1-2 50,0 6-16,-1-3-51,1 3 17,0-3 0,1-1 5,-1 1-5,1-1 0,-1 1 23,1-1 5,-1 0-45,1 0 17,0 0 0,0 1-28,0-1 45,0 1-17,0 0 17,0 0 16,0 0-50,0 0 17,0 0 0,0 0-28,0 2 34,0 7 5,-1-3 23,1 5-40,-1-4 6,0-1-11,-1 0-17,1-2 45,0 0 5,0 3 23,1-4-79,0 4 34,0-5 0,0 0-16,0 0 32,0 2-16,0 1 34,0 0-12,0 2-22,1 7-5,0-3-46,0 5 102,1-7-51,-1 1 0,1-1 33,0 1-89,-1-2 56,0 2 0,0-1 23,1 12-23,0-6 0,0 8 11,-1-8-33,-1 2 22,0-1 0,0 2 84,0-1-45,0-1-39,0-1 5,0 10 29,0-9-34,0 7 0,-1-11 50,1 0-33,-1 0-17,1 1 0,0-1 0,0 2-22,0 0 27,0 10 40,0-7 18,0 8-69,0-8 6,0 2 0,0 0-6,0 16 6,0-10 51,0 12-6,0-14-45,0 2 0,0 1-6,0-1-33,0 1 50,0-1-11,0-1 101,0 13-140,0-11 39,0 10-6,0-14-28,0-1 68,0 0-6,0-1-22,0-1 44,0-2-78,0 0 28,0 7-34,0-7 40,0 6-6,0-9 34,0-1 10,0 0-66,0-1 22,-1 1-28,0 7 50,0-6 6,0 5-28,-1-9 62,2-2-68,-1-1 6,1 0 0,-2 0-5,1 7 5,-1-5 22,1 5 29,0-6-74,-1 0 23,2 2 0,-1-1 28,0 2-22,-1 1 33,0 0-17,1 2 62,-1 0-84,-1 13 6,1-8 106,-3 10-101,3-9 101,-2 0-84,1 0 73,0-1-107,1-1 6,-1 11 17,1-9 45,0 8-62,0-12 0,0-1 101,1-1-68,-1 1-33,0-1 67,-2 13 29,1-6-96,-1 9 0,0-9 67,1 0-67,0 1 45,0-2-40,1-1 85,1-2-17,0-2-73,0 7 0,1-9 39,-1 5-39,1-8 0,-1-1 56,0 0-17,1 0-78,-1 0 39,1 1 0,-1 1-17,1 10 17,-1-5 45,0 8 44,-1-8-139,0 2 50,0 2-22,-1 15 72,0-9-39,0 10 40,2-14 38,0-2-139,1-1 50,0 0-23,0-3-55,0 2 123,0-3-45,0 1 61,0 0-38,1 12-23,0-9-28,0 10-62,1-11 141,0 0-51,-1 0 78,0-1 84,-1-1-290,2 9 116,0-8 7,0 7 5,0-11 0,-1 0 0,-1-2 196,0-1-347,0 0 151,0-2 0,0-1 11,0 6-11,0-8 33,0 5 74,0-7-191,0-1 84,0 0-135,0 5 180,0-5-45,0 4 17,0-6 106,0 0-123,0 0 0,0 2 0,0-1-157,0 1 219,0 0-62,0 0 34,0-1 33,0 4-67,0-5 0,0 3-129,0-6 213,0-1-84,0-1 0,0 0 50,0 0-50,0 1 12,0-2 94,-1 2 17,1-1-123,-1-1 0,1 1 56,-1 0-56,0 0 0,1 0 0,-1 1 437,1 0-499,-1 1 62,-1 0 0,1 0-28,0-1 34,0 0-6,0-1 146,1 2-46,-2 2-100,1 0 0,0 3 252,0 2-252,1-1 73,-2 2 185,2-1-78,-1-1-276,1 0 96,-1-1-95,1 3 157,0-3-62,0 2 218,0-4-44,0 1-348,0-1 174,0 0 0,0 0-39,0 2 39,0-2 112,0 1 101,0-2-387,0 0 174,0-1-89,0 9 313,0-7-101,0 7-246,0-10 100,0 1 23,0-1-123,0 1 235,0-2-112,0 1 73,0-1 89,0 0-274,0 0 112,0-1 0,1 0-162,0 0 274,-1 0-112,1-1 11,0-1 325,-1 0-538,1 0 202,-1 1-22,0 0-163,0-1 331,0 3-146,0-1 173,1 2-307,-1-2 134,0 1 0,1-1-50,-1 2 50,1 0 0,-1 2 162,0-1-252,0 2 90,0 0 0,0 0-134,0 1 420,0-1-286,1 0 0,-1-2 0,1 2-12,-1-1 12,0-1-112,0 1 224,0-2-112,1 0 0,-1-1 12,0-1-175,0-1-3886,0-1 2267,3-7 1782,2-13 0,0 8 0,-1-6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2.8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52 5863,'-6'-10'229,"1"2"-190,5 8 1,0 0-35,-2 1-5,0 0 0,-6 1 11,4 0-11,-4 0 0,4 0 0,0 0 0,-1-1 0,2 1-5,-3-1 10,3 0 1,1 0 33,0-1 84,2 0-100,-2 0-12,0 0 0,0 0 34,0 0 235,1 0-207,-4 0-51,2 0-22,-3 1 34,4-1 22,1 1 1965,1-1-1902,2-1-69,-1 0 51,2 0-34,-2 0-17,2 0 130,-2-1-113,2 1 28,-1 0 34,-1 1-101,0-1 448,1 1-359,-1-1 231,-1 1-119,1-1-229,0 0 23,0-1 38,1 0-55,1 0 44,-1 0-39,2 0-22,-3 0-22,3 0 33,-2 1 11,2-1-11,0 0 5,0 1-5,1 1 40,0 0-40,0-1 0,1 1 0,-1-1-17,2 0 34,0 0 33,-1 0-5,0 0-28,0-1-23,-2 2 6,0-1 0,-2 1 67,-1 0-50,0 0-39,0 0 10,1 0 12,-1 0 34,0 0-45,0 0 11,1 0 0,0 0 17,-1 0-17,0 0 56,0 0-112,1 0 56,-1 0 0,1 0 61,0 0-50,1 0 34,0 0 62,1 0-96,-1 0-11,0 0-11,0 0 11,0 0 106,0 0-22,0 0-84,0 0 0,1 0 0,-1 0 56,1 0-50,-1 0-6,2 0 11,-1 0 67,-1 0-128,1 0 50,-1 0 0,0 0 73,-1 0-68,1 0 186,0 0-119,0 0 13,0 0-108,1 0 23,0 0 0,0 1 0,1-1 118,0 1-118,0-1 45,1 0 39,-1 0-146,0 0 62,-1 0 0,-1 0 157,0 0-146,-1 0 85,-1 0-68,0 0-56,0 0 28,1 1 100,-1-1-6009,0 1 5909,-3-8 0,2 5 0,-3-4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3.8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40 6042,'-4'-9'565,"0"2"-430,4 7 3791,-1 0-3848,4 0 74,-2-1-85,3 0-62,-2-1 135,1 1-134,0 0 134,0-1 11,1 2-67,0-1 101,1 0-101,1 0 112,0-1 39,1 2-224,-1-1 214,1 1-107,0-1-113,0-1 186,1 0-191,0 1 134,0 0-44,-1-1 22,0 2-224,-1-1 61,-1 1 51,-1 0 51,1 0-29,-2 0 68,-1 0-90,2 0 0,-2 0-17,1 0-45,1 0 62,0 0 163,0 0-135,2 2 364,-1-1 268,1 1-525,-2-1 262,1 1-150,-2-2-230,1 1 594,0-1-499,-1 0 235,0 0-347,0 0 0,-1 0-45,-1 0-8861,0 0 8906,1 0 0,-1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4.9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24 6019,'-8'-3'325,"2"1"-224,6 2 2599,0 0-2409,3 0-28,0 0-89,4-1 55,0 0-66,1-1-34,-1 1 55,2-1-122,-1 0 33,0 1-16,-1-1 5,0 1 84,-1 0-84,0 1 5,1 0 90,-2 0-173,1 0 134,-1 0-90,2-1-33,-2 1 146,2 0-107,-3 0 61,2 0 191,-4 0-212,2 0-169,-2 0 73,0 0 0,1 0 62,-1 0-51,2 0 151,1 0 68,1 0-118,-1 0-11,0 0-101,0 0 0,-1 0 297,-2 0-185,1 0 184,-2 0-55,1 0-140,0 0-101,-1 0 319,0 0-140,0 0-179,1 0-1136,-1 0-1312,0 0 17,3 0 2431,7-2 0,-5 2 0,4-2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5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17 6008,'-14'-4'420,"2"1"-302,8 4 50,2 1-39,-1-2 22,3 0 2067,-1 0-2044,6 0 50,0 0-79,4 0-61,-2 0 112,-2 0-117,0 0 49,0-1-10,-1 1-112,0 0 94,-1-1-83,0 1-11,-1-1 78,1 0-79,-2 1 135,0-1 577,-1 1-554,2 0-18,-1-1-139,1 1 319,1-1-230,0 1 163,0-1-6,0 0-241,-1 1-22,1-1-39,-1 0 50,0 1-5697,-1 0 5697,0-1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1.6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51 6232,'9'6'784,"-1"-1"-526,-8-5 234,2 0-284,-1 0-24,0 0-49,1 0 44,0-1-45,-1 0 29,0-1-51,1 0 45,-2 1 1647,1 1-1037,-1-2-689,1 1-78,-1 0 0,0-3 62,0 2-62,0-2-6,0 0-50,0 1-78,-1 0 134,0-1-90,-3 1 90,1 0 73,-2-1-67,0 1 5,0 0-11,-1-1-28,0 2-28,1-1 39,0 2-67,0 1 67,0 0-11,-1 0 28,1 0 95,-2 0-95,2 0 0,-1 0 0,1 0-11,0 0 11,-2 0 0,2 1 11,-1 0-5,1 2-6,0 0 0,0 0-6,-1 1 6,-1 0 0,0 1 0,0 1 0,-1 0 0,2 1 0,-1 0-11,1 1 11,0 0 0,1 1 0,1-1 11,0 0-11,2 0 6,-1 1-6,1-1 56,1 0-45,1 0-11,0-1 62,0 2-51,0-2 39,0 1-38,0-2 66,2 1 40,1 0-62,3-1-56,-1 0 56,2-1-56,0 0 44,0 0-44,0-1 0,1 0 17,0 1 39,1-2-11,0 0 84,1 0-129,-1-2 50,1 0-50,-2-1 0,2 0 236,1 0-225,1-1-11,3-3 157,0-2-73,1-4-22,-1 1-62,0 0-112,-2 0 112,-2 1 112,-1-1-96,-2 2-32,-1-1-57,-3 2 73,0 1-11,-2 0 11,0 0-12,-2 1 24,1 2 122,0-1-134,-1 0 0,0 0 0,0-1 62,0 0-62,0 0 0,1 2 0,-1-2 78,2 2 96,-2-1-102,2 0 158,-2 0-40,2 0 68,0 0 78,-1 0 28,0 0 34,0 1-90,-1 1-1014,0 0 740,0 7 33,0 1 28,0 6 381,0-1-100,0 2-96,0 0 112,0 1-11,0-1 190,0 1-269,0-1 169,2 0 133,-1 0-373,4-1 334,-1 1-509,2-3 196,1 2 269,0-2-135,1-1-94,1 0-29,0-2-263,0-1 319,0-3-319,1-2-846,3-1-2408,3-2-1394,4-5 912,3-3-2737,1-6 6473,-3 0 0,-8 7 0,-6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4.0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 48 6103,'12'6'460,"-1"-1"-292,-10-8 5,1 0 12,1 0-28,-3 1 11,2 1 44,-2-1 1307,1 2-489,-1-1-593,0 0-207,0-1-18,0 0 12,0 1-78,0-1 100,0 0-33,1 0-11,-1-1 106,1 1-179,-1 0 28,2 0 89,-2-1-234,1 2 200,0-3-200,-1 2-1,0-1 50,1 0-61,-1 1 101,1 0-101,-1 0-896,0 1 896,0 7 0,0 2 135,0 7 21,-1 2-32,0 1 49,-2 3-162,0 0 90,0 1 62,-1-1-91,2 0 46,-2 0 128,2-1-246,-1-1 0,-1-2 17,1 0-6,0-4 6,0 0 67,1-4 6,0-2-90,1-2-90,-1-2 90,2 1 28,-1-2-28,1 0 202,-1-1 1350,1 0-1328,4-6-202,1-1 191,5-6-90,0 2-123,1-1 0,1 0-123,1 0 100,2 0 1,0 1-90,0 1 90,0 1 5,0 1-134,-3 2 134,0 1-6,-1 2 7,-1 1-24,0 1-201,-1 0 219,0 0-146,-1 0 22,0 1 129,0 2 0,-2 1 17,1 1 0,-2 0-151,1 0 39,-2 0-89,0 0-147,-1 0 348,0 0-72,-1 1 72,1-1 0,-1 1 0,0-1 0,0 0-17,0 0-112,-1-1 129,0 0 0,-1-1-11,1 0-107,-1 0-55,0 0 161,0 0-77,0 1-51,0 0 140,0 1 11,0 0-11,-1-1 118,0 0 55,-1 0-218,0-1 45,-1 0 0,1-1 56,-2 0-39,1-1 67,-3 2 6,-1-1 50,0 2-140,-2-2-11,0 1-6,0 0 17,1 0 17,-1 0 67,-1-1-68,1 1-16,-1-1 12,0 1-12,-1 0 16,-1 0 1,0 0-17,-2 0 0,0 1 135,0-1-40,-1 1-140,1-1 45,1 1-101,1-3 68,1 0-684,2-1-997,-1 0 140,1 0-17,-3 0-660,2-3 2251,-1 0 0,5-1 0,2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6.9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 18 5997,'-10'-10'179,"1"2"-123,4 8-11,1 0-11,1 0-12,0 0 0,2 0-22,0 0 0,-1 0 0,1 1-22,0 0-280,-2 1 302,2 0 0,-1 0 0,1-1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7.9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64 6288,'-2'-5'868,"1"2"-689,1 2 465,0 1-481,0-3-12,0 3 347,0-2-464,-2 2 11,1-1 420,0 1 3165,-1 0-3630,6-1 95,-3 1 45,6-1 5,-2 1 63,3-1-197,3-2 34,2 1 111,3-1-156,1 1 230,1-2-230,-1 2 28,-3-1 62,-2 2-79,-2 0 62,-2-1-73,-1 1 0,-1-1-112,0 0 268,1-1-122,0 0-34,-1 0-17,-1 0-156,0 0-1059,-2 1-281,-1 2-941,-1 0 1116,0 5 179,-1 1 1159,0 4 0,0-4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8.7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6087,'8'1'313,"-2"0"-106,-6 0 2236,0-1-2231,2-1-55,-1 0 11,2 0-17,0 0-44,-1 1 89,2-2-67,-1 1 16,1 0-44,0 1-39,1 0-12,0 0 51,0 0 33,0 0 129,-1 0 29,1 0 44,0 0 44,1 0 97,2 0 49,-1 0-72,3 0-135,1-2 23,3-1-51,1-2-112,2-1-11,0 0-134,0 1-23,-4 0-11,-1 2 17,-5 2-17,0-1 0,-3 2 17,0-1-34,-1 1-179,1 0-767,-1 0-398,0 0-275,2 0 96,3 0-628,3 0 2168,2 0 0,-6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0.4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82 107 6187,'-4'-10'594,"1"1"-398,3 7-6,0-1 29,-1 1-12,1 0 45,0-1-45,0 1-17,0-1 29,0 1-68,0 1 494,0 0-645,-2 1 0,0 0 0,-1 0 39,1 2 62,-1 2-28,0 3 33,0 2-11,-2 1-89,1 0 83,-2 3-10,1 0-1,-1 2 17,1 0-89,-1 0 123,2-1-62,0 1-22,0-1 89,2 0-67,-1-1-27,2 0 38,1-1-39,0-2-33,0 0 67,0-3-73,0-2 0,0 0 134,2-4 12,2 2 83,4-3-78,3 0-44,1 0-23,1 0-84,1 0 11,1 0 11,-1 0-10,-1 0-12,0-3 0,0-1 162,0-1-162,-1-2 62,0 2-18,-2-2-44,-1 0 0,1 1 0,-3 0 12,0-1 77,-1 1-89,0 0 17,-1-1 22,-1 0-16,1-2-18,-1 1 62,1-2-5,-1 1-51,-2-1 12,0 0-23,-1 1-12,-1-1 1,0 1 0,0-1 11,0-1 0,0 0 0,-2-1-84,0 1 73,-3 0 11,-1-1-11,-2 2-1,1 0 12,-2 1-67,1 2-45,0 0 112,0 2-5,0-1 5,1 2 0,-2 0 5,1 1-5,0 0-45,-1 1-50,0 2 84,-1 0-51,0 0-10,1 0 72,-2 0 0,3 0 0,0 0-12,1 1 12,0 1-106,2 1 106,-1 1 56,1 1-56,-1-1 0,1 1-11,1 0-45,0 0 56,0 0 0,1 1-51,0-1 51,1 2 0,0-1 17,1 0-17,1 2 0,0-1 0,0 0 0,0 0 0,0-1 0,0 1-45,0-1 45,0 0 28,0-1 73,0 0-95,0 0 5,2-2-11,1-1 50,-1 0-38,1 0 88,0-2-21,0 1-23,1-1 33,1 0-16,0 0-67,2 0 16,0 0 180,2 0-78,-1 0-24,0 0 12,0 0 90,0 0-112,-1 0 44,0 0 17,0 0-67,0-1 90,-1 0-34,2-2-11,0 1 44,1-1-44,1-1 45,-1 1 10,-1 0-167,-1-1 129,0 1-129,-1 0-1,0 1 287,-1 0-275,0 1 89,-1 0-117,-1 1-117,-1-2 89,0 2-3064,-2-1 1434,2-1-263,2-4-274,2-2 2195,3-4 0,-4 6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56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6031,'15'1'291,"-2"0"-274,-8-2 27,0 1 12,1 0-11,0 0 45,2 0-34,1 0-34,1-2 45,2 1-55,1 0 16,0 0-17,0 1 11,0 0-5,1 0 33,1 0-10,3 0 38,0 0-16,2 0 10,1 0 18,0 0-62,1 0 34,1 0-34,2 0-28,1 0 56,13-2-34,-10 0-11,8-1 12,-12 1-29,-3 1 6,1 1 17,7 0-17,-6 0 28,7 0 0,-7 0-6,0 0-5,2 0-17,3 0 0,1 0 28,1-2-17,0 0-5,12 1-1,-13 0-5,9 1 0,-15 0 0,-2 0 39,-2 0-16,-2 0 38,0 0 7,4 0-24,-4 0-44,4 0 6,-5 0 39,-1 0-28,1 0 27,0 0-21,3 0-23,-1 0 67,1 0-33,15-1-1,-8-1 12,13 1-73,-12-3 28,0 3 0,-2-3 17,-4 3-17,-2-1 73,5 0-29,-8 2-44,3-2 0,-9 0 12,-1 1 32,-2 0-44,-3 0 0,0 0 40,-1 1-18,0-1-28,0 1 6,2 0 12,8 0-12,0-1 22,6 0 45,-1-1-50,2 2-17,2-1 0,15 1 0,-9 0 17,10 0-17,-13 0 101,-1 0-62,0 0-39,-1 0 0,1 0 5,-1 0 23,1 0-11,1 0-17,1 0 107,12 0-119,-8 0 12,9 0 0,-10 0 62,1 0-40,3 1 130,20-1-112,-10 2-68,14-2 28,-15 1 0,-1-1 0,2 0 39,1 0-2,16 2 1,23 2 0,5-1 0,-16 0-38,-15 0 0,0-1-169,16 2 0,15-1 1,-3 1-1,-21-1 136,-7 0 38,1 1-5,1-1 17,1 0 62,0 1-173,1-2 94,1 2 0,-2-2-56,1 1 101,-1 0-45,-3-1 0,1 2 78,-3-2-123,2 1 45,-2-1 0,2 0-84,1-2 157,1 1-73,1-1 0,1 0-17,-19 0 1,0 0 16,23 0 0,-24 0 0,-1 0 22,14 0 28,-1 0-100,-1 0 50,-1 0 0,-1 0 648,-1 0-615,-2 0 32,18 1-9,-18 0-112,12 1 22,-20-1 34,-2 0 0,2-1 45,-2 0-11,1 0-12,11 1-67,-13 0 0,7 0 45,-17 0-11,-3 0 45,-2 0-34,0-1 11,-2 1-11,9-1-22,-6 0 22,4 0-12,-10 0 46,-2 0-34,-1 0 34,-4 0 22,0 0-107,-3 0 51,-1 0-61,-1-1 83,-2 0-22,2 0 45,-1 0-23,2 0-44,0-1 22,0 0 0,1-1-34,0 2 40,1-2-6,1 1 0,4-1 73,2 0-107,4-1 34,5 0-11,3 1-34,2 1 51,2-1-6,3 1 44,2 0 7,2-1-90,4 1 39,0-1-12,5 1 12,20-1 0,-15 1 0,14-1 51,-25 3-102,-3-1 51,-7 1-67,3 0 101,-12 0-34,0 0 0,-13 0 33,-3 0-77,-3 0 32,-1 0-1125,-2 0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1.5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6 152 5924,'-3'-9'420,"1"3"-235,2 6 2980,0 0-2936,4 0-61,1-1 107,4-1-113,1-2-28,-1-2-55,3 1-23,-1-4-45,1 1 34,0-3 0,0-1-6,0-2-39,-1-1-28,-1 2 28,-2 0 0,-1 3 33,-3 3-33,-1 3-78,-2 2-538,0 1 510,0 4 100,0 4 6,2 6 34,1 3 55,-1 4-83,1 0 95,0 1-101,-1-1-40,0-1 1,0-4-179,-1-3-566,2-2-595,1 0-418,2-2 1797,2-1 0,-4-3 0,-1-2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2.7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14 6109,'-6'-8'683,"2"2"-515,4 6 370,0 0-415,-2 1 11,1 1 12,-2 0-23,2 2-28,0 0 6,0 1-11,0-1-12,1 1 12,0 0-29,0 0 12,0 1 17,0-1-23,0 1 11,0-1-16,0 0-12,0 2 102,0-1-62,0 0 39,0-1 5,0 1-44,0-1-46,1 1 63,0-2-46,2 0 7,0 0-24,1-2 46,0 1 28,0-2-34,1 0 39,0 1-45,1-2-39,-1 1 90,1-1-62,0 0 6,-1 0 56,0 0-56,1 0 16,0 0-89,1 0 51,-2 0 78,2-2-34,-2 0-34,0-1 35,0 0-96,-1-1 50,1-1-39,0 1 6,-1 0 101,0 1-62,0 0 67,-2-1 50,1 1-167,-2-1 89,-1 1-95,0-1-129,0 1 57,0-2 60,0 1-32,0-1-186,0 0 163,0 0-28,-2 0 39,-1 1-6,-3 1 62,-2 0 0,-1 2 0,-2 0-45,1 1-145,-1 0-34,-1 0-6,1 0-106,0 0-39,-1 0-129,1 0-23,0 1-140,2 0-290,2 0 22,2-1 935,4 0 0,0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4.3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80 75 6008,'-17'-10'392,"3"2"-218,12 8 55,1 0 533,0 0-157,0 0-454,-1-1 6,0 0-23,1 0-44,-1 0-40,1-1 6,-2 2-11,0-1 0,0 1 27,-1 0-38,0 0 40,-1 0 38,1 0 16,0 0 57,1 0-22,1 0 5779,2 0-5942,3-1 398,-1 0-236,3-1 342,0 2 40,1-2 66,1 1-156,0-2 134,2 1-128,0-1 55,1 0-129,1 0-358,1 1 330,-1 0-330,-1 1 28,-1 1 297,-1 0-179,-1-1 173,0 1-84,-1-1-229,2 0 443,-3 1-80,1-1-363,-1 1 330,-1-1-179,1 1 279,-2-1-83,1 1-101,-1-1 129,0 1-409,-1 0 34,0 0 346,0-1-121,-1 1 60,0-1-319,0 1 0,1 0 0,0 0 196,0-1-135,1 1 231,-1-1-68,1 1-224,-1-1 162,0 1-9993,-1 0 1890,0-1 7941,7-4 0,-6 3 0,6-2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5.6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303 122 6148,'-9'-14'577,"2"3"-331,7 11 1681,0 0-1742,2 1 101,0 2-62,3 1-34,0 5 51,0-1-11,1 2 10,-2-1-27,0 1-39,-1-1-6,0 0-17,-2-2-11,0 1 17,-1-1 5,0 1 1,0-2-63,0 1 12,0 0 79,-3 0-67,0 1-24,-6-1 24,1 0-113,-3-1 157,0-1-168,-3-1 11,-1 0 79,-1-2-79,-1 0 0,-1-2-11,1 1 112,0-1-112,2 0 0,0-2-11,0-1 0,1-2-68,1-2 79,0 0 0,1 2-95,0-2 5,2 1 68,0-1-73,3 1 95,0-1-263,2 1 251,0-1 12,0 0-95,1 0-107,1-1-196,1-9 398,1 7-16,2-8-63,3 11 12,4-1 50,2 1-44,3-1 61,0 3 50,2-1 51,0 2-40,1 0-5,-1 2 135,1 1-186,-2 0 242,-1 1-107,0 0 40,-1 0-40,0 0-17,0 1 22,1 0 40,-1 0 39,2 0-112,-1 0 308,1-1-134,0 0 50,1 0-56,0 0-112,0 0 112,0 0 0,1-2-146,-2-2-117,1-1-17,-3 0 129,-2 0-129,-3 3 0,-1-2 96,-2 1 94,1 0-78,-1 0-112,2-2 22,0 1-44,1-1-17,-1-1 39,1 0 0,0 0 22,-2 2-44,0 0-73,-2 2-584,-1 0-457,0 1-1538,-2 1 1,1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7.4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 4 6322,'13'5'991,"-2"0"-739,-11-5 784,1 0-341,0 0-611,0 1 39,0 3-28,-1 2 40,0 3 10,0 1 29,0 1-28,0 1 44,0-1-56,0 2 18,-1-1-68,0 0 16,-3 0 12,3 1-5,-2 0 78,2 1-141,-1-1 85,1 0 6,0 0-63,1-2 12,0-1-22,0-1-56,0-3 66,0-2 18,0-2 61,0 0 253,2-2 10,0 0-178,4 0 223,0 0-224,2 0 6,1 0-152,0-2 18,1 0 156,0-3-246,0-1 0,-1-1 151,0 0-152,-1 1 1,-1-2 0,0 1-17,-2 0 17,0 0-6,0-1 6,-1 0-17,1 0 0,-3 0 0,2 1 0,-2-1-95,1 1 95,-2-2 0,1-1-118,0 0 101,-2 0-145,1-1-202,-1 1 353,0 0-163,0 0 157,0 1-123,0 0 107,0 2-96,0 1-56,-1 1-22,-1 1 95,-1 1-11,-3-1 111,-1 2 12,0 0-16,-2 1-7,-1 1-50,0 0 73,-1 0-112,0 0 96,-1 0 16,1 1-23,0 1 12,2 1-118,0 0 56,3 2 73,1-1-11,0-1 11,1 1 0,0-1-39,0 2 39,0-2 0,0 1 0,0 0 0,0 0-67,2 0 67,-1 0-11,2-1 11,-1 1-17,1 0-157,0-1 168,1 0 6,0 0 0,0-1 112,0 0-67,0 0 39,1-1 180,1 1 105,1 0-10,2-1 251,1-1-67,1 0-78,2 0-45,0 0-123,1 0 403,0 0-358,0 0-152,0 0 191,0 0-381,0-2 420,0-1-420,1-2 213,1 0-213,0 0-22,-1-1 22,0 0 0,-1 1 0,-3 1-51,-1 2-806,-5 0-1736,1 2-62,-2-1 0,0 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8.2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67 6294,'-12'-1'907,"3"0"-650,9 0 2102,0 0-1894,0 0 11,3 0-40,2 0-88,2-1-7,2 1-72,1-1-5,1-1 10,3-1-50,-2-2-28,1 0-84,-2-1-33,-1 0 16,-2 2-95,-3-1 0,0 2 28,-3 1-28,1 1 0,-2 2-807,0-1 595,1 1 200,-1 0-240,1 3 157,1 1-45,0 5 140,0 1 0,0 2-101,-1 3-627,1-1-331,-1 3-633,4 0-301,-1 0 1993,3-3 0,-4-6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9.1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 27 6165,'3'8'902,"-1"-3"-690,-2-5 1171,0 0-1203,0 3-29,0 1 102,0 3-18,0 0-84,0 0 17,0 1-17,1-1 6,0 1 5,1 0-27,0 0 72,1 0-73,-1-2 18,1-1 66,0-1-11,0-1 51,1-1 72,-1-1 23,1 1 96,0-2-35,1 1-196,0-1 118,0 0-106,1 0-28,0 0-90,1 0-96,1-1 169,0-2-168,0 0 112,1-3 134,-2 0-246,0 0 235,-1 0-235,-1 1 22,-1-2 34,1 1 39,-2 0-112,0-1 0,-1 0-258,-1 1-56,-1 0-346,0 0 385,0 0 275,0-1 0,-3 1-218,-2-2 190,-4 2-219,-3 0 29,-1 0-157,-1 3-393,0 0-78,-1 2 79,0 1-39,0 2-74,0 4-447,2 4-73,1 3 1400,4 2 0,4-7 0,1-2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4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 29 6215,'-13'-6'392,"1"2"-324,12 4 4558,0 0-4240,3 0 45,1 0-240,3 0 263,3-2-426,0 0 168,1-1-11,1 0-185,0 1 190,0 0-190,1 2 0,-1-2-201,1 1-567,-2 0-498,0 0-39,-2 1-62,-1 0-217,1 0 1584,0 0 0,-4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 47 6221,'-10'-9'1086,"2"2"-688,8 7 895,0 0-900,3 0-62,2 0-51,4 0 11,2 0 22,1 0-66,1 0-79,1 0-95,1 0-73,1 0-157,0-1-521,3-2-571,5-2-879,2-2 2128,2-1 0,-13 5 0,-4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3.9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0 6143,'4'10'929,"-1"-3"-654,-3-8 10,0 0 1,0 0-23,0-2 17,0 1-56,0-1 28,0 2 40,0-2 570,0 2-744,0 6-29,-1 0 51,-1 5-11,1 0 22,-3 2-27,3 0 27,-3 2-11,2 1 45,-1 1-34,1 0 6,-2 1 33,2-1-184,0-2 78,2-2-68,0 0 63,0-3 78,0 0-146,0-1 118,0 0 22,0-1-145,0-1 61,0 0-56,0-2 62,1 0 123,2 0-45,-1-2 6,2 1 17,0 0-85,1-1-10,1 2 5,0-2-39,1 1 212,-1-2 46,2 1 61,-1-2-96,2 1-72,0-1-44,1 0-40,-1 0 39,1 0-151,1-1 224,0-1-72,1-3-18,0 0-22,-2-1 50,0-1-33,-1 2 17,-1-2-17,0 2-90,0-1 151,-1-1-61,0 1-129,-1-1 22,0-1-22,-1 1 0,0-1 0,-1 0 17,0 0 6,-1-1-23,1-1-230,-2 0 208,1 0-230,-3-1-112,1 0 56,-1 0 27,0 1 281,0 1 0,0 0-17,-3 1-5,-1 0 5,-4 1-95,0 0 112,0 0-280,-1 1 95,1 0-28,0 1-67,-1 1 23,1 1-85,0 2 141,0 0 72,0 1-140,0 0 258,-3 0-51,2 0 62,-2 1-28,2 2 28,0 0-73,2 1-50,1 0 123,2-1-11,0 1 11,0 0-50,0 0 38,-1 1 12,-1 1 0,1-1 0,1 0-112,2-1 84,-1 0 28,2 0-11,-2-1 11,1 1 0,-1-1 39,1 1 45,-1-1-84,1 1 0,1-3-11,0 1-90,1-1 101,0 0-61,0 0 61,0 3 0,0-2 0,0 2 5,0 1-10,0-1 10,0 0-5,0-1 12,0-1-12,0 0 72,0-2 186,1 2 5,1-2 96,2 2-113,1-1 23,1 0-84,2 0-51,-2 0 62,1 0-179,-1-1 134,1 0 45,0 0-95,1 0 11,0 0 0,0 0-17,0 0 74,0-1-169,-1 0 39,-2-1 90,-1 0-107,-1 0 90,0 0-95,1 0-17,0 0 173,1 0-150,0-1-6,1 2 195,-1-2-212,-1 2 0,0 0-22,-2 0-7478,-1 1 5461,0 0 2039,2 0 0,-1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46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5801,'10'10'179,"-2"-2"-100,-8-8 1197,0 0-1197,3 0-18,-1 0-33,3 0 140,-2 0-129,0 0 6,0 1 39,0-1-45,-1 2-22,1-2-17,-3 1 0,2 0 11,-1 0-11,1 0 79,-1 0 22,1 0-57,0 0-10,0 1-34,1 0 6,-2-1 106,1-1-62,0 1 17,0-1-11,0 1-56,0 0 0,0-1 0,-1 1 73,2 0-73,-1 0 39,1 1-39,0-1 39,0 1-39,0-1 0,0 1 51,-1-1 5,0 2-56,0-1 0,1 0 56,-2 0-45,3 1-11,-2-1 50,1 1-27,-2-1-23,1-1 0,0 0 22,-1 1-22,0-1 0,0 0 6,1 1 111,2 1-117,-1-1 0,1 2 0,-1-2 18,-1 0-18,0-1 0,0 1 101,-1-1-45,2 2-56,-1-1 0,1 3 39,0-3-39,0 1 0,0-1 62,0 1-18,0 0-44,1 1 0,-1-1-22,1 1 56,-2-1-34,1 0 123,0-1-50,0 1-73,1 0 0,0-1 0,-1 1 33,1-1-27,0 2 89,2-1 17,-1 0-112,3 1 0,-3 0 0,2 0-22,-1 0 50,0 0-28,0 0 117,1 1-150,-2-1 33,2 1 0,-2-2-6,0 1 12,0 0-6,-1 0 100,1-1-72,1 2-28,0-2 0,1 3-11,-2-2 62,-1 0-40,1 1 39,-1 0 68,1 0-118,4 3 0,-3-2 11,3 3 34,-3-3 22,1 1-67,0 0 196,0-1-179,0 2-17,0-1 0,-1 0 140,0 0-23,0-1-117,2 4 107,-2-3-68,1 3-39,0-3 11,-2 0 224,1 0-190,2 3-45,-2-2 67,1 1-151,-2-2 84,0-1 0,0 1 129,-1 0-56,1-1-146,-1 2 73,1-1 0,-2 2 73,2 0-73,1 4 246,0-4-167,0 2-130,-1-3 51,-1 0 0,1 0-56,2 3 56,-3-5 163,2 5-85,-3-6-156,1 1 61,-1 1 17,0 0 0,1 0 6,1 2-6,0 0 128,0 1-16,0-1-123,1 4 11,-1-2-28,1 1 84,-2-3-56,0-2 163,0 1-130,1 0-33,-2 0 0,0 0-11,1-2 107,-2 0-96,1 1 297,2-1-135,-1 1-173,0-1 11,1 0 0,-2 0-90,1 0 213,1 4 51,0-3 28,0 4-281,-1-5 79,-1 2 0,1-1-73,0 0 146,0 0 28,0 1 123,-1-2-325,0 0 101,-2-1 0,1-1-84,0-1 196,-1 1-112,2-1 0,-1 2 347,0-1-576,1 3 229,-1-2-107,1 2 214,-1-4-107,0 2 0,-1-1 173,1 1-290,0 1 117,2 4 420,1-1-101,1 2-319,-2-1 0,0-2 17,-1 0 84,1-2-101,-2 0 16,0-1 96,0 0 23,1 0-135,-2 0 0,1 0-151,0-1 151,-1 1 0,0-3 235,1 2-90,-1-2-145,0 1-78,0 0-107,1-1 202,-1 1-17,1 0 280,0 0-78,-1 1-354,2 0 152,-1 0 0,2 1 0,1 2 84,-2-1 208,2 0-62,-2-1-253,-1-1 23,0 0-56,0-1 39,1 0 17,0 2 393,0-2-35,-1 2-543,0-3 185,-1 1 0,0 0-173,0-1 290,1 0-117,-1 0 118,1 0 72,0 1-190,0-1 0,1 2-308,-2-3 527,1 3-219,0-2 67,0 2 269,1-1-611,1 2 275,-1-1-291,2 3 454,-3-4-163,0 1 67,0-1 330,0 1-604,0-1 207,1 1-67,-2 0 28,3 3 39,-2-3 190,3 3 107,-2-3-594,-1 0 297,1 0 0,-2-1 62,1 0-17,-1 0-45,0-1 0,-1 1 190,2-1-448,-1 3 258,0-3-61,0 3 206,0-3-145,0 2 0,-1-2-358,1 3 358,-1-2 0,1 2 319,0-1-151,-1 0-190,1-1 22,0 0-84,-1-1-146,1 0 230,-1 0 336,1 1-185,-1-1-302,1 2 151,-1-3-129,0 2 6,0-1 123,1 0 0,-1 1 359,0-1-119,0 1-480,0 1 178,0-1-212,0 0 290,0 1-16,0-3 488,0 2-253,0-2-448,0 1 129,1 0-213,-1-1 320,1 1-23,-1-1 229,0 1 62,0-2-498,0 2 207,0 0-61,0 0-214,0 1 298,1 1 313,-1-1-56,0 0-280,0 0 0,0 0-208,0 0-161,0-1 498,0 1 39,0-1 184,0 2-609,1-2 257,-1 1-135,1-1 113,-1 1 22,0 0 0,0 0 274,0 1 74,0-1-533,0 1-118,0-1-21,0 0 576,0-1-252,1-1 95,-1 1 370,1 0-790,0-1 325,-1 2-275,0 0 550,0 1-275,1 0 0,0-2 325,0 1-650,0-1 325,0 1-73,-1-2 286,0 0-213,1 1 0,-1-2 117,1 2-329,0 0 212,-1 0 0,2 1 22,-2-1 236,1 2-258,0-1-140,0 0-68,0 0 208,-1-2 0,0 1 208,1 0 4,-1-1-352,1 1 140,-1 0-162,2 0 162,-2 1 0,1-2 347,0 1-179,-1 0-336,0-1 123,1 1 23,-1 0-191,1-1 426,0 2 67,0-1-45,0-1-375,-1 1-28,1-2 51,-1 1 329,2 0 130,-2 0-493,1 1 151,-1-1-146,0 0-201,1 0 369,-1 1-22,1-1 213,-1 0 196,1 1-706,-1-1 297,1 0 0,-1 0-420,1 1 655,-1 0-235,0-1 140,0 1 275,0-1-566,0 0 151,0 0-191,1 1 96,-1 2 95,0-1 67,0 2 409,1-2-806,-1-1 330,2 1-118,-2-1-117,1-1 442,-1 1-207,0 0 319,0 1-470,0-1 151,0 2 0,0-2-448,0 0 588,1 0-140,-1-1 0,0 1 213,0-1-213,0 2 0,0 0-185,0 1 325,0 0-140,0 0 0,0 1 118,0-2-404,0 1 286,0-1 28,0 0 179,0 1-207,0 0 0,0-2 73,0 1-308,0-1 235,0 1 0,0-2 364,0 0-364,0 0 0,0 1-364,0-1 364,0 1 0,0 0 258,0 0-102,0 1-312,0-1 38,0 1 45,0-1-207,0 1 280,0-2 0,0 1 426,0 0-45,0-1-689,0 2 308,0-1-499,0 4 639,0-2-140,0 3 286,0-2-62,-1 0-403,-1-1 179,1 0-213,0 0-45,0-2 258,1 1 213,0-2 45,-1 1-516,1 0 236,-1-1-404,0 1-100,0 0 570,-1 0-44,-1 0 0,-1 2 224,0-1-515,-4 3 168,2-1-135,-3 2 387,2-2-129,2-3 146,0 2 229,2-2-621,0 0 246,1 0-23,0-1-290,1 0 458,0 0-38,-1-1 245,0 1-576,0 1 224,-2 0-44,-1 1-231,-1 0 298,-1 0-23,1 1 453,-2-1-677,3 0 224,-2 0 0,3-1-297,2-1 661,-1 0-364,2 1 0,-1-2 135,0 1-443,1-1 308,-3 0-62,0 0 230,-2 1-168,0 0 0,-2 0-381,0 1 90,-3-1-134,2 0-808,-8 0-895,4-1 459,-6 0-438,6-2-536,-9-10 2643,1-3 0,5 1 0,5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4.7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21 147 6215,'-11'-8'773,"2"2"-543,9 6 1489,0 0-1326,2 0-52,1-1 34,3 1 34,1-1-6,1-1 40,1 0-113,1-2-55,0 0-74,0-1-117,1-2-84,2-2 11,0-2 23,1 0 28,0-2-62,0 0 11,-3 1 40,-2 1-51,-3 2 0,-1 2 0,-1 2 0,-3 2 0,1 1-1552,-2 1 1552,1 4 101,-2 3-28,0 4-1,-1 2-72,1 1-448,1 1-347,0 0-449,5 4-794,3-1 2038,4 1 0,-3-8 0,-4-3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5.8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45 6154,'0'4'789,"0"-1"807,0-3-1489,-1 1 21,0 2-16,0 2-5,-1 3 67,-1 1-11,2 0-35,-1 0 12,1 1-56,1-2 23,0 0-34,0-2 33,0-1 45,0-2-67,0-1 163,0-1-119,2-1 46,0 1-90,3-1-84,0 0 62,1 0-57,0 0 51,1-1 39,-3 0-83,2-2-12,-3 0 5,1-1 40,0 0 33,-1-1-61,1 0 73,-2 1-17,2-1-62,-2-1-6,1 1 7,-2 0 156,0 1-157,1 0 151,-2-1-162,1 1-11,-1-2-45,0 0 56,0 0-95,0 0 5,0 0-33,-1 0 123,-1 0 0,-1 1 22,-2-1-22,0 1-50,-2 1 39,1 0-146,0 1 157,-2 1 6,2 2-6,-3 0 0,2 0-90,-1 0-117,1 2-90,0 1-5,1 5-23,0-1-364,1 3 173,1 0-274,2 0-413,1-1 1203,1-3 0,0-1 0,1-4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6.9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54 5818,'-3'-11'409,"1"2"-325,2 8-12,0 0 63,0-1-113,0 1 589,0 1-220,0-2 113,0 1-358,0-1-6,0 1 34,0-1-62,0 0-62,0-1 17,0 0 40,0 0 10,0-1-26,0 2 21,0-1 3489,0 2-3601,0 9 347,0 0-5,0 8 27,0-1 236,0 0-112,0-1 140,0-1-610,0-3 447,0 0-369,0-4 50,0 0-151,0-2 291,0-1-268,0 1-23,0-2-403,0 0-2695,0-1 1485,2 0 370,1-1-113,3 0-296,2 0 235,0 0 1417,0 0 0,-4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7.4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70 6255,'-5'-11'845,"2"1"-582,3 10 1720,0-1-1591,0 0 45,1 0-39,2 0-135,3 0 56,0-1 96,5 0 184,0-1-100,4-2 55,1 0-223,2-1-219,2 0-112,1 0-476,0 1-1216,-1 2-145,-2 2-689,2 1 2526,-3 0 0,-6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8.6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117 97 6417,'-4'-14'890,"3"3"-615,5 11 44,0 0 39,2 0 6,1 0-5,2 0 56,0 0-74,1 2-72,-1 2 34,-2 2-51,1 2 61,-2 1-55,-1 1 61,0 1-11,0 0-73,-1-1-16,-1 0-90,1 0-6,-2-2 51,0-1-1,-1-1 51,-1 0-39,1-2-73,-1 0 34,0 0-146,0-2-84,0 1 84,0-2 0,0 2 11,-4-1-11,-2 2-34,-5-2 6,-2 1 28,-1-1-123,-2-1-11,0-1-51,0 0 62,-2 0-146,1 0 22,-2 0 124,3 0 16,1-1 74,4-1-18,1-3 51,2 0-11,3-1-95,1-1-29,2 0 23,1 0-39,0 0 151,1 0 0,0 0 11,0 1 85,0 1-85,0 1 34,1 0-34,1 1-11,-1-1-11,3 1 11,-1 0 56,2 0 16,0-1-66,0 1 240,1 0-66,-1-1-180,0 1 185,0 0 17,1 0 33,0 0-50,-1 1-90,2-1-78,-1 0 67,0 0-73,2 0 50,-1 0-44,0 1 67,0-1 73,0 1-157,0-1 263,1 1-61,-1 0-101,0 0 27,0 1 63,1 0-12,0 1 73,1-2-56,1 2-179,1-1 571,-1 1-341,1-1 44,-1 1 135,0-1-219,-1 1 162,0-1-206,-2 0 162,1 1-17,-2-1-168,1 0 56,-2-1-196,0 0 229,-2 1-514,-1 0 285,0 1 0,-2-2-773,3 1-1445,-2-3-28,4-1 224,0-1 213,0-2-398,-2-2 2207,-1 2 0,-2 2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1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 0 6187,'9'4'997,"-3"-1"-739,-6-3 1242,0 0-1219,0 3 10,-1 1-33,0 4-40,-2 2 29,2 0-40,1 1 51,0 1 50,0 0-51,0-1-16,0 2-51,0-1 23,0 1-6,0 0 57,0-1 22,3 1-40,1-1-50,1-1-22,1 0-157,-2-3 134,1 1 90,-1-4-141,0 0 147,-1-3-118,0 0-23,1-1 224,0-1-212,1 2 196,0-2-298,2 1 276,-1-1-180,2 0 6,1 0-6,0 0 129,2-2-219,-1-3 280,1-2-279,0-3-23,-1-1 0,-1-2 0,0 2-23,0-2 23,-3 2 0,2-1 0,-4 1 0,1 0-263,-2 1 34,-1-1 4,0 1-117,-2 1 34,0 0-22,0 0 84,0 2-281,-2-1 354,-2 2-113,-3 1 62,-3 0 140,-1 2-129,0 1-28,-2 0 12,1 0 4,0 1 57,0 1-56,2 0 207,-1 0-39,1 0 45,1 0-39,-1 0-40,1 0 17,0 0 23,2 0-51,-1 0 45,1 1-50,0 1 106,1 1 0,1 1-17,1-1 6,1 0-34,0 1-39,1 0 84,-1 1 45,2-1-34,0 1-11,-1 0-34,2 0 34,-1 0 51,1-1-51,0 0 129,0 0-12,0-1 320,1 0 146,2 0-29,2-1 141,4 0-18,2-1-268,2-1-78,0 0-107,2 0-224,1 0-124,-2-3-973,0 0-410,-4-1-61,-1 0 5,-3 0-280,-2-1 197,-3-1 1646,0-4 0,-1 6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7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 87 6417,'-13'-14'1221,"2"3"-852,11 11-94,2 0 55,0 0 136,3 0-35,1 0-34,2 0-44,0 0-34,1 0-89,1-1-101,0-3-17,0-1-23,-1-3-89,1 0 73,-1-1-17,-1 2 39,-1 0 68,-2 2-62,-2 2 67,-1 0-168,-1 2-600,0 1 589,1 6 11,0 2 140,2 6-45,-1 0 6,-1-1-101,0 1-173,0-1-511,-1-1-419,2 0-762,2 1 90,0 1 1775,3-1 0,-4-5 0,0-3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1.8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110 0 6176,'6'12'924,"-2"-2"-722,-4-10 1114,-1 0-1188,0 0-21,0 0-23,-2 0-39,3 0-5,-2 0-40,-1 0 28,1 0 39,-1 0-62,0 0-5,1 1 62,-1 3 67,0 1 39,1 2-56,0 0-17,0 0-17,0 1-72,0-1 61,-1 0-39,2 0-22,1-1 33,0 2-33,0-1 5,0 1-6,0-1 1,0 0 22,0-2-22,0 0-6,0-3 50,0 1 499,0-2-219,0-1-117,3 0-118,0 0-89,3 0 78,-1 0-34,1 0-33,-1 0 61,0 0 1,0-2 122,0 0-44,1-2-134,-1 0 122,3 0-145,-1-1 129,-1 0-107,0 0 51,-2 1 107,-2 0-102,-1 1 18,0 0-96,-1 0 0,0 0-96,0 0-10,0-1 39,0-1 56,0 0 11,0 0 0,0 0 11,-2 0 0,-1-1 23,-3-1-34,-2 0-169,1 1 7,-2-1-62,0 1-129,-1 1 112,0 2-207,0 1-11,-1 1-79,-1 1-291,-1 3-482,-3 5-3525,1 2 4836,1 5 0,6-7 0,3-3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8.4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 17 5980,'9'8'325,"-1"-2"-252,-8-7 11,0 0-34,0 0 23,0 0 22,0-1-28,0 1-11,0-1 17,1 0-6,-1 0-27,2-1-7,-1 2 6,0 0 146,0 0-118,-1-1-33,0 1 39,0-1 33,0 0 34,1 1 162,-1 0-83,1-1 689,-1 1-903,0 4 57,0-1-45,0 6-12,-1-3 74,1 1-51,-3 0 22,1 1-22,-2 0 6,2 2 39,-3 0-6,1 1 0,-1 0 45,2-1-112,-1 0 28,1 0-22,-1 0-1,1 2 62,0 1-61,0 1 50,0 0 11,1 2-56,0-1 40,2 0-46,0 0 1,0-2 72,0 0-78,0-1 34,0 0 28,0-1-62,0-1 11,0 0 34,0-1-40,0 1 57,0-1-57,0 0 79,0 0-44,0 1-40,2-2 44,1 1-38,0-2-6,1 0 45,0-1-45,0-1 67,-1-1 0,0-1-67,1-1 45,1 1 11,0-2 22,2 1 34,2-1-16,1 0 21,3 0-22,0-3-27,1 0-52,1-3 29,-1-1 11,0 1 51,0 0-46,-3 0 23,1-1-73,-2 1 68,-2 0 55,1 0-72,-4 1-1,0 0 68,0 0-45,-1 0 79,1-1-152,-1 0-5,1-1 218,-2 1-50,0 0 100,-1 1 62,-1 0-179,0 0-68,0-1-89,0 0 12,-1-1 77,1-2-78,-1 1-11,0-1 0,0 2 0,0 0 90,0 2-90,0-2 0,0 1 73,0 0-62,0 0 90,0 0-101,0-1-84,-1 1 67,0 0-56,-1 1 73,-1-2 17,1 1-17,-1 0 17,0 0 224,0 0-225,0 0-4,1 0-12,-2 0 0,2-1 0,-1 0 0,1 1 100,-1-1-100,1 0-33,-1 2 16,0-1 17,0 2-308,-1-1 280,0 2 28,-1 1 0,1-2-17,-2 3 34,1-3-17,-1 3 0,-1-2-17,0 2 6,-1-1-6,1 0 17,-1 1 0,1-1 0,-1 0 17,1 1-6,0 0-11,1 0 0,0 0-11,2 0 11,0 1 11,2 0 6,-1 0 0,1 0-90,2 0 73,-2 0-17,1 0-95,-1 0 95,0 0 17,-1 1 0,0 1-16,0 2 16,-1 0-12,1 1 12,0-2-16,-1 1 32,-1 0-32,-1-1 4,-1 0-1052,1 1-342,-1-2-55,1 1-153,3-2-503,0-1 2117,3-1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9.3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62 33 6070,'-3'-4'504,"1"0"-420,0 4-6,-1 0 45,0 0 6,-1 0-11,0 1-40,1 0 6,-2 0-5,1 1-1,-1 0-22,0 0 0,0 1 0,0-1 11,1 0-5,2 0 27,0-2 3177,1 0-3205,6 0 40,0 0 129,5 0 78,1-1-62,3-1 29,2-2-107,1 0 11,1 0-22,-1 1 56,0 0 22,-2-1-224,-1 1 62,-2 0-73,-2 2 0,-3 0 0,0 1-11,-4 0 22,1 0 90,-2 0-84,1 0-17,-2 0 28,1 0-28,0-1 0,-1 1 0,0-1 11,0 0-11,1-1-392,0 0-622,1 1-437,0 0-49,0 0-248,0 1 135,0 0 1613,-1 3 0,-1-2 0,-1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1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34 333 5958,'-7'-1'207,"1"0"-196,3 2 45,2 0-45,-3 0 17,1 0-5,0 1-18,-1-2 68,3 1-28,0-1 1254,0 1-1299,5-1 112,0 0-28,5 0-62,-1 0 107,-1 0-78,1 0 21,-1 0 18,0 0-45,0 0-12,-1 0-33,1 0 34,0 0 78,0 0-90,1-1 34,-1-1-16,0 0 27,-1 1-62,-2-1-5,1 0 140,-3 0-140,2-1 62,-1 2-56,0-2 66,1 1-20,-1-1-52,-1 0 0,2 1 44,-2-1 24,2 0-68,-1 2 0,-1-2 39,1 2-39,-1-1 0,0-1 185,1 1-124,0-1-61,2 0 0,-2 1-17,1-1 23,-1 2-6,-2 0 118,0 1-146,0-1 28,2-1-51,-2 0 51,3 1 6,-3-1 22,2 0 22,-2 1-5,1-1-45,-1 1 0,1 0 0,-2-1-11,1 1 39,1 0 84,-2 0-34,2-1-106,-2 1 28,2-1 0,0 0-39,-1 0 45,1-1-6,0 1 28,-1 0 11,1-1-39,0 0 0,-1-1 0,2 0 5,-1-1 7,1 0 72,-1 1-84,0 1 0,0 0 61,-1 0-72,0 1 45,0-1-1,1-1-33,0 1 84,1-2-84,-2 1-112,2-1 112,-1 1 0,-1 0 51,0 2-46,-1 0 46,0 0-91,1 0 40,-1-1 17,1 1 17,-1-1-34,1 2 45,0-1-45,-1 1-12,1 0-32,-1 0-29,0-1 146,0 0-62,0 0-11,0-1 117,0 0-89,1-1-28,0 0 0,0-1 17,1 0 11,0 0-28,-1 1-17,0-2-44,-1 3 61,1-1 0,-1 3 0,0-2 5,0 1-10,0-2-1,0 0-268,0-2 251,0 1-285,0-1 168,0 1-622,-3-1-268,-4-4 1030,-9-10 0,6 9 0,-1-4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0.6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78 6075,'-12'-8'560,"3"1"-420,9 6 34,0-1 11,0 0-12,0 0 18,0-1 55,0 2-16,0-1 22,0 0 128,0 1 265,0 0-354,0 0-5,0-1 89,0 1-50,0-2 5,0 1 57,0-1-6,0 2 44,1-2-38,1 1-124,0 1 96,-1-1-96,1 0 34,0 0 39,0-2-151,1 1 83,-1-1-21,1 1-130,-2 0 46,2 1-163,-3 1 9830,1 0-9124,-1 8-740,0 0 1,0 7 33,0 0-34,0 1 6,0 4 28,-1 1 0,-1 1 0,0-1 387,-1 0-387,1-3-101,-2-2 101,2-3 0,0-2 33,1-4 516,1-3-521,0-2 2404,0-1-2432,0-6-4376,0 0-4782,0-7 3670,2-7 2553,1-1 2935,1-9 0,-1 15 0,-1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1.9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0 127 5958,'3'3'375,"-1"1"-246,-2-3-12,0 1-38,0 0 5,0-1 50,0 0 113,0 1-119,0-2-38,0 2 22,0 0 22,0 0-11,0 1 6,0 0-17,0 0 28,0 0-22,0-1 5,0-1 269,0 1 57,0-1-276,2 0 85,0 0 84,2 0 89,3-1 6,2-1-135,4-5-95,1-3-201,3-5 5,0-2 56,1 0-56,-2-1 62,-1 2 17,-2 2-90,-2 2-11,-2 2 11,1 0 0,-3 1 162,1 1-78,-2 1-34,1 0 51,-3 3-101,-1 0-11,-2 2-112,-1 1 212,2 0 12,-1 0-39,3 0 106,0 0-72,-1 0-85,2 3-11,0-1 22,0 6 23,3 0-34,-2 4 135,2 3 61,0 0 28,1 3 12,1-1 33,-1-1-152,-1-1 12,-1-4-39,-2-3-101,0-3 0,-4-3-84,2 0-2369,-3-2 717,1-4-1289,-1-3 3025,0-7 0,0 5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2.7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1 162 6131,'9'9'723,"1"-2"-466,-8-7-21,3 0-52,0 0 18,1 0-17,-1 0-17,1 0-12,-2 0 29,1 0 6,-1 0 66,0 0 18,-1-1 5,2-2 0,0 0 0,2-2-5,2-3-85,3-1 17,2-4-67,2-3-39,1 0 39,0-1-89,1 2 55,-3 1-28,-1 3-10,-3 1 55,0 2 17,-2 1-73,0 1-11,-2 1-45,-1 1 62,-1 1 17,-1 1-90,-2 1 5,0 0-5,-2 1 11,2 0 1,-1 0 66,2 0 90,1 1-39,0 1-45,1 3 73,2 3 95,-1 2-5,2 2 89,0 3 16,1 1 24,0 2 100,-1 1-129,-1-1 45,0 1-353,-2-3-39,1-2 0,-1-3-56,0 1-2257,1-4-45,0 2 151,5 0-251,1 1 2458,5-1 0,-7-4 0,-2-2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3.6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87 27 6008,'11'-7'751,"-2"0"-443,-6 4-34,0-1 73,-1 1-5,-2 1 1081,0 2-1350,-3 0 27,1 0 18,-4 0 44,0 3 40,-2 2-23,-2 6-22,-1 4 28,-1 3-45,1 3 50,0 4 62,2 5 17,0 2 0,2 3-62,2 0-45,2-1-27,2-1-135,1-4-168,1-3 168,4-3-84,2-3-588,4-3-381,1-2-56,2-3 84,6-6-4282,0-2 5307,4-10 0,-12 5 0,-2-4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3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174 20 6507,'6'2'940,"-1"-2"-738,-5-3-6,-3-1-17,0 1 11,-3 0-72,0-1 44,-1 2 34,0 0-56,-1 1-50,1 1-12,-2 0 13,0 0 10,-2 2 61,0 2-61,-2 2 56,0 3-62,0 2-28,0 1 56,1 2-11,2 2-28,1 3-5,2 0-68,3 1 62,2-1-73,1-1-51,1-2 46,3-3 10,1-3 6,5-5 57,1-2-57,3-2-11,0-7-146,2-5-156,2-7 72,-1-5 96,1 1 128,-3-1-22,-3 5 28,-4 4 39,-2 4-33,-4 4 106,0 3-6,-1 1-94,0 1 16,2 9 28,0 2 106,2 7-16,3 1-62,0-2-84,2 0-62,0-2 56,2-4-178,3-3-304,2-4-274,2-2-347,1-6 107,2-8 1002,-3-5 0,-7 4 0,-4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6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6579,'9'2'1299,"0"0"-834,3-2 39,3 0-10,2 5-24,2 6-44,1 9 55,1 8-21,1 8 66,0 9-5,-3 9-201,-3 7 100,-5 4-163,-6 2-167,-2 0-90,-7-6 0,-6-4-11,-8-7-589,-7-8-996,-5-7-17,-1-10-639,0-8 2252,6-10 0,12-4 0,5-3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2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 80 6260,'-7'-11'426,"1"3"-297,6 7 632,0 1-599,0-3 57,1 1 5,1-3-79,1 1 85,1 1-73,1-1 28,-1 1 73,1 1-252,-1 1 150,0 0-38,0 1-62,1 0 185,1 0-79,0 0 40,3 0 184,-1 0-380,2-1 218,1 0-224,1-1 84,2-1 61,-1 2-139,1 0 95,0 0 61,1 1-11,0 0-151,-1 0 56,1 0-56,-1 0 538,0 0-230,-1-1-39,-1 0 135,-1-1-292,-1 0-124,-3 0 12,-1 1 0,-1-1 51,0 2-40,-1 0 62,0 0 5,-1 0 191,0 0-443,-2 0-3729,0 0 2233,6-1 35,0-1 1635,8-1 0,-7 1 0,-1-1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6176,'3'2'739,"-1"-1"90,-2-1-515,1 0-34,1 0 22,3 1-11,1 0-100,1 0 84,1-1-46,2 0-133,3 0 217,1 0-145,3 0-17,2 0 213,3 0-358,-1 0 229,0 0-190,-3 0-39,-2 0 184,-3 0-112,-1 0 107,-4 0 202,1 0-315,-3 0 327,1 0-80,-1 0-319,-1 0 521,-2 0-510,-1 0-4077,-1 0 2379,5 0 1687,1 0 0,0 0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9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 38 6243,'-10'-11'611,"2"3"-426,8 8 2582,0 0-2678,3 0 135,1 0-140,5 0 252,3 0-106,3 0-141,3 0 359,1 0-56,2 0-67,-1 0 101,0 0-409,-2 0 185,-1 0-107,-3 0-95,-2 0 336,-2 0-185,-2 0-151,0 0 0,-2 0 185,0-1-224,-1 0 39,-2-1 0,-2 1-3478,-1 1 1573,6-2-150,-1 0 2055,8-3 0,-7 3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0.2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6199,'3'1'722,"-1"0"2207,-2-1-2749,5 0-52,0 0-122,4 0 291,1 0-180,1 0 169,2 1 173,2-1-123,0 1 303,3-1-208,-1 0-72,0 0 447,-1 0-789,-1 0 185,-1 0-202,-1 0 196,0 0-163,-1 0-33,-2 0 0,-1 0 101,-2 0-101,-2 0-17,-2 0 0,-1 0-4564,-2 0 2559,2 0 241,0 0 1781,3 0 0,-3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6154,'5'1'711,"-1"0"-493,-4-8-111,0 2 50,0-1-46,0 1-21,-1 1 128,0 2-38,-1 1-29,1-1 1468,1 2-1485,-1 3-44,1 2 392,-1 6-253,1 3 169,0 2 520,0 2-907,0 2 460,0-2-471,0-1 303,1-1 330,0-3-426,0-1 224,1-2 135,0-3-219,-1 0-364,1-2 17,0-2 0,-1-1-280,0-2-437,0 0-1624,1 0 644,2 0-90,2 1-128,2 0 1915,1 1 0,-3-1 0,-3-1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0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6311,'13'5'873,"-3"0"-610,-10-5 1137,0 0-1254,2 0 17,0 0 223,3 0-251,-1 0 139,2 0-27,1 0-186,1 0 348,1 1-140,1 1 28,1-1 408,1 0-632,-1-1 275,2 1-303,-2-1 134,2 0 213,0 0-95,1 0 83,1 0 488,1 0-851,-2-1 549,0 0-566,-2-1 224,-2 0 286,-2 0-286,-3 1-95,-2-1-129,-2 2-7069,-1 0 5310,3 0 1759,1 1 0,-1 0 0,1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7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42 6204,'-7'-9'879,"1"2"-688,6 7 828,0 0-902,3 0 163,-1 0-100,3 0 5,0 0 185,0 0-236,1 0 118,1 0 56,3 0-173,1 0 397,3 1-163,2-1-78,3 0 370,1 0-566,1 0 309,0 0-45,-1 0-348,-1 0 504,-4 0-313,-1 0 162,-3 0 151,-1 0-330,-1 0-185,0 0 0,-2 0 16,-1 0 298,0 0-314,-3 0 0,0 0-17,-2 0-3265,-1 0 1367,2-1 139,4-2-475,2-3 2251,7-2 0,-7 3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2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 6143,'11'0'957,"-3"0"-783,-8 0 2839,0 0-3007,2 1 263,0 0-62,3 0-207,1-1 381,3 0-225,1 0 102,4 0 240,2 0-313,1 0 225,1 0-102,1 0-297,-2 0 605,-2 0-426,-2 0 387,-3 1-543,-2-1 61,-4 1 190,0 0-268,-2-1-2991,-1 1 706,4-2-1104,1-2 3372,4-3 0,-4 2 0,-1-1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3.1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13 6171,'-8'-7'672,"1"1"-493,7 6 1797,0 0-1700,3 2 4,-1-2 44,5 2 1,1-2-73,2 0 90,2 1-1,1 0-89,2-1 90,-1 2 56,-1-1-73,-3 0 196,-1 1-112,-1-1 319,-3 0 44,3-1-139,-1 0-5,2 0-225,1 0-44,0 0 279,0 0-380,-2 0 117,-1 0-73,-2 0-274,-1 0-56,1 0-151,0 0-347,1 0-2281,-1 0-654,-1 0 739,-3 0 1883,1 0 1,-2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4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 6176,'-6'-2'667,"1"1"-421,4 1 3389,-1 0-3573,7 0 5,-3 0 62,4 0-124,-4 0 1,1 0-6,-1 0 50,-2 0-44,2 1-1,-1-1 135,0 0-50,0 0-79,0 0 157,0 1 336,1-1-313,-2 2 352,1-2-2279,1 1 14,-2 0 1,1-1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7.4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 70 6227,'-3'-16'1142,"1"4"-806,2 10 22,0 0-27,0 1-40,0-1-11,1 1-5,0 0 50,0 1-73,-1-2 728,1 2-941,-1 2 23,1 3-62,-1 4 190,-1 5-16,0 2-62,0 3 140,-1 4-152,0 3 169,1 0-134,0 3 56,0-1 21,1 0-105,0 0 55,3-2-162,1-3 0,3-3 0,1-3-11,1-2 11,0-2 11,2-3 12,-1-2 167,1-1-44,0-4-57,1 0 46,-1-2-57,1 0 23,-1-1 72,0 0-16,-3 0-28,0-2 0,-1 1-129,0-2 140,-1 1-123,-1-1-1,0 1 214,1-2-230,0 1 235,1-3-140,0 0 6,1-2 50,0 0-128,0-3-23,1 0 207,-1-1-207,-1 0 168,1-1-151,-2 1 6,-1 0-23,-1-1 0,-2 1 0,1-1 0,-2 1-152,-1-2 152,0 1 17,0 0 0,0-1 5,-3-1-5,-1 0-17,-4 0 0,-1-2-17,0 2-5,-2 0-90,1 1 95,-1 1 17,1 0 112,-2 1-112,2 2 0,-1 0-303,2 2 1,-1 2-90,1 1-11,-2 1 229,0 2 90,0 0 84,-1 1 0,0 1-28,2-1 11,-1 1-55,1-1 16,1 0 28,0 1 28,2-1 0,1 1 0,0 0-157,1 0 157,0 0 0,0 2 11,-1 1-11,-1 2 0,1 3 0,0-2-11,0 3 11,0-2 0,-1 1 0,2 0 0,-1-1 84,2 1-84,0-2 0,2 1-17,-1-2-50,2 2 50,1-1 17,0 0-95,0 1 95,0 0-11,0 0-6,0 1 6,0-2-135,0 1 129,2 0 34,0-2-6,4 1 135,0-1-129,1 0 218,0-1-106,0 0-113,0-1-4,0-1 105,-1 0-117,-1 0 101,0-1-90,-2 1 79,2-1 50,0 0-51,2-1 46,0 0 27,2 0 40,0 0-185,1-2 128,-2 0 6,1-2-27,-1 0-108,1 1 231,-2-1-208,2 1 90,-2 0 45,1-1-62,0 2-78,0-1 83,0 2 90,0-2 236,1 2-253,0-3 73,0 1-33,-1 0-202,0-1 84,-3 3-112,0-1-140,-2 2 140,-1-1 0,1 1 190,0 0-167,1 0-1,2 0 141,-1 0-135,2 0-28,-3 0 207,1 0-207,-3 0-6609,-1 0 5337,-1-2 164,1-2-668,4-12 365,2-3 1411,3-9 0,-5 13 0,-1 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8.2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4 146 6271,'-2'-7'969,"1"1"-773,1 6 347,0 0-201,3 0 16,0 0 35,3 0 5,1 0-12,0 0-33,2 0 89,-1 0-61,1 0 123,0 0 140,1-1-195,0-2-63,2-2-151,0-4-123,0-1-39,1-2-73,0-1 0,0 0 101,0-1-84,0 2 123,-1 0-140,-2 3 0,-2 2-12,-1 2-4,-3 0-96,-1 4 112,-1-1-588,-1 2 576,0 5 12,1 0 196,0 7 28,1-1-78,-1 3 0,0 0-29,0-1 40,0 1-140,1 0-34,1 0-761,1 1-998,2-1-106,3 2-454,7-1 2336,1 0 0,-4-7 0,-5-2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9.8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6003,'8'12'700,"-1"-2"-527,-7-10 2432,0 0-2213,0-3 28,0 2-56,2-2-95,0 1 123,1 0-56,-1-1-79,0 1 175,0-1-118,0 2 436,-1 1 9080,0 0-7309,-1 1-2521,1 2 0,-1 1-191,0 2-5,0 2 196,1 3 0,-1 1 163,1 2 94,-1 1-223,0 2 190,0 0-191,0-1 253,0 1 72,0-1-330,0-2 364,0-1-201,0-3-158,0-1 259,-1-2-63,1-3-33,-1-1-10027,1-3 2713,-2-1 4385,1-9 196,-1-4 2537,2-9 0,0 10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1.8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29 213 6137,'-10'-2'773,"2"0"-600,8 1-10,0-1 10,-1 2 18,0-2-12,0 2-28,-1-1-11,1 1 274,0 0-274,0 0 180,0 0 2396,-1 0-2447,5-1 163,0 0 173,5-3 285,2-1-50,3-1-493,3-3 23,3-1-129,-1-2-218,0-3 10,0 0-10,-2-2-23,0 1 207,-1 2-95,-3 0-112,-3 3 129,-1 2-129,-3 2 0,0 1-23,-1 1 1,-1 1 22,1 1 22,-2 0-22,0 1 0,0 1 0,-1 0-44,0 1 44,0 0-101,0-1 101,1 1 22,-1-2 17,0 2 85,1-1 66,0 0-168,-1 0 275,0 0 179,0 1 179,0-1-419,-1-1-192,1 1 388,-1 0-432,2 1 22,-1 0 6,1 0-6,0 0 6,1 0 332,-1 1-181,0-1-151,1 1 123,-1 0 11,0-1-134,0 1 219,-1-1-247,2 1 140,-1 1-140,1 0 0,-1-1 140,1 1-140,0 0 50,0-1 146,1 2-196,1 0 0,1 3 0,2 1 0,0 4 56,1 2-28,-1 2 302,0 0 79,0 2-375,-1 0 167,0-2-173,0-1 34,-2-2 319,0-3-353,0 0 331,-2-2-331,0-2-28,-1 0-28,-1-2-331,-1 0 359,0 0 145,0-1-117,0 1 6,0-1 331,0 0-365,0 0 33,0 0 23,0 0-56,0 1 157,0 0-129,0 0 219,0 1 27,0-1-274,0 0 274,0-1-240,0-1-34,0 0 252,0 0-252,0 2 252,0-1-224,0 1 162,0-1-156,0 0 156,0 0-128,0-1 285,0 0-156,1 0 644,-1 0-10666,2 0 4606,-5-1 2256,-2 3 802,-4 1 2167,-1 3 0,4-4 0,3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2.7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58 6395,'10'-7'1019,"-1"0"-667,-6 1-44,2 0 68,-1-1-85,0 0 34,-1 2-11,0 0-90,-2 1 11,0 2 1417,-1 1-1489,-1 0-29,0 3 236,-2 2-79,-2 4 40,0 5 201,-2 3-51,0 4 51,-1 3-22,0 4 56,1 3 263,-1 3-129,1 3-370,2 2 354,1 1-225,2-2 79,0 0-101,2-4-437,0-3 0,2-4-28,2-4 6,3-4-208,3-3 180,3-4-797,-1-2-2452,5-3-50,1-2 682,4-1-43,0-2 2710,-1-1 0,-10 0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1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6109,'5'-1'784,"0"0"-538,-5-1-111,0 0 2408,0 1-2168,-3 4-190,3 1-112,-2 3 632,2 3-279,0 1 123,0 5 784,0 0-1131,0 2 822,0 0-744,0-2 40,0-1 789,2-2-1087,0-2 320,0-3 252,0-1 16,0-2-1030,-2-1 420,2-1 0,-1-1-398,0-1 443,1-1-45,-1 0-834,1 0-589,-1 0-1170,0 0 464,1 0 891,0 0-548,2 1 1786,0 1 0,-1-1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3.7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 6579,'-6'-1'1036,"2"-1"-700,4 2 751,0 0-784,0 4 100,0 4-11,1 8 22,1 6 6,-1 5 0,0 4 6,-1 3-51,0 3-173,-1-1-22,-1 0-1,-2-5-106,0-4 27,0-6-88,1-5-12,2-6 0,0-4 0,1-3-73,0-2-11,2-3 45,3-5-62,3-2-50,3-5 11,1 2 27,-1 0 102,-2 2 11,-1 3-11,-2 1-107,-1 3 107,-1 0-51,0 2-39,-2 1 101,1 0 0,1 0 12,0 0-7,2 2 102,0 2 145,3 4-17,-1 2 23,2 0-23,-2 3-134,1 0 45,-2 1-146,0 1 0,-3 0 39,-1 0 34,-2 0-62,-1-2 0,-2-2 90,-5-1 72,-5-3-173,-5 0 12,-3-1-12,-2-1-213,1-2-302,3 0-298,3-2-72,4 0 6,5-1-308,3 0-477,5-4 18,5-2 1646,4-5 0,-2 4 0,-2 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4.7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122 1 5952,'-4'11'577,"1"-2"-364,1-10-17,1 1 3859,0-2-3848,1 5-39,0-2-17,0 4 73,1-1-45,1-1 29,0 1 55,0-1-39,0 1 12,-1-2-40,1 2-96,1 0 63,-2 1-51,3 2 173,0 2 63,2 4-264,1 3 117,1 6-55,1 5 235,-1 8 95,-1 4-134,-1 6 179,-4 3 117,0 0-364,-2 1 197,0-2 89,-4-2-258,-2-3-274,-6-4 202,-2-4-180,-3-6 57,-1-5-56,-1-3 100,-2-4-123,2-3-28,0-3-28,4-3-1098,4-3-1983,3-2 286,4-2 751,2 0-482,1-2 2554,1-4 0,0 2 0,0-2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36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99 115 5969,'0'7'325,"-1"-2"-185,1-5-17,-1 0 482,0 0 649,0-1-1254,-1 1 17,1-1 0,-1 1 16,1 0 113,-1 0-118,2-1-28,0 0 0,0-2 45,0 2-45,0-2 0,0 1 39,0-1 11,0 0-16,0 0-34,0 0 0,0 0 22,0-1-22,2-1 0,-1 1 0,2 0 0,0 1 6,-1 1-6,0 1 0,0 0-56,-1 1 56,0 0 0,0 0 33,2 0 29,-1 0-68,0 2 6,0 0-16,-1 2-1,0 0 17,0-1 0,0 0 0,-1 0-23,1 0 1,-1 0 0,0 0-113,0 0 113,0 1 39,-1-2-17,-1 1 106,-1-2-56,-2 0-89,1-1 39,0 0-11,1-3-17,0 1 28,0-4 0,1 2 39,2-1-39,0 0 0,0 0 0,0 1 0,0-1-39,0 0 39,0 0 0,0 1 0,4 0 84,0 1-90,3-1 6,0 2 0,0 0-16,1 1 38,-2 1-11,1 0-11,-2 0 56,0 0-56,-2 0 0,0 2 0,-1 0-89,-1 3 89,0 1 0,-1 1-17,0 0 0,-1 0 17,-3 1 0,-2-3 0,-3 0 56,0-2 11,0-2-72,0-1 5,1 0-28,1-2 0,2-3 28,0-2 0,3-3 28,-1-1-23,2 1-5,0-1 0,1 2 0,0 0 39,3 2-39,0 1 17,3 0 45,1 3-17,-1 0-45,2 2 0,-1 0 23,0 1 5,0 0-28,-1 0 5,1 0 96,-3 1-73,0 2-28,-2 1 0,0 4-22,-2 0-51,0 1 73,-1 0 0,-3 0 34,-1-2 38,-5 0-111,0-4 39,0 0-67,0-2 5,2-1 62,1-1 0,1-2-22,1-2 16,1-4 0,1 1 6,2-1-22,0 2-6,1 0 56,0 1-17,0 0 6,0 1 23,0 1-40,2 0 0,2 2 0,1 0 61,2 1-22,0 1-16,0 0-23,1 0 39,-2 2-39,-1 1 0,-1 2 0,-1 3 0,-2-1 0,0 2 0,-1 0 0,0-1-90,-3 1 46,-2-1 44,-2-1 0,-4-3 5,0-2-5,0-1-33,0-1 16,3 0-23,1-2 6,2-2 34,1-2 0,2-2 0,1 0 28,0-1-28,1 2 0,0-1-11,0 2-11,0 1 22,0 1 0,2 1 44,0 2-15,3 0-29,-1 1 0,1 0 23,0 3 16,0 0-17,-3 3 1,2 1 27,-3 0-44,1 1-12,-2 1-16,0 0-29,-1 1 46,-3 0 5,-2-1 0,-4-1-6,-1-2 0,0-3-27,0-1-1,1-2-39,2 0 17,3-1 56,1-3 0,2-4-17,2-1 34,0-2-34,0 2 17,0 0 0,3 1 56,0 1-28,4 2 0,1 0 23,1 2 39,1 1-40,-1 2-50,1 0 34,-2 0 55,-1 0-61,-1 3-28,-2 1 0,-2 2-39,0 1 33,-2 2 6,0-1 6,0 1-6,-2-2 0,-2-1 0,-2-1 6,-1-2-12,2-1 6,0-1 0,1-1 11,1 0-11,1-3 0,1 0 0,0-4-22,1 0 16,0 0 6,0 0 0,0 1 34,2 0-34,2 0 0,1 2-6,2 1 6,0 2 11,-1 1-5,0 0-6,1 0 106,-3 0-22,1 1-84,-2 2 0,-1 3-33,-1 0-1,0 2 34,-1 0 0,-2 1-5,-2 1 66,-2-1-66,-3-3 5,0-2-112,0-3 56,-1-1 56,3-4 0,1-1-45,1-4 17,3-1 28,1 0 0,1 1 0,0 0-34,0 1 34,0 1 0,2 0 0,0 2 95,3 0-100,-2 3 5,2 1 0,-2 1 33,0 0-10,1 1-23,0 3 0,0 1 61,-2 4-61,0-1 0,-1 2 0,-1-1-11,0 0 73,-2-1-62,-2-1 0,-3-1-17,1-3 17,-2-2 0,2 0 0,1-1-73,1 0 51,2 0 16,-1-1-22,2-1-61,1-2 66,0-2 23,0-1 0,0 1 23,0-1-23,3 2 0,0 0-28,2 2 28,0 2 44,-1 0-16,1 1 23,-1 0 111,-2 0-67,2 0-95,-2 0 0,0 1 0,-2 0-89,0 0 89,0 2 0,0 0-84,-3 1-107,-2 1-106,-3 0-274,-3-2-628,0-1 1199,0-7 0,5 4 0,2-4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1530 5857,'8'12'179,"-2"-2"-140,-6-10 717,0 0-694,0 2-62,0 0 34,0 1-6,0-2-23,0 1 62,0 0-44,-1-1 27,1 1 1,-2 0-46,1-1 62,0 1-27,0-1 128,0 0-68,0 0 662,1 0-527,-2-1-207,2 1 39,-3-3-67,1-3 34,-1-3-34,1-3 0,-1-1 50,1-2 17,1-1-61,1-2-6,-1-1 0,1-3 28,0-1-45,0-1 17,0 1 0,0 0 39,-1 3-33,1 2-6,-1 3 0,1 2-11,0 3-34,0 0 45,0 3 0,0 0-6,0 1 40,0 2-73,0 1-6,0 1 45,2 0 0,0 1-11,3 0 22,1 0-11,1 0 0,0 0 39,-1 0-11,1 0-28,0 0 0,-1 0-5,2 0-12,-3 0 17,0 0 0,0 0 0,-1 0 45,-1 0-45,0 0-23,1 0 23,-1 0 0,0 0 28,0 1-28,-1-1 0,2 1 51,-1 0-51,1 0 0,0-1-34,1 1 84,-1-1-50,0 0 0,0 0 0,1 0 197,1 0-191,0 0 67,0-1-73,2-1 0,-2-2 0,1-2 11,-2 0 39,2 0 73,-2-1-89,2-2-34,0-1 0,0-1 11,1-2-11,0-2 0,1 0 0,0-4 163,2-2-102,0-5-33,2-6-28,2-8 56,5-15-5,6-17-357,-10 27 0,2-3 306,0-3 0,2-1 33,0 1 1,0 1-17,-3 7 0,-1 2-53,11-21 36,-8 15 51,-4 7-85,-1 1 34,-4 2 0,-1 4-11,-3 4 654,-1 3-716,-1 1 111,1 1-301,0-2 89,1 2-286,1-2-173,0 3-419,0 3-416,0 4 1468,-3 6 0,-2 5 0,-1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4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5941,'3'8'252,"-1"-3"-196,-2-5 756,0-1-795,-1 0-17,-1 1 0,0-1 0,1 1 11,0 0-5,0 0-1,-2 0 29,1 0-6,-1 0-23,1 0-5,-1 0 17,1 0 34,-1 0-51,2 0 28,-3 0 28,2 1-34,-2 0-5,1 1-17,0-1 17,-1 1 27,2 0-38,-1-1 22,1 1-17,-1 0 17,0 0 11,-1 1-39,1 0 79,-1-1-51,1 1-28,0-1 0,1-1 33,-2 2-33,1-1 0,0 2 39,1-2-5,-1 1-34,1-1 0,-1 0 17,1 0 50,1 0-67,-1-1 34,1 1-18,0-2-16,-1 3 0,0-2 0,1 1-16,-1 0 21,0 0-5,0 0 34,-1 0-17,1 0-23,-1 2 6,0-1 11,0 0-11,1 0 23,1-2 38,0 1-33,1-1-17,-1 0 1,1 0 38,-1 0-61,1 0 11,-2 0-6,2 1-22,-1 0 45,1-1-17,-1 1 17,1 0 33,0 0-61,0 1 11,-1-1 0,1 1-6,-1-1 23,1 0-6,0 0 6,0 0 28,0 0-45,0-1 0,0 2 0,0-1 28,0 2-28,0-1 39,0 0-5,-1 1 27,1 0-66,-1 2 5,1-2 56,0 2-56,-1-2 45,1 0-23,0 0 34,0-1-45,0 1-11,0 0 28,0-2 6,0 2-34,0-3 0,0 3 17,0-2-51,0 1 34,0 0 0,0 0 34,0 0-1,0 2-33,0-1 0,0 2 23,0-1-23,0 0 0,0 1 117,0-1-61,0 0-61,0 0 5,0 0-17,0 3 17,0-2 0,0 1 78,0-1-55,0-1-46,0-1 23,0 1 0,0-2 6,0 3 22,0-2 29,0 1-18,0-2-39,0 0 0,0 0 0,0 1-11,0-1 50,0 0-39,0 2 168,0 2-168,0-1 0,0 2 0,0-1 17,0-1 16,0 0-33,0 0 95,1 0-22,2 4-73,-1-2 0,2 2-45,-2-1 101,1-1-56,0 1 40,0-1 32,-1 2-77,0 2 5,0-2-39,0 3 83,-1-4-44,0 0 51,0-1 61,1 0-140,-1 0 28,1-1 0,1 0-6,-1 0 51,1 0-45,0 5 129,0-2-140,0 3 11,0-3 0,-1-2-40,1 2 80,0-1-40,0 1 112,2 5-152,-2-3 40,3 3 0,-3-3 6,2 0 112,-1 1-118,0-2 0,0 1 39,1 5-39,0-4 0,0 4 73,-1-4 33,0 1-151,0-1 45,0 2 0,-1-1 51,0 2-51,1 0 145,1 9-50,-1-6-95,1 7 0,0-7 12,-1-1 122,1 0-134,0-3 6,-1 1 335,2 6-341,-1-5 0,2 5 6,-2-6-6,0-1 5,1-1 46,1 1 38,-1-1 18,2 0-107,-1 0 0,4 4 84,-4-4-79,4 2 96,-5-5 106,2 1 34,-1-1-297,2 0 56,-1 0-95,4 5 246,-3-4-151,4 5 213,-4-5-78,1 2-147,1-1 12,0 0-28,0 1-39,0 0 134,1 0 91,0 2 66,1-1-40,3 6-184,-3-7 0,1 5 73,-5-8 6,0-1 55,0 0 174,4 5-381,-2-2 73,4 3 0,-3-4-11,0 1 123,1-1 17,0 0 44,0-1 315,0-1-656,0 0 168,0-1 0,-1 0 252,5 4-252,-5-2 0,4 2 246,-6-4-425,0 0 179,0-1 84,5 4 263,-4-3-347,4 3 0,-4-4 95,1 1-375,-1-1 280,1 0 0,-1 1 280,1 0-129,-1 1-184,4 4-68,-4-2 84,4 3 17,-5-4 0,-1-1 219,1-1 44,-2 0-526,0-1 263,0-1-51,-2 0-150,1-1 301,-1 0 52,3 3 55,-4-3-319,3 2 112,-3-2-146,1-1 29,0 1 133,1 0-16,-1 0 432,2 1-449,-3-1 17,2 0-1126,-4-5 521,0 0-1697,0-1-191,6-12-430,1-5 2923,2-15 0,-5 14 0,-2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7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5790,'2'6'185,"1"0"-101,-2-6 50,0 0-44,0 0-18,1-1-60,-2 1 38,2-1 28,1-1-78,-1 0 34,4-1-17,-4 2-6,1-1 73,-1 0-78,1 1 44,0-1-5,1 0-40,0 0 74,5-1-57,-2-1 12,2 0-17,-2 1-17,0-1 0,-1 2 28,-1 0 0,0 1 16,0 0 7,-1-1-23,1 1-28,-2 0 0,1 0 17,0 1 50,2-1-34,1 0 23,1-1 28,2-1-33,6-2-51,-4 2 11,3-1 34,-6 2-34,-2 0 11,-1 1 12,0 0-12,-2 1-27,4 0 5,-3 0 50,5-1-28,-2 1 34,2-2 17,2 1-45,0 0 0,-1 0-28,0-1 28,-1 1 23,3 0-29,-4 0-11,2 0 28,-5 1-39,0 0 0,-2 0 0,1 0 45,0 0 0,5 0 95,-1 0-101,5 0-11,-3 0-28,0 0 0,0 0 39,-2 0-39,-1 0 17,0 1 67,-2 1 84,6 0-67,-2 0-67,5-1 139,-2-1-134,2 0-22,1 0-17,-1 0 73,0 0-73,4 0 0,-7 1 51,3 0-23,-8 1-28,2 0 0,-3 1 34,2-1 50,1 1-67,0 0-12,1 0 124,0 1-84,1-1-45,-1 0 0,1 1 0,-1-1 33,1 0-33,2 1 51,-1 0 128,2 0-112,0 0-67,7 0 0,-6 1 0,4-1 0,-9-1 6,0 0 134,1 1-45,0 0-95,1 1 45,6 0-73,-4 1 33,3 0-5,-6 0 96,0 0-29,-2 0-73,0 2 6,-2-1 0,-1-1 39,0 1-5,3 2 229,-1-2-78,4 3-185,-2-3 0,3 0 11,-1 1 84,2-1-83,-1 1 133,6 3 68,-6-1-213,5 2 0,-6-3 17,1 1-12,-1-2 40,2 2 50,-2-1-5,1 1 84,0 0-174,5 4 0,-5-4 28,5 3 56,-7-5-40,0 0 18,-2 1 128,0-2-201,-1 1 11,5 2 28,-2-3 123,3 5-128,-2-4 5,1 1 230,0 1-342,2 0 84,-1 1 0,1 0 95,0 2 62,6 6-157,-5-5 157,6 5-157,-8-6 0,0 0 0,1 0 151,-1 1 84,1 0-235,0 1 0,0 1 135,6 7-135,-5-5 0,4 5 408,-8-8-150,1 0-342,0-1 84,0 1 0,1-1-34,4 7 34,-4-6 454,3 4-269,-5-6-336,0-1 151,-1 0 0,-1 0-185,1-1 185,4 5 235,-3-4 62,4 5-415,-5-5 118,1 0 0,0-1 51,0 0 100,0 1-151,2-2 263,0 3-162,-1-1-202,2 1-17,4 4 68,-3-4 151,2 5-101,-4-6 151,-3 0 146,2 1-465,3 4 56,-3-4-107,1 4 320,-3-6-101,-3-1 51,0-1 161,1-1-324,-3 1 112,3 0-33,-2 1-135,2-2 285,-1 2-66,5 4 268,-2-3-470,4 3 151,-5-3 0,1 0-235,-1 0 470,3 4-140,-3-5 202,2 4-313,-3-5 16,0 0 0,-2-1-337,2 0 449,-3-1-112,1-1 0,-2 0 359,1-2-533,-2 0 174,0 0-605,-1-1-56,-2 0-991,0-1 240,-1 0-122,0 2 228,0 0-345,-7 5 1651,-5-1 0,2-1 0,1-3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0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5941,'8'4'269,"-1"-1"-241,-7-3 431,0 0-409,0 2-44,0 0 16,0 2 29,0-1-34,0-1 5,0 0 12,0 0-34,0 0 100,1 1-66,0 0 39,0 0 67,2 0-95,-1 0 61,1 0-28,0 0-67,0-1 135,0 2-68,0-2 18,1 2 27,0-1-106,1 0 61,-3 1-50,4 1 73,-3 0-51,1 0 45,0-1 51,-1 0-112,0 0 83,0-1-78,0 1 141,1 0-96,0-2 56,1 1 28,-2-2-117,0 2 55,1-1-106,1 1 0,0-1 107,1 2-107,-2-2 0,1 1 95,-2-2-22,0 0-62,1 1 39,0-1 152,1 1-135,0 1-67,0 0 11,3 1 6,-3-1-17,1 0 0,-3-1 67,0-1-22,-1 0-51,1 1 6,-2-1 40,3 0-40,-2 1 0,2 0 100,-1 0-49,1 1-51,0 0 0,1 0-34,1 1-11,-1 0 90,1 0 95,1 1-84,-1-1-61,2 3 5,-2-2 0,0 0 56,1 1-40,0 0 24,1 1 234,3 4-274,-1-3 0,1 3 0,-2-5 0,0 1 62,-1 0 50,0-1 28,1 0 50,0 1-263,0-1 73,2 2-117,-3-1 234,3 1-117,-4-1 157,1-1 45,-2 1-202,2 0 0,-1 0-129,5 3 291,-2 0-162,2 2 101,-3-3 73,0 1-186,-1-1 12,1 1 0,-1-1-61,0 1 66,0-1 191,3 3 51,-4-3-269,4 0 22,-5-2 0,1-2 22,0 0 51,-1 0-6,0 1-67,1-1 241,-1 1-358,3 2 117,-1-1 190,3 1-28,-2 0-162,-1-1 0,2 1 224,-1-2-313,-1 1 89,-1-2 0,0 0 274,0 1-274,-1-3 0,-1 2 28,-1-2-168,-1 0 140,1 0 342,3 3-169,-1-1-173,3 4 0,-2-3 0,2 1-16,-1-1 32,-1 1-16,2 0 247,-3-1-62,2 1-202,3 3 17,-3-3-39,4 3 50,-4-4-11,0 0 381,-1 0-34,1 0-364,-1-1 17,1 1 0,0-1 101,4 3-101,-2-2 313,3 3-27,-1-2-398,-1 0 112,0 0 0,-1 1-230,1-1 348,-1 0-118,1 0 544,3 4-712,-2-3 168,3 3-39,-5-3 22,1 0 17,-2-1 0,1 0 185,-1 0 44,4 3-229,-2-3 0,2 2-302,-3-2 526,-1-1-224,0 1 140,0-1 241,1 0-404,-2-1 23,1 2-297,3 1 549,-2-2-252,2 3 252,-2-4 196,-1 2-448,2-2 0,0 1 0,1 0 140,4 3-140,-4-2 0,4 1 566,-5-2-779,0-1 213,-1 1 0,1-1 51,-2 2 296,2-3-347,-3 2 168,3-1-336,-3-1 168,2 2 0,0-1 621,2 0-233,1 3-388,5-1 0,-1 1 358,15 3-358,-8-3 0,10 1 414,-12-2-83,0-1-359,-2 0 28,1 0-56,-1 0-191,1 1 247,-1-1 247,10 2 246,-8-3-902,3 2 409,-10-4 0,-3-1-168,0 0 168,-3 0 0,-1-1 918,1 2-1203,-2-2 122,2 2 163,-1-2 79,2 1 116,4 0-195,1-1 527,2 1-90,2 1-785,-1-2 259,9 3-202,-6-2 291,4 1 0,-7-1 554,-1 0-117,1-1-874,-2 1 437,0-1-146,3 1 376,-5-2-230,1 0 297,-5 0 303,-1 0-936,1 0 336,-1 0 0,-1 0-527,0 0 756,-2 0 130,2 0 190,-2 0-790,1 0 241,-1 0 0,2 0-398,1 0 701,1 0-303,0 0 706,2 0-953,-3 0 247,2 0 0,-5 0-397,-1 0 766,0 0-369,-1 0 0,-2 0 488,1 0-796,-2 0 308,2 0-426,0 0 762,0 0-336,1 0 0,-3 0 213,2 0-577,-1 0 364,-1 0 0,1 0 61,-1 0 242,0 0-331,0 0-308,1 0 336,-1 0-95,0 0 95,0 0 0,2-2-549,2-1-505,1-5 478,3-2-600,-1-1-1351,0-1 1894,-2 1-1680,-2 1 336,-3 2 1176,-1 0-722,0 2 374,-1 0-111,-1 0 56,-4-1 1204,-1 0 0,2 1 0,1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2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5790,'1'5'61,"0"-1"-55,-1-4-31,0 0 1,0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6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37 5801,'-11'-14'319,"2"3"-162,8 11-62,0 0-39,0 0 51,-1 0-46,1 0-5,-1 0 23,2-1-57,-2 0 40,0-1-23,1 1-39,-1-1 67,0 1-39,1 0 11,-2 1-16,1 0-1,-2 0-22,-1 0 0,0 0 0,1 0 6,0 0 5,1 0 17,-1 0 39,1-1-45,0 0 29,1 0-23,0 1 22,-1 0-22,-1 0-28,-3 0 17,2 0 11,-1 0 5,1 0-27,-4 0 17,3 1-23,-2 0 0,3 0 0,1 0 5,0 1 40,1-1-12,-1 0 7,2 1 77,-2 1-78,0-1-39,-2 1 12,0 0-1,1-1-11,-2 1 17,2 0 61,-1-1-39,2 0-33,-1 1 22,2-1 33,-1-1-33,3 1 68,-1-2-46,1 1-50,0 0 0,-2-1 39,1 2 17,0-1-39,1 0 22,0 0 23,0 0-6,-1-1-56,0 2 0,0-1 17,-1 1 22,0 1 34,-2 1 5,2-1-28,-1 1-50,2-1 0,-1-1 28,1 1-5,-1-1-6,1 1 151,-2 1-101,2-1-39,-1 1-28,1-2 29,0 0 49,1-1-78,0 0 50,-1 1 18,2 0 16,0-1-90,-2 1 6,1 0 34,-1 1-6,0 0 0,-1 1 16,2-1 68,-3 0-84,3 1-28,-3 0 107,3-1-46,-1 1-49,0-1-12,2-2 106,-1 2-50,0-1-28,0 0-28,0 1 157,0-1-112,0 0-45,0 0 5,0 0 96,0 0-101,0 0 0,-1 1 146,0-1-90,1 1-56,-1 0 11,0-1-11,1 1 5,1-2 197,0 0-129,0 1-68,0-1-44,0 0 39,0 0 0,0 0 101,0 1-11,0-1-90,0 0 0,0 1 0,0-1-17,-1 0 22,1 2-5,-1-1 140,1 1-5,0-1-141,-1 2 6,1-1 0,-1 0-45,1 0 90,0 0-6,0 0 73,0-1 73,0 1-185,0-2 0,0 2-22,0-1 78,0 0-56,0 0 101,0-1 61,0 1-246,0 1 84,0 0 84,0 1-34,0-1 6,0 1 112,0-1 23,-1 0-275,1 1 84,-1-1-62,1 0-95,-2 1 208,2 0-51,-1 0 224,0 8-196,0-7-28,1 7 0,-1-8 34,0 0 252,1 1-348,-1-1 62,0 1 0,0 0 84,-1 1-11,1-1-73,0 1 0,1-1 95,-1-1-117,1 0 22,-2 2 145,2-1-145,-1 1 0,0 0 0,0-1 0,1 0 28,-1 0-28,1-3 258,0 3-107,0-3-263,0 1 112,0-1-22,0 0-180,0-1 202,0 2 0,0-1 213,0 2-213,0-1-101,0 2 101,0-2-112,0 1 202,0-1-90,0-2 246,-1 2-246,1-1 0,-1 2-90,1 1-5,-1-1 168,0 3-73,1-3 252,-2 1-252,2-1 0,-1 0 0,0-1 90,0 0-309,1 0 337,-1 1-62,1-1 201,0 2-268,0-3 11,0 1 0,0-1-117,0-1 145,0 1-28,0 0 257,0 1-268,0 1 11,0-1-129,0 1-44,0 0 257,0-1-84,0 0 128,0-1 220,0 1-365,0-2-224,0 1 51,0 0 290,0-1-100,0 1 34,0 0 224,0-2-275,0 2 17,0 0-275,0-1 511,0 1-236,0 0 0,0-1 112,0 2-241,0-1 129,0 2 0,0-2-84,0 1 95,0 0-11,0-1 0,0 1 129,0 0-258,0 0 129,0 0 0,0 0-258,0 1-565,0-1-404,0 0-2033,0 1 1513,0-2 1747,0 1 0,0-3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8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6025,'4'0'386,"0"-2"-307,-2-1-51,-1 1 33,0-1-5,0 1-22,-1 0 84,0 1-34,0 0 5,0-1 51,0 1 823,0 0-929,1 0-34,1 1 33,2 0-33,0 0 168,0 0-134,2 0 67,0 0 33,1 0-95,0 0-16,0 0-23,-1 0 0,1 0 39,-2 1-33,0 0 66,-1-1 29,1 1-28,0-1-73,-1 0 0,0 0 22,0 0-10,0 0 4,0 0 64,2 0 9,-1 0-38,1 0-51,-1 0 140,0 0-135,-1 0 79,1 0-50,-1 0 50,0-1-45,-1 0-39,1 0 0,0 0 11,-2 0 23,0 1-107,-1 0 73,0 0 95,1 0-56,0 0-39,0 0 0,0-1 0,0 1-39,0-1 39,-1 1 135,0 0-135,0 0 0,1-1-6,0 0 12,0 1-6,1-1 100,-1 0-10,0 1-101,0-1 11,0 1-34,-1 0-27,1 0 61,0 0 0,-1 0-45,0 0 45,0 0 0,1 0-23,-1 0-27,0 0 50,0 0 0,0 0 73,1 0-6,-2 0-78,2 0 11,0 0-6,-1 0-22,0 0-2089,0 0 1294,-7 0 61,-3 0 762,-7 0 0,7 0 0,3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2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25 5997,'-8'-1'386,"1"0"-268,7 0-6,0 0 62,0-1-29,0-1 34,0 1 34,0-1-146,0 2 51,0-1 22,0 1-51,0-1 163,0 0-67,0 1 1115,0 0-790,0 6-376,0 1 325,0 7-67,0-2-274,1 3 660,0-2-430,1 1 201,1-2 224,-1-2-555,1-2 12,-1-2-230,1-1 0,-2-2-403,0-1 285,-1 0-795,2-1-359,0 0-469,2-1-517,6-10 2258,2-3 0,-3 0 0,-2 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5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6092,'8'12'499,"-2"-2"-393,-6-10 1921,0 0-1988,1-2 84,0 1-111,2-2 38,-2 1 141,1 0-96,0 1-44,-1 0 44,0 0 151,-1 1 1,2 0-96,-1 0-5,0 0 346,0 0-486,0-2 112,0 2 117,0-2-34,1 1-245,0-1 44,1 0 0,-1 1 0,0 0 56,-1 0 128,-1 1-184,2 0-240,-1 0 245,1 2-5,-1 2 0,0 2-45,0 0 40,0 2 5,0-1 0,-1 2 45,2-1 44,-2 0-89,1 0 0,0 0 56,0 0-61,-1 0 10,2 0 1,-2 0 391,1 1-285,0-2-112,-1 1 0,1-2 0,-1 0 28,1-2-28,-1 0 56,0-2 247,0 1-146,1-2-157,-1 1 67,1-2 45,0 2-100,-1-1 44,1 1 218,-1 0-128,2 2-146,-2-1 0,1 2-23,-1-1 23,1 2 0,-1 0 247,1 0-57,-1 0-268,1 0 78,-1-2-62,0 2 174,0-2-67,0 1-45,0-2 112,0 0-196,0 0 84,0 0 0,0-1-123,0 1 201,0-1 96,0 1-1,0-1-302,0 1 129,0-1 0,0 3-89,0-1 218,0 1-68,0 0 645,0 2-723,0-2 17,0 0 0,0-2-95,0-2 240,0 0-6127,0 1 3518,-5-1 2464,-2 0 0,1-1 0,1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6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20 5801,'-9'-8'67,"1"1"51,7 7 5,0 0 252,0 0 1271,0 0-1416,0-2-90,0 1 1765,1 0-1513,0 7-331,0-1 231,0 6-40,0-1-118,0-1 224,0 3-285,0-2-62,0 1 606,0 0-511,0 0-66,0 0-40,0-1 173,0-1-27,0 0-57,0-1-77,0-1 665,0 2-363,0-1-314,0 2 140,0-2 73,0 0-197,0-3-16,0-3 448,0 2-296,0-1-253,0 0 101,-1 2-67,-1-1 83,1 1-16,-1-1 342,2-1-61,0 0-298,0 0 17,0-1-79,0 1-72,0-2-325,0 0-2913,0 1 1250,0 0-387,0 1 2526,0-1 0,0-1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7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22 6025,'-5'-12'694,"1"3"-514,4 9 1063,0 1-1064,0 1 17,0-1 224,0 1-268,0 0 100,0 0-185,0-1 28,0 1 79,0 0-101,0 1-17,0 0 268,0 4-189,1 0-90,1 2-45,-1 1 151,2 1 246,-1 1-201,1 0-11,-1 1 414,0-1-375,0 1-224,-1 0 0,0 5 152,0-4-141,-1 4 157,0-5 118,0-1-62,0 0-224,0-1 0,0-1-190,0 0 206,0-4-16,0 1 0,0-5-644,0 1-39,0-2-493,0 1-253,0 0 130,0 4 229,0 2 1070,0 3 0,0-5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8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25 6176,'-6'-14'583,"0"3"-410,5 11 2835,1 0-2890,0 5 134,0 1 336,0 5-544,0 4 533,0 0-420,0 2-73,0 1 689,0 1-526,0 1 234,0-2 270,0 1-337,0-2-414,0-1 0,0-3 95,0-2-11,0-3-84,0-3 0,0-2 101,0-2-2398,0 0 1,0-1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6103,'2'2'678,"0"0"599,-2-2-835,0 1-324,0 2 280,0-1-135,0 3-44,0-1 212,0 2-426,0 0 460,1 1-140,1-1-325,0 2 644,0 1-381,0 2 28,-1 0 477,0 3-757,1 1 538,-1 0-437,0 2 90,-1 0 593,1-1-666,0-1 235,-1 3-56,1-4-331,-1 1 23,0-4 0,0-4 174,0 1-6,0-3-168,0-3-7589,0 0 7589,-6-2 0,4 0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6109,'2'8'543,"0"-1"-375,-2-7 1848,0 0-1859,0 3 157,0 1-135,0 2-89,0 2 352,0 2-279,0 2 156,0 3 123,0 2-318,0 3 587,0 1-521,0-1 57,0 3 576,0-4-576,1 0 50,1-2-297,0-1 285,-1-2 34,0-3-319,1-3 0,-2-2 241,1-3-241,0-1-504,0-2-845,1 0-657,-1 0 528,3 0 1478,2 0 0,-2-1 0,0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4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6540,'1'-5'482,"0"0"-320,-1 2-50,0 0-61,0 1 105,0 0 320,0 1 651,0 0-903,1 0 190,1 1-403,0 0 168,0 0-179,-1 0 118,2 0 28,-2 0-68,2 2 101,-1 1 219,0 3-286,1 2 17,-1 1-129,0 1 11,-1 1 420,-1 0-341,1 0 195,-1 0 153,0 0-192,1-1-212,-1 0-23,2 3 263,-2-3-263,1 3 225,-1-2 184,1 0-62,0 1-285,-1 4-62,1-3 605,-1 2-599,0-4 543,0-1-224,0 0 258,0 0-594,0-1 0,0 0 319,0-2-22,0 3 17,0-4-314,0 1 492,0-3-749,0 0 257,0 0 0,0 0 207,0 1 286,0 3-493,0-3 420,0 2-90,0-4-330,0-2-7690,0 0 5343,2-1 2347,7 0 0,-5 0 0,4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5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15 6176,'-6'-8'599,"1"1"-431,5 7 2482,0 0-2471,0 3-45,2 0 303,1 3-364,0 0 162,1 1-173,-2 0 33,0 1 381,0 0-263,0 1 5,-1-1 303,1 0-291,-1 1-196,-1-1-34,0 0 61,0 0 438,0 5-163,0-3 263,0 2-134,1-5-465,0-1 0,1 0 246,-1 0 320,0-1-190,0 2-130,0-2 90,0 2-358,-1-2 22,0 0 0,0 2 296,0-2-144,0 1 290,0 2-22,0-2-420,0 2 0,0-3 28,0 2-101,0-2 236,0 1 49,0-1 500,0 0-303,0-3-409,0 1 0,0-2 359,0 2-119,0-2 175,0 1-10246,0-2 9552,0-3 1,0 1 0,0-2-1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6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 6025,'-5'-1'823,"2"-1"1636,3 2-2364,0 2 73,0-1 168,0 4-240,1-1 167,-1 1-95,1 1-101,0 2 443,1-1-326,-1 2 46,0 0 369,1 1-588,-2 1 477,1 2-331,-1 0-157,0 1 1014,0 0-841,0 1 421,0-1-17,0 1-477,0 0 713,0 7-796,0-4 733,0 2-498,0-5-123,0-1-129,0 1 353,0-1 280,0-2-437,0-2-196,0-1 1456,0-1-1456,0-4 0,0 1 0,0-3-9018,0-1 6710,-2-1 545,-1 2 1763,-3 0 0,2-1 0,1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3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27 5986,'9'1'218,"-1"0"-134,-8-1 695,0 0-690,0-2 40,0 1-62,0-2 997,0 3-1064,-2-1 0,0 2 0,-1 2-34,-1 2 34,0 4 17,-1 0-11,0 2 39,-1 0-29,1 1-16,-2 1 0,1 1 28,0 1 6,-1 0-34,1 0 0,1-3 179,0-2-151,2-3 17,1-4-45,2-1 190,0-2-246,-2-2-179,1 0 185,-1-4-107,0 1-5,0-1 100,1-1-106,-1 1 34,0 0-12,1-1-67,-2 1 90,1 0-17,-1 2-33,0 0 61,0 1-51,0 1 40,0 0 39,0 1 17,0-1 61,0 0-5,1-1 11,-2 1 0,1-2-17,-2 2-5,2-2-6,-2 2 22,1-1 1,0 2 5,0-1 0,0 1 0,0 0 0,0 1 0,0-1 0,0 0 0,0 1 39,1-2 17,0 1 56,1-1-6,0-1-106,0 2 51,0 0-35,-1 0-16,1 1 40,-1 0-29,0 0 0,1 0 11,-2 0-10,2-1 88,-1 1-44,0-1-11,1 1 67,0 0-101,0 0 1,1 0-12,-1 0 0,0 0 5,0 0 6,0 0-5,0 0 44,0 0-33,1 0 274,-1 1-257,2-1-17,-2 2-17,0 0 0,1-1 0,-2 3 33,1-3 18,0 1-18,1-2 107,0 1-95,0-1-45,-1 0 39,0 0-16,1 0-18,-1 0 12,0 0 101,1 0-113,0 0 454,-1 0-459,6 2 6,0 0 67,3 2-23,-1-1-50,-1 0 0,-2-1 23,1 0 49,-1-1-55,0 1-11,0-2 146,0 0-85,0 1-67,0-1 0,0 1 39,1 0-39,-1 0 0,1 0 0,-1 1 79,1 0-79,0-1 0,-2 1-6,2-1 12,-2 0 27,1 0-33,0-1 0,-1 0 101,1 0-45,0 0-56,-1 0 0,0 0-39,0 0 39,-1 0 0,0 0 0,0 1 11,0-1-5,1 2-12,-1-2 6,0 1-45,0 0 17,0 1 28,1 0 0,-1-1 51,1 2-12,0-1-39,-1 0 0,1 0-17,-1-1 17,0 1 0,0 0 0,1 0 11,0 1 28,-1-2-44,0 1 5,-1 0 0,2-1 11,-2 1-11,1 0 0,0-1-6,0 1 6,1 0-5,-1 1 5,0 0 0,1 0 17,-1 0-17,0 0 0,0-1 0,0 1 0,-1-2 112,1 0-196,0-1 84,0 1 0,1-1 16,-1-2 80,1-2-102,-1-2 6,2-1 0,-1-1 22,0-1-22,0-1-33,1-2 5,0-2-84,1-1 39,-1 0 73,0 1-129,0 2-50,-1 1-684,0 0-1192,0 0 2055,-1-2 0,0 7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4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1 125 5935,'12'-6'62,"-2"1"-68,-7-1-100,-2 1 78,1-2 28,0 2 11,-1 0 0,-1 1-11,0 1 0,0-1 28,0 1 34,0 0-34,0 1-11,0 1-17,0 0-11,0 0-1,0-1-16,0 0 6,1 0 11,0-1-6,1-1 17,0 1 0,1-1 0,-3-1 0,1 1 11,-1 0 45,0 3-5,0-1 178,0 1-178,0 0-12,0 0 45,0-1-62,0 1 34,0 0-17,0-1-39,-1 0 73,1 1-73,-2-1 11,0 1 1,1-1-7,-1 2-5,0-2 0,0 0 0,0 1 39,1 0 113,0-1-1,1 1-312,0 0 1,0 1-1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4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98 6098,'4'-3'537,"0"-1"-425,-2-5 68,0 0-57,-1 1 17,1 0-6,-1-1-11,0 2 68,-1-1-12,0 2-56,0-1 79,0 1-152,1 1 68,-1 1-6,0 2-56,0 0 824,0 1-712,-1 6 5,-3 2-89,-1 6 219,-3 2-225,-1 2-16,0 4-62,-1 3 100,0 3 68,0 4-112,1 4 45,0 3 252,3 3-241,1 3-78,2 0-34,1-1 89,2-2-89,0-4 0,2-6 0,2-4-67,1-7-403,4-4-387,1-6-85,2-4-475,6-5-218,1-10 1635,2-4 0,-9 3 0,-4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9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6277,'1'2'498,"1"0"381,-2-2-823,0 2 17,-2 2 39,0 3-78,-2 3 95,0 0-57,-2 2-27,1 2 112,-2 1-151,1 4 38,-2 0-32,2 2 44,-1 1-6,1 0-22,1 1-28,1-2 101,2 0-56,0-1-45,2-3 0,-1-2 0,1-3 5,0-2-5,0-1 6,1-3 50,1-2 0,1-1-56,2-1 0,0-1 0,2 0 67,0-1-28,1 0 12,1-1 33,0-2-11,-1-3-28,1-3-45,-1-1 34,0 0-34,-1-1 0,0-1 0,-1 0 44,-1 0-21,0 0-23,0 0 0,-2 1 28,0-1-28,-1 0 5,-1 1 1,0 0-6,1 0 34,-2 0-34,1 0 0,-1 1 5,0-2-22,1 2 17,-1-1 0,0 2 0,0 0-11,0 1 11,0 2 0,0 0 28,0 1-84,0 0 84,0 1-28,0 0 0,0 0 0,0 1-5,0 0 5,0 0 0,-1-1-34,-1 2 40,-1 0-6,0 0 0,0 2-45,-1 0 39,0 0 6,-1 0 0,0 0-11,0 0 17,0 0-12,-1 0 6,0 2-62,1 0 57,-1 3 5,2 0 0,-1 1-28,1 0 33,0 1-5,-1-1 0,1 2-28,0-1 6,2 0 22,-2 0 0,3-1 0,-3 1 0,3-1 0,-1 0 0,0-1-22,2 0-1,0-2 23,0 1 0,0-1 23,0 0-23,0 1 0,-1 1 0,1 0-12,-1 2 12,1-2 0,0 0 0,0 0-5,0-3 5,0 2-6,0-4-45,0 1 51,3-1 46,0 0 10,3 0-56,0 0 0,0-1 0,-1 0 33,1-1-33,-1 0 51,0-1 5,1 1 11,-1-1-67,1 0 0,-1 1 22,0-1-33,-1 1 11,-2 0 0,0 2-331,-1 0-44,-1-3-314,2 0-677,3-10 1366,3-3 0,-1 4 0,-2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0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27 6075,'3'0'527,"0"0"257,-4 0-768,-1 2 57,1 0-62,-3 2 45,1 0-16,0 0-24,0 0 80,0 0-57,1-1-11,1 0 84,-1 0-112,2-1 50,-1 2-50,0-1 39,1 0-27,0 1-12,0-2 16,0 1 74,0 0-90,0-1 22,0 0 135,0 0-129,0-1 23,1-1 66,1 1-89,2 0 11,0-1-33,1 1 16,0-1 79,1 0-73,0 0 28,1 0 34,-1 0-40,-1 0-33,0-1-17,0-1 28,-1 0 50,1-1-78,-1-2 35,1 0-35,-1-2 67,0 0-67,0 0 0,-1-1 6,-1 2 145,-1 0-129,0 0-22,-1 1 0,0 0-11,0 1-17,-2 0 28,-1 0 0,-4 2-6,1-1 6,-3 2 0,0 1-5,-1 0-51,0 0 17,-1 0 39,0 5-34,0 1-11,1 5-224,0-1-28,1 1-162,2-2-420,1-1-1,3-3 880,1-2 0,1-1 0,1-2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97 6137,'-4'-6'454,"1"2"-354,1 4-10,-1 0-23,0 0 56,-1 1-22,1 0 17,0 1 33,1-1-50,1-1 1551,0 0-1540,6-5-106,0-2-6,4-4 95,-1-2-95,0 1 0,-1 0 0,-2 1 0,0 3-22,-2 2 22,-2 2 0,1 2-95,-2 2 33,1 0-16,0 0 78,2 1 5,1 4 1,2 3 39,0 3-17,-1 2 11,2-1-78,-2 2 33,1-3-241,-2 2-145,1-2-695,1 1-3682,2-2 4769,2-1 0,-4-4 0,-2-2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5991,'4'13'605,"-1"-3"-392,-3-10 912,0 0-856,0 4-28,1 0-45,1 5 50,0-1-71,1 3-35,-2 1 11,0 3-78,-1 2-23,-3 2 23,-4 0-73,-4 1-78,-3-4-197,-1-2-314,2-7-586,3-4-270,3-9 1445,4-4 0,1 1 0,2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3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24 5941,'-7'-13'476,"2"3"-286,5 10 589,0 0-645,0 2 62,-1 1-22,0 3-46,0 0-21,-1 2-6,0 0 27,-1 1-38,0 1-12,0 2-33,1 1 39,-2 3 45,1 0-51,0 4 18,0 0-6,1 1-23,0 0-44,1-3 61,0 0-51,1-2 1,0 0-34,0-2 5,0 0 85,0 0-79,1-2 51,0-1-6,1-1-45,0-2-11,1 0 0,-1-4 0,1-1 22,-2-1-22,1-1 28,0 0-28,2-1-16,0 0 16,2 0 11,1 0 39,2 0-39,1-2 40,0-1-46,1-3 1,-2-2 50,0 0-56,-1 0 0,-2-2-11,1 0 11,-2 0 50,1-1-44,-2 1-6,0-1-11,0 1 11,-1 0 22,0 0-16,0 0 27,-1 0-33,-1 1-45,1 0 45,-2 1 0,1 0 6,-1 0-12,0 0 34,0-1-11,-1-1-17,-1 2 28,-1-1-28,-1 0-61,0 2 61,0-1 0,0 2 0,1-2 0,-1 2-96,1-2 85,-1 2-45,0-1 0,-2 1 56,0 1 0,-1 2 11,1 0-5,-1 2-6,1 0-6,1 0-38,0 1 16,0 0 22,2 0 6,-1 0 0,1 0-6,-1 0-55,2 0 27,-1 0-195,2 0-1816,0 0 1278,0 4 767,-1 1 0,1 0 0,1-1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24 5969,'4'0'459,"0"1"-246,-4-1-28,0 1-79,0 1-5,0-1-23,-1 2 1,-1-1-29,-1 0 17,1 1 1,0-1-12,0 0 279,1-2-295,1 1-7,0 0-33,0 1 39,-1 0 17,1 1-28,-1 0 28,1 0-33,0-1 1025,0-1-824,1 0-45,3-1 17,1 0-73,2 0 0,0 0 40,0-2-130,0-1-33,1-1-11,-1-1-213,0 0-101,0 0-409,-1-1-464,0-1 139,1-1 1059,-2 0 0,-2 3 0,-1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6098,'2'2'599,"0"1"-392,-2-2 342,0 0-303,3-1 73,0 1-33,2-1-84,1 0-46,1-1-72,1-3-16,2-2-12,1-5-34,1-3 34,-1 0-56,-1-1 0,0 2 0,-3 0 22,-1 4 1,-2 2-18,-2 3-5,0 2 0,-1 0-33,0 2-23,1 0 56,1 0-6,1 0-33,4 0 33,0 3-38,4 2-80,-1 5-111,1 1-174,-1 4-195,1 2-337,1 9 941,0 0 0,-4-7 0,-4-6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5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22 6299,'-12'-12'868,"1"2"-660,11 10 704,0 0-699,0 3 0,0 1 50,0 5-16,0 3-56,0 3 89,-1 3-62,-1 0-28,-1 1-128,-2-3-56,1-2 38,1-3-44,0-4-117,1-3-247,1-1-1278,0-3 2,4-6 1640,2-1 0,-2 0 0,1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6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6120,'17'22'1059,"0"0"-656,1-10 22,3 2-22,3 3 85,3 0-73,1 3-96,0 0 62,-1 4-62,0 0-117,-2 5 61,-3 1-218,-3 1 72,-6 1-117,-4-1-56,-5 1-319,-2-1-504,-4-1-640,-7 0-3967,-3-5 5486,-4-3 0,7-11 0,2-5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SOS 2021 /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 2021 / lecture 2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64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D914F-ED4A-7549-8E25-4F3579BD5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81EF12-3523-6247-95C0-7D0C9AC79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 2021 / lecture 2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4147CA-C61F-9C4D-94D5-FACE9C3CD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56D1B-66FB-854F-B5EE-F295F33D78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350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SOS 2021 /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tags" Target="../tags/tag7.xml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01.png"/><Relationship Id="rId5" Type="http://schemas.openxmlformats.org/officeDocument/2006/relationships/tags" Target="../tags/tag9.xml"/><Relationship Id="rId10" Type="http://schemas.openxmlformats.org/officeDocument/2006/relationships/image" Target="../media/image100.png"/><Relationship Id="rId4" Type="http://schemas.openxmlformats.org/officeDocument/2006/relationships/tags" Target="../tags/tag8.xml"/><Relationship Id="rId9" Type="http://schemas.openxmlformats.org/officeDocument/2006/relationships/image" Target="../media/image9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12.xml"/><Relationship Id="rId7" Type="http://schemas.openxmlformats.org/officeDocument/2006/relationships/image" Target="../media/image10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5.png"/><Relationship Id="rId5" Type="http://schemas.openxmlformats.org/officeDocument/2006/relationships/image" Target="../media/image103.png"/><Relationship Id="rId4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2.png"/></Relationships>
</file>

<file path=ppt/slides/_rels/slide5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670.png"/><Relationship Id="rId42" Type="http://schemas.openxmlformats.org/officeDocument/2006/relationships/customXml" Target="../ink/ink21.xml"/><Relationship Id="rId63" Type="http://schemas.openxmlformats.org/officeDocument/2006/relationships/image" Target="../media/image880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141.png"/><Relationship Id="rId191" Type="http://schemas.openxmlformats.org/officeDocument/2006/relationships/customXml" Target="../ink/ink96.xml"/><Relationship Id="rId205" Type="http://schemas.openxmlformats.org/officeDocument/2006/relationships/image" Target="../media/image158.png"/><Relationship Id="rId226" Type="http://schemas.openxmlformats.org/officeDocument/2006/relationships/customXml" Target="../ink/ink114.xml"/><Relationship Id="rId107" Type="http://schemas.openxmlformats.org/officeDocument/2006/relationships/image" Target="../media/image110.png"/><Relationship Id="rId11" Type="http://schemas.openxmlformats.org/officeDocument/2006/relationships/image" Target="../media/image620.png"/><Relationship Id="rId32" Type="http://schemas.openxmlformats.org/officeDocument/2006/relationships/customXml" Target="../ink/ink16.xml"/><Relationship Id="rId53" Type="http://schemas.openxmlformats.org/officeDocument/2006/relationships/image" Target="../media/image83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131.png"/><Relationship Id="rId5" Type="http://schemas.openxmlformats.org/officeDocument/2006/relationships/image" Target="../media/image590.png"/><Relationship Id="rId95" Type="http://schemas.openxmlformats.org/officeDocument/2006/relationships/image" Target="../media/image1040.png"/><Relationship Id="rId160" Type="http://schemas.openxmlformats.org/officeDocument/2006/relationships/image" Target="../media/image136.png"/><Relationship Id="rId181" Type="http://schemas.openxmlformats.org/officeDocument/2006/relationships/customXml" Target="../ink/ink91.xml"/><Relationship Id="rId216" Type="http://schemas.openxmlformats.org/officeDocument/2006/relationships/customXml" Target="../ink/ink109.xml"/><Relationship Id="rId237" Type="http://schemas.openxmlformats.org/officeDocument/2006/relationships/image" Target="../media/image174.png"/><Relationship Id="rId22" Type="http://schemas.openxmlformats.org/officeDocument/2006/relationships/customXml" Target="../ink/ink11.xml"/><Relationship Id="rId43" Type="http://schemas.openxmlformats.org/officeDocument/2006/relationships/image" Target="../media/image780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126.png"/><Relationship Id="rId85" Type="http://schemas.openxmlformats.org/officeDocument/2006/relationships/image" Target="../media/image990.png"/><Relationship Id="rId150" Type="http://schemas.openxmlformats.org/officeDocument/2006/relationships/customXml" Target="../ink/ink75.xml"/><Relationship Id="rId171" Type="http://schemas.openxmlformats.org/officeDocument/2006/relationships/customXml" Target="../ink/ink86.xml"/><Relationship Id="rId192" Type="http://schemas.openxmlformats.org/officeDocument/2006/relationships/image" Target="../media/image152.png"/><Relationship Id="rId206" Type="http://schemas.openxmlformats.org/officeDocument/2006/relationships/customXml" Target="../ink/ink104.xml"/><Relationship Id="rId227" Type="http://schemas.openxmlformats.org/officeDocument/2006/relationships/image" Target="../media/image169.png"/><Relationship Id="rId12" Type="http://schemas.openxmlformats.org/officeDocument/2006/relationships/customXml" Target="../ink/ink6.xml"/><Relationship Id="rId33" Type="http://schemas.openxmlformats.org/officeDocument/2006/relationships/image" Target="../media/image730.png"/><Relationship Id="rId108" Type="http://schemas.openxmlformats.org/officeDocument/2006/relationships/customXml" Target="../ink/ink54.xml"/><Relationship Id="rId129" Type="http://schemas.openxmlformats.org/officeDocument/2006/relationships/image" Target="../media/image121.png"/><Relationship Id="rId54" Type="http://schemas.openxmlformats.org/officeDocument/2006/relationships/customXml" Target="../ink/ink27.xml"/><Relationship Id="rId75" Type="http://schemas.openxmlformats.org/officeDocument/2006/relationships/image" Target="../media/image94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147.png"/><Relationship Id="rId217" Type="http://schemas.openxmlformats.org/officeDocument/2006/relationships/image" Target="../media/image164.png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23" Type="http://schemas.openxmlformats.org/officeDocument/2006/relationships/image" Target="../media/image680.png"/><Relationship Id="rId119" Type="http://schemas.openxmlformats.org/officeDocument/2006/relationships/image" Target="../media/image116.png"/><Relationship Id="rId44" Type="http://schemas.openxmlformats.org/officeDocument/2006/relationships/customXml" Target="../ink/ink22.xml"/><Relationship Id="rId65" Type="http://schemas.openxmlformats.org/officeDocument/2006/relationships/image" Target="../media/image89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32.png"/><Relationship Id="rId172" Type="http://schemas.openxmlformats.org/officeDocument/2006/relationships/image" Target="../media/image142.png"/><Relationship Id="rId193" Type="http://schemas.openxmlformats.org/officeDocument/2006/relationships/customXml" Target="../ink/ink97.xml"/><Relationship Id="rId207" Type="http://schemas.openxmlformats.org/officeDocument/2006/relationships/image" Target="../media/image159.png"/><Relationship Id="rId228" Type="http://schemas.openxmlformats.org/officeDocument/2006/relationships/customXml" Target="../ink/ink115.xml"/><Relationship Id="rId13" Type="http://schemas.openxmlformats.org/officeDocument/2006/relationships/image" Target="../media/image630.png"/><Relationship Id="rId109" Type="http://schemas.openxmlformats.org/officeDocument/2006/relationships/image" Target="../media/image111.png"/><Relationship Id="rId34" Type="http://schemas.openxmlformats.org/officeDocument/2006/relationships/customXml" Target="../ink/ink17.xml"/><Relationship Id="rId55" Type="http://schemas.openxmlformats.org/officeDocument/2006/relationships/image" Target="../media/image840.png"/><Relationship Id="rId76" Type="http://schemas.openxmlformats.org/officeDocument/2006/relationships/customXml" Target="../ink/ink38.xml"/><Relationship Id="rId97" Type="http://schemas.openxmlformats.org/officeDocument/2006/relationships/image" Target="../media/image1050.png"/><Relationship Id="rId120" Type="http://schemas.openxmlformats.org/officeDocument/2006/relationships/customXml" Target="../ink/ink60.xml"/><Relationship Id="rId141" Type="http://schemas.openxmlformats.org/officeDocument/2006/relationships/image" Target="../media/image127.png"/><Relationship Id="rId7" Type="http://schemas.openxmlformats.org/officeDocument/2006/relationships/image" Target="../media/image600.png"/><Relationship Id="rId162" Type="http://schemas.openxmlformats.org/officeDocument/2006/relationships/image" Target="../media/image137.png"/><Relationship Id="rId183" Type="http://schemas.openxmlformats.org/officeDocument/2006/relationships/customXml" Target="../ink/ink92.xml"/><Relationship Id="rId218" Type="http://schemas.openxmlformats.org/officeDocument/2006/relationships/customXml" Target="../ink/ink110.xml"/><Relationship Id="rId239" Type="http://schemas.openxmlformats.org/officeDocument/2006/relationships/image" Target="../media/image175.png"/><Relationship Id="rId24" Type="http://schemas.openxmlformats.org/officeDocument/2006/relationships/customXml" Target="../ink/ink12.xml"/><Relationship Id="rId45" Type="http://schemas.openxmlformats.org/officeDocument/2006/relationships/image" Target="../media/image790.png"/><Relationship Id="rId66" Type="http://schemas.openxmlformats.org/officeDocument/2006/relationships/customXml" Target="../ink/ink33.xml"/><Relationship Id="rId87" Type="http://schemas.openxmlformats.org/officeDocument/2006/relationships/image" Target="../media/image1000.png"/><Relationship Id="rId110" Type="http://schemas.openxmlformats.org/officeDocument/2006/relationships/customXml" Target="../ink/ink55.xml"/><Relationship Id="rId131" Type="http://schemas.openxmlformats.org/officeDocument/2006/relationships/image" Target="../media/image122.png"/><Relationship Id="rId152" Type="http://schemas.openxmlformats.org/officeDocument/2006/relationships/customXml" Target="../ink/ink76.xml"/><Relationship Id="rId173" Type="http://schemas.openxmlformats.org/officeDocument/2006/relationships/customXml" Target="../ink/ink87.xml"/><Relationship Id="rId194" Type="http://schemas.openxmlformats.org/officeDocument/2006/relationships/image" Target="../media/image153.png"/><Relationship Id="rId208" Type="http://schemas.openxmlformats.org/officeDocument/2006/relationships/customXml" Target="../ink/ink105.xml"/><Relationship Id="rId229" Type="http://schemas.openxmlformats.org/officeDocument/2006/relationships/image" Target="../media/image170.png"/><Relationship Id="rId240" Type="http://schemas.openxmlformats.org/officeDocument/2006/relationships/image" Target="../media/image109.tiff"/><Relationship Id="rId14" Type="http://schemas.openxmlformats.org/officeDocument/2006/relationships/customXml" Target="../ink/ink7.xml"/><Relationship Id="rId35" Type="http://schemas.openxmlformats.org/officeDocument/2006/relationships/image" Target="../media/image740.png"/><Relationship Id="rId56" Type="http://schemas.openxmlformats.org/officeDocument/2006/relationships/customXml" Target="../ink/ink28.xml"/><Relationship Id="rId77" Type="http://schemas.openxmlformats.org/officeDocument/2006/relationships/image" Target="../media/image95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117.png"/><Relationship Id="rId142" Type="http://schemas.openxmlformats.org/officeDocument/2006/relationships/customXml" Target="../ink/ink71.xml"/><Relationship Id="rId163" Type="http://schemas.openxmlformats.org/officeDocument/2006/relationships/customXml" Target="../ink/ink82.xml"/><Relationship Id="rId184" Type="http://schemas.openxmlformats.org/officeDocument/2006/relationships/image" Target="../media/image148.png"/><Relationship Id="rId219" Type="http://schemas.openxmlformats.org/officeDocument/2006/relationships/image" Target="../media/image165.png"/><Relationship Id="rId230" Type="http://schemas.openxmlformats.org/officeDocument/2006/relationships/customXml" Target="../ink/ink116.xml"/><Relationship Id="rId25" Type="http://schemas.openxmlformats.org/officeDocument/2006/relationships/image" Target="../media/image690.png"/><Relationship Id="rId46" Type="http://schemas.openxmlformats.org/officeDocument/2006/relationships/customXml" Target="../ink/ink23.xml"/><Relationship Id="rId67" Type="http://schemas.openxmlformats.org/officeDocument/2006/relationships/image" Target="../media/image900.png"/><Relationship Id="rId88" Type="http://schemas.openxmlformats.org/officeDocument/2006/relationships/customXml" Target="../ink/ink44.xml"/><Relationship Id="rId111" Type="http://schemas.openxmlformats.org/officeDocument/2006/relationships/image" Target="../media/image112.png"/><Relationship Id="rId132" Type="http://schemas.openxmlformats.org/officeDocument/2006/relationships/customXml" Target="../ink/ink66.xml"/><Relationship Id="rId153" Type="http://schemas.openxmlformats.org/officeDocument/2006/relationships/image" Target="../media/image133.png"/><Relationship Id="rId174" Type="http://schemas.openxmlformats.org/officeDocument/2006/relationships/image" Target="../media/image143.png"/><Relationship Id="rId195" Type="http://schemas.openxmlformats.org/officeDocument/2006/relationships/customXml" Target="../ink/ink98.xml"/><Relationship Id="rId209" Type="http://schemas.openxmlformats.org/officeDocument/2006/relationships/image" Target="../media/image160.png"/><Relationship Id="rId220" Type="http://schemas.openxmlformats.org/officeDocument/2006/relationships/customXml" Target="../ink/ink111.xml"/><Relationship Id="rId241" Type="http://schemas.openxmlformats.org/officeDocument/2006/relationships/image" Target="../media/image110.tiff"/><Relationship Id="rId15" Type="http://schemas.openxmlformats.org/officeDocument/2006/relationships/image" Target="../media/image640.png"/><Relationship Id="rId36" Type="http://schemas.openxmlformats.org/officeDocument/2006/relationships/customXml" Target="../ink/ink18.xml"/><Relationship Id="rId57" Type="http://schemas.openxmlformats.org/officeDocument/2006/relationships/image" Target="../media/image850.png"/><Relationship Id="rId106" Type="http://schemas.openxmlformats.org/officeDocument/2006/relationships/customXml" Target="../ink/ink53.xml"/><Relationship Id="rId127" Type="http://schemas.openxmlformats.org/officeDocument/2006/relationships/image" Target="../media/image120.png"/><Relationship Id="rId10" Type="http://schemas.openxmlformats.org/officeDocument/2006/relationships/customXml" Target="../ink/ink5.xml"/><Relationship Id="rId31" Type="http://schemas.openxmlformats.org/officeDocument/2006/relationships/image" Target="../media/image720.png"/><Relationship Id="rId52" Type="http://schemas.openxmlformats.org/officeDocument/2006/relationships/customXml" Target="../ink/ink26.xml"/><Relationship Id="rId73" Type="http://schemas.openxmlformats.org/officeDocument/2006/relationships/image" Target="../media/image930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1060.png"/><Relationship Id="rId101" Type="http://schemas.openxmlformats.org/officeDocument/2006/relationships/image" Target="../media/image1070.png"/><Relationship Id="rId122" Type="http://schemas.openxmlformats.org/officeDocument/2006/relationships/customXml" Target="../ink/ink61.xml"/><Relationship Id="rId143" Type="http://schemas.openxmlformats.org/officeDocument/2006/relationships/image" Target="../media/image128.png"/><Relationship Id="rId148" Type="http://schemas.openxmlformats.org/officeDocument/2006/relationships/customXml" Target="../ink/ink74.xml"/><Relationship Id="rId164" Type="http://schemas.openxmlformats.org/officeDocument/2006/relationships/image" Target="../media/image138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146.png"/><Relationship Id="rId210" Type="http://schemas.openxmlformats.org/officeDocument/2006/relationships/customXml" Target="../ink/ink106.xml"/><Relationship Id="rId215" Type="http://schemas.openxmlformats.org/officeDocument/2006/relationships/image" Target="../media/image163.png"/><Relationship Id="rId236" Type="http://schemas.openxmlformats.org/officeDocument/2006/relationships/customXml" Target="../ink/ink119.xml"/><Relationship Id="rId26" Type="http://schemas.openxmlformats.org/officeDocument/2006/relationships/customXml" Target="../ink/ink13.xml"/><Relationship Id="rId231" Type="http://schemas.openxmlformats.org/officeDocument/2006/relationships/image" Target="../media/image171.png"/><Relationship Id="rId47" Type="http://schemas.openxmlformats.org/officeDocument/2006/relationships/image" Target="../media/image800.png"/><Relationship Id="rId68" Type="http://schemas.openxmlformats.org/officeDocument/2006/relationships/customXml" Target="../ink/ink34.xml"/><Relationship Id="rId89" Type="http://schemas.openxmlformats.org/officeDocument/2006/relationships/image" Target="../media/image1010.png"/><Relationship Id="rId112" Type="http://schemas.openxmlformats.org/officeDocument/2006/relationships/customXml" Target="../ink/ink56.xml"/><Relationship Id="rId133" Type="http://schemas.openxmlformats.org/officeDocument/2006/relationships/image" Target="../media/image123.png"/><Relationship Id="rId154" Type="http://schemas.openxmlformats.org/officeDocument/2006/relationships/customXml" Target="../ink/ink77.xml"/><Relationship Id="rId175" Type="http://schemas.openxmlformats.org/officeDocument/2006/relationships/customXml" Target="../ink/ink88.xml"/><Relationship Id="rId196" Type="http://schemas.openxmlformats.org/officeDocument/2006/relationships/image" Target="../media/image154.png"/><Relationship Id="rId200" Type="http://schemas.openxmlformats.org/officeDocument/2006/relationships/customXml" Target="../ink/ink101.xml"/><Relationship Id="rId16" Type="http://schemas.openxmlformats.org/officeDocument/2006/relationships/customXml" Target="../ink/ink8.xml"/><Relationship Id="rId221" Type="http://schemas.openxmlformats.org/officeDocument/2006/relationships/image" Target="../media/image166.png"/><Relationship Id="rId37" Type="http://schemas.openxmlformats.org/officeDocument/2006/relationships/image" Target="../media/image750.png"/><Relationship Id="rId58" Type="http://schemas.openxmlformats.org/officeDocument/2006/relationships/customXml" Target="../ink/ink29.xml"/><Relationship Id="rId79" Type="http://schemas.openxmlformats.org/officeDocument/2006/relationships/image" Target="../media/image960.png"/><Relationship Id="rId102" Type="http://schemas.openxmlformats.org/officeDocument/2006/relationships/customXml" Target="../ink/ink51.xml"/><Relationship Id="rId123" Type="http://schemas.openxmlformats.org/officeDocument/2006/relationships/image" Target="../media/image118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149.png"/><Relationship Id="rId211" Type="http://schemas.openxmlformats.org/officeDocument/2006/relationships/image" Target="../media/image161.png"/><Relationship Id="rId232" Type="http://schemas.openxmlformats.org/officeDocument/2006/relationships/customXml" Target="../ink/ink117.xml"/><Relationship Id="rId27" Type="http://schemas.openxmlformats.org/officeDocument/2006/relationships/image" Target="../media/image700.png"/><Relationship Id="rId48" Type="http://schemas.openxmlformats.org/officeDocument/2006/relationships/customXml" Target="../ink/ink24.xml"/><Relationship Id="rId69" Type="http://schemas.openxmlformats.org/officeDocument/2006/relationships/image" Target="../media/image910.png"/><Relationship Id="rId113" Type="http://schemas.openxmlformats.org/officeDocument/2006/relationships/image" Target="../media/image113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144.png"/><Relationship Id="rId197" Type="http://schemas.openxmlformats.org/officeDocument/2006/relationships/customXml" Target="../ink/ink99.xml"/><Relationship Id="rId201" Type="http://schemas.openxmlformats.org/officeDocument/2006/relationships/image" Target="../media/image156.png"/><Relationship Id="rId222" Type="http://schemas.openxmlformats.org/officeDocument/2006/relationships/customXml" Target="../ink/ink112.xml"/><Relationship Id="rId17" Type="http://schemas.openxmlformats.org/officeDocument/2006/relationships/image" Target="../media/image650.png"/><Relationship Id="rId38" Type="http://schemas.openxmlformats.org/officeDocument/2006/relationships/customXml" Target="../ink/ink19.xml"/><Relationship Id="rId59" Type="http://schemas.openxmlformats.org/officeDocument/2006/relationships/image" Target="../media/image860.png"/><Relationship Id="rId103" Type="http://schemas.openxmlformats.org/officeDocument/2006/relationships/image" Target="../media/image108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1020.png"/><Relationship Id="rId145" Type="http://schemas.openxmlformats.org/officeDocument/2006/relationships/image" Target="../media/image129.png"/><Relationship Id="rId166" Type="http://schemas.openxmlformats.org/officeDocument/2006/relationships/image" Target="../media/image139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7.xml"/><Relationship Id="rId233" Type="http://schemas.openxmlformats.org/officeDocument/2006/relationships/image" Target="../media/image172.png"/><Relationship Id="rId28" Type="http://schemas.openxmlformats.org/officeDocument/2006/relationships/customXml" Target="../ink/ink14.xml"/><Relationship Id="rId49" Type="http://schemas.openxmlformats.org/officeDocument/2006/relationships/image" Target="../media/image8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970.png"/><Relationship Id="rId135" Type="http://schemas.openxmlformats.org/officeDocument/2006/relationships/image" Target="../media/image124.png"/><Relationship Id="rId156" Type="http://schemas.openxmlformats.org/officeDocument/2006/relationships/image" Target="../media/image134.png"/><Relationship Id="rId177" Type="http://schemas.openxmlformats.org/officeDocument/2006/relationships/customXml" Target="../ink/ink89.xml"/><Relationship Id="rId198" Type="http://schemas.openxmlformats.org/officeDocument/2006/relationships/image" Target="../media/image155.png"/><Relationship Id="rId202" Type="http://schemas.openxmlformats.org/officeDocument/2006/relationships/customXml" Target="../ink/ink102.xml"/><Relationship Id="rId223" Type="http://schemas.openxmlformats.org/officeDocument/2006/relationships/image" Target="../media/image167.png"/><Relationship Id="rId18" Type="http://schemas.openxmlformats.org/officeDocument/2006/relationships/customXml" Target="../ink/ink9.xml"/><Relationship Id="rId39" Type="http://schemas.openxmlformats.org/officeDocument/2006/relationships/image" Target="../media/image76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119.png"/><Relationship Id="rId146" Type="http://schemas.openxmlformats.org/officeDocument/2006/relationships/customXml" Target="../ink/ink73.xml"/><Relationship Id="rId167" Type="http://schemas.openxmlformats.org/officeDocument/2006/relationships/customXml" Target="../ink/ink84.xml"/><Relationship Id="rId188" Type="http://schemas.openxmlformats.org/officeDocument/2006/relationships/image" Target="../media/image150.png"/><Relationship Id="rId71" Type="http://schemas.openxmlformats.org/officeDocument/2006/relationships/image" Target="../media/image920.png"/><Relationship Id="rId92" Type="http://schemas.openxmlformats.org/officeDocument/2006/relationships/customXml" Target="../ink/ink46.xml"/><Relationship Id="rId213" Type="http://schemas.openxmlformats.org/officeDocument/2006/relationships/image" Target="../media/image162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710.png"/><Relationship Id="rId40" Type="http://schemas.openxmlformats.org/officeDocument/2006/relationships/customXml" Target="../ink/ink20.xml"/><Relationship Id="rId115" Type="http://schemas.openxmlformats.org/officeDocument/2006/relationships/image" Target="../media/image114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145.png"/><Relationship Id="rId61" Type="http://schemas.openxmlformats.org/officeDocument/2006/relationships/image" Target="../media/image87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image" Target="../media/image157.png"/><Relationship Id="rId19" Type="http://schemas.openxmlformats.org/officeDocument/2006/relationships/image" Target="../media/image660.png"/><Relationship Id="rId224" Type="http://schemas.openxmlformats.org/officeDocument/2006/relationships/customXml" Target="../ink/ink113.xml"/><Relationship Id="rId30" Type="http://schemas.openxmlformats.org/officeDocument/2006/relationships/customXml" Target="../ink/ink15.xml"/><Relationship Id="rId105" Type="http://schemas.openxmlformats.org/officeDocument/2006/relationships/image" Target="../media/image109.png"/><Relationship Id="rId126" Type="http://schemas.openxmlformats.org/officeDocument/2006/relationships/customXml" Target="../ink/ink63.xml"/><Relationship Id="rId147" Type="http://schemas.openxmlformats.org/officeDocument/2006/relationships/image" Target="../media/image130.png"/><Relationship Id="rId168" Type="http://schemas.openxmlformats.org/officeDocument/2006/relationships/image" Target="../media/image140.png"/><Relationship Id="rId51" Type="http://schemas.openxmlformats.org/officeDocument/2006/relationships/image" Target="../media/image820.png"/><Relationship Id="rId72" Type="http://schemas.openxmlformats.org/officeDocument/2006/relationships/customXml" Target="../ink/ink36.xml"/><Relationship Id="rId93" Type="http://schemas.openxmlformats.org/officeDocument/2006/relationships/image" Target="../media/image1030.png"/><Relationship Id="rId189" Type="http://schemas.openxmlformats.org/officeDocument/2006/relationships/customXml" Target="../ink/ink95.xml"/><Relationship Id="rId3" Type="http://schemas.openxmlformats.org/officeDocument/2006/relationships/image" Target="../media/image580.png"/><Relationship Id="rId214" Type="http://schemas.openxmlformats.org/officeDocument/2006/relationships/customXml" Target="../ink/ink108.xml"/><Relationship Id="rId235" Type="http://schemas.openxmlformats.org/officeDocument/2006/relationships/image" Target="../media/image173.png"/><Relationship Id="rId116" Type="http://schemas.openxmlformats.org/officeDocument/2006/relationships/customXml" Target="../ink/ink58.xml"/><Relationship Id="rId137" Type="http://schemas.openxmlformats.org/officeDocument/2006/relationships/image" Target="../media/image125.png"/><Relationship Id="rId158" Type="http://schemas.openxmlformats.org/officeDocument/2006/relationships/image" Target="../media/image135.png"/><Relationship Id="rId20" Type="http://schemas.openxmlformats.org/officeDocument/2006/relationships/customXml" Target="../ink/ink10.xml"/><Relationship Id="rId41" Type="http://schemas.openxmlformats.org/officeDocument/2006/relationships/image" Target="../media/image770.png"/><Relationship Id="rId62" Type="http://schemas.openxmlformats.org/officeDocument/2006/relationships/customXml" Target="../ink/ink31.xml"/><Relationship Id="rId83" Type="http://schemas.openxmlformats.org/officeDocument/2006/relationships/image" Target="../media/image980.png"/><Relationship Id="rId179" Type="http://schemas.openxmlformats.org/officeDocument/2006/relationships/customXml" Target="../ink/ink90.xml"/><Relationship Id="rId190" Type="http://schemas.openxmlformats.org/officeDocument/2006/relationships/image" Target="../media/image151.png"/><Relationship Id="rId204" Type="http://schemas.openxmlformats.org/officeDocument/2006/relationships/customXml" Target="../ink/ink103.xml"/><Relationship Id="rId225" Type="http://schemas.openxmlformats.org/officeDocument/2006/relationships/image" Target="../media/image1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tiff"/><Relationship Id="rId2" Type="http://schemas.openxmlformats.org/officeDocument/2006/relationships/image" Target="../media/image17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9.tif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iff"/><Relationship Id="rId2" Type="http://schemas.openxmlformats.org/officeDocument/2006/relationships/image" Target="../media/image18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4.tiff"/><Relationship Id="rId4" Type="http://schemas.openxmlformats.org/officeDocument/2006/relationships/image" Target="../media/image183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9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89.png"/><Relationship Id="rId5" Type="http://schemas.openxmlformats.org/officeDocument/2006/relationships/tags" Target="../tags/tag21.xml"/><Relationship Id="rId10" Type="http://schemas.openxmlformats.org/officeDocument/2006/relationships/image" Target="../media/image188.png"/><Relationship Id="rId4" Type="http://schemas.openxmlformats.org/officeDocument/2006/relationships/tags" Target="../tags/tag20.xml"/><Relationship Id="rId9" Type="http://schemas.openxmlformats.org/officeDocument/2006/relationships/image" Target="../media/image18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tags" Target="../tags/tag26.xml"/><Relationship Id="rId7" Type="http://schemas.openxmlformats.org/officeDocument/2006/relationships/image" Target="../media/image19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93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image" Target="../media/image184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9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664256" y="666070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dirty="0">
                <a:solidFill>
                  <a:srgbClr val="CC3300"/>
                </a:solidFill>
              </a:rPr>
              <a:t>Classical interval estimation, limits systematics and beyond - Part 2</a:t>
            </a:r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FBE692D2-26FB-1F43-9323-37FC0823B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172" y="2218872"/>
            <a:ext cx="4895186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n-lt"/>
              </a:rPr>
              <a:t>IN2P3 School of Statistics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+mn-lt"/>
              </a:rPr>
              <a:t>Zoom / 19 January 2021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212A781-DEAB-854B-83F2-04E226AE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266067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9321C15E-5467-024F-BD22-00B9EA3E5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N2P3 School of Statistics 2021">
            <a:extLst>
              <a:ext uri="{FF2B5EF4-FFF2-40B4-BE49-F238E27FC236}">
                <a16:creationId xmlns:a16="http://schemas.microsoft.com/office/drawing/2014/main" id="{A0DF77D4-48CE-DB4C-940B-BF37113E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2" y="2179864"/>
            <a:ext cx="2603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736C7B-5690-584E-BEFF-4B9FD6760D8B}"/>
              </a:ext>
            </a:extLst>
          </p:cNvPr>
          <p:cNvSpPr txBox="1"/>
          <p:nvPr/>
        </p:nvSpPr>
        <p:spPr>
          <a:xfrm>
            <a:off x="3788229" y="3690258"/>
            <a:ext cx="3296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https://indico.in2p3.fr/event/20220/ 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7182A28E-D576-6C48-A4AE-E28145BB99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8DF88FCD-0133-AC43-8477-A669692C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94C1B0F-92EB-024F-BC6E-2E9EE0C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764820F-611F-C046-B53C-4D73750A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EE3523-E80E-EB44-8B03-EF9BC3B1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E6008B6C-A2A8-7E40-82B3-716C2F0D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4E1658A2-3BC0-B94A-ABAA-71759F30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FCADC008-B88B-1649-B8D1-EBF6A69ED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060372"/>
              </p:ext>
            </p:extLst>
          </p:nvPr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4" imgW="241300" imgH="368300" progId="Equation.3">
                  <p:embed/>
                </p:oleObj>
              </mc:Choice>
              <mc:Fallback>
                <p:oleObj name="Equation" r:id="rId4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FCADC008-B88B-1649-B8D1-EBF6A69E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F2A68DB-4576-C046-98E3-71AF0CBB0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837121"/>
              </p:ext>
            </p:extLst>
          </p:nvPr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6" imgW="241300" imgH="368300" progId="Equation.3">
                  <p:embed/>
                </p:oleObj>
              </mc:Choice>
              <mc:Fallback>
                <p:oleObj name="Equation" r:id="rId6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4F2A68DB-4576-C046-98E3-71AF0CBB0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00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A35CB1-858F-8841-91B4-9206310936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ABA71D3-5FD9-084C-B31A-8DE75033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3F2E7164-BD85-7F40-A8A1-89283D9F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C192049-CAF5-624D-B31A-DCC6488F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98240DD8-212E-AE4E-B5D8-08668854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699DC126-3B80-A345-B8A6-B3D5E4DD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D1C6943A-BAB8-A544-B51E-5BE73D22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9CCE8A2-F04E-C94F-B8A2-66BCB0F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C64FE57B-C47B-3C46-B1A1-4390B5E2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917AA63A-FB5F-B649-BE54-81086E36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99179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5B671B95-A90E-514C-A315-1727A67852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60A20EC-7312-0144-9A56-1EA817A3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9356C26-2760-5147-97A0-0C011D05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7B7BBDA-0696-E04F-997B-19AEF748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7B425EF4-2BA9-E649-8AA1-D027B75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68B94142-F9E7-2A4E-81F2-A3507960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86E36728-0A7E-3045-9592-551F10E7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65860F49-D09C-A240-B01B-F02AABF4B05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E7439262-E8AA-8349-9C8F-77154440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3ADA6584-9235-6D47-8D0F-75B5C0D0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E6236959-BD4C-8947-B530-968E2BCF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7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29CF80B1-4DC2-9249-85AE-013EE80A98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52358C63-D498-7847-A35E-A11019D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624852E-1948-1944-A083-FF66453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B39849-4DAC-ED45-9582-38934C28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25459D9-1C1A-FC40-8B80-70FD190C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B80F21B-A7BF-4B40-A9FE-16F6CCF3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C8EFB778-B5A8-014D-91DD-7C9A22FB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0AB8B446-7708-EF49-87E8-8B53436D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4F867357-2C37-8D46-B7CB-4D5E82A2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06E66921-F283-0649-BBE5-E9C2684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2DA41D10-071D-5F4F-8939-3696B138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1EAD4B85-382A-054B-A834-BEB70B98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192F40B-DC76-AF42-B0E5-D180AC9C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5833BAE1-0C67-6743-A6FF-C74F6020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57679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A6EB7D14-9622-D84F-BC75-5A194015E8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C61A2F9A-E89B-A444-A72F-F7928E13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F489866-F2BC-EB40-82F7-4BF401CB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AE3A194-5E17-BE4C-9FD6-F264210A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6555E983-50F5-4545-9AA6-458107D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2F2ACF8D-7AFC-BC4C-84FB-F132BF3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DD8B1FEF-9246-834D-8CAC-4840BAAC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170C4624-BB16-4C4A-84D2-B4C77585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36DB189E-0670-394E-9219-C0E01069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62843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A099994B-B581-574B-8C73-92584D28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5ED256CE-E792-9348-8991-0C8F382201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0882CD17-E3FD-7D41-B59E-7E4DFAC8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2C59D08-F7BC-A14C-A15A-2917D60E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E0EA9BA-5484-1046-81CC-954C6B6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39F519F6-3BDF-CB47-B9AE-F2C89B71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1FF0536D-7BB2-4441-86CA-92DFB21D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3E6262B7-F590-5E4A-AD43-2A9DCA26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99768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296E3D26-5E3C-9A4D-B0D7-E7DC321C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6F9A4FAE-A5A7-4345-A650-08DB8AD6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E7E0CE02-71BA-B44A-B57C-F79FC3041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B2BB7AA8-469E-0148-92B8-7750BF84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FE3EDA45-3114-8147-A762-34E739D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4E3F2D38-2BE2-6C49-A6BA-2C929332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B4FAA955-C172-B246-9A1C-A5C9155A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622D7D53-4B03-FD43-BCEC-A88E5471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F8A7EE24-0A29-E142-AFFB-1D6E835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BAEDCD9A-C715-DC48-9A2B-208617D1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D59BC07F-2422-CE4F-8E5D-37FAFD8F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866A53C5-B494-844D-AB61-493CD343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CFE5372E-16D2-5F4F-89C0-B1CDA6B9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07241441-AE3C-0247-A9E3-E33D70F0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884946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D73F88B7-9810-7040-858B-4E8F43FB7C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3B862BD6-6E3B-9D49-B192-761DC18F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ABE4D02-4450-DE44-B918-272836F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50F3F5A-4D05-AC41-B40F-31241466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D6CBA4A6-7C45-4448-9062-880D50E2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5E6DD9FE-591B-0B4D-827D-83F743BC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28CF4981-381D-B549-9B21-82435401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913C03A1-4ADA-A54F-B514-586CC1FA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98940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93ABD081-09ED-4846-8641-8CD69A3E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08E9D0D4-6236-374F-BAB3-318FB9161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43DF773A-0206-144A-8273-75DE4363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3EB90E3-1675-F44C-8335-ADBB293E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8A1AC5A-2D88-9249-A45C-5EE180A1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0A7CB4FA-2CF1-EA45-A296-16A6EA7E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53F9DEF-CAA6-EE44-8779-29F8844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1676867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>
            <a:extLst>
              <a:ext uri="{FF2B5EF4-FFF2-40B4-BE49-F238E27FC236}">
                <a16:creationId xmlns:a16="http://schemas.microsoft.com/office/drawing/2014/main" id="{8A599624-06F4-7B40-8E26-F7721B4696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2530" name="Footer Placeholder 2">
            <a:extLst>
              <a:ext uri="{FF2B5EF4-FFF2-40B4-BE49-F238E27FC236}">
                <a16:creationId xmlns:a16="http://schemas.microsoft.com/office/drawing/2014/main" id="{89A523EB-341D-0443-99BA-582F41FF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D687DB0C-F710-5C4F-907F-13223540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58F8C5-2CAC-254F-9569-1876BDFC193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TextBox 1">
            <a:extLst>
              <a:ext uri="{FF2B5EF4-FFF2-40B4-BE49-F238E27FC236}">
                <a16:creationId xmlns:a16="http://schemas.microsoft.com/office/drawing/2014/main" id="{E6F1153E-70EB-BC4F-B147-6A3AC96F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919163"/>
            <a:ext cx="8005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 Discovery sensitivity for counting experiment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(a)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(b)  Profile likelihood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ratio test &amp; Asimov:</a:t>
            </a:r>
          </a:p>
        </p:txBody>
      </p:sp>
      <p:sp>
        <p:nvSpPr>
          <p:cNvPr id="22533" name="TextBox 20">
            <a:extLst>
              <a:ext uri="{FF2B5EF4-FFF2-40B4-BE49-F238E27FC236}">
                <a16:creationId xmlns:a16="http://schemas.microsoft.com/office/drawing/2014/main" id="{F6811800-54B1-9944-8703-7500A4749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57563"/>
            <a:ext cx="63642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 Discovery sensitivity with uncertainty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24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(b)  Profile likelihood ratio test &amp; Asimov: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08AAD7D3-8B98-9A48-B27E-DD4997E87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66863"/>
            <a:ext cx="546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>
            <a:extLst>
              <a:ext uri="{FF2B5EF4-FFF2-40B4-BE49-F238E27FC236}">
                <a16:creationId xmlns:a16="http://schemas.microsoft.com/office/drawing/2014/main" id="{4E75B858-3780-894E-A4C6-2D970EA8D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860800"/>
            <a:ext cx="1206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5">
            <a:extLst>
              <a:ext uri="{FF2B5EF4-FFF2-40B4-BE49-F238E27FC236}">
                <a16:creationId xmlns:a16="http://schemas.microsoft.com/office/drawing/2014/main" id="{FE2C3A57-2F90-D848-84DD-43B7FD9D7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5302250"/>
            <a:ext cx="765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6">
            <a:extLst>
              <a:ext uri="{FF2B5EF4-FFF2-40B4-BE49-F238E27FC236}">
                <a16:creationId xmlns:a16="http://schemas.microsoft.com/office/drawing/2014/main" id="{CBBE31C8-C782-3540-B62A-548F385C6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287588"/>
            <a:ext cx="3619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2">
            <a:extLst>
              <a:ext uri="{FF2B5EF4-FFF2-40B4-BE49-F238E27FC236}">
                <a16:creationId xmlns:a16="http://schemas.microsoft.com/office/drawing/2014/main" id="{50590C4D-7E1F-AA45-946E-105CA1F07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-38100"/>
            <a:ext cx="8496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discovery significance for counting</a:t>
            </a:r>
            <a:r>
              <a:rPr lang="el-GR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28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with background uncertainty</a:t>
            </a:r>
            <a:endParaRPr lang="en-GB" altLang="en-US" sz="28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7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36" y="1366838"/>
            <a:ext cx="675794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parameters, systematic uncertainties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with profile likelihood ratio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discovery significance (with systematics)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8F735751-910B-9345-82F9-905D787BE0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EB190D20-A222-734C-B3CC-5FFFDD36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8FF6AD68-016A-F74A-9AD8-4975C33D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E8530BE-7E13-2541-BC70-5CB37FF1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Counting experiment with known background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CCACEB91-7581-6F43-9294-D12CE56A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D97BB6D2-C2D9-8D43-A817-D94C9BD2B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8D04AF4-CF47-5B4E-BA85-0499B6E3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72E9470-4260-7C47-9632-9E4D0684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DF2C5060-2061-D74C-A455-363A4FF5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1EC6C209-ECD2-0740-91AE-8DCD55787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B043B89E-734E-534D-B3F1-C17866C2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76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327EF2F6-9BCE-2B43-A067-1A0AD5707F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6F915EA5-B06C-FC41-823F-5BDD8994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91F510A-22E4-3440-B90A-A490F541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0E3D3F1-AD9A-054E-BF73-C988107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B342238D-4E9A-2440-AA29-906904D1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E0DA55FB-1D99-7F41-AFE8-374FE79B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D3A078C3-4BCF-D94F-BE50-B7914783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B5E44277-7BA3-E145-960E-CAAC27D8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EFEC07DB-971C-F946-A317-1FC41FFD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C66E3B24-A74F-334A-90A2-84769523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D0EC7013-2656-CF4C-8283-B717BCED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62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A4F5F64-27F5-D747-836A-DDE92508E4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7356AB16-C748-BF40-ACB5-2F9A66B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8806DDA-6652-6946-A24A-1A3D449A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D9AB588-3E8E-514A-B3B0-A533B37A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3348412B-CB0C-3D4A-9E2F-8D65A1BD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4C01C9AD-C376-D348-9CEC-762A9397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047D5BBC-AF55-9849-979F-9A011B8B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B5FA1833-D728-054D-B41B-F8629652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07FEEF43-5851-7D4D-8791-7AF48871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35BFA570-567A-E240-A30C-767977E7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52CC3C9D-1E1E-1F40-9D94-BE972711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EE58A2C9-5327-F346-8EFA-A5E76ACB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E172B0AE-FAF1-7741-8E37-7C2D2B6D72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85060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330D6B7E-4B64-FD43-9822-A298AD519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115520DA-5EEF-B94B-8EDC-ABD7AF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74EC1BF-7936-354C-8A70-19B9BCE1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619828-F664-3F44-9ED8-234551CA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5DDD078E-166D-414C-BC8D-2B81CFC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0CA2F214-1637-5F40-B15D-AFC59BEE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8B62BBEC-CA62-7645-8FD6-42B13EE3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62B24EB3-4E15-8A40-ABC2-5E2FB43A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7B5AD43E-332E-AC40-95AC-4D2F32A3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24850D9E-91D8-8E41-BA38-4DC22F18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923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365F9399-BADF-BA44-890B-10910E76DF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7F0D6224-833D-FE4D-A6FE-4EE955B1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9EB78B4-E80C-7545-BF56-54E930F1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B60104BE-F9E6-5042-AA66-1A06D755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B833B378-B2BC-6543-BF0F-CB1D03FD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ABCD211A-5FAA-984F-AFED-0597F76C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295CAED4-2B08-734C-97FC-950B623C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695508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>
            <a:extLst>
              <a:ext uri="{FF2B5EF4-FFF2-40B4-BE49-F238E27FC236}">
                <a16:creationId xmlns:a16="http://schemas.microsoft.com/office/drawing/2014/main" id="{3FB65E4B-AEE6-1641-897F-D048CCA675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8674" name="Footer Placeholder 2">
            <a:extLst>
              <a:ext uri="{FF2B5EF4-FFF2-40B4-BE49-F238E27FC236}">
                <a16:creationId xmlns:a16="http://schemas.microsoft.com/office/drawing/2014/main" id="{8CC1D525-9355-AF4F-9734-582D4674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EA733B27-A5BD-9143-BA5F-E67DD399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17C4F-8EDC-644A-870A-291C9B3DE9B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9DB1010-EBE6-4D47-B664-FE5AE2E3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3225"/>
            <a:ext cx="79200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case where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0CA88C78-83C0-2846-AD50-6B256193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918178"/>
            <a:ext cx="2717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">
            <a:extLst>
              <a:ext uri="{FF2B5EF4-FFF2-40B4-BE49-F238E27FC236}">
                <a16:creationId xmlns:a16="http://schemas.microsoft.com/office/drawing/2014/main" id="{4D822B45-CBB5-1D47-B2EF-874DE421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85850"/>
            <a:ext cx="79250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intuitive explanation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that it compares the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the standard deviation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assuming no signal,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uncertain, characterized by a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reasonable guess is to replace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quadratic sum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8679" name="TextBox 3">
            <a:extLst>
              <a:ext uri="{FF2B5EF4-FFF2-40B4-BE49-F238E27FC236}">
                <a16:creationId xmlns:a16="http://schemas.microsoft.com/office/drawing/2014/main" id="{EE1B06F0-5F8B-084D-A59F-7AE305E0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36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been used to optimize some analyses e.g. 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cannot be neglected.</a:t>
            </a:r>
          </a:p>
        </p:txBody>
      </p:sp>
    </p:spTree>
    <p:extLst>
      <p:ext uri="{BB962C8B-B14F-4D97-AF65-F5344CB8AC3E}">
        <p14:creationId xmlns:p14="http://schemas.microsoft.com/office/powerpoint/2010/main" val="179735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>
            <a:extLst>
              <a:ext uri="{FF2B5EF4-FFF2-40B4-BE49-F238E27FC236}">
                <a16:creationId xmlns:a16="http://schemas.microsoft.com/office/drawing/2014/main" id="{EB30AF7A-B919-7940-8B73-3DFC82E1AF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698" name="Footer Placeholder 2">
            <a:extLst>
              <a:ext uri="{FF2B5EF4-FFF2-40B4-BE49-F238E27FC236}">
                <a16:creationId xmlns:a16="http://schemas.microsoft.com/office/drawing/2014/main" id="{BE8C27DA-BA98-8740-990C-90B53D09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2431A33C-C368-A645-9B83-6678594D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7E8B0-087B-BF4F-A6A3-E7F80AD09452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7C3DC1A-DF26-D143-913D-978A4FE2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with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uncertain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C2E0A590-D466-3142-8E57-D418C47F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1014413"/>
            <a:ext cx="778610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well studied “on/off” problem:  Cranmer 2005;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Cousins,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Linnemann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Tucker 2008; Li and Ma 1983,...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two Poisson distributed values: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        (primary or “search” measurement)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	(control measurement,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function is</a:t>
            </a: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0ACC2643-054C-7E4B-BA01-E366F02A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4060825"/>
            <a:ext cx="4584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4">
            <a:extLst>
              <a:ext uri="{FF2B5EF4-FFF2-40B4-BE49-F238E27FC236}">
                <a16:creationId xmlns:a16="http://schemas.microsoft.com/office/drawing/2014/main" id="{5D62D4C6-DB3B-104D-892F-856B4D3E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941888"/>
            <a:ext cx="7339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to construct profile likelihood ratio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parameter):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2B060390-BFA8-2741-A062-EF3B1E907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45125"/>
            <a:ext cx="2197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39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1">
            <a:extLst>
              <a:ext uri="{FF2B5EF4-FFF2-40B4-BE49-F238E27FC236}">
                <a16:creationId xmlns:a16="http://schemas.microsoft.com/office/drawing/2014/main" id="{06F67D82-8E22-8441-BA38-F15D80FA9F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2" name="Footer Placeholder 2">
            <a:extLst>
              <a:ext uri="{FF2B5EF4-FFF2-40B4-BE49-F238E27FC236}">
                <a16:creationId xmlns:a16="http://schemas.microsoft.com/office/drawing/2014/main" id="{BC4A1102-5B39-0F4A-838B-695974B9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62738AB1-28FB-C34E-BB7A-659AACC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10731-DB33-DC4C-94C8-C15EC265E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615BD140-9B91-2B45-B6D8-CBAE1339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Ingredients for profile likelihood ratio</a:t>
            </a: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id="{C91B5865-72EE-6D4B-B774-BE5AF836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149350"/>
            <a:ext cx="794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construct profile likelihood ratio from this need estimators: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145CEBA-70E6-3E40-9D45-3A048302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27213"/>
            <a:ext cx="866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3">
            <a:extLst>
              <a:ext uri="{FF2B5EF4-FFF2-40B4-BE49-F238E27FC236}">
                <a16:creationId xmlns:a16="http://schemas.microsoft.com/office/drawing/2014/main" id="{04CE3A85-FE02-F941-ACB1-2CEF4AE6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987800"/>
            <a:ext cx="576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 particular to test for discovery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</p:txBody>
      </p:sp>
      <p:pic>
        <p:nvPicPr>
          <p:cNvPr id="30728" name="Picture 4">
            <a:extLst>
              <a:ext uri="{FF2B5EF4-FFF2-40B4-BE49-F238E27FC236}">
                <a16:creationId xmlns:a16="http://schemas.microsoft.com/office/drawing/2014/main" id="{57AAEFA6-2E72-894C-A3BF-2379EF4A2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78375"/>
            <a:ext cx="18669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34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6CAA4E7A-E6EE-C348-AF46-FB869513E7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>
            <a:extLst>
              <a:ext uri="{FF2B5EF4-FFF2-40B4-BE49-F238E27FC236}">
                <a16:creationId xmlns:a16="http://schemas.microsoft.com/office/drawing/2014/main" id="{E2BFAA3C-5358-AC40-B7C5-EE55C84B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65730830-F106-C440-9841-C9C20A28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0D0402-23B7-CF4E-8AC3-70FB483D7D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2E0DACAD-7221-D740-913E-E5A2017E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significance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6AD41F83-F42F-054A-BD06-34662C765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525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profile likelihood ratio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from this get discovery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using asymptotic approximation (Wilks’ theorem):</a:t>
            </a:r>
          </a:p>
        </p:txBody>
      </p:sp>
      <p:pic>
        <p:nvPicPr>
          <p:cNvPr id="31750" name="Picture 1">
            <a:extLst>
              <a:ext uri="{FF2B5EF4-FFF2-40B4-BE49-F238E27FC236}">
                <a16:creationId xmlns:a16="http://schemas.microsoft.com/office/drawing/2014/main" id="{F832A756-355C-4E47-8CEA-009FBDF9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22500"/>
            <a:ext cx="1206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>
            <a:extLst>
              <a:ext uri="{FF2B5EF4-FFF2-40B4-BE49-F238E27FC236}">
                <a16:creationId xmlns:a16="http://schemas.microsoft.com/office/drawing/2014/main" id="{08C273A2-DDD8-2841-933F-96AFEB231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01938"/>
            <a:ext cx="603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>
            <a:extLst>
              <a:ext uri="{FF2B5EF4-FFF2-40B4-BE49-F238E27FC236}">
                <a16:creationId xmlns:a16="http://schemas.microsoft.com/office/drawing/2014/main" id="{6FB85621-CE20-D342-8EFF-EA1389686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60800"/>
            <a:ext cx="4229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4">
            <a:extLst>
              <a:ext uri="{FF2B5EF4-FFF2-40B4-BE49-F238E27FC236}">
                <a16:creationId xmlns:a16="http://schemas.microsoft.com/office/drawing/2014/main" id="{9B020019-A3D4-914E-A7D7-C9B15491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81525"/>
            <a:ext cx="297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Essentially same as in:</a:t>
            </a:r>
          </a:p>
        </p:txBody>
      </p:sp>
      <p:pic>
        <p:nvPicPr>
          <p:cNvPr id="31754" name="Picture 7">
            <a:extLst>
              <a:ext uri="{FF2B5EF4-FFF2-40B4-BE49-F238E27FC236}">
                <a16:creationId xmlns:a16="http://schemas.microsoft.com/office/drawing/2014/main" id="{ED051820-49D7-5045-9AFF-4DB7BED0F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8623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8">
            <a:extLst>
              <a:ext uri="{FF2B5EF4-FFF2-40B4-BE49-F238E27FC236}">
                <a16:creationId xmlns:a16="http://schemas.microsoft.com/office/drawing/2014/main" id="{0476B617-D600-3347-B8EB-B062D588D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732463"/>
            <a:ext cx="6896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59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>
            <a:extLst>
              <a:ext uri="{FF2B5EF4-FFF2-40B4-BE49-F238E27FC236}">
                <a16:creationId xmlns:a16="http://schemas.microsoft.com/office/drawing/2014/main" id="{1D3DFC92-8C06-E64E-9BB1-317CCDE1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4221163"/>
            <a:ext cx="415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use the variance of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sp>
        <p:nvSpPr>
          <p:cNvPr id="32770" name="Date Placeholder 1">
            <a:extLst>
              <a:ext uri="{FF2B5EF4-FFF2-40B4-BE49-F238E27FC236}">
                <a16:creationId xmlns:a16="http://schemas.microsoft.com/office/drawing/2014/main" id="{311E63A6-48EE-9B49-82BF-E00870B03E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1" name="Footer Placeholder 2">
            <a:extLst>
              <a:ext uri="{FF2B5EF4-FFF2-40B4-BE49-F238E27FC236}">
                <a16:creationId xmlns:a16="http://schemas.microsoft.com/office/drawing/2014/main" id="{3DF2CAC0-ABB6-9E4C-A90E-30E3EC17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50F7E17-1308-3A4D-B0A0-3290DE39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B3245-DADD-9841-A6B1-2B59619356A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F709BCD6-8231-D64E-AF5E-F7CFE526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1788"/>
            <a:ext cx="86407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approximation for median significance</a:t>
            </a:r>
          </a:p>
        </p:txBody>
      </p:sp>
      <p:sp>
        <p:nvSpPr>
          <p:cNvPr id="32774" name="TextBox 1">
            <a:extLst>
              <a:ext uri="{FF2B5EF4-FFF2-40B4-BE49-F238E27FC236}">
                <a16:creationId xmlns:a16="http://schemas.microsoft.com/office/drawing/2014/main" id="{28098900-14C8-E145-8E5D-59F8C61C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42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median discovery significance, replace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their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assuming background-plus-signal model: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 →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2775" name="Picture 2">
            <a:extLst>
              <a:ext uri="{FF2B5EF4-FFF2-40B4-BE49-F238E27FC236}">
                <a16:creationId xmlns:a16="http://schemas.microsoft.com/office/drawing/2014/main" id="{244D9FEE-BB2A-7D49-9029-E34EF279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70200"/>
            <a:ext cx="8267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>
            <a:extLst>
              <a:ext uri="{FF2B5EF4-FFF2-40B4-BE49-F238E27FC236}">
                <a16:creationId xmlns:a16="http://schemas.microsoft.com/office/drawing/2014/main" id="{33816445-60AE-F545-BEDF-F9702E431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30663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9">
            <a:extLst>
              <a:ext uri="{FF2B5EF4-FFF2-40B4-BE49-F238E27FC236}">
                <a16:creationId xmlns:a16="http://schemas.microsoft.com/office/drawing/2014/main" id="{0D3C01ED-2606-944C-9C73-660516424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42211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 to eliminate </a:t>
            </a:r>
            <a:r>
              <a:rPr lang="el-GR" altLang="en-US" sz="2400" i="1" dirty="0"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2778" name="TextBox 5">
            <a:extLst>
              <a:ext uri="{FF2B5EF4-FFF2-40B4-BE49-F238E27FC236}">
                <a16:creationId xmlns:a16="http://schemas.microsoft.com/office/drawing/2014/main" id="{3CAF5C80-2995-3742-B7C1-DD5634A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956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ˆ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9" name="Picture 6">
            <a:extLst>
              <a:ext uri="{FF2B5EF4-FFF2-40B4-BE49-F238E27FC236}">
                <a16:creationId xmlns:a16="http://schemas.microsoft.com/office/drawing/2014/main" id="{A37A36AD-FB22-234B-AA9F-987D9DEC7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79988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2">
            <a:extLst>
              <a:ext uri="{FF2B5EF4-FFF2-40B4-BE49-F238E27FC236}">
                <a16:creationId xmlns:a16="http://schemas.microsoft.com/office/drawing/2014/main" id="{6D54CA1A-8427-2A48-B551-22F9E0DCD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296987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6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1B90F2D8-5D19-3C4C-B414-152C49A3BF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DE9BC939-2615-1349-8F06-5E83ADF4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6C179D-AC2D-9A4A-B366-FD09DFDC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4A2C0-A9E8-D24D-BC68-A601D92C4B7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7280522-8760-2F43-BC6A-CF31FE3A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032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Limiting cases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C47A1EED-644F-6B4A-A2D3-2DE2B1F00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154238"/>
            <a:ext cx="51435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37A6F236-76B4-8341-A291-91C0D5C53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6635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the Asimov formula in powers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(= 1/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sp>
        <p:nvSpPr>
          <p:cNvPr id="33799" name="TextBox 2">
            <a:extLst>
              <a:ext uri="{FF2B5EF4-FFF2-40B4-BE49-F238E27FC236}">
                <a16:creationId xmlns:a16="http://schemas.microsoft.com/office/drawing/2014/main" id="{6CDFC586-5A00-254B-8B63-F85ED24E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52813"/>
            <a:ext cx="8333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“intuitive” formula can be justified as a limiting case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significance from the profile likelihood ratio test evaluated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Asimov data set.</a:t>
            </a:r>
          </a:p>
        </p:txBody>
      </p:sp>
    </p:spTree>
    <p:extLst>
      <p:ext uri="{BB962C8B-B14F-4D97-AF65-F5344CB8AC3E}">
        <p14:creationId xmlns:p14="http://schemas.microsoft.com/office/powerpoint/2010/main" val="459854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medsig_s5_rel.gif">
            <a:extLst>
              <a:ext uri="{FF2B5EF4-FFF2-40B4-BE49-F238E27FC236}">
                <a16:creationId xmlns:a16="http://schemas.microsoft.com/office/drawing/2014/main" id="{C3313FA6-66A4-CA47-A493-C5D354E9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7888"/>
            <a:ext cx="62992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Date Placeholder 1">
            <a:extLst>
              <a:ext uri="{FF2B5EF4-FFF2-40B4-BE49-F238E27FC236}">
                <a16:creationId xmlns:a16="http://schemas.microsoft.com/office/drawing/2014/main" id="{170E9E27-AE9E-F549-8453-39DBE18CA1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4819" name="Footer Placeholder 2">
            <a:extLst>
              <a:ext uri="{FF2B5EF4-FFF2-40B4-BE49-F238E27FC236}">
                <a16:creationId xmlns:a16="http://schemas.microsoft.com/office/drawing/2014/main" id="{9167A38D-526D-514B-B2D7-3C8DFEA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F03DFE-0800-604C-8B17-E579BA50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9E4B69-1574-A545-86E7-69FCCF5AB13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C9E032F5-F3EA-4342-AA25-214346083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52425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the formulae: 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464394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EC165DB2-FC2E-DB4D-8D16-DEE2B6F2F3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E87E2AAA-7233-6F4C-92AB-D7788BB9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C42B987-4A92-9149-879F-899F359D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27EFAD-46C3-354D-9C02-68B743BF2CA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9107030A-197B-404F-A7CD-9520AEEA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207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sensitivity to optimize a cut</a:t>
            </a:r>
            <a:endParaRPr lang="en-GB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5" name="Picture 3">
            <a:extLst>
              <a:ext uri="{FF2B5EF4-FFF2-40B4-BE49-F238E27FC236}">
                <a16:creationId xmlns:a16="http://schemas.microsoft.com/office/drawing/2014/main" id="{727E3DE8-FB0F-374A-BF5D-3FAE4495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900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416D5EAF-C454-8242-B861-29AAA6A775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7AF44E2-897D-4B4C-82F7-0650F30A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40062DEF-0FAB-FB4C-8624-9E510209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A90C6-8070-6E47-A687-2FA91A62A11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91B1D177-C07C-3F4C-96E8-41D2E4C94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88913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on discovery sensitivity</a:t>
            </a:r>
          </a:p>
        </p:txBody>
      </p:sp>
      <p:sp>
        <p:nvSpPr>
          <p:cNvPr id="36869" name="TextBox 4">
            <a:extLst>
              <a:ext uri="{FF2B5EF4-FFF2-40B4-BE49-F238E27FC236}">
                <a16:creationId xmlns:a16="http://schemas.microsoft.com/office/drawing/2014/main" id="{099E41D8-F566-0A40-8960-A64FB8E6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154363"/>
            <a:ext cx="8342312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formulae OK.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small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l-GR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overestimate the significance.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Could be important in optimization of searches with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low background.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 maybe also OK if model is not simple on/off experiment,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several background control measurements (check this).</a:t>
            </a:r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AE8AD3F0-9171-C449-8EFE-CE53FDB2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25500"/>
            <a:ext cx="771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formula for expected discovery significance based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test and Asimov approximation:</a:t>
            </a:r>
          </a:p>
        </p:txBody>
      </p:sp>
      <p:pic>
        <p:nvPicPr>
          <p:cNvPr id="36871" name="Picture 14">
            <a:extLst>
              <a:ext uri="{FF2B5EF4-FFF2-40B4-BE49-F238E27FC236}">
                <a16:creationId xmlns:a16="http://schemas.microsoft.com/office/drawing/2014/main" id="{68B610A4-D4C0-1145-8EB4-9E4DEF193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814513"/>
            <a:ext cx="8420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13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812800"/>
            <a:ext cx="8604728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A bit beyond...  (sensitivity)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(true for both Bayesian and frequentist approaches).</a:t>
            </a:r>
          </a:p>
        </p:txBody>
      </p:sp>
    </p:spTree>
    <p:extLst>
      <p:ext uri="{BB962C8B-B14F-4D97-AF65-F5344CB8AC3E}">
        <p14:creationId xmlns:p14="http://schemas.microsoft.com/office/powerpoint/2010/main" val="614639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3307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>
            <a:extLst>
              <a:ext uri="{FF2B5EF4-FFF2-40B4-BE49-F238E27FC236}">
                <a16:creationId xmlns:a16="http://schemas.microsoft.com/office/drawing/2014/main" id="{1A8E3FD1-2A5E-D145-A042-38026D7631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+mj-lt"/>
              </a:rPr>
              <a:t>G. Cowan / RHUL Physics</a:t>
            </a:r>
          </a:p>
        </p:txBody>
      </p:sp>
      <p:sp>
        <p:nvSpPr>
          <p:cNvPr id="32770" name="Footer Placeholder 2">
            <a:extLst>
              <a:ext uri="{FF2B5EF4-FFF2-40B4-BE49-F238E27FC236}">
                <a16:creationId xmlns:a16="http://schemas.microsoft.com/office/drawing/2014/main" id="{4FDD7788-B7D2-614F-9FFE-2DE17C29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+mj-lt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8E328299-5A63-DF4B-82D7-563A03E3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FE0E29-45C4-E04D-BB24-F12DCBA0F60B}" type="slidenum">
              <a:rPr lang="en-GB" altLang="en-US" sz="1400" smtClean="0">
                <a:solidFill>
                  <a:srgbClr val="0070C0"/>
                </a:solidFill>
                <a:latin typeface="+mj-lt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A340A5FA-6ACD-614C-A942-CB5476210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8851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+mj-lt"/>
              </a:rPr>
              <a:t>-values 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in cases with nuisance parameters</a:t>
            </a:r>
            <a:endParaRPr lang="en-GB" altLang="en-US" baseline="-25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773" name="TextBox 5">
            <a:extLst>
              <a:ext uri="{FF2B5EF4-FFF2-40B4-BE49-F238E27FC236}">
                <a16:creationId xmlns:a16="http://schemas.microsoft.com/office/drawing/2014/main" id="{FF7DD65E-9EEA-B549-96B6-C66A6E1A3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28675"/>
            <a:ext cx="8273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Suppose we have a statistic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that we use to test a hypothesized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value of a parameter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, such that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is</a:t>
            </a: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F20F2E84-164B-2742-8E2C-DF9B01F62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6263"/>
            <a:ext cx="3175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7">
            <a:extLst>
              <a:ext uri="{FF2B5EF4-FFF2-40B4-BE49-F238E27FC236}">
                <a16:creationId xmlns:a16="http://schemas.microsoft.com/office/drawing/2014/main" id="{27358A90-BBC2-1448-A76F-D101BC02C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2562225"/>
            <a:ext cx="8351837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But what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to use for </a:t>
            </a:r>
            <a:r>
              <a:rPr lang="en-US" altLang="en-US" sz="2400" i="1" dirty="0">
                <a:solidFill>
                  <a:srgbClr val="0070C0"/>
                </a:solidFill>
                <a:latin typeface="+mj-lt"/>
              </a:rPr>
              <a:t>f</a:t>
            </a:r>
            <a:r>
              <a:rPr lang="el-GR" altLang="en-US" sz="8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latin typeface="+mj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)?</a:t>
            </a:r>
            <a:endParaRPr lang="el-GR" altLang="en-US" sz="24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Fundamentally we want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only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for all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+mj-lt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+mj-lt"/>
              </a:rPr>
              <a:t> “exact” confidence interval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But in general for finite data samples this is not true; one may be unable to reject some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values if all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must be considered (resulting interval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 “</a:t>
            </a:r>
            <a:r>
              <a:rPr lang="en-US" altLang="ja-JP" sz="2400" dirty="0">
                <a:solidFill>
                  <a:srgbClr val="0070C0"/>
                </a:solidFill>
                <a:latin typeface="+mj-lt"/>
              </a:rPr>
              <a:t>overcovers</a:t>
            </a:r>
            <a:r>
              <a:rPr lang="en-US" altLang="en-US" sz="2400" dirty="0">
                <a:solidFill>
                  <a:srgbClr val="0070C0"/>
                </a:solidFill>
                <a:latin typeface="+mj-lt"/>
              </a:rPr>
              <a:t>”</a:t>
            </a:r>
            <a:r>
              <a:rPr lang="en-US" altLang="ja-JP" sz="2400" dirty="0">
                <a:solidFill>
                  <a:srgbClr val="0070C0"/>
                </a:solidFill>
                <a:latin typeface="+mj-lt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199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>
            <a:extLst>
              <a:ext uri="{FF2B5EF4-FFF2-40B4-BE49-F238E27FC236}">
                <a16:creationId xmlns:a16="http://schemas.microsoft.com/office/drawing/2014/main" id="{B3EF067A-D062-5942-931C-44D27C86EE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3794" name="Footer Placeholder 2">
            <a:extLst>
              <a:ext uri="{FF2B5EF4-FFF2-40B4-BE49-F238E27FC236}">
                <a16:creationId xmlns:a16="http://schemas.microsoft.com/office/drawing/2014/main" id="{26BA9DB4-72E0-F04F-ACDC-66877D5C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D1013FF-134C-4348-B0A5-6508628B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4EE92E-98DA-0F40-A7C1-87CA95CDE63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AAF4490F-0B2F-C44C-A424-640D49EB7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73063"/>
            <a:ext cx="8610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construction (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resampling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8B124CD5-1CD1-C548-BA42-DFC4CE9A7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08063"/>
            <a:ext cx="79248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6">
            <a:extLst>
              <a:ext uri="{FF2B5EF4-FFF2-40B4-BE49-F238E27FC236}">
                <a16:creationId xmlns:a16="http://schemas.microsoft.com/office/drawing/2014/main" id="{82E2DBE7-FA2E-C444-9E81-DB6404595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711325"/>
            <a:ext cx="764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procedure is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computed assuming the value of the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that best fits the data for the 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3799" name="Picture 7">
            <a:extLst>
              <a:ext uri="{FF2B5EF4-FFF2-40B4-BE49-F238E27FC236}">
                <a16:creationId xmlns:a16="http://schemas.microsoft.com/office/drawing/2014/main" id="{6606ED7B-F65B-6740-BA91-70480F54E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3395663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8">
            <a:extLst>
              <a:ext uri="{FF2B5EF4-FFF2-40B4-BE49-F238E27FC236}">
                <a16:creationId xmlns:a16="http://schemas.microsoft.com/office/drawing/2014/main" id="{470081DF-5370-144C-A2AB-6A8442DE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175000"/>
            <a:ext cx="48652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“double hat” notation means profiled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value, i.e., parameter that maximizes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likelihood for the given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3801" name="TextBox 9">
            <a:extLst>
              <a:ext uri="{FF2B5EF4-FFF2-40B4-BE49-F238E27FC236}">
                <a16:creationId xmlns:a16="http://schemas.microsoft.com/office/drawing/2014/main" id="{57FCFAFB-1F64-A441-9526-C11D8826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611688"/>
            <a:ext cx="8047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confidence interval will have the correct coverage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points </a:t>
            </a:r>
          </a:p>
        </p:txBody>
      </p:sp>
      <p:graphicFrame>
        <p:nvGraphicFramePr>
          <p:cNvPr id="33802" name="Object 2">
            <a:extLst>
              <a:ext uri="{FF2B5EF4-FFF2-40B4-BE49-F238E27FC236}">
                <a16:creationId xmlns:a16="http://schemas.microsoft.com/office/drawing/2014/main" id="{CD7B0676-EB32-C44A-9420-E08399CD49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6800" y="4979988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5" imgW="990600" imgH="431800" progId="Equation.3">
                  <p:embed/>
                </p:oleObj>
              </mc:Choice>
              <mc:Fallback>
                <p:oleObj name="Equation" r:id="rId5" imgW="990600" imgH="431800" progId="Equation.3">
                  <p:embed/>
                  <p:pic>
                    <p:nvPicPr>
                      <p:cNvPr id="33802" name="Object 2">
                        <a:extLst>
                          <a:ext uri="{FF2B5EF4-FFF2-40B4-BE49-F238E27FC236}">
                            <a16:creationId xmlns:a16="http://schemas.microsoft.com/office/drawing/2014/main" id="{CD7B0676-EB32-C44A-9420-E08399CD4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979988"/>
                        <a:ext cx="990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TextBox 12">
            <a:extLst>
              <a:ext uri="{FF2B5EF4-FFF2-40B4-BE49-F238E27FC236}">
                <a16:creationId xmlns:a16="http://schemas.microsoft.com/office/drawing/2014/main" id="{B54342EB-58CF-E849-88EA-2996881FE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97046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3804" name="TextBox 13">
            <a:extLst>
              <a:ext uri="{FF2B5EF4-FFF2-40B4-BE49-F238E27FC236}">
                <a16:creationId xmlns:a16="http://schemas.microsoft.com/office/drawing/2014/main" id="{C831825D-D4E8-F14A-8AD1-4760F0EFB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591175"/>
            <a:ext cx="8405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Elsewhere it may under- or overcover, but this is usually as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 can do (check with MC if crucial or small sample problem).</a:t>
            </a:r>
          </a:p>
        </p:txBody>
      </p:sp>
    </p:spTree>
    <p:extLst>
      <p:ext uri="{BB962C8B-B14F-4D97-AF65-F5344CB8AC3E}">
        <p14:creationId xmlns:p14="http://schemas.microsoft.com/office/powerpoint/2010/main" val="1669330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1">
            <a:extLst>
              <a:ext uri="{FF2B5EF4-FFF2-40B4-BE49-F238E27FC236}">
                <a16:creationId xmlns:a16="http://schemas.microsoft.com/office/drawing/2014/main" id="{40289792-4662-9A4B-9306-CB1E7DCD4C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0658" name="Footer Placeholder 2">
            <a:extLst>
              <a:ext uri="{FF2B5EF4-FFF2-40B4-BE49-F238E27FC236}">
                <a16:creationId xmlns:a16="http://schemas.microsoft.com/office/drawing/2014/main" id="{BA7B0999-BDBF-1243-AEDC-DA2F4E05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7D37954-9D1D-1343-8B2A-0D3438C2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F511F97-0FD6-7F44-A9E6-EBC2FA4DCEB9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E44F8FF0-8FA2-6343-8275-217B5C9E5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sensitivity to 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GB" altLang="en-US" sz="32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9E90F172-0154-E34B-B754-4F8F143A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667000"/>
            <a:ext cx="4476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7">
            <a:extLst>
              <a:ext uri="{FF2B5EF4-FFF2-40B4-BE49-F238E27FC236}">
                <a16:creationId xmlns:a16="http://schemas.microsoft.com/office/drawing/2014/main" id="{BB97246F-99D0-6643-9B7D-67CA4AE5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789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be that the effect of a given hypothesized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very small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to the background-only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0) prediction.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 the distributions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|0)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be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the same:</a:t>
            </a:r>
          </a:p>
        </p:txBody>
      </p:sp>
    </p:spTree>
    <p:extLst>
      <p:ext uri="{BB962C8B-B14F-4D97-AF65-F5344CB8AC3E}">
        <p14:creationId xmlns:p14="http://schemas.microsoft.com/office/powerpoint/2010/main" val="688664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1">
            <a:extLst>
              <a:ext uri="{FF2B5EF4-FFF2-40B4-BE49-F238E27FC236}">
                <a16:creationId xmlns:a16="http://schemas.microsoft.com/office/drawing/2014/main" id="{39F570AD-04E5-CE4F-958D-1931893EE4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71682" name="Footer Placeholder 2">
            <a:extLst>
              <a:ext uri="{FF2B5EF4-FFF2-40B4-BE49-F238E27FC236}">
                <a16:creationId xmlns:a16="http://schemas.microsoft.com/office/drawing/2014/main" id="{AA21DE7E-00E5-C541-864C-A2FBEB56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SOS 2021 / lecture 2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61768BA8-F834-9E46-A233-F2326306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81951D-E4C3-E24C-8A1C-748E2EB4CD82}" type="slidenum">
              <a:rPr lang="en-GB" altLang="en-US" sz="1400">
                <a:solidFill>
                  <a:srgbClr val="0070C0"/>
                </a:solidFill>
              </a:rPr>
              <a:pPr/>
              <a:t>39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DB91579-55D9-674D-8D4D-F0DBE449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+mj-lt"/>
                <a:ea typeface="ＭＳ Ｐゴシック" charset="-128"/>
                <a:cs typeface="ＭＳ Ｐゴシック" charset="-128"/>
              </a:rPr>
              <a:t>Having sufficient sensitivity</a:t>
            </a:r>
          </a:p>
        </p:txBody>
      </p:sp>
      <p:pic>
        <p:nvPicPr>
          <p:cNvPr id="71685" name="Picture 6">
            <a:extLst>
              <a:ext uri="{FF2B5EF4-FFF2-40B4-BE49-F238E27FC236}">
                <a16:creationId xmlns:a16="http://schemas.microsoft.com/office/drawing/2014/main" id="{05AA4D68-17DD-7F40-8189-15B1D0408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39544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Box 7">
            <a:extLst>
              <a:ext uri="{FF2B5EF4-FFF2-40B4-BE49-F238E27FC236}">
                <a16:creationId xmlns:a16="http://schemas.microsoft.com/office/drawing/2014/main" id="{E0AFA1BF-28A1-1249-9B9E-E9C89D78E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7896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contrast, having sensitivity to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that the distributions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|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|0)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more separated: </a:t>
            </a:r>
          </a:p>
        </p:txBody>
      </p:sp>
      <p:sp>
        <p:nvSpPr>
          <p:cNvPr id="71687" name="TextBox 8">
            <a:extLst>
              <a:ext uri="{FF2B5EF4-FFF2-40B4-BE49-F238E27FC236}">
                <a16:creationId xmlns:a16="http://schemas.microsoft.com/office/drawing/2014/main" id="{BAFAB359-5BE4-E24C-AB89-A83DC3C2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358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power (probability to reject 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= 0)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substantially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than </a:t>
            </a:r>
            <a:r>
              <a:rPr lang="el-GR" altLang="en-US" i="1" dirty="0">
                <a:solidFill>
                  <a:srgbClr val="0070C0"/>
                </a:solidFill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power as a measure of the sensitivity.</a:t>
            </a:r>
          </a:p>
        </p:txBody>
      </p:sp>
    </p:spTree>
    <p:extLst>
      <p:ext uri="{BB962C8B-B14F-4D97-AF65-F5344CB8AC3E}">
        <p14:creationId xmlns:p14="http://schemas.microsoft.com/office/powerpoint/2010/main" val="65768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1">
            <a:extLst>
              <a:ext uri="{FF2B5EF4-FFF2-40B4-BE49-F238E27FC236}">
                <a16:creationId xmlns:a16="http://schemas.microsoft.com/office/drawing/2014/main" id="{908067D5-22D3-084B-823F-CABB7CF6A5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2706" name="Footer Placeholder 2">
            <a:extLst>
              <a:ext uri="{FF2B5EF4-FFF2-40B4-BE49-F238E27FC236}">
                <a16:creationId xmlns:a16="http://schemas.microsoft.com/office/drawing/2014/main" id="{CD8BBC9C-933D-AD42-AC4B-51CFDBBB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02622F9D-93A4-D046-A3BC-5CA154E5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49B2DD8-6F3C-C54E-8061-B7652AF0F8EE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93D4E1C7-0E05-534F-A5CF-F0050EEBF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Spurious exclusion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id="{5E8432BA-D62A-7F41-A5F5-180B49730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2779713"/>
            <a:ext cx="43434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Box 8">
            <a:extLst>
              <a:ext uri="{FF2B5EF4-FFF2-40B4-BE49-F238E27FC236}">
                <a16:creationId xmlns:a16="http://schemas.microsoft.com/office/drawing/2014/main" id="{094BF279-3CAD-5948-8889-82FC49EC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382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low sensitivity.  By construction the probability to reject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 is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5%).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probability to reject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 (the power) is only slightly greater than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2711" name="TextBox 9">
            <a:extLst>
              <a:ext uri="{FF2B5EF4-FFF2-40B4-BE49-F238E27FC236}">
                <a16:creationId xmlns:a16="http://schemas.microsoft.com/office/drawing/2014/main" id="{5F9FEE20-C166-6A46-B53D-4A77D50F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48000"/>
            <a:ext cx="38862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 with probability of around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5% (slightly higher), one excludes hypotheses to which one has essentially no sensitivity (e.g.,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b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1000 TeV).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“Spurious exclusion”</a:t>
            </a:r>
          </a:p>
        </p:txBody>
      </p:sp>
    </p:spTree>
    <p:extLst>
      <p:ext uri="{BB962C8B-B14F-4D97-AF65-F5344CB8AC3E}">
        <p14:creationId xmlns:p14="http://schemas.microsoft.com/office/powerpoint/2010/main" val="329695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1">
            <a:extLst>
              <a:ext uri="{FF2B5EF4-FFF2-40B4-BE49-F238E27FC236}">
                <a16:creationId xmlns:a16="http://schemas.microsoft.com/office/drawing/2014/main" id="{D925FC0D-C6DD-5B40-88D8-8BA1FDF5D9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3730" name="Footer Placeholder 2">
            <a:extLst>
              <a:ext uri="{FF2B5EF4-FFF2-40B4-BE49-F238E27FC236}">
                <a16:creationId xmlns:a16="http://schemas.microsoft.com/office/drawing/2014/main" id="{7166F6A8-9766-024E-97A6-BC23206A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148631E1-2A8B-B24C-83D4-3BBF6DA0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AFB19F2-58E7-1B47-8A83-D4BD282BDEC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7634FB17-D63C-A749-8CC8-B037EA0E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1788"/>
            <a:ext cx="8180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of addressing spurious exclusion</a:t>
            </a:r>
          </a:p>
        </p:txBody>
      </p:sp>
      <p:sp>
        <p:nvSpPr>
          <p:cNvPr id="73733" name="TextBox 9">
            <a:extLst>
              <a:ext uri="{FF2B5EF4-FFF2-40B4-BE49-F238E27FC236}">
                <a16:creationId xmlns:a16="http://schemas.microsoft.com/office/drawing/2014/main" id="{85CEF972-E32F-784D-A0D7-4BE1BC6A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771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problem of excluding parameter values to which one has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sensitivity known for a long time; see e.g.,</a:t>
            </a:r>
          </a:p>
        </p:txBody>
      </p:sp>
      <p:pic>
        <p:nvPicPr>
          <p:cNvPr id="73734" name="Picture 10">
            <a:extLst>
              <a:ext uri="{FF2B5EF4-FFF2-40B4-BE49-F238E27FC236}">
                <a16:creationId xmlns:a16="http://schemas.microsoft.com/office/drawing/2014/main" id="{F5AACABD-8F21-8B4E-991E-15D29E1E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1388"/>
            <a:ext cx="8077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TextBox 11">
            <a:extLst>
              <a:ext uri="{FF2B5EF4-FFF2-40B4-BE49-F238E27FC236}">
                <a16:creationId xmlns:a16="http://schemas.microsoft.com/office/drawing/2014/main" id="{B247B118-98E0-F64A-A0BD-9C3BB928B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795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1990s this was re-examined for the LEP Higgs search by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 Read and others</a:t>
            </a:r>
          </a:p>
        </p:txBody>
      </p:sp>
      <p:pic>
        <p:nvPicPr>
          <p:cNvPr id="73736" name="Picture 12">
            <a:extLst>
              <a:ext uri="{FF2B5EF4-FFF2-40B4-BE49-F238E27FC236}">
                <a16:creationId xmlns:a16="http://schemas.microsoft.com/office/drawing/2014/main" id="{DDE72B99-BCC8-F143-A391-AC86AE785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962400"/>
            <a:ext cx="8124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Box 13">
            <a:extLst>
              <a:ext uri="{FF2B5EF4-FFF2-40B4-BE49-F238E27FC236}">
                <a16:creationId xmlns:a16="http://schemas.microsoft.com/office/drawing/2014/main" id="{0B9D5DD5-FC47-B34F-A459-9916883F8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24400"/>
            <a:ext cx="78803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led to the “CL</a:t>
            </a:r>
            <a:r>
              <a:rPr lang="en-US" altLang="en-US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procedure for upper limits.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intervals also effectively reduce spurious exclusion by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particular choice of critical region.</a:t>
            </a:r>
          </a:p>
        </p:txBody>
      </p:sp>
    </p:spTree>
    <p:extLst>
      <p:ext uri="{BB962C8B-B14F-4D97-AF65-F5344CB8AC3E}">
        <p14:creationId xmlns:p14="http://schemas.microsoft.com/office/powerpoint/2010/main" val="1515492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1">
            <a:extLst>
              <a:ext uri="{FF2B5EF4-FFF2-40B4-BE49-F238E27FC236}">
                <a16:creationId xmlns:a16="http://schemas.microsoft.com/office/drawing/2014/main" id="{6E7BF65D-742A-114F-8996-A0A07E4507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4754" name="Footer Placeholder 2">
            <a:extLst>
              <a:ext uri="{FF2B5EF4-FFF2-40B4-BE49-F238E27FC236}">
                <a16:creationId xmlns:a16="http://schemas.microsoft.com/office/drawing/2014/main" id="{3D76C6D8-5A47-7E4B-B306-87F558E3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82F8DA8A-59DE-0440-9EBD-F287662B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1C65B01-9511-824B-82D9-41C5C48498E8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25E992EB-D359-1847-80F7-810F005B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5588"/>
            <a:ext cx="891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</a:t>
            </a:r>
          </a:p>
        </p:txBody>
      </p:sp>
      <p:pic>
        <p:nvPicPr>
          <p:cNvPr id="74757" name="Picture 2" descr="http://www.pp.rhul.ac.uk/~cowan/temp/Qdist3_cls.gif">
            <a:extLst>
              <a:ext uri="{FF2B5EF4-FFF2-40B4-BE49-F238E27FC236}">
                <a16:creationId xmlns:a16="http://schemas.microsoft.com/office/drawing/2014/main" id="{C5C68C04-543D-D043-9C5F-E7089397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79650"/>
            <a:ext cx="403701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8">
            <a:extLst>
              <a:ext uri="{FF2B5EF4-FFF2-40B4-BE49-F238E27FC236}">
                <a16:creationId xmlns:a16="http://schemas.microsoft.com/office/drawing/2014/main" id="{FC84468D-7D28-2147-A650-83BEDE81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1099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4759" name="TextBox 9">
            <a:extLst>
              <a:ext uri="{FF2B5EF4-FFF2-40B4-BE49-F238E27FC236}">
                <a16:creationId xmlns:a16="http://schemas.microsoft.com/office/drawing/2014/main" id="{D83373EA-F4C4-AB43-8F5E-EA40073CF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686175"/>
            <a:ext cx="160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4760" name="TextBox 10">
            <a:extLst>
              <a:ext uri="{FF2B5EF4-FFF2-40B4-BE49-F238E27FC236}">
                <a16:creationId xmlns:a16="http://schemas.microsoft.com/office/drawing/2014/main" id="{93CE2E0E-0218-9149-8EE3-300C8398F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4506913"/>
            <a:ext cx="636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</a:p>
        </p:txBody>
      </p:sp>
      <p:sp>
        <p:nvSpPr>
          <p:cNvPr id="74761" name="TextBox 11">
            <a:extLst>
              <a:ext uri="{FF2B5EF4-FFF2-40B4-BE49-F238E27FC236}">
                <a16:creationId xmlns:a16="http://schemas.microsoft.com/office/drawing/2014/main" id="{658FC46F-C040-FF4F-8045-9B034BE7D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722813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74762" name="Straight Arrow Connector 13">
            <a:extLst>
              <a:ext uri="{FF2B5EF4-FFF2-40B4-BE49-F238E27FC236}">
                <a16:creationId xmlns:a16="http://schemas.microsoft.com/office/drawing/2014/main" id="{5BC8438D-9E8F-1645-8D1B-E2966907C0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930650"/>
            <a:ext cx="865187" cy="3603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3" name="Straight Arrow Connector 14">
            <a:extLst>
              <a:ext uri="{FF2B5EF4-FFF2-40B4-BE49-F238E27FC236}">
                <a16:creationId xmlns:a16="http://schemas.microsoft.com/office/drawing/2014/main" id="{E8343505-7BD3-5A4D-BF16-5284CD3ED8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5083175"/>
            <a:ext cx="1582737" cy="28733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4" name="Straight Arrow Connector 18">
            <a:extLst>
              <a:ext uri="{FF2B5EF4-FFF2-40B4-BE49-F238E27FC236}">
                <a16:creationId xmlns:a16="http://schemas.microsoft.com/office/drawing/2014/main" id="{D8ACC87B-E1FD-F942-A508-03558CF3ACA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19700" y="3427413"/>
            <a:ext cx="1008063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5" name="Straight Arrow Connector 21">
            <a:extLst>
              <a:ext uri="{FF2B5EF4-FFF2-40B4-BE49-F238E27FC236}">
                <a16:creationId xmlns:a16="http://schemas.microsoft.com/office/drawing/2014/main" id="{8A50EABB-ECFE-6A4E-96C7-1CA8D98CF02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787900" y="4795838"/>
            <a:ext cx="1368425" cy="5746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6" name="TextBox 16">
            <a:extLst>
              <a:ext uri="{FF2B5EF4-FFF2-40B4-BE49-F238E27FC236}">
                <a16:creationId xmlns:a16="http://schemas.microsoft.com/office/drawing/2014/main" id="{2D2A4E38-25E0-E848-A685-AC10C5930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09650"/>
            <a:ext cx="8308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usual formulation of CL</a:t>
            </a:r>
            <a:r>
              <a:rPr lang="en-US" alt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one tests both the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 (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</a:t>
            </a:r>
          </a:p>
          <a:p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0 (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hypotheses with the same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-2ln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336812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Date Placeholder 1">
            <a:extLst>
              <a:ext uri="{FF2B5EF4-FFF2-40B4-BE49-F238E27FC236}">
                <a16:creationId xmlns:a16="http://schemas.microsoft.com/office/drawing/2014/main" id="{2658D458-55A5-2E4B-8733-23750B002E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5778" name="Footer Placeholder 2">
            <a:extLst>
              <a:ext uri="{FF2B5EF4-FFF2-40B4-BE49-F238E27FC236}">
                <a16:creationId xmlns:a16="http://schemas.microsoft.com/office/drawing/2014/main" id="{31E708BD-20F7-2A4B-AED1-BB30D697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B05B97FE-6E78-AC4C-87FA-F91BBFE1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A0A05D4-7C13-2C4E-9C77-07F939F552E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8C746596-2537-DC49-963E-5E95F009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5588"/>
            <a:ext cx="891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 (2)</a:t>
            </a:r>
          </a:p>
        </p:txBody>
      </p:sp>
      <p:sp>
        <p:nvSpPr>
          <p:cNvPr id="75781" name="TextBox 16">
            <a:extLst>
              <a:ext uri="{FF2B5EF4-FFF2-40B4-BE49-F238E27FC236}">
                <a16:creationId xmlns:a16="http://schemas.microsoft.com/office/drawing/2014/main" id="{788AD344-7C27-C84E-A6DB-59DA7D6A2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064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before, “low sensitivity” means the distributions of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</a:t>
            </a:r>
          </a:p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very close:</a:t>
            </a:r>
          </a:p>
        </p:txBody>
      </p:sp>
      <p:pic>
        <p:nvPicPr>
          <p:cNvPr id="75782" name="Picture 2" descr="http://www.pp.rhul.ac.uk/~cowan/temp/Qdist0.gif">
            <a:extLst>
              <a:ext uri="{FF2B5EF4-FFF2-40B4-BE49-F238E27FC236}">
                <a16:creationId xmlns:a16="http://schemas.microsoft.com/office/drawing/2014/main" id="{0294BF9F-1DFA-2D45-ABCE-053BB421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286000"/>
            <a:ext cx="40322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Box 8">
            <a:extLst>
              <a:ext uri="{FF2B5EF4-FFF2-40B4-BE49-F238E27FC236}">
                <a16:creationId xmlns:a16="http://schemas.microsoft.com/office/drawing/2014/main" id="{6F2B736C-568F-0849-A919-48BB2C987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20304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5784" name="TextBox 9">
            <a:extLst>
              <a:ext uri="{FF2B5EF4-FFF2-40B4-BE49-F238E27FC236}">
                <a16:creationId xmlns:a16="http://schemas.microsoft.com/office/drawing/2014/main" id="{6DF2C014-3E88-3449-B5D7-B6BBD0F2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2686050"/>
            <a:ext cx="161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5785" name="TextBox 10">
            <a:extLst>
              <a:ext uri="{FF2B5EF4-FFF2-40B4-BE49-F238E27FC236}">
                <a16:creationId xmlns:a16="http://schemas.microsoft.com/office/drawing/2014/main" id="{495049BC-57CC-DD4C-86D4-9753EEE6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4384675"/>
            <a:ext cx="63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</a:p>
        </p:txBody>
      </p:sp>
      <p:sp>
        <p:nvSpPr>
          <p:cNvPr id="75786" name="TextBox 11">
            <a:extLst>
              <a:ext uri="{FF2B5EF4-FFF2-40B4-BE49-F238E27FC236}">
                <a16:creationId xmlns:a16="http://schemas.microsoft.com/office/drawing/2014/main" id="{D61884CE-DF52-F646-8399-191E78DAF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86275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75787" name="Straight Arrow Connector 13">
            <a:extLst>
              <a:ext uri="{FF2B5EF4-FFF2-40B4-BE49-F238E27FC236}">
                <a16:creationId xmlns:a16="http://schemas.microsoft.com/office/drawing/2014/main" id="{AA41DC01-2C1B-F34E-80B1-ECAAF2E7A02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846513" y="3190875"/>
            <a:ext cx="431800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8" name="Straight Arrow Connector 14">
            <a:extLst>
              <a:ext uri="{FF2B5EF4-FFF2-40B4-BE49-F238E27FC236}">
                <a16:creationId xmlns:a16="http://schemas.microsoft.com/office/drawing/2014/main" id="{8192CB52-0E0B-374F-A9BA-479FA86E8C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62225" y="4846638"/>
            <a:ext cx="1800225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9" name="Straight Arrow Connector 18">
            <a:extLst>
              <a:ext uri="{FF2B5EF4-FFF2-40B4-BE49-F238E27FC236}">
                <a16:creationId xmlns:a16="http://schemas.microsoft.com/office/drawing/2014/main" id="{FC3E5001-9C41-DF47-BE40-48CE73D71AF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076825" y="2349500"/>
            <a:ext cx="792163" cy="6477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0" name="Straight Arrow Connector 21">
            <a:extLst>
              <a:ext uri="{FF2B5EF4-FFF2-40B4-BE49-F238E27FC236}">
                <a16:creationId xmlns:a16="http://schemas.microsoft.com/office/drawing/2014/main" id="{AC244686-6F70-AE48-A755-BD36AB08768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26050" y="4919663"/>
            <a:ext cx="863600" cy="5032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86598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1">
            <a:extLst>
              <a:ext uri="{FF2B5EF4-FFF2-40B4-BE49-F238E27FC236}">
                <a16:creationId xmlns:a16="http://schemas.microsoft.com/office/drawing/2014/main" id="{90BEF364-5643-1F4E-81E8-C59DFAD0CE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6802" name="Footer Placeholder 2">
            <a:extLst>
              <a:ext uri="{FF2B5EF4-FFF2-40B4-BE49-F238E27FC236}">
                <a16:creationId xmlns:a16="http://schemas.microsoft.com/office/drawing/2014/main" id="{EF34B95C-56D1-C24A-B0E4-9C66B8C2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A95A4F5C-E2EA-AB40-9077-8C8F027C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3B6A64-74E0-FC4A-9DB4-D6176D179DC6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6804" name="Picture 12" descr="http://www.pp.rhul.ac.uk/~cowan/temp/Qdist3.gif">
            <a:extLst>
              <a:ext uri="{FF2B5EF4-FFF2-40B4-BE49-F238E27FC236}">
                <a16:creationId xmlns:a16="http://schemas.microsoft.com/office/drawing/2014/main" id="{16EEF825-8B07-5442-B958-E5CB5664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16113"/>
            <a:ext cx="36544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Box 5">
            <a:extLst>
              <a:ext uri="{FF2B5EF4-FFF2-40B4-BE49-F238E27FC236}">
                <a16:creationId xmlns:a16="http://schemas.microsoft.com/office/drawing/2014/main" id="{2A75945E-1CAD-C24D-914C-C5944902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760413"/>
            <a:ext cx="7513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solution (A. Read et al.) is to base the test not on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usual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(CL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but rather to divide this by 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(~ one minus the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-only hypothesis), i.e.,</a:t>
            </a:r>
          </a:p>
        </p:txBody>
      </p:sp>
      <p:pic>
        <p:nvPicPr>
          <p:cNvPr id="76806" name="Picture 2">
            <a:extLst>
              <a:ext uri="{FF2B5EF4-FFF2-40B4-BE49-F238E27FC236}">
                <a16:creationId xmlns:a16="http://schemas.microsoft.com/office/drawing/2014/main" id="{17C28641-96AC-0947-A612-116093BDC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52738"/>
            <a:ext cx="19065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Box 8">
            <a:extLst>
              <a:ext uri="{FF2B5EF4-FFF2-40B4-BE49-F238E27FC236}">
                <a16:creationId xmlns:a16="http://schemas.microsoft.com/office/drawing/2014/main" id="{97B16181-3CD8-E547-9573-95D1DB23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349500"/>
            <a:ext cx="110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</a:t>
            </a:r>
          </a:p>
        </p:txBody>
      </p:sp>
      <p:sp>
        <p:nvSpPr>
          <p:cNvPr id="76808" name="TextBox 9">
            <a:extLst>
              <a:ext uri="{FF2B5EF4-FFF2-40B4-BE49-F238E27FC236}">
                <a16:creationId xmlns:a16="http://schemas.microsoft.com/office/drawing/2014/main" id="{809C72D7-D6F7-F04B-805D-74AA4F88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752975"/>
            <a:ext cx="2709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s+b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if:</a:t>
            </a:r>
          </a:p>
        </p:txBody>
      </p:sp>
      <p:pic>
        <p:nvPicPr>
          <p:cNvPr id="76809" name="Picture 3">
            <a:extLst>
              <a:ext uri="{FF2B5EF4-FFF2-40B4-BE49-F238E27FC236}">
                <a16:creationId xmlns:a16="http://schemas.microsoft.com/office/drawing/2014/main" id="{49BE782E-5E0F-F44C-9707-89834F37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689600"/>
            <a:ext cx="1114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Box 11">
            <a:extLst>
              <a:ext uri="{FF2B5EF4-FFF2-40B4-BE49-F238E27FC236}">
                <a16:creationId xmlns:a16="http://schemas.microsoft.com/office/drawing/2014/main" id="{84332BE5-4533-7740-8A64-23D17C56B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5213350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“effective”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 when the two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become close (prevents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 if sensitivity is low).</a:t>
            </a:r>
          </a:p>
        </p:txBody>
      </p:sp>
      <p:sp>
        <p:nvSpPr>
          <p:cNvPr id="76811" name="TextBox 12">
            <a:extLst>
              <a:ext uri="{FF2B5EF4-FFF2-40B4-BE49-F238E27FC236}">
                <a16:creationId xmlns:a16="http://schemas.microsoft.com/office/drawing/2014/main" id="{73D4E97C-D58C-AA41-AB95-1FAD6257E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246221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6812" name="TextBox 15">
            <a:extLst>
              <a:ext uri="{FF2B5EF4-FFF2-40B4-BE49-F238E27FC236}">
                <a16:creationId xmlns:a16="http://schemas.microsoft.com/office/drawing/2014/main" id="{BAFE7448-1F96-4E47-841D-AF24AE14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2276475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pic>
        <p:nvPicPr>
          <p:cNvPr id="76813" name="Picture 13">
            <a:extLst>
              <a:ext uri="{FF2B5EF4-FFF2-40B4-BE49-F238E27FC236}">
                <a16:creationId xmlns:a16="http://schemas.microsoft.com/office/drawing/2014/main" id="{FB147C5A-E5B6-7441-B8B9-8E0C2201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29063"/>
            <a:ext cx="15589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14" name="Straight Arrow Connector 18">
            <a:extLst>
              <a:ext uri="{FF2B5EF4-FFF2-40B4-BE49-F238E27FC236}">
                <a16:creationId xmlns:a16="http://schemas.microsoft.com/office/drawing/2014/main" id="{5162673D-1C9F-074B-A33E-460DBF3EF4B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129212" y="2997201"/>
            <a:ext cx="504825" cy="215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5" name="Straight Arrow Connector 22">
            <a:extLst>
              <a:ext uri="{FF2B5EF4-FFF2-40B4-BE49-F238E27FC236}">
                <a16:creationId xmlns:a16="http://schemas.microsoft.com/office/drawing/2014/main" id="{3B8C0907-3A43-7443-A90B-474CDE9C67C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23075" y="3105150"/>
            <a:ext cx="431800" cy="215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6" name="TextBox 26">
            <a:extLst>
              <a:ext uri="{FF2B5EF4-FFF2-40B4-BE49-F238E27FC236}">
                <a16:creationId xmlns:a16="http://schemas.microsoft.com/office/drawing/2014/main" id="{DC9ED4AC-92EC-0D42-8217-1822E15FF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8" y="3933825"/>
            <a:ext cx="856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</a:p>
        </p:txBody>
      </p:sp>
      <p:cxnSp>
        <p:nvCxnSpPr>
          <p:cNvPr id="76817" name="Straight Arrow Connector 28">
            <a:extLst>
              <a:ext uri="{FF2B5EF4-FFF2-40B4-BE49-F238E27FC236}">
                <a16:creationId xmlns:a16="http://schemas.microsoft.com/office/drawing/2014/main" id="{B69A1278-73F5-E541-B52E-A8E8A7D7B46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70663" y="4221163"/>
            <a:ext cx="1079500" cy="2873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8" name="TextBox 29">
            <a:extLst>
              <a:ext uri="{FF2B5EF4-FFF2-40B4-BE49-F238E27FC236}">
                <a16:creationId xmlns:a16="http://schemas.microsoft.com/office/drawing/2014/main" id="{080AFE4A-0C65-4948-AD0B-9EE9724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3789363"/>
            <a:ext cx="835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76819" name="Straight Arrow Connector 30">
            <a:extLst>
              <a:ext uri="{FF2B5EF4-FFF2-40B4-BE49-F238E27FC236}">
                <a16:creationId xmlns:a16="http://schemas.microsoft.com/office/drawing/2014/main" id="{F5ACA7DF-AEEE-924C-A997-D810B5C9EC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4437063"/>
            <a:ext cx="1439862" cy="2873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0" name="Rectangle 2">
            <a:extLst>
              <a:ext uri="{FF2B5EF4-FFF2-40B4-BE49-F238E27FC236}">
                <a16:creationId xmlns:a16="http://schemas.microsoft.com/office/drawing/2014/main" id="{EFB5B461-CDB9-FD47-AB51-5441005C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915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 (3)</a:t>
            </a:r>
          </a:p>
        </p:txBody>
      </p:sp>
    </p:spTree>
    <p:extLst>
      <p:ext uri="{BB962C8B-B14F-4D97-AF65-F5344CB8AC3E}">
        <p14:creationId xmlns:p14="http://schemas.microsoft.com/office/powerpoint/2010/main" val="1959340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1">
            <a:extLst>
              <a:ext uri="{FF2B5EF4-FFF2-40B4-BE49-F238E27FC236}">
                <a16:creationId xmlns:a16="http://schemas.microsoft.com/office/drawing/2014/main" id="{9FAB144C-937F-B249-82CE-C87FB7C7C0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9874" name="Footer Placeholder 2">
            <a:extLst>
              <a:ext uri="{FF2B5EF4-FFF2-40B4-BE49-F238E27FC236}">
                <a16:creationId xmlns:a16="http://schemas.microsoft.com/office/drawing/2014/main" id="{75630B47-1808-4D45-A1CA-E7E1EBA1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E73C1C56-11CD-7949-9883-34EF6A22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C1B95FE-87B1-EF45-B2A1-DC9CF820FF4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2417A9B2-2F87-C64B-BF22-C15AF3145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55588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test for limits (2)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7" name="TextBox 11">
            <a:extLst>
              <a:ext uri="{FF2B5EF4-FFF2-40B4-BE49-F238E27FC236}">
                <a16:creationId xmlns:a16="http://schemas.microsoft.com/office/drawing/2014/main" id="{1C2CAC57-E53E-6140-935F-E63F473F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6925"/>
            <a:ext cx="8747203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some cases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 is no longer a relevant alternative and we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try to exclude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grounds that some other measure of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incompatibility between it and the data exceeds some threshold.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measure of incompatibility is taken to be the likelihood ratio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respect to a two-sided alternative, then the critical region can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 both high and  low data values.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unified intervals, G. Feldman, R. Cousins,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Phys. Rev. D 57, 3873–3889 (1998)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Big Debate is whether to use one-sided or unified intervals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cases where small (or zero) values of the parameter are relevant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alternatives.  Professional statisticians have voiced support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both sides of the debate. </a:t>
            </a:r>
          </a:p>
        </p:txBody>
      </p:sp>
    </p:spTree>
    <p:extLst>
      <p:ext uri="{BB962C8B-B14F-4D97-AF65-F5344CB8AC3E}">
        <p14:creationId xmlns:p14="http://schemas.microsoft.com/office/powerpoint/2010/main" val="2431862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5">
            <a:extLst>
              <a:ext uri="{FF2B5EF4-FFF2-40B4-BE49-F238E27FC236}">
                <a16:creationId xmlns:a16="http://schemas.microsoft.com/office/drawing/2014/main" id="{9BF53286-622E-A546-B6A7-AF0DD68D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876D21C-06C9-8644-985E-44295D3655F5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6D56141A-46A2-764A-973F-3706E77E3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375" y="396875"/>
            <a:ext cx="7546975" cy="5842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Unified (Feldman-Cousins) intervals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FBE46420-0B8F-674A-84C0-FD692DF8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267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use directly</a:t>
            </a:r>
          </a:p>
        </p:txBody>
      </p:sp>
      <p:sp>
        <p:nvSpPr>
          <p:cNvPr id="80900" name="Date Placeholder 10">
            <a:extLst>
              <a:ext uri="{FF2B5EF4-FFF2-40B4-BE49-F238E27FC236}">
                <a16:creationId xmlns:a16="http://schemas.microsoft.com/office/drawing/2014/main" id="{B426A3CD-EB0B-CC43-B1BB-0C1C6A6C5C3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80901" name="Footer Placeholder 11">
            <a:extLst>
              <a:ext uri="{FF2B5EF4-FFF2-40B4-BE49-F238E27FC236}">
                <a16:creationId xmlns:a16="http://schemas.microsoft.com/office/drawing/2014/main" id="{09F40CE9-963B-0343-A982-E3101F84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902" name="TextBox 7">
            <a:extLst>
              <a:ext uri="{FF2B5EF4-FFF2-40B4-BE49-F238E27FC236}">
                <a16:creationId xmlns:a16="http://schemas.microsoft.com/office/drawing/2014/main" id="{CE13176E-43F7-C244-BFFF-0BACB1F8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501900"/>
            <a:ext cx="4914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test statistic for a hypothesized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0903" name="Picture 7">
            <a:extLst>
              <a:ext uri="{FF2B5EF4-FFF2-40B4-BE49-F238E27FC236}">
                <a16:creationId xmlns:a16="http://schemas.microsoft.com/office/drawing/2014/main" id="{2FB5F222-EA0F-3248-9CDB-C4538C1D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531938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Box 11">
            <a:extLst>
              <a:ext uri="{FF2B5EF4-FFF2-40B4-BE49-F238E27FC236}">
                <a16:creationId xmlns:a16="http://schemas.microsoft.com/office/drawing/2014/main" id="{D202472D-729C-5549-881E-E0C8C0A2E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181927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80905" name="Picture 2">
            <a:extLst>
              <a:ext uri="{FF2B5EF4-FFF2-40B4-BE49-F238E27FC236}">
                <a16:creationId xmlns:a16="http://schemas.microsoft.com/office/drawing/2014/main" id="{6831A2E6-3717-6140-80E1-C52C5CCD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25613"/>
            <a:ext cx="2314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TextBox 12">
            <a:extLst>
              <a:ext uri="{FF2B5EF4-FFF2-40B4-BE49-F238E27FC236}">
                <a16:creationId xmlns:a16="http://schemas.microsoft.com/office/drawing/2014/main" id="{6ECEA82F-A459-3546-9870-0DB90D168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081338"/>
            <a:ext cx="83232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discrepancy between data and hypothesis can correspond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to the estimate for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being observed high or low relative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essentially the statistic used for Feldman-Cousins intervals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also treats nuisance parameters).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G. Feldman and R.D. Cousins, Phys. Rev. D 57 (1998) 3873.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edge of interval can be at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depending on data.</a:t>
            </a:r>
          </a:p>
        </p:txBody>
      </p:sp>
    </p:spTree>
    <p:extLst>
      <p:ext uri="{BB962C8B-B14F-4D97-AF65-F5344CB8AC3E}">
        <p14:creationId xmlns:p14="http://schemas.microsoft.com/office/powerpoint/2010/main" val="2951077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4">
            <a:extLst>
              <a:ext uri="{FF2B5EF4-FFF2-40B4-BE49-F238E27FC236}">
                <a16:creationId xmlns:a16="http://schemas.microsoft.com/office/drawing/2014/main" id="{AD42802F-E04A-B04D-8E02-79FCC4C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DC8C1324-586F-4042-A0EA-E293156E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7AA6A2-0CE1-7045-8115-17C06FAA6DF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4AC55A76-0E75-6A4E-B6A3-83D516341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" y="265113"/>
            <a:ext cx="8467725" cy="820737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Upper/lower edges of F-C interval for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b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Poisson(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2948" name="Text Box 7">
            <a:extLst>
              <a:ext uri="{FF2B5EF4-FFF2-40B4-BE49-F238E27FC236}">
                <a16:creationId xmlns:a16="http://schemas.microsoft.com/office/drawing/2014/main" id="{E5565BCD-588A-1044-A59A-449630E1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984750"/>
            <a:ext cx="657115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edge may be at zero, depending on data.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upper edge has (weak) dependence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2949" name="Picture 8">
            <a:extLst>
              <a:ext uri="{FF2B5EF4-FFF2-40B4-BE49-F238E27FC236}">
                <a16:creationId xmlns:a16="http://schemas.microsoft.com/office/drawing/2014/main" id="{47EE826D-F27C-C84A-8309-E22ABEF0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09725"/>
            <a:ext cx="33083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9">
            <a:extLst>
              <a:ext uri="{FF2B5EF4-FFF2-40B4-BE49-F238E27FC236}">
                <a16:creationId xmlns:a16="http://schemas.microsoft.com/office/drawing/2014/main" id="{06803EEF-97BA-FC42-AB03-9E463A32B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471613"/>
            <a:ext cx="275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Feldman &amp; Cousins, PRD 57 (1998) 3873</a:t>
            </a:r>
          </a:p>
        </p:txBody>
      </p:sp>
      <p:pic>
        <p:nvPicPr>
          <p:cNvPr id="82951" name="Picture 9">
            <a:extLst>
              <a:ext uri="{FF2B5EF4-FFF2-40B4-BE49-F238E27FC236}">
                <a16:creationId xmlns:a16="http://schemas.microsoft.com/office/drawing/2014/main" id="{84414E81-A60E-3948-A6B6-D1441791C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670050"/>
            <a:ext cx="34353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Date Placeholder 8">
            <a:extLst>
              <a:ext uri="{FF2B5EF4-FFF2-40B4-BE49-F238E27FC236}">
                <a16:creationId xmlns:a16="http://schemas.microsoft.com/office/drawing/2014/main" id="{37DF9F73-83D7-E845-A444-F72DAAFA06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197539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31878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892629"/>
            <a:ext cx="82241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 in the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plane is a confidence region at CL = 39.3%.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if one wants to know only about, say,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confidence interval at CL = 68.3% (i.e., ±1 std. dev.).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5AECA-8489-6D46-8EDA-2C6A43C5D016}"/>
              </a:ext>
            </a:extLst>
          </p:cNvPr>
          <p:cNvSpPr txBox="1"/>
          <p:nvPr/>
        </p:nvSpPr>
        <p:spPr>
          <a:xfrm>
            <a:off x="459915" y="3056884"/>
            <a:ext cx="411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form the interval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</a:t>
            </a:r>
          </a:p>
        </p:txBody>
      </p:sp>
      <p:grpSp>
        <p:nvGrpSpPr>
          <p:cNvPr id="6279" name="Group 6278">
            <a:extLst>
              <a:ext uri="{FF2B5EF4-FFF2-40B4-BE49-F238E27FC236}">
                <a16:creationId xmlns:a16="http://schemas.microsoft.com/office/drawing/2014/main" id="{1DEC13FF-8D78-DC42-A1C8-64FECB2BC522}"/>
              </a:ext>
            </a:extLst>
          </p:cNvPr>
          <p:cNvGrpSpPr/>
          <p:nvPr/>
        </p:nvGrpSpPr>
        <p:grpSpPr>
          <a:xfrm>
            <a:off x="5133650" y="3429000"/>
            <a:ext cx="3521726" cy="2932669"/>
            <a:chOff x="4575600" y="3179627"/>
            <a:chExt cx="4269240" cy="35551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14:cNvPr>
                <p14:cNvContentPartPr/>
                <p14:nvPr/>
              </p14:nvContentPartPr>
              <p14:xfrm>
                <a:off x="6170565" y="327766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565" y="3268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14:cNvPr>
                <p14:cNvContentPartPr/>
                <p14:nvPr/>
              </p14:nvContentPartPr>
              <p14:xfrm>
                <a:off x="5418525" y="3397187"/>
                <a:ext cx="70920" cy="239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0138" y="3378861"/>
                  <a:ext cx="108131" cy="243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14:cNvPr>
                <p14:cNvContentPartPr/>
                <p14:nvPr/>
              </p14:nvContentPartPr>
              <p14:xfrm>
                <a:off x="5430405" y="5791547"/>
                <a:ext cx="2926440" cy="4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1640" y="5772842"/>
                  <a:ext cx="2963097" cy="7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14:cNvPr>
                <p14:cNvContentPartPr/>
                <p14:nvPr/>
              </p14:nvContentPartPr>
              <p14:xfrm>
                <a:off x="7106565" y="4322747"/>
                <a:ext cx="437760" cy="79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88252" y="4303988"/>
                  <a:ext cx="474385" cy="834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14:cNvPr>
                <p14:cNvContentPartPr/>
                <p14:nvPr/>
              </p14:nvContentPartPr>
              <p14:xfrm>
                <a:off x="7440285" y="4961387"/>
                <a:ext cx="121320" cy="14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1520" y="4942629"/>
                  <a:ext cx="157978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14:cNvPr>
                <p14:cNvContentPartPr/>
                <p14:nvPr/>
              </p14:nvContentPartPr>
              <p14:xfrm>
                <a:off x="6039885" y="5300507"/>
                <a:ext cx="24480" cy="8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21525" y="5281748"/>
                  <a:ext cx="61637" cy="125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14:cNvPr>
                <p14:cNvContentPartPr/>
                <p14:nvPr/>
              </p14:nvContentPartPr>
              <p14:xfrm>
                <a:off x="6050685" y="5571587"/>
                <a:ext cx="19080" cy="8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32472" y="5552835"/>
                  <a:ext cx="55939" cy="12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14:cNvPr>
                <p14:cNvContentPartPr/>
                <p14:nvPr/>
              </p14:nvContentPartPr>
              <p14:xfrm>
                <a:off x="6066165" y="5770667"/>
                <a:ext cx="28800" cy="50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47401" y="5752392"/>
                  <a:ext cx="65891" cy="87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14:cNvPr>
                <p14:cNvContentPartPr/>
                <p14:nvPr/>
              </p14:nvContentPartPr>
              <p14:xfrm>
                <a:off x="7563765" y="4257227"/>
                <a:ext cx="18360" cy="5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5832" y="4238987"/>
                  <a:ext cx="54226" cy="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14:cNvPr>
                <p14:cNvContentPartPr/>
                <p14:nvPr/>
              </p14:nvContentPartPr>
              <p14:xfrm>
                <a:off x="7563765" y="5280707"/>
                <a:ext cx="38160" cy="165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5343" y="5261910"/>
                  <a:ext cx="75443" cy="202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14:cNvPr>
                <p14:cNvContentPartPr/>
                <p14:nvPr/>
              </p14:nvContentPartPr>
              <p14:xfrm>
                <a:off x="7562325" y="5562227"/>
                <a:ext cx="9720" cy="12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44575" y="5543430"/>
                  <a:ext cx="45219" cy="15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14:cNvPr>
                <p14:cNvContentPartPr/>
                <p14:nvPr/>
              </p14:nvContentPartPr>
              <p14:xfrm>
                <a:off x="7542165" y="5770307"/>
                <a:ext cx="5256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3487" y="5751868"/>
                  <a:ext cx="89048" cy="73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14:cNvPr>
                <p14:cNvContentPartPr/>
                <p14:nvPr/>
              </p14:nvContentPartPr>
              <p14:xfrm>
                <a:off x="6812805" y="4420667"/>
                <a:ext cx="1080" cy="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7325" y="4401928"/>
                  <a:ext cx="31320" cy="4532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9" name="Group 6148">
              <a:extLst>
                <a:ext uri="{FF2B5EF4-FFF2-40B4-BE49-F238E27FC236}">
                  <a16:creationId xmlns:a16="http://schemas.microsoft.com/office/drawing/2014/main" id="{298CAA7A-A03D-7646-A47D-57BA859B0B06}"/>
                </a:ext>
              </a:extLst>
            </p:cNvPr>
            <p:cNvGrpSpPr/>
            <p:nvPr/>
          </p:nvGrpSpPr>
          <p:grpSpPr>
            <a:xfrm>
              <a:off x="8438925" y="5962547"/>
              <a:ext cx="245160" cy="328680"/>
              <a:chOff x="8228160" y="5798074"/>
              <a:chExt cx="245160" cy="328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14:cNvPr>
                  <p14:cNvContentPartPr/>
                  <p14:nvPr/>
                </p14:nvContentPartPr>
                <p14:xfrm>
                  <a:off x="8228160" y="5798074"/>
                  <a:ext cx="156240" cy="2059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09830" y="5779751"/>
                    <a:ext cx="193336" cy="2425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14:cNvPr>
                  <p14:cNvContentPartPr/>
                  <p14:nvPr/>
                </p14:nvContentPartPr>
                <p14:xfrm>
                  <a:off x="8267400" y="5917954"/>
                  <a:ext cx="133200" cy="259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249058" y="5899502"/>
                    <a:ext cx="170321" cy="63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14:cNvPr>
                  <p14:cNvContentPartPr/>
                  <p14:nvPr/>
                </p14:nvContentPartPr>
                <p14:xfrm>
                  <a:off x="8377200" y="6046474"/>
                  <a:ext cx="96120" cy="802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358413" y="6028149"/>
                    <a:ext cx="133257" cy="1173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14:cNvPr>
                <p14:cNvContentPartPr/>
                <p14:nvPr/>
              </p14:nvContentPartPr>
              <p14:xfrm>
                <a:off x="5071125" y="3179627"/>
                <a:ext cx="134640" cy="15912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2389" y="3161317"/>
                  <a:ext cx="171241" cy="1961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5" name="Group 6154">
              <a:extLst>
                <a:ext uri="{FF2B5EF4-FFF2-40B4-BE49-F238E27FC236}">
                  <a16:creationId xmlns:a16="http://schemas.microsoft.com/office/drawing/2014/main" id="{E470A55D-1EA9-3143-BE09-86A7DE84C450}"/>
                </a:ext>
              </a:extLst>
            </p:cNvPr>
            <p:cNvGrpSpPr/>
            <p:nvPr/>
          </p:nvGrpSpPr>
          <p:grpSpPr>
            <a:xfrm>
              <a:off x="5114685" y="3261707"/>
              <a:ext cx="127800" cy="239040"/>
              <a:chOff x="4903920" y="3249634"/>
              <a:chExt cx="12780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14:cNvPr>
                  <p14:cNvContentPartPr/>
                  <p14:nvPr/>
                </p14:nvContentPartPr>
                <p14:xfrm>
                  <a:off x="4903920" y="3249634"/>
                  <a:ext cx="102600" cy="183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885146" y="3231274"/>
                    <a:ext cx="139711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14:cNvPr>
                  <p14:cNvContentPartPr/>
                  <p14:nvPr/>
                </p14:nvContentPartPr>
                <p14:xfrm>
                  <a:off x="5023440" y="3365914"/>
                  <a:ext cx="8280" cy="12276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005137" y="3347566"/>
                    <a:ext cx="45322" cy="159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4" name="Group 6163">
              <a:extLst>
                <a:ext uri="{FF2B5EF4-FFF2-40B4-BE49-F238E27FC236}">
                  <a16:creationId xmlns:a16="http://schemas.microsoft.com/office/drawing/2014/main" id="{AA8B6ADC-96BB-5B44-BA86-7FF611DAD0D6}"/>
                </a:ext>
              </a:extLst>
            </p:cNvPr>
            <p:cNvGrpSpPr/>
            <p:nvPr/>
          </p:nvGrpSpPr>
          <p:grpSpPr>
            <a:xfrm>
              <a:off x="5484600" y="3874234"/>
              <a:ext cx="499320" cy="66600"/>
              <a:chOff x="5484600" y="3874234"/>
              <a:chExt cx="499320" cy="6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14:cNvPr>
                  <p14:cNvContentPartPr/>
                  <p14:nvPr/>
                </p14:nvContentPartPr>
                <p14:xfrm>
                  <a:off x="5484600" y="3874234"/>
                  <a:ext cx="126000" cy="237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466289" y="3855754"/>
                    <a:ext cx="162623" cy="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14:cNvPr>
                  <p14:cNvContentPartPr/>
                  <p14:nvPr/>
                </p14:nvContentPartPr>
                <p14:xfrm>
                  <a:off x="5672880" y="3901234"/>
                  <a:ext cx="95040" cy="176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54134" y="3883164"/>
                    <a:ext cx="132097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14:cNvPr>
                  <p14:cNvContentPartPr/>
                  <p14:nvPr/>
                </p14:nvContentPartPr>
                <p14:xfrm>
                  <a:off x="5834160" y="3897634"/>
                  <a:ext cx="102600" cy="104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15823" y="3879364"/>
                    <a:ext cx="139711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14:cNvPr>
                  <p14:cNvContentPartPr/>
                  <p14:nvPr/>
                </p14:nvContentPartPr>
                <p14:xfrm>
                  <a:off x="5943600" y="3933274"/>
                  <a:ext cx="40320" cy="756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925193" y="3915214"/>
                    <a:ext cx="7757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14:cNvPr>
                <p14:cNvContentPartPr/>
                <p14:nvPr/>
              </p14:nvContentPartPr>
              <p14:xfrm>
                <a:off x="6034320" y="6019474"/>
                <a:ext cx="228240" cy="14400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5991" y="6001147"/>
                  <a:ext cx="265334" cy="181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14:cNvPr>
                <p14:cNvContentPartPr/>
                <p14:nvPr/>
              </p14:nvContentPartPr>
              <p14:xfrm>
                <a:off x="7537320" y="5955394"/>
                <a:ext cx="146160" cy="1771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8995" y="5936635"/>
                  <a:ext cx="183245" cy="214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B28D594F-7176-D841-AE43-5AF814BE6FF2}"/>
                </a:ext>
              </a:extLst>
            </p:cNvPr>
            <p:cNvGrpSpPr/>
            <p:nvPr/>
          </p:nvGrpSpPr>
          <p:grpSpPr>
            <a:xfrm>
              <a:off x="5629320" y="6236554"/>
              <a:ext cx="1190880" cy="474120"/>
              <a:chOff x="5629320" y="6236554"/>
              <a:chExt cx="1190880" cy="47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14:cNvPr>
                  <p14:cNvContentPartPr/>
                  <p14:nvPr/>
                </p14:nvContentPartPr>
                <p14:xfrm>
                  <a:off x="5634720" y="6360034"/>
                  <a:ext cx="20520" cy="828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15946" y="6341295"/>
                    <a:ext cx="5763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14:cNvPr>
                  <p14:cNvContentPartPr/>
                  <p14:nvPr/>
                </p14:nvContentPartPr>
                <p14:xfrm>
                  <a:off x="5629320" y="6340234"/>
                  <a:ext cx="95040" cy="2808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610574" y="6321806"/>
                    <a:ext cx="132097" cy="653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14:cNvPr>
                  <p14:cNvContentPartPr/>
                  <p14:nvPr/>
                </p14:nvContentPartPr>
                <p14:xfrm>
                  <a:off x="5644080" y="6414394"/>
                  <a:ext cx="133920" cy="2052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625759" y="6396439"/>
                    <a:ext cx="170999" cy="56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14:cNvPr>
                  <p14:cNvContentPartPr/>
                  <p14:nvPr/>
                </p14:nvContentPartPr>
                <p14:xfrm>
                  <a:off x="5934960" y="6375874"/>
                  <a:ext cx="115200" cy="1382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16633" y="6357558"/>
                    <a:ext cx="151855" cy="175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14:cNvPr>
                  <p14:cNvContentPartPr/>
                  <p14:nvPr/>
                </p14:nvContentPartPr>
                <p14:xfrm>
                  <a:off x="5946480" y="6236554"/>
                  <a:ext cx="95400" cy="9036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928184" y="6218220"/>
                    <a:ext cx="132427" cy="12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14:cNvPr>
                  <p14:cNvContentPartPr/>
                  <p14:nvPr/>
                </p14:nvContentPartPr>
                <p14:xfrm>
                  <a:off x="6088320" y="6503674"/>
                  <a:ext cx="66240" cy="5544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069581" y="6485340"/>
                    <a:ext cx="103282" cy="925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14:cNvPr>
                  <p14:cNvContentPartPr/>
                  <p14:nvPr/>
                </p14:nvContentPartPr>
                <p14:xfrm>
                  <a:off x="6251400" y="6411514"/>
                  <a:ext cx="104040" cy="3312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233117" y="6393211"/>
                    <a:ext cx="141042" cy="69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14:cNvPr>
                  <p14:cNvContentPartPr/>
                  <p14:nvPr/>
                </p14:nvContentPartPr>
                <p14:xfrm>
                  <a:off x="6480720" y="6336634"/>
                  <a:ext cx="215280" cy="11880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462380" y="6318290"/>
                    <a:ext cx="252397" cy="155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14:cNvPr>
                  <p14:cNvContentPartPr/>
                  <p14:nvPr/>
                </p14:nvContentPartPr>
                <p14:xfrm>
                  <a:off x="6649200" y="6540754"/>
                  <a:ext cx="85320" cy="10908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630482" y="6521992"/>
                    <a:ext cx="121886" cy="146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14:cNvPr>
                  <p14:cNvContentPartPr/>
                  <p14:nvPr/>
                </p14:nvContentPartPr>
                <p14:xfrm>
                  <a:off x="6668640" y="6436714"/>
                  <a:ext cx="79560" cy="6336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650280" y="6418487"/>
                    <a:ext cx="116717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14:cNvPr>
                  <p14:cNvContentPartPr/>
                  <p14:nvPr/>
                </p14:nvContentPartPr>
                <p14:xfrm>
                  <a:off x="6745680" y="6650194"/>
                  <a:ext cx="74520" cy="6048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727377" y="6631919"/>
                    <a:ext cx="111126" cy="974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2" name="Group 6191">
              <a:extLst>
                <a:ext uri="{FF2B5EF4-FFF2-40B4-BE49-F238E27FC236}">
                  <a16:creationId xmlns:a16="http://schemas.microsoft.com/office/drawing/2014/main" id="{2691C998-14A3-C949-8EAF-482ABE5A35C9}"/>
                </a:ext>
              </a:extLst>
            </p:cNvPr>
            <p:cNvGrpSpPr/>
            <p:nvPr/>
          </p:nvGrpSpPr>
          <p:grpSpPr>
            <a:xfrm>
              <a:off x="7320429" y="6227898"/>
              <a:ext cx="896760" cy="506880"/>
              <a:chOff x="7570800" y="6184354"/>
              <a:chExt cx="896760" cy="50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14:cNvPr>
                  <p14:cNvContentPartPr/>
                  <p14:nvPr/>
                </p14:nvContentPartPr>
                <p14:xfrm>
                  <a:off x="7570800" y="6322954"/>
                  <a:ext cx="81000" cy="126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552510" y="6304706"/>
                    <a:ext cx="117581" cy="49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14:cNvPr>
                  <p14:cNvContentPartPr/>
                  <p14:nvPr/>
                </p14:nvContentPartPr>
                <p14:xfrm>
                  <a:off x="7584480" y="6380194"/>
                  <a:ext cx="104040" cy="205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566197" y="6361857"/>
                    <a:ext cx="140606" cy="57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14:cNvPr>
                  <p14:cNvContentPartPr/>
                  <p14:nvPr/>
                </p14:nvContentPartPr>
                <p14:xfrm>
                  <a:off x="7800840" y="6324394"/>
                  <a:ext cx="114840" cy="12024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82570" y="6306030"/>
                    <a:ext cx="151380" cy="1574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14:cNvPr>
                  <p14:cNvContentPartPr/>
                  <p14:nvPr/>
                </p14:nvContentPartPr>
                <p14:xfrm>
                  <a:off x="7812360" y="6184354"/>
                  <a:ext cx="95400" cy="6408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794064" y="6166045"/>
                    <a:ext cx="131992" cy="101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14:cNvPr>
                  <p14:cNvContentPartPr/>
                  <p14:nvPr/>
                </p14:nvContentPartPr>
                <p14:xfrm>
                  <a:off x="7921080" y="6511594"/>
                  <a:ext cx="48600" cy="6120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902421" y="6493364"/>
                    <a:ext cx="85050" cy="97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14:cNvPr>
                  <p14:cNvContentPartPr/>
                  <p14:nvPr/>
                </p14:nvContentPartPr>
                <p14:xfrm>
                  <a:off x="8080200" y="6366154"/>
                  <a:ext cx="18360" cy="601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62267" y="6347421"/>
                    <a:ext cx="54226" cy="97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14:cNvPr>
                  <p14:cNvContentPartPr/>
                  <p14:nvPr/>
                </p14:nvContentPartPr>
                <p14:xfrm>
                  <a:off x="8046000" y="6392074"/>
                  <a:ext cx="106200" cy="30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027720" y="6373324"/>
                    <a:ext cx="143196" cy="67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14:cNvPr>
                  <p14:cNvContentPartPr/>
                  <p14:nvPr/>
                </p14:nvContentPartPr>
                <p14:xfrm>
                  <a:off x="8195040" y="6325834"/>
                  <a:ext cx="144000" cy="9828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176276" y="6307488"/>
                    <a:ext cx="181091" cy="13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14:cNvPr>
                  <p14:cNvContentPartPr/>
                  <p14:nvPr/>
                </p14:nvContentPartPr>
                <p14:xfrm>
                  <a:off x="8298000" y="6531394"/>
                  <a:ext cx="96840" cy="1018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279243" y="6512672"/>
                    <a:ext cx="133918" cy="138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14:cNvPr>
                  <p14:cNvContentPartPr/>
                  <p14:nvPr/>
                </p14:nvContentPartPr>
                <p14:xfrm>
                  <a:off x="8344440" y="6428074"/>
                  <a:ext cx="75240" cy="6984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326067" y="6409855"/>
                    <a:ext cx="112423" cy="1062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14:cNvPr>
                  <p14:cNvContentPartPr/>
                  <p14:nvPr/>
                </p14:nvContentPartPr>
                <p14:xfrm>
                  <a:off x="8393760" y="6629314"/>
                  <a:ext cx="73800" cy="6192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375419" y="6610564"/>
                    <a:ext cx="110918" cy="989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38D61520-39C5-6643-B793-1DFCAF68C5E8}"/>
                </a:ext>
              </a:extLst>
            </p:cNvPr>
            <p:cNvGrpSpPr/>
            <p:nvPr/>
          </p:nvGrpSpPr>
          <p:grpSpPr>
            <a:xfrm>
              <a:off x="4751280" y="3576154"/>
              <a:ext cx="662400" cy="590400"/>
              <a:chOff x="4751280" y="3576154"/>
              <a:chExt cx="662400" cy="59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14:cNvPr>
                  <p14:cNvContentPartPr/>
                  <p14:nvPr/>
                </p14:nvContentPartPr>
                <p14:xfrm>
                  <a:off x="4791960" y="3846154"/>
                  <a:ext cx="113760" cy="171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773583" y="3827365"/>
                    <a:ext cx="150951" cy="20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14:cNvPr>
                  <p14:cNvContentPartPr/>
                  <p14:nvPr/>
                </p14:nvContentPartPr>
                <p14:xfrm>
                  <a:off x="4822560" y="3926074"/>
                  <a:ext cx="103320" cy="1908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803814" y="3907428"/>
                    <a:ext cx="140376" cy="55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14:cNvPr>
                  <p14:cNvContentPartPr/>
                  <p14:nvPr/>
                </p14:nvContentPartPr>
                <p14:xfrm>
                  <a:off x="4926960" y="4069714"/>
                  <a:ext cx="11160" cy="968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908932" y="4050957"/>
                    <a:ext cx="47645" cy="13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14:cNvPr>
                  <p14:cNvContentPartPr/>
                  <p14:nvPr/>
                </p14:nvContentPartPr>
                <p14:xfrm>
                  <a:off x="4773240" y="3721954"/>
                  <a:ext cx="146160" cy="745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54479" y="3703651"/>
                    <a:ext cx="183245" cy="111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14:cNvPr>
                  <p14:cNvContentPartPr/>
                  <p14:nvPr/>
                </p14:nvContentPartPr>
                <p14:xfrm>
                  <a:off x="4751280" y="3576154"/>
                  <a:ext cx="201960" cy="11124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32960" y="3557396"/>
                    <a:ext cx="239037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14:cNvPr>
                  <p14:cNvContentPartPr/>
                  <p14:nvPr/>
                </p14:nvContentPartPr>
                <p14:xfrm>
                  <a:off x="5105520" y="3819874"/>
                  <a:ext cx="59760" cy="1962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087199" y="3801562"/>
                    <a:ext cx="96837" cy="233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14:cNvPr>
                  <p14:cNvContentPartPr/>
                  <p14:nvPr/>
                </p14:nvContentPartPr>
                <p14:xfrm>
                  <a:off x="5209200" y="3899074"/>
                  <a:ext cx="144720" cy="9468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190892" y="3880749"/>
                    <a:ext cx="181772" cy="131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14:cNvPr>
                  <p14:cNvContentPartPr/>
                  <p14:nvPr/>
                </p14:nvContentPartPr>
                <p14:xfrm>
                  <a:off x="5317560" y="3798994"/>
                  <a:ext cx="96120" cy="33192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298773" y="3780239"/>
                    <a:ext cx="133257" cy="3689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3" name="Group 6222">
              <a:extLst>
                <a:ext uri="{FF2B5EF4-FFF2-40B4-BE49-F238E27FC236}">
                  <a16:creationId xmlns:a16="http://schemas.microsoft.com/office/drawing/2014/main" id="{42559B66-CA3D-EB4C-AB1F-F2CEF8164A20}"/>
                </a:ext>
              </a:extLst>
            </p:cNvPr>
            <p:cNvGrpSpPr/>
            <p:nvPr/>
          </p:nvGrpSpPr>
          <p:grpSpPr>
            <a:xfrm>
              <a:off x="5453280" y="5016514"/>
              <a:ext cx="2082240" cy="67320"/>
              <a:chOff x="5453280" y="5016514"/>
              <a:chExt cx="2082240" cy="6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14:cNvPr>
                  <p14:cNvContentPartPr/>
                  <p14:nvPr/>
                </p14:nvContentPartPr>
                <p14:xfrm>
                  <a:off x="5453280" y="5048554"/>
                  <a:ext cx="163800" cy="35280"/>
                </p14:xfrm>
              </p:contentPart>
            </mc:Choice>
            <mc:Fallback xmlns="">
              <p:pic>
                <p:nvPicPr>
                  <p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434498" y="5030261"/>
                    <a:ext cx="200928" cy="723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14:cNvPr>
                  <p14:cNvContentPartPr/>
                  <p14:nvPr/>
                </p14:nvContentPartPr>
                <p14:xfrm>
                  <a:off x="5731200" y="5061514"/>
                  <a:ext cx="132480" cy="3240"/>
                </p14:xfrm>
              </p:contentPart>
            </mc:Choice>
            <mc:Fallback xmlns="">
              <p:pic>
                <p:nvPicPr>
                  <p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12461" y="5044504"/>
                    <a:ext cx="169086" cy="37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14:cNvPr>
                  <p14:cNvContentPartPr/>
                  <p14:nvPr/>
                </p14:nvContentPartPr>
                <p14:xfrm>
                  <a:off x="6039000" y="5034154"/>
                  <a:ext cx="125280" cy="16920"/>
                </p14:xfrm>
              </p:contentPart>
            </mc:Choice>
            <mc:Fallback xmlns="">
              <p:pic>
                <p:nvPicPr>
                  <p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020230" y="5015499"/>
                    <a:ext cx="162384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14:cNvPr>
                  <p14:cNvContentPartPr/>
                  <p14:nvPr/>
                </p14:nvContentPartPr>
                <p14:xfrm>
                  <a:off x="6329880" y="5039914"/>
                  <a:ext cx="119160" cy="1800"/>
                </p14:xfrm>
              </p:contentPart>
            </mc:Choice>
            <mc:Fallback xmlns="">
              <p:pic>
                <p:nvPicPr>
                  <p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311615" y="5021014"/>
                    <a:ext cx="155691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14:cNvPr>
                  <p14:cNvContentPartPr/>
                  <p14:nvPr/>
                </p14:nvContentPartPr>
                <p14:xfrm>
                  <a:off x="6623640" y="5050714"/>
                  <a:ext cx="125280" cy="756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605306" y="5033074"/>
                    <a:ext cx="1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14:cNvPr>
                  <p14:cNvContentPartPr/>
                  <p14:nvPr/>
                </p14:nvContentPartPr>
                <p14:xfrm>
                  <a:off x="6900840" y="5054314"/>
                  <a:ext cx="150480" cy="1836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882521" y="5036381"/>
                    <a:ext cx="187555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14:cNvPr>
                  <p14:cNvContentPartPr/>
                  <p14:nvPr/>
                </p14:nvContentPartPr>
                <p14:xfrm>
                  <a:off x="7157160" y="5034874"/>
                  <a:ext cx="106200" cy="8280"/>
                </p14:xfrm>
              </p:contentPart>
            </mc:Choice>
            <mc:Fallback xmlns="">
              <p:pic>
                <p:nvPicPr>
                  <p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138880" y="5016135"/>
                    <a:ext cx="14276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14:cNvPr>
                  <p14:cNvContentPartPr/>
                  <p14:nvPr/>
                </p14:nvContentPartPr>
                <p14:xfrm>
                  <a:off x="7390080" y="5034154"/>
                  <a:ext cx="102600" cy="6120"/>
                </p14:xfrm>
              </p:contentPart>
            </mc:Choice>
            <mc:Fallback xmlns="">
              <p:pic>
                <p:nvPicPr>
                  <p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371743" y="5015357"/>
                    <a:ext cx="13971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14:cNvPr>
                  <p14:cNvContentPartPr/>
                  <p14:nvPr/>
                </p14:nvContentPartPr>
                <p14:xfrm>
                  <a:off x="7521120" y="5016514"/>
                  <a:ext cx="14400" cy="3240"/>
                </p14:xfrm>
              </p:contentPart>
            </mc:Choice>
            <mc:Fallback xmlns="">
              <p:pic>
                <p:nvPicPr>
                  <p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7502793" y="4999504"/>
                    <a:ext cx="51491" cy="3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2" name="Group 6231">
              <a:extLst>
                <a:ext uri="{FF2B5EF4-FFF2-40B4-BE49-F238E27FC236}">
                  <a16:creationId xmlns:a16="http://schemas.microsoft.com/office/drawing/2014/main" id="{8575F6BC-7DDF-2249-8754-3421979CBC69}"/>
                </a:ext>
              </a:extLst>
            </p:cNvPr>
            <p:cNvGrpSpPr/>
            <p:nvPr/>
          </p:nvGrpSpPr>
          <p:grpSpPr>
            <a:xfrm>
              <a:off x="4575600" y="4761994"/>
              <a:ext cx="772200" cy="581040"/>
              <a:chOff x="4575600" y="4761994"/>
              <a:chExt cx="772200" cy="58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14:cNvPr>
                  <p14:cNvContentPartPr/>
                  <p14:nvPr/>
                </p14:nvContentPartPr>
                <p14:xfrm>
                  <a:off x="4602600" y="5031274"/>
                  <a:ext cx="152640" cy="188280"/>
                </p14:xfrm>
              </p:contentPart>
            </mc:Choice>
            <mc:Fallback xmlns="">
              <p:pic>
                <p:nvPicPr>
                  <p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584283" y="5012533"/>
                    <a:ext cx="189710" cy="224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14:cNvPr>
                  <p14:cNvContentPartPr/>
                  <p14:nvPr/>
                </p14:nvContentPartPr>
                <p14:xfrm>
                  <a:off x="4575600" y="4845514"/>
                  <a:ext cx="145440" cy="8964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557311" y="4826803"/>
                    <a:ext cx="182018" cy="126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14:cNvPr>
                  <p14:cNvContentPartPr/>
                  <p14:nvPr/>
                </p14:nvContentPartPr>
                <p14:xfrm>
                  <a:off x="4794840" y="5246914"/>
                  <a:ext cx="15480" cy="9612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776780" y="5228127"/>
                    <a:ext cx="52030" cy="133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14:cNvPr>
                  <p14:cNvContentPartPr/>
                  <p14:nvPr/>
                </p14:nvContentPartPr>
                <p14:xfrm>
                  <a:off x="4586400" y="4761994"/>
                  <a:ext cx="175320" cy="124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567647" y="4743201"/>
                    <a:ext cx="211954" cy="161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14:cNvPr>
                  <p14:cNvContentPartPr/>
                  <p14:nvPr/>
                </p14:nvContentPartPr>
                <p14:xfrm>
                  <a:off x="4996800" y="4938394"/>
                  <a:ext cx="73080" cy="23616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977983" y="4919623"/>
                    <a:ext cx="110276" cy="273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14:cNvPr>
                  <p14:cNvContentPartPr/>
                  <p14:nvPr/>
                </p14:nvContentPartPr>
                <p14:xfrm>
                  <a:off x="5164920" y="4940554"/>
                  <a:ext cx="77400" cy="21024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5146554" y="4921798"/>
                    <a:ext cx="114569" cy="2468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14:cNvPr>
                  <p14:cNvContentPartPr/>
                  <p14:nvPr/>
                </p14:nvContentPartPr>
                <p14:xfrm>
                  <a:off x="5264640" y="4920034"/>
                  <a:ext cx="83160" cy="32616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5245918" y="4901720"/>
                    <a:ext cx="119733" cy="3627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14:cNvPr>
                <p14:cNvContentPartPr/>
                <p14:nvPr/>
              </p14:nvContentPartPr>
              <p14:xfrm>
                <a:off x="6711480" y="4358434"/>
                <a:ext cx="69120" cy="55440"/>
              </p14:xfrm>
            </p:contentPart>
          </mc:Choice>
          <mc:Fallback xmlns="">
            <p:pic>
              <p:nvPicPr>
                <p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93222" y="4340100"/>
                  <a:ext cx="106071" cy="92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14:cNvPr>
                <p14:cNvContentPartPr/>
                <p14:nvPr/>
              </p14:nvContentPartPr>
              <p14:xfrm>
                <a:off x="6737040" y="3588394"/>
                <a:ext cx="284760" cy="68832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18289" y="3570062"/>
                  <a:ext cx="321827" cy="725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14:cNvPr>
                <p14:cNvContentPartPr/>
                <p14:nvPr/>
              </p14:nvContentPartPr>
              <p14:xfrm>
                <a:off x="6010725" y="3691307"/>
                <a:ext cx="479880" cy="90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92402" y="3672545"/>
                  <a:ext cx="516962" cy="944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14:cNvPr>
                <p14:cNvContentPartPr/>
                <p14:nvPr/>
              </p14:nvContentPartPr>
              <p14:xfrm>
                <a:off x="6050685" y="3680507"/>
                <a:ext cx="1058400" cy="65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2354" y="3661746"/>
                  <a:ext cx="1095499" cy="68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14:cNvPr>
                <p14:cNvContentPartPr/>
                <p14:nvPr/>
              </p14:nvContentPartPr>
              <p14:xfrm>
                <a:off x="6475485" y="4562147"/>
                <a:ext cx="1072080" cy="55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6723" y="4543384"/>
                  <a:ext cx="1109169" cy="592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14:cNvPr>
                <p14:cNvContentPartPr/>
                <p14:nvPr/>
              </p14:nvContentPartPr>
              <p14:xfrm>
                <a:off x="7095765" y="4289987"/>
                <a:ext cx="108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0645" y="4272118"/>
                  <a:ext cx="31320" cy="40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14:cNvPr>
                <p14:cNvContentPartPr/>
                <p14:nvPr/>
              </p14:nvContentPartPr>
              <p14:xfrm>
                <a:off x="6021885" y="3686267"/>
                <a:ext cx="159840" cy="27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3157" y="3667520"/>
                  <a:ext cx="196425" cy="31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14:cNvPr>
                <p14:cNvContentPartPr/>
                <p14:nvPr/>
              </p14:nvContentPartPr>
              <p14:xfrm>
                <a:off x="7378725" y="5115107"/>
                <a:ext cx="102600" cy="1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388" y="5096631"/>
                  <a:ext cx="139711" cy="49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14:cNvPr>
                <p14:cNvContentPartPr/>
                <p14:nvPr/>
              </p14:nvContentPartPr>
              <p14:xfrm>
                <a:off x="5952765" y="3450467"/>
                <a:ext cx="33840" cy="13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34307" y="3431688"/>
                  <a:ext cx="71196" cy="17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14:cNvPr>
                <p14:cNvContentPartPr/>
                <p14:nvPr/>
              </p14:nvContentPartPr>
              <p14:xfrm>
                <a:off x="6004965" y="3671867"/>
                <a:ext cx="1332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86919" y="3653499"/>
                  <a:ext cx="49843" cy="149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14:cNvPr>
                <p14:cNvContentPartPr/>
                <p14:nvPr/>
              </p14:nvContentPartPr>
              <p14:xfrm>
                <a:off x="6002805" y="3942947"/>
                <a:ext cx="972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85055" y="3924651"/>
                  <a:ext cx="45219" cy="175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14:cNvPr>
                <p14:cNvContentPartPr/>
                <p14:nvPr/>
              </p14:nvContentPartPr>
              <p14:xfrm>
                <a:off x="6012165" y="4322747"/>
                <a:ext cx="6120" cy="10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3805" y="4304029"/>
                  <a:ext cx="43277" cy="14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14:cNvPr>
                <p14:cNvContentPartPr/>
                <p14:nvPr/>
              </p14:nvContentPartPr>
              <p14:xfrm>
                <a:off x="6029085" y="4616507"/>
                <a:ext cx="9720" cy="12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10087" y="4598143"/>
                  <a:ext cx="47275" cy="157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14:cNvPr>
                <p14:cNvContentPartPr/>
                <p14:nvPr/>
              </p14:nvContentPartPr>
              <p14:xfrm>
                <a:off x="6039885" y="4954187"/>
                <a:ext cx="16200" cy="12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21980" y="4935397"/>
                  <a:ext cx="52011" cy="163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14:cNvPr>
                <p14:cNvContentPartPr/>
                <p14:nvPr/>
              </p14:nvContentPartPr>
              <p14:xfrm>
                <a:off x="7542165" y="4442987"/>
                <a:ext cx="2664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3386" y="4424660"/>
                  <a:ext cx="63761" cy="195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14:cNvPr>
                <p14:cNvContentPartPr/>
                <p14:nvPr/>
              </p14:nvContentPartPr>
              <p14:xfrm>
                <a:off x="7558725" y="4773467"/>
                <a:ext cx="14760" cy="12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40492" y="4754685"/>
                  <a:ext cx="51660" cy="162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14:cNvPr>
                <p14:cNvContentPartPr/>
                <p14:nvPr/>
              </p14:nvContentPartPr>
              <p14:xfrm>
                <a:off x="7556565" y="4963547"/>
                <a:ext cx="8280" cy="16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38262" y="4944777"/>
                  <a:ext cx="45322" cy="1973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76" name="Group 6275">
              <a:extLst>
                <a:ext uri="{FF2B5EF4-FFF2-40B4-BE49-F238E27FC236}">
                  <a16:creationId xmlns:a16="http://schemas.microsoft.com/office/drawing/2014/main" id="{B2EC551F-C50B-EF44-9146-F4385B57ED49}"/>
                </a:ext>
              </a:extLst>
            </p:cNvPr>
            <p:cNvGrpSpPr/>
            <p:nvPr/>
          </p:nvGrpSpPr>
          <p:grpSpPr>
            <a:xfrm>
              <a:off x="6685920" y="3179794"/>
              <a:ext cx="2158920" cy="1145473"/>
              <a:chOff x="6685920" y="3179794"/>
              <a:chExt cx="2158920" cy="11454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14:cNvPr>
                  <p14:cNvContentPartPr/>
                  <p14:nvPr/>
                </p14:nvContentPartPr>
                <p14:xfrm>
                  <a:off x="6685920" y="4233514"/>
                  <a:ext cx="119880" cy="8244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667107" y="4215194"/>
                    <a:ext cx="157069" cy="11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14:cNvPr>
                  <p14:cNvContentPartPr/>
                  <p14:nvPr/>
                </p14:nvContentPartPr>
                <p14:xfrm>
                  <a:off x="6795000" y="3244594"/>
                  <a:ext cx="52560" cy="2595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776756" y="3225836"/>
                    <a:ext cx="89048" cy="2962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14:cNvPr>
                  <p14:cNvContentPartPr/>
                  <p14:nvPr/>
                </p14:nvContentPartPr>
                <p14:xfrm>
                  <a:off x="6918480" y="3298234"/>
                  <a:ext cx="60480" cy="15120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6899770" y="3279497"/>
                    <a:ext cx="97464" cy="188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14:cNvPr>
                  <p14:cNvContentPartPr/>
                  <p14:nvPr/>
                </p14:nvContentPartPr>
                <p14:xfrm>
                  <a:off x="7022160" y="3460594"/>
                  <a:ext cx="59760" cy="4104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003839" y="3442257"/>
                    <a:ext cx="96837" cy="78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14:cNvPr>
                  <p14:cNvContentPartPr/>
                  <p14:nvPr/>
                </p14:nvContentPartPr>
                <p14:xfrm>
                  <a:off x="6927120" y="3179794"/>
                  <a:ext cx="63360" cy="60480"/>
                </p14:xfrm>
              </p:contentPart>
            </mc:Choice>
            <mc:Fallback xmlns="">
              <p:pic>
                <p:nvPicPr>
                  <p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908459" y="3161519"/>
                    <a:ext cx="99814" cy="9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14:cNvPr>
                  <p14:cNvContentPartPr/>
                  <p14:nvPr/>
                </p14:nvContentPartPr>
                <p14:xfrm>
                  <a:off x="7149240" y="3472474"/>
                  <a:ext cx="37440" cy="88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130520" y="3453699"/>
                    <a:ext cx="74009" cy="125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14:cNvPr>
                  <p14:cNvContentPartPr/>
                  <p14:nvPr/>
                </p14:nvContentPartPr>
                <p14:xfrm>
                  <a:off x="7245000" y="3320554"/>
                  <a:ext cx="68400" cy="15768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226702" y="3302260"/>
                    <a:ext cx="105432" cy="194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14:cNvPr>
                  <p14:cNvContentPartPr/>
                  <p14:nvPr/>
                </p14:nvContentPartPr>
                <p14:xfrm>
                  <a:off x="7274160" y="3386074"/>
                  <a:ext cx="42480" cy="2736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7255329" y="3367099"/>
                    <a:ext cx="79705" cy="6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14:cNvPr>
                  <p14:cNvContentPartPr/>
                  <p14:nvPr/>
                </p14:nvContentPartPr>
                <p14:xfrm>
                  <a:off x="7200720" y="3208234"/>
                  <a:ext cx="107640" cy="6336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182417" y="3189573"/>
                    <a:ext cx="144682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14:cNvPr>
                  <p14:cNvContentPartPr/>
                  <p14:nvPr/>
                </p14:nvContentPartPr>
                <p14:xfrm>
                  <a:off x="7375680" y="3484714"/>
                  <a:ext cx="21240" cy="669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7357041" y="3466452"/>
                    <a:ext cx="58085" cy="10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14:cNvPr>
                  <p14:cNvContentPartPr/>
                  <p14:nvPr/>
                </p14:nvContentPartPr>
                <p14:xfrm>
                  <a:off x="7374960" y="3221914"/>
                  <a:ext cx="143280" cy="23256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7356176" y="3203588"/>
                    <a:ext cx="180410" cy="2696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14:cNvPr>
                  <p14:cNvContentPartPr/>
                  <p14:nvPr/>
                </p14:nvContentPartPr>
                <p14:xfrm>
                  <a:off x="7509405" y="4170107"/>
                  <a:ext cx="1080" cy="64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494285" y="4151963"/>
                    <a:ext cx="3132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14:cNvPr>
                  <p14:cNvContentPartPr/>
                  <p14:nvPr/>
                </p14:nvContentPartPr>
                <p14:xfrm>
                  <a:off x="7504365" y="4181267"/>
                  <a:ext cx="10080" cy="144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485958" y="4162503"/>
                    <a:ext cx="47332" cy="1810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14:cNvPr>
                  <p14:cNvContentPartPr/>
                  <p14:nvPr/>
                </p14:nvContentPartPr>
                <p14:xfrm>
                  <a:off x="7069680" y="3773434"/>
                  <a:ext cx="537120" cy="33084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051354" y="3755102"/>
                    <a:ext cx="573772" cy="367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14:cNvPr>
                  <p14:cNvContentPartPr/>
                  <p14:nvPr/>
                </p14:nvContentPartPr>
                <p14:xfrm>
                  <a:off x="7037280" y="4093474"/>
                  <a:ext cx="117720" cy="97560"/>
                </p14:xfrm>
              </p:contentPart>
            </mc:Choice>
            <mc:Fallback xmlns="">
              <p:pic>
                <p:nvPicPr>
                  <p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7018968" y="4075181"/>
                    <a:ext cx="154780" cy="134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14:cNvPr>
                  <p14:cNvContentPartPr/>
                  <p14:nvPr/>
                </p14:nvContentPartPr>
                <p14:xfrm>
                  <a:off x="7009920" y="4061074"/>
                  <a:ext cx="49680" cy="10872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6991181" y="4042809"/>
                    <a:ext cx="86722" cy="145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14:cNvPr>
                  <p14:cNvContentPartPr/>
                  <p14:nvPr/>
                </p14:nvContentPartPr>
                <p14:xfrm>
                  <a:off x="7698600" y="3533314"/>
                  <a:ext cx="194040" cy="24408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679850" y="3515008"/>
                    <a:ext cx="231104" cy="280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14:cNvPr>
                  <p14:cNvContentPartPr/>
                  <p14:nvPr/>
                </p14:nvContentPartPr>
                <p14:xfrm>
                  <a:off x="7916400" y="3548434"/>
                  <a:ext cx="99000" cy="17316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897647" y="3530115"/>
                    <a:ext cx="136070" cy="209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14:cNvPr>
                  <p14:cNvContentPartPr/>
                  <p14:nvPr/>
                </p14:nvContentPartPr>
                <p14:xfrm>
                  <a:off x="8027280" y="3714754"/>
                  <a:ext cx="158760" cy="83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008962" y="3696468"/>
                    <a:ext cx="195397" cy="1197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14:cNvPr>
                  <p14:cNvContentPartPr/>
                  <p14:nvPr/>
                </p14:nvContentPartPr>
                <p14:xfrm>
                  <a:off x="8203680" y="3689914"/>
                  <a:ext cx="66960" cy="7668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84983" y="3671615"/>
                    <a:ext cx="103918" cy="11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14:cNvPr>
                  <p14:cNvContentPartPr/>
                  <p14:nvPr/>
                </p14:nvContentPartPr>
                <p14:xfrm>
                  <a:off x="8300160" y="3689914"/>
                  <a:ext cx="120240" cy="684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81796" y="3671616"/>
                    <a:ext cx="157405" cy="105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14:cNvPr>
                  <p14:cNvContentPartPr/>
                  <p14:nvPr/>
                </p14:nvContentPartPr>
                <p14:xfrm>
                  <a:off x="8335800" y="3701074"/>
                  <a:ext cx="67320" cy="939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17124" y="3682369"/>
                    <a:ext cx="103803" cy="130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14:cNvPr>
                  <p14:cNvContentPartPr/>
                  <p14:nvPr/>
                </p14:nvContentPartPr>
                <p14:xfrm>
                  <a:off x="8452440" y="3566794"/>
                  <a:ext cx="73800" cy="1980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434099" y="3548285"/>
                    <a:ext cx="110918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14:cNvPr>
                  <p14:cNvContentPartPr/>
                  <p14:nvPr/>
                </p14:nvContentPartPr>
                <p14:xfrm>
                  <a:off x="8602920" y="3461314"/>
                  <a:ext cx="28800" cy="9180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584156" y="3442954"/>
                    <a:ext cx="65891" cy="128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14:cNvPr>
                  <p14:cNvContentPartPr/>
                  <p14:nvPr/>
                </p14:nvContentPartPr>
                <p14:xfrm>
                  <a:off x="8605800" y="3628354"/>
                  <a:ext cx="109080" cy="2952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587038" y="3609849"/>
                    <a:ext cx="146167" cy="6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14:cNvPr>
                  <p14:cNvContentPartPr/>
                  <p14:nvPr/>
                </p14:nvContentPartPr>
                <p14:xfrm>
                  <a:off x="8608680" y="3741394"/>
                  <a:ext cx="236160" cy="10044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589909" y="3723053"/>
                    <a:ext cx="273265" cy="1375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14:cNvPr>
                  <p14:cNvContentPartPr/>
                  <p14:nvPr/>
                </p14:nvContentPartPr>
                <p14:xfrm>
                  <a:off x="7022160" y="4144954"/>
                  <a:ext cx="50400" cy="3456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003912" y="4126580"/>
                    <a:ext cx="86897" cy="71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14:cNvPr>
                  <p14:cNvContentPartPr/>
                  <p14:nvPr/>
                </p14:nvContentPartPr>
                <p14:xfrm>
                  <a:off x="7080840" y="4102114"/>
                  <a:ext cx="74520" cy="1980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7062537" y="4084036"/>
                    <a:ext cx="111126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14:cNvPr>
                  <p14:cNvContentPartPr/>
                  <p14:nvPr/>
                </p14:nvContentPartPr>
                <p14:xfrm>
                  <a:off x="7068600" y="4114714"/>
                  <a:ext cx="14760" cy="3744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7050367" y="4095994"/>
                    <a:ext cx="51660" cy="74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14:cNvPr>
                  <p14:cNvContentPartPr/>
                  <p14:nvPr/>
                </p14:nvContentPartPr>
                <p14:xfrm>
                  <a:off x="7053480" y="4111114"/>
                  <a:ext cx="9720" cy="3348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035308" y="4092852"/>
                    <a:ext cx="45219" cy="7000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14:cNvPr>
                <p14:cNvContentPartPr/>
                <p14:nvPr/>
              </p14:nvContentPartPr>
              <p14:xfrm>
                <a:off x="6754320" y="4305514"/>
                <a:ext cx="7560" cy="54360"/>
              </p14:xfrm>
            </p:contentPart>
          </mc:Choice>
          <mc:Fallback xmlns="">
            <p:pic>
              <p:nvPicPr>
                <p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36680" y="4286814"/>
                  <a:ext cx="42840" cy="91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14:cNvPr>
                <p14:cNvContentPartPr/>
                <p14:nvPr/>
              </p14:nvContentPartPr>
              <p14:xfrm>
                <a:off x="6737760" y="4326034"/>
                <a:ext cx="28080" cy="50400"/>
              </p14:xfrm>
            </p:contentPart>
          </mc:Choice>
          <mc:Fallback xmlns="">
            <p:pic>
              <p:nvPicPr>
                <p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8894" y="4307786"/>
                  <a:ext cx="65374" cy="8689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281" name="Picture 6280">
            <a:extLst>
              <a:ext uri="{FF2B5EF4-FFF2-40B4-BE49-F238E27FC236}">
                <a16:creationId xmlns:a16="http://schemas.microsoft.com/office/drawing/2014/main" id="{C67F5A02-DABC-5146-BBCF-55E622F0E320}"/>
              </a:ext>
            </a:extLst>
      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11388" y="4094459"/>
            <a:ext cx="3650400" cy="468000"/>
          </a:xfrm>
          <a:prstGeom prst="rect">
            <a:avLst/>
          </a:prstGeom>
        </p:spPr>
      </p:pic>
      <p:sp>
        <p:nvSpPr>
          <p:cNvPr id="6282" name="TextBox 6281">
            <a:extLst>
              <a:ext uri="{FF2B5EF4-FFF2-40B4-BE49-F238E27FC236}">
                <a16:creationId xmlns:a16="http://schemas.microsoft.com/office/drawing/2014/main" id="{DEB2B6D8-CC88-7447-9755-EB35537F5483}"/>
              </a:ext>
            </a:extLst>
          </p:cNvPr>
          <p:cNvSpPr txBox="1"/>
          <p:nvPr/>
        </p:nvSpPr>
        <p:spPr>
          <a:xfrm>
            <a:off x="388558" y="4788541"/>
            <a:ext cx="439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its “profiled” value</a:t>
            </a:r>
          </a:p>
        </p:txBody>
      </p:sp>
      <p:pic>
        <p:nvPicPr>
          <p:cNvPr id="6283" name="Picture 6282">
            <a:extLst>
              <a:ext uri="{FF2B5EF4-FFF2-40B4-BE49-F238E27FC236}">
                <a16:creationId xmlns:a16="http://schemas.microsoft.com/office/drawing/2014/main" id="{1E5A126F-D97D-6842-B107-82EDE85AB5A0}"/>
              </a:ext>
            </a:extLst>
      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921833" y="5713826"/>
            <a:ext cx="32571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6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7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18423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64730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3)  Form Hastings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21038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3990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SOS 2021 / lecture 2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6A17989A-717E-AE46-9DBC-BDE863683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93EA2F52-F684-434F-A13E-05A18D4E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04491DA-A9DB-6A44-B6AC-830FD16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0073443-4659-544C-9E4D-5AE0F3F0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93066B19-B51E-B24C-AFAD-60B45900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2ED93FF0-5522-1B40-B644-F2541F15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B55ED767-B5E0-1D47-B86E-0390B20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9054B7C7-EAF0-5C47-B1BD-CA204473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68CC34C6-3041-6B48-9989-1E7AD1FA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A79DCC00-9B84-F443-A627-C6C90D69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4985484A-CE1C-2542-B13F-C2B61A1B42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42E1C737-5056-694E-90D3-D425EF4E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C64B1A37-93DC-BB40-B2A0-841F4504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9761BF82-C223-5741-957A-7FDCE60232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1CCB2147-38A0-0C40-B73F-F1538533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03D578C5-6163-9348-AA6D-AA62028FA7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204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35E988FF-7364-C34D-816E-E6594A7FDB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85FEC02-0AEB-AD4E-A5D0-DE645165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F29B9C3-B220-D948-9883-C164AB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A8DA48B-A8ED-9C4A-94F3-6DC0F94F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B8F5F4BE-AD2C-724F-86B4-2B25CD61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1266479F-22D9-5740-8E32-72643E7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B7A7CB20-CE3E-9146-B3AA-CC5B7DB7E3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B7FEBF5E-6E39-0948-A07F-BF797B24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8CA70A6C-133D-1140-B0E3-117E86EF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A84F20EE-A0E5-3E4D-9107-8ACE04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2304E4A-EB48-554D-A084-F3D19A87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8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CC0F22C8-3385-4542-B573-61EBECF30A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D175808C-F3D0-9F45-AB26-F118949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 2021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EF3B304-2A98-E54B-ABE8-E71A2D6C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8F42AFC-CE92-964B-9FB2-CB1A5B7B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BCC39FCB-65C2-3748-A7DA-45167642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E030E135-0FCE-554A-9B08-380CB3DE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EE8468C-4F70-D44F-83A4-D78468E9E6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4DD43EF3-26AA-144C-BC9C-6A61734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9A78B1A0-530A-F845-98C2-8A2B7CCA073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B6B28A6E-137E-0144-8B6B-06BD5342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9456028-2683-BF4B-B401-CD1D213DBD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C4B3253C-A35A-3C4A-923E-73E0A3EC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15710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27336</TotalTime>
  <Words>5170</Words>
  <Application>Microsoft Macintosh PowerPoint</Application>
  <PresentationFormat>On-screen Show (4:3)</PresentationFormat>
  <Paragraphs>655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Unified (Feldman-Cousins) intervals</vt:lpstr>
      <vt:lpstr>Upper/lower edges of F-C interval for μ versus b for n ~ Poisson(μ+b)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646</cp:revision>
  <dcterms:created xsi:type="dcterms:W3CDTF">2020-05-18T17:44:39Z</dcterms:created>
  <dcterms:modified xsi:type="dcterms:W3CDTF">2021-01-19T07:24:05Z</dcterms:modified>
</cp:coreProperties>
</file>