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1536" r:id="rId2"/>
    <p:sldId id="1533" r:id="rId3"/>
    <p:sldId id="1525" r:id="rId4"/>
    <p:sldId id="295" r:id="rId5"/>
    <p:sldId id="349" r:id="rId6"/>
    <p:sldId id="1271" r:id="rId7"/>
    <p:sldId id="1272" r:id="rId8"/>
    <p:sldId id="1532" r:id="rId9"/>
    <p:sldId id="348" r:id="rId10"/>
    <p:sldId id="351" r:id="rId11"/>
    <p:sldId id="1266" r:id="rId12"/>
    <p:sldId id="1267" r:id="rId13"/>
    <p:sldId id="1294" r:id="rId14"/>
    <p:sldId id="1269" r:id="rId15"/>
    <p:sldId id="1270" r:id="rId16"/>
    <p:sldId id="1527" r:id="rId17"/>
    <p:sldId id="1273" r:id="rId18"/>
    <p:sldId id="1275" r:id="rId19"/>
    <p:sldId id="1274" r:id="rId20"/>
    <p:sldId id="1403" r:id="rId21"/>
    <p:sldId id="1436" r:id="rId22"/>
    <p:sldId id="1526" r:id="rId23"/>
    <p:sldId id="1447" r:id="rId24"/>
    <p:sldId id="1448" r:id="rId25"/>
    <p:sldId id="1449" r:id="rId26"/>
    <p:sldId id="1450" r:id="rId27"/>
    <p:sldId id="1530" r:id="rId28"/>
    <p:sldId id="1462" r:id="rId29"/>
    <p:sldId id="1535" r:id="rId30"/>
    <p:sldId id="1295" r:id="rId31"/>
    <p:sldId id="1534" r:id="rId32"/>
    <p:sldId id="1268" r:id="rId33"/>
    <p:sldId id="1296" r:id="rId34"/>
    <p:sldId id="1297" r:id="rId35"/>
    <p:sldId id="1451" r:id="rId36"/>
    <p:sldId id="1452" r:id="rId37"/>
    <p:sldId id="1453" r:id="rId38"/>
    <p:sldId id="1454" r:id="rId39"/>
    <p:sldId id="1455" r:id="rId40"/>
    <p:sldId id="477" r:id="rId41"/>
    <p:sldId id="478" r:id="rId42"/>
    <p:sldId id="479" r:id="rId43"/>
    <p:sldId id="480" r:id="rId44"/>
    <p:sldId id="481" r:id="rId45"/>
    <p:sldId id="482" r:id="rId46"/>
    <p:sldId id="483" r:id="rId47"/>
    <p:sldId id="486" r:id="rId48"/>
    <p:sldId id="487" r:id="rId49"/>
    <p:sldId id="489" r:id="rId5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9/5/21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13.1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21 7229,'7'1'2459,"-2"-3"-1927,-5-1 84,0-2-123,0 3 67,0-1 1848,0 1-2268,0-1 90,0 2-488,-1 0 242,-1 1 16,1 0 0,-4 5 11,-1 15 45,-5 26-588,0 9 537,3-5 29,4-14 55,4-19-83,-2 0 78,2 0 6,-1 0-85,1 2 169,0 0 481,0 2-621,0-1 89,0 2-123,0-1 95,0 2-95,0-1 6,0 1 67,0 1-40,0-1 40,0 1-3341,0 23 3268,0-1-467,0 8 0,1 14 1,0-8 494,-1-16 0,0-1-234,0 14 0,1 8 0,-1-15 273,0-9-169,0 6 102,0-21 1957,0 37-1951,1-33-6,1 19 0,1-23 2845,-1-7-2828,2 4 1317,-2-8-1334,3 9 355,-1-6-355,1 5 45,0 2-28,-1-7-17,3 16 22,-3-14-16,1 6-6,-1-8 34,-1 6-34,2 2 39,1 14-39,-3-13 0,0 5 17,-2-7-6,1-4-11,0 5 33,0-8 7,1 8-29,-1-7 34,-1 7 39,0-8-79,-1 3 68,1 0 67,-1 14-112,0-8-22,0 20-421,0-7 415,0-1-35,0-3 91,0-10-56,0 8 0,0-7 11,0 6-11,0-11 134,0 8 107,-1 9-241,0-6 241,0 4-67,-1-8-57,1-6 327,-2 8-332,2-8 68,-2 13 56,1 3-197,0 1 84,1-6-117,0-14-6,1-1 0,0 0 50,0-1-56,-1 1 12,1 0 0,-1 2 50,0 1 0,0-1-56,1-1 0,-1 0 5,0-1 29,1-1-34,-1 5 61,1 4-89,0-5 180,0 51-147,0-34 34,0 42-284,0-47 295,0-3-50,-1-17 0,1-2 0,-1-6 6,1 4-6,0-3 5,0 2 319,0-1-324,0 5 0,0-3 79,-1 4-79,1 0 17,0-4 33,0 7-50,0-5 0,0 3 0,0-2 6,0 7 50,0-3-12,-1 6-27,1 1 22,-1-5-22,1 10 62,0 2-79,0-9 5,0 6-5,0-19 45,0 2-45,0-2 0,0-1-6,0-1 6,0 2 0,0-2-33,0 1 83,0-1-50,0 1 0,0-2 45,1 1-95,-1-2 50,1 1 0,0-3 72,-1-1 29,0-1 34,4-11-135,1-10 0,0 6 0,-1-3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1.7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6339,'10'13'1147,"-1"-4"-1001,-8-9-62,0 0-78,1 0 850,0 0-548,1 0-105,0 0 122,-1 0-275,1 0 73,-2 0-33,0 0-90,0 0 11,1 0 107,1 0 72,-2 0 129,3 0-89,-2 0-23,1 0 157,0 0-134,-1 0-85,1-2-50,-1 2-44,1-1 83,1 0 219,5 0-308,-2 0-90,9 1 101,-4 0-56,5 0-17,-4 1-22,-5 0 45,-1 2-6,-3-2 11,3 3-11,-2-2-56,3 1 56,-5-1-258,7 3 258,-5-4 0,5 3 11,-5-3 1,4-1-12,-2 1 0,3-1 5,-4 0-44,2 1 73,4 0-34,0 0 5,-1 0-44,-3 0 39,-4 0-6,-2 0 6,2 0-33,-2 0 33,0 0 11,2 1 146,8 1-124,-3-2-33,5 0 0,-9-1-5,1 1-180,0 1-453,-3 0-253,0 2-55,-3 1-511,0-1 1457,-1 2 0,0-4 0,0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7.8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76 17 12051,'-1'12'2739,"-1"-3"-2610,1-9 784,0 0-941,-1 0 28,-2 0 6,-1 0 28,-3 1-68,-1 5-22,-1 1 56,1 3 0,2-3 62,4-2-62,0 1 0,-2 4 0,3-3 0,-1 3 0,2-4 50,1 3 112,0-4 51,3 5 11,9 1-106,2 2-1,13 3 23,-11-6-67,4-1 409,-4-5 33,8-3-353,-4 0 163,3-1 22,-6-3-183,1-3-19,0-1-66,-2-2-40,-6 3 95,-1 0-134,-1-1 84,0 2-73,-2-1 34,0 1 22,-2 0-67,-1-1 34,1-1 22,-2 1-56,0-4 56,-1 1-50,-7-17-34,-2 9 28,-8-11 0,1 15-62,2 4 62,-1 5-50,-5 2-135,1 2 146,-18 2-163,5 3-56,1 0-84,5 2 118,13-5-174,3 0 118,2-2-1170,1 0 425,3 0 1025,-4 5 0,6-3 0,-2 3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9.1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11 7643,'10'7'2062,"-2"-2"-1620,-10-7 85,2 1-130,-1-1 499,0-1-621,-1 2 408,0-2-358,-1 1-286,0 1 73,1 0-112,-1 1 45,0 0 45,-1-1 167,0 0 63,1 1 133,-1-2 847,3 1-947,-1 0 968,2 1-1287,0 7 95,0 0 89,2 10-95,1-1 258,1 2-34,3 9-133,1-1-147,-1-2 34,0-6-51,-4-10-50,1-2 0,-2-1 62,2 0-56,-1-3-23,4 1-880,0-2-335,3-1-325,0 0-487,0-3-707,2-3-184,-2-1 2935,1-4 0,-6 6 0,-2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0.4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23 130 7223,'4'5'2336,"0"-1"-1658,-4-4 1181,0 0-1153,2-8-163,0 5 12,0-5-68,-1 7 258,-1 1-549,0 3 112,0 3-61,-2 5 33,0 2 78,-3 3-95,-1-1-16,0 1-102,1-2-94,1-2 128,0 0 39,3-6 51,-1-1-95,1-4-85,1-1-425,0-4-28,0-8-1630,3-6 1742,2-8 191,3 1 16,0 8 90,-2 5 179,-1 6-135,-1 3 186,5 1 274,-1 1-543,5 3 733,23 30-650,-18-20 102,20 21-191,-27-30 39,3-1-56,-7-1-84,0-1-167,-1-1-640,2-5 292,-1-1-118,-1-4 57,-1 1-287,0-2 51,0 0-386,1-2 425,-1 0 482,1-1 129,-1 2 246,-1 0 17,-1 1 224,0 2 336,0 1-28,-1 1 90,1 1 184,-2 1-368,-1 2 127,1-1-150,-1-1 1360,1 1-1842,-1 1 67,0 1-45,-1 2 90,-6 13 1002,-2 5-722,-6 13 17,1 2-297,4-6 195,3-3-240,6-9 0,1-5 0,2-4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1.5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206 107 7279,'-5'-15'1624,"0"3"-1343,5 12 5924,-1 0-5465,8 0-566,-2 0-101,8 0 72,-4 0-44,5 0-101,-4-3 39,3 0-39,-5-3-50,-1-5-57,-2 3-251,-1-4-460,-3 2 112,-2 2 202,-4-2 17,-3 6-17,-16 1 353,4 2-62,-30 1 213,24 3-56,-14 1 56,21 3-6,2-1-50,2 1 56,3 0-11,2 0 11,2 2 17,0 1 95,1 1 78,1 1 141,0 1-141,2 1 90,1-1 39,2 0-134,0 0 185,1-1 717,4 4-555,1-6-84,33 17-426,-17-15-22,59 13 0,-60-18 0,23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2.5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35 6459,'7'5'1674,"-2"-1"302,-3-4-1624,7 8 3822,14 20-3777,5 9-329,0 1 296,-3-3-359,-15-21 417,6 6-287,-8-9 1038,0 0-1084,-4-7 40,-2-3 476,-1-1-605,-1-4-73,0-2-28,0-4-173,0-1 100,-1 0-55,-3-6 173,0-1-39,-1-1-68,3-10 152,1 13-23,5-9 34,1 11 0,5-1 0,2 1-16,0 2 72,0 1-90,-1 2 34,-2 4-1871,-1 1-386,-3 4-3215,0 0 5472,-2 3 0,-1-2 0,-1 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38.1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66 210 8209,'-15'-9'2246,"4"1"-1792,11 8 1658,0 0-1883,-3 0-178,3 0 161,-3 0-200,2 0-12,0 0 0,-1-1 5,0 0-5,0-1 0,-2 1 0,2-2-5,-1 1-1,0-2 0,0 2 1,1-1-85,0 1 85,0-1-18,2-1 23,-1 1-5,1-2 10,0 4 191,0-1-313,-1 2 111,0 4 6,0 1 0,1 3 0,0 1 39,0 0-39,0 3 0,0 0 6,0 0 72,0 0-78,0 0 0,2 0 34,1-1-29,1 2 46,0-1-51,-1 0 0,2 1 39,0 3 45,0-4-6,2 2-38,-2-7 116,2 0-32,1-1-85,0-2 174,3 1-107,-2-2 6,0 1 11,0-2-123,-3 0 224,3-1-168,-2-1 101,1 0-112,0 0 0,-3 0 27,3 0-27,1 0-45,-2 0 0,2-1 73,-3-1-73,5-6 6,-4 0 27,5-4-33,-5 1 0,1 0-28,-3 0 28,3-2-5,-3 2 5,2-2-68,-2 2 18,1-1 44,-1 4 6,-1-1-44,-1 3 44,0 1 0,-2 1 16,0 1-16,0 1-504,-1 1 482,2 6 22,0 0 0,3 4 0,-1-2 34,3 1 16,-1 0-50,2 0 0,-1-1 50,4 3-50,-2-5 0,2 3 84,-2-4-84,0-1 118,0-1 162,1-2-224,-1 0 157,2 0-112,-1 0 22,-1 0 17,-1 0-28,2 0-112,-3-4 40,3 0-40,-4-4 39,0 1-39,-1-2 33,1-4-33,-2 1 0,0-3-140,-2 4 73,-2 1-196,0-1-169,0-2 270,0 2 111,0-1 46,0 4-29,0 0 29,-1 2 5,0-1 0,-1 1 5,1-1-5,0 1 0,1 0 0,0 0-33,0 0 33,0 1 5,0-1-5,0 0 17,0 0 22,0-1-39,0 0 0,3 0 0,1 0 56,6-2 73,-1 3-6,6-4-128,-7 8 5,2-2-51,-5 4 46,2-1 5,-2 1 11,3 0-11,-3 0-51,8 0-229,-2 0-1153,8-3-3452,-2-5 4885,2-5 0,-9 3 0,-2 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39.3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66 8830,'11'2'2051,"-2"0"-1626,-7-5-128,0 2-134,1-1-1,0 2 197,0 0-68,2 0-39,0 0-33,2 0-124,0 3 151,1 2 12,1 5 11,0 2 22,0 1-73,-1 0-27,-1 0 44,1 0-146,0-2 68,0 1-45,0-4-112,-1 2 118,1 0-68,-2-3 23,1 1-73,-4-4 56,0-1-56,-3-2 891,1-1-885,-1-5-6,-2 0 0,0-3-6,-1 1-95,0 0 96,1 0-57,1-1-100,1-1 117,0-1 11,0 0 34,0-1-11,0-1-11,3 0-12,1 0 34,4 1-17,-1 1-22,2 1 39,-2 0 0,4-1-28,-3 3 22,1-1-38,-2 4-7,-1 1-5,0 1 56,-1 1 0,1 1-5,-3 0-85,2 0 33,-1 0-368,-1 0-1188,6 0 207,0-2 1406,9-6 0,-10 3 0,2-2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0.4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8752,'7'7'3030,"-1"-1"-2312,-6-6-113,0 0-303,1-5-179,-1 4-67,1-4-56,-1 5-5,0 0 10,0 4 62,0 1 1,0 5 66,0 1-44,0 1 117,0 3 73,0 1 0,0 2 28,0 3-146,0 0 45,2 2 29,0-1 83,4 0 101,5 9-414,-2-6 145,3 5-95,-3-10 0,-2-2 62,0-2-113,-2-1 23,1-1-28,-1-2 6,0-1 39,-1-2-40,1-3 124,0 2-123,-2-3 16,4 3-22,-4-4 39,3 1-33,-3-2-6,2 2 22,0 1 40,0-1 22,1 0-11,0 0-6,1-2 179,0 0 79,2 0 11,0-2 6,2 0-219,8-1-123,-4 0 6,5-2-57,-7-1-122,0-2-242,-2-1-240,1-1-443,-1 0-4912,3-5 6010,-6 2 0,0 1 0,-6 5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1.2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39 112 8276,'-4'-7'605,"1"1"-482,3 6 303,0 0 157,-11 0 27,7 0 68,-8 0-6,9 0 180,2 0 156,0-1-588,1-1-17,0 0-39,0 0 740,0 1-875,0 0-184,2-1-11,3-2-6,4 0-28,4-1 56,5-1 84,1 0-140,4 0 100,-1 0-27,1 0-73,-1 1 185,0-1-179,-3 0 38,0 1-4,3-2-40,-5 2 0,2 0-409,-8 2-1910,1 1 117,-6 2-1998,0 0 4200,-6 0 0,0 0 0,0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2.5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 0 8511,'6'7'1855,"-2"-1"-976,-4-6 841,0 0-1345,-5-3 39,3 2-173,-3-2-135,5 3-195,0 0 212,-2 8 23,0 4 134,0 11 224,1 6-219,1 5 287,0 6-253,0 3-61,0 2-163,3-2 107,5 14-107,-1-19 45,5 8 73,-5-22-174,1-2 84,-2-3-78,0-3-40,-1-2 85,-2-4-79,2-2 146,-3-3-73,0-3-84,-1 0-616,0-2 190,1 0-492,-1-4-466,3-1-72,-2-6-835,0-2-22,0-1 2313,-1 0 0,0 6 0,-1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3.8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39 7067,'-3'-15'1271,"-1"4"-1271,4 11 3360,0 0-2956,6-2-393,-2 0 45,9-1-56,-6 2 17,2 0 39,-3 1 375,8 0-307,-6 0-35,7 0-27,-8 0-6,3 0-56,-3 0 33,3 0-21,-4 0-12,4 0 11,-4 0 50,4 0-21,-4 0 21,0 0-55,0 0 195,2 0-156,0 0 50,1 0 40,1 0-130,1 0 35,6 0-12,8-1-28,-7 0 106,14 0-78,-23 1 17,13 0 117,-11 0-100,9 0-62,-8 0-17,3 0 17,-11 0 17,2 0 50,-2 0-67,1 0 0,1 0 0,-1 0 106,1 0 23,3 0 235,15 0-330,-6 0-34,5 0 0,-13 0 0,-6 0 0,1 0 22,2 0-22,-3 0 0,4 0 11,-4 0 12,2 0-18,1 0 1,1 0 145,7 0-33,-2 0-113,3 0 63,-6 1-63,3-1-5,-3 1 56,3 0-45,-4-1 17,1 0-28,1 0 6,0 0 0,-1 0-6,-2 0-6,0 0 17,-3 0-11,0 0-5,4 0 10,-4 0-5,6 1 6,-2 0-6,-3 1 0,3-1 0,-4-1 17,2 1-17,-1 0 0,1 1-17,-2-1-17,-1 0 34,3 1 0,-3 0 6,2 2-6,-3-2-51,1 2 51,-2-2 0,1 1 12,-1-2 27,2 1-39,-1-1 0,2 1 0,-1-1 0,5 0 0,-2 0 5,3 1 1,-2-2-6,2 2-6,1 0 6,0 1 0,-1 0-5,-3-1 16,2 1-11,-3 0-28,2 0 22,-4 0 6,2 0-16,-2 1 49,3 0-33,-3-1 0,2 0-45,-2-1 45,2 0 40,0-1-7,-1 0-33,7 0 0,-4-1-5,5 1 5,-3-1 0,4 1 22,-3-1-28,3 2 6,-6-2-16,2 1 16,-2 0 0,0 1 28,0-1-28,-3 1-12,2-2-16,-2 1 28,-1-1-50,-2 1 16,0-1-16,-2 0 0,1 1 50,0-1 0,0 1 0,1-1-107,-2 1-139,2 0-152,-2 0-1943,3 1-1625,-2-1 3966,3 0 0,-3-1 0,1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3.13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1 164 7453,'6'13'1305,"-1"-2"-1137,-5-11 432,0 0-292,7-15-45,-2 8-11,5-11-107,-5 12 186,0 0 178,-1 1 12,1 0-224,-1 1-61,0-1 33,1 3-146,-1-2 73,0 1 11,2-1-101,-1 1 68,3-1-45,-1 1 22,2 0 11,-1 0-111,1 0 50,-1 0 27,2 1-128,-1 0 90,0 0-84,1-3-6,-1 2 61,0-1-61,0-1 17,3 0 17,-3 0-68,2-1 34,-4 3-50,-2 0 44,0 0-162,-1 1-314,2-1 135,-1 0-101,0-1-112,-2 2-1283,2-3 802,-3 1 424,2 0 617,-4 0 0,1 3 0,-1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3.6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8343,'10'12'1642,"-1"-3"-1077,-9-9 141,0 0-376,0-3-38,0 3 923,0-3-817,0 11 16,0 1-122,0 10 184,0 3-79,1 4 51,1 3-44,2 4-118,1 1 16,-1 2-162,3-2 101,-1-1-6,3-4-145,-2-3 251,9 11-218,-8-16-117,6 7 0,-9-16 72,-1-3-33,-1-1-45,0-2 0,-1-1 0,-1-2 0,1 1 0,-2-2 0,1 0-179,1 0-751,1 1-863,6-2-1842,0 1 3635,5-2 0,-7 0 0,-1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4.8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 39 8018,'-4'-5'1933,"1"2"-1210,3 3 402,0 0-637,-4-2-6,4 1-1,-5-2-139,5 3 358,-1-2-415,1 1 376,0 0-117,-1-1-421,1 1 353,0 0-442,-1 0 235,0 0-258,0 0 56,-1 0-61,1-2 5,0 1 174,-1-1-85,1 1 85,0 1 73,0 0 61,1 0-319,-1 6 112,0 4 207,1 8 388,2 3-360,0 2 39,2 1-162,0 0-168,0-2 151,1-3-139,0-2 66,-1-3 56,0-3-89,-1-1-101,0-3 0,-2 0 34,-1-4 5,0 0-11,1 0-28,-1-1-62,1 1-447,0-2-1077,0 1-1124,2-1-1004,0 0 3714,-1 0 0,-1 0 0,-1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8.6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 9985,'11'2'2627,"-1"0"-1765,-9-5-246,0 1 11,1-1-207,-2 2 1183,1 0-1553,0 1 73,1 0 482,2 0-241,0 0-123,2 2-202,1 2 6,1 2-12,-1 4 18,0 1-34,-2 3-829,-2 14-521,-11 4-2274,-6 8 3607,-12-4 0,10-17 0,2-5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0.31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69 9218,'9'-2'2301,"-1"0"-1612,-8 2 1445,0 0-1703,0-22-128,0 14-174,0-16 156,0 20 1,0 1-101,0 1 1910,0 1-2140,0 8 45,0 5-56,0 13 50,0 4 6,0 6 0,0 3-5,0-1 38,0-1-10,0-3-18,0-3 29,0-3 5,0-2-33,1-3-6,-1-3 123,1-2-123,-1-3 89,0-1-83,0-4 117,0-3-72,0-3 341,0-1-801,0-6-448,0-2-78,0-5-331,0-1-291,0-1 218,1-3-313,1-1 78,2-2-1742,0-1 3316,-1 0 0,-1 9 0,-2 4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1.0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 68 8035,'6'11'1899,"-2"-2"-1305,-4-9 840,0 0-1087,-4-14 174,3 9-241,-4-12-28,5 13 17,0 0-146,-1-1 112,1 1-39,0-1 0,0 1 224,0 0-72,0 1-18,0 2 57,0-1-157,0 1 16,0-1 68,0 1 55,0-1 96,0-1-219,0 1 29,0 0 414,0 1-695,2 0 6,4 5 0,4 2 45,3 6-56,2 3 11,0 1 0,0 2 22,-2 0-16,0 0-6,-3-2 0,-1-1 5,-2-4 6,-2-3-11,-2-2 6,0-3-6,-2 0-1008,0-1 11,-1-1-280,1 0-750,1 0 2027,4-1 0,-3 0 0,1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1.6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121 1 8422,'2'14'1916,"0"-3"-1496,-2-11 2011,0 0-2123,0 7-112,0 2 0,-2 8 5,-3 2-128,-4 4 84,-1 1-45,-1 2 67,0-1 79,0-2-214,0-2 80,1-3 66,-2 4-56,2-8-122,-2 6 100,7-13-101,0-1 79,5-4 145,0-2-846,0-5-537,0-1-229,0-6-494,0-4-17,5 1 1888,0-4 0,0 10 0,-2 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2.5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11 7923,'15'7'1513,"-4"-3"-1015,-11-4 482,0 0-632,10-9 44,-7 6-101,7-7-129,-9 10 427,0 0-124,0 0-68,2 0-139,0 0 173,1 0-11,-1 0-78,1 0-34,0 0-84,1 0-5,1 0-29,0 0-78,1 0 84,1 0-90,1 0-38,2 1 55,0 3-112,0 4 521,7 12-190,-2-1 492,15 18-548,-11-12 56,7 8-157,-7-9 11,-3 1-62,0 0-128,-2 2 128,-1-1-83,-3 0 16,-1-2 62,1 5-45,-5-10-34,2 3-50,-4-13 134,-1 0-128,0-2 44,-1-2 12,1 0-28,-2-2 5,1 0-28,-2-2 185,1-1-196,-1 2 28,0-1-22,0 3 38,0-2 18,0 1-12,0 0-44,0 1-6,0 0 11,0 0-5,0-1-1,0 2 40,0-3-51,0 0 6,0 0 23,0-1-1686,0 1-2287,-5-2-2793,-1 1 6743,-6-3 0,6 2 0,1-2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4.0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130 0 8584,'8'11'2129,"-3"-3"-1093,-5-8-380,-6 0-208,3 0-264,-4 0-38,5 0 84,-1 0-68,-1 2 0,-1 2-16,-3 5-73,0 2 565,-10 19-369,6-8-140,-6 15 162,9-13-33,0 2-196,1 4 117,1 0-117,1 2 27,2 0 113,0-3 55,3 11-128,1-11 190,0 20-179,0-22 73,0 7 17,3-13-90,1-2 33,5 0-16,0-3-123,3 0 106,1-2-90,0-1 23,-1-3 39,0-1-50,3-1-62,-4-2-594,4-1-341,-6-2-802,2 1-1556,1-3-2728,1 1 6021,0-2 0,-6 0 0,-2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5.0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71 9649,'5'8'2800,"-1"-2"-2133,-4-6 1971,0 0-2229,1-28-180,0 19-89,1-22 163,0 26-113,-1 0 219,0 3-51,0-1-537,-1 2 179,1 7 95,0 6-50,1 10 146,1 8 21,0 5-4,0 5 49,1 3-78,0 0 57,-1 1-45,0-4 50,1 10-185,-1-15-45,0 7 28,-3-19-5,1-2-34,-1-5 33,1-4-33,-1-3 101,0-4-101,1-2 112,-1-2-952,2-1-785,-2-5 141,1-2-790,-1-5-790,0-5-380,0 2 3444,0-3 0,0 9 0,0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5.4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104 120 7207,'8'-10'1187,"-2"-1"-678,-5 0-66,0-1-151,-1 4-124,0 1-168,0 2-28,0 4 72,0 0-44,-3 1 0,-1 0 6,-1 0 0,0 0 55,0 0-55,1 0-12,-2 0-257,-6-2-443,-8-10 706,-5-4 0,7 2 0,5 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5.4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89 7834,'11'1'2190,"-3"0"-1608,-8-1-72,1-2-163,1 1-44,-1-1 1523,0 2-1395,0-1-84,0 1 6,2-1 117,0 0-184,1 0 11,2-1 90,0-1-225,3 1 107,-1-1-79,2 0 51,1-1 101,0 0-197,1 0-49,-1 0-40,1-1-51,-2 1-5,-1 0 0,-2 1 0,-1 2-28,-2-1 34,2 1-6,-2-1 129,6-3-135,-3-1-106,4-2 112,-7 5-325,0 0-61,-4 3-5350,0 0 4476,2 0-527,0-1 1787,2-1 0,-2 1 0,-1-1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6.8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9010,'2'2'2324,"0"0"359,-2-2-2683,-2 2 152,2 4-12,-2 4 274,2 7 0,0 3-78,2 4 57,0 2-113,2 1 106,2 26-257,-3-20 84,3 16-79,-4-27 124,1-3-124,-2-1-5,1-4 106,-1 0-106,1-3 73,-1-1-40,0-1-151,0-2 146,-1-1-151,1-1 27,-1-1 40,1-1-34,-1 1-27,0-2-7,1 1 107,-1-1-112,1 1 11,-1-1 119,1 1-119,-1-1 56,2 2-67,-2 0 112,1 0-50,1 1 67,-1 1 16,0-1-139,-1 1 50,1-1-56,0-1 45,-1-2-45,1 1 1506,-1-3-1506,0 2-45,1-1 51,0 0-6,1 2 0,0-2 67,-1 2-106,0-2 39,-1 0-28,0 0 39,0 1 73,1-1-3029,0-1 1,0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7.8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 28 8741,'-3'-15'2297,"1"2"-1569,2 13 3898,0 0-4474,2 0-147,-1 0 51,1 0 135,-1 0-191,0 0 0,1 0 84,0 0 22,0 2 107,0 1 50,0 2-61,2 3 162,-2 1-124,1 1 1,-1 3 152,0-1-186,-2 2 6,1-2-39,-1-1-169,0-3 113,0-1-118,0-3 101,0 0-96,0-2 169,1-2-174,0 1-67,1-1-1250,3-1-3281,0-4 4598,3-4 0,-3 2 0,-2 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9.85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7179,'4'11'2184,"0"-2"-1579,-4-9 526,0 0-504,0-2-246,0 0 118,0 0 184,0 1 1328,0 0-1568,0-1-23,0 0-185,0 0 28,0 1 392,0-1 1161,0 1-1839,2 0-10,3 0 33,3 1 0,4 2-12,1 2 29,2 1-17,1 1 0,0 2 11,0 0-39,-1 2 28,0 1 0,-2-1 0,1 1 6,-3-1-12,1 1 6,-1 1 0,0 0 0,-2 0 0,1 1 0,-1 1 12,0 0 21,-2 0-61,1 1 28,-1 0 0,-1 0 17,0 1-17,0 0 0,-1 2 45,0 0 11,0 0-45,-1-1-11,1 0 0,-1-2 73,-1 0-40,3 2 35,-3-3-24,1 1-44,-2-4 0,0 0 0,0 0 51,0 1-51,-1 0 0,0 0 11,0-1 28,1 7-39,-1-7 0,0 5 11,-1-9-11,0 1 40,0-1 21,0 1-94,0-1 33,0 1 0,0-1 0,0 5 0,0-3 5,0 3 62,0-2-67,0-2 0,-1 0 6,-1 7-6,-1-5 28,0 4 17,2-7-51,-2 1 1,3-4-46,-3 2 85,2-3-34,0 0 0,0 1 39,0-2-45,1 0 6,0 0 0,-1 0 28,1 0-28,-2-1 118,2 1-9949,-1-2 9790,1-3 1,0 2 0,0-4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10.2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146 0 6518,'-1'5'1153,"0"-2"-27,1-3-845,-2 0-69,1 0-83,-2 0 0,1 0-90,0 2 68,0-1-74,1 3 29,-1-1-51,2 0-11,-2 0 179,1 2-128,0-1 55,-1 1-22,1 0 17,-2 1-101,1 1-6,-1-1 6,1-1-5,0-1 5,0 0-6,0 0-22,0 0 28,0 0 0,1-1 22,-1 3-22,-1-2 0,1 3 0,0-2 56,-1 0-56,0 0 0,1 0-44,1-2 38,0 2 6,1-3 0,-2 2 0,2-2 0,-1 0 6,0 1 27,1-1-66,-1 1 33,0 0-34,0-1 56,-1 3 23,1-1-45,-1 2-33,-1-1 33,0 1-40,-1-2 40,2 1-5,-1-1 5,1 1-6,1 0-72,-1-1 78,2 1-73,-1 0-73,0-1 79,0 1-78,0-1 66,-1-1-5,2 1-17,-1-1 90,1 0-28,0 1 39,0-2-84,0 1 22,0-1-167,0-1-18,0 1 185,0-1 6,-1 1 11,0 1-11,-1-1 51,0 2-113,-1-2 112,1 2 40,-3 2-34,3-1-50,-2 2 50,1-2 0,0 2-6,0-2 6,-1 0 0,2-1 39,-1-1-39,2 0-39,0-2 45,1 1 44,0-1-352,0 0 302,0-5 0,0 3 0,0-3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11.8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81 17 7195,'-8'-9'1199,"2"1"-746,6 8 1827,0 0-2285,-1 5 55,0-1 45,-1 3-61,0-1-29,0 0 130,0 0-135,-1 2 0,1-1-51,-1 0 79,-1 0-28,2-1 0,-1 0-56,2-2 23,-1 5 44,0-3-11,-1 4 0,2-3 0,0-3 0,0-2 0,1 0 0,-1-1 0,0 1 0,1-1 6,-1 1-6,1 0 0,0 0-6,0 0 6,0-1-11,0 0 5,-1 1 1,1 1 5,-2-1 0,2 0 0,-2 0 0,2 0 0,-1-1 5,0 1 6,1-2-5,-1 2 11,1-1-23,-1 1 1,1 0-7,-2 1 12,1 0 6,-1 0 0,0 1-6,0-2 0,1 2 89,0-3-89,0 2-5,1-3 133,-1 2-122,0-1 89,0 0-930,0 0 1,0-1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04.9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 8282,'4'10'1994,"0"-2"-1557,-4-8-56,0 0-292,-1-5 130,1 3 16,-1-2-73,1 2 2359,0 2-2555,-1-2 34,0 2 39,-1-1-89,1 1 140,0 1-79,1 2-11,0 2 5,0-1 85,0 2-51,-1-2-39,1 2 0,-1-1 95,1 0-95,0 1 0,0-1 68,0 2-35,0 0 34,0 1-67,0 0 0,0 1 6,0 0-6,0 1 0,0 1 73,0-2-62,0 1-11,0-1 0,0 1 0,0 0 22,0 3-22,0-4 0,0 3 157,1-4-157,0 0 0,0 0-5,1 1 77,-1 0-10,0 2-62,1-1 157,-2 4-68,2-2-89,-2 3 0,2-4 51,-1-2-34,2 1 22,0 1 57,0-1-46,0 0-50,-1-3 0,0 1 84,-1 1-84,1-1 39,-2 2 0,2-1 45,-2 2-28,2 0-56,-1 1 101,3 6 6,-1-5-46,0 5-50,-1-7 113,0 0-85,0-1-39,-1-1 0,1 0 140,0 3-140,0-4 0,-1 3 73,0-4-6,0 0-67,-1 1 0,1-1-23,0 2 23,-1 0 56,0 0 135,0 6-118,0-4-73,0 6 0,0-7 5,0 1 6,0-1-11,0-1 0,0 1 129,0 4-129,0-2-33,0 3 156,0-3-123,0-1 0,0 1 5,0 0-38,0 1 134,0 0-107,0 1 6,-1 0-34,0-1 79,-1 5-45,0-4 0,1 4 34,0-6-34,0 0 0,0 0 11,-1-1-56,1 1 45,-1 6 45,0-5 28,-1 6-73,1-6 0,0-1 0,0 2 11,1-2-11,-1 1 6,1 4 78,0-5-96,0 4 12,1-6-39,0 0 34,0 0 5,0 1 0,0 0 100,0 1-94,-1 1-6,1 7-22,-1-5 22,1 7 89,0-8-83,0 1 44,0-1 6,0 0-56,0-1 28,0 7-28,0-6 0,0 6 6,0-5 33,0 0-33,0 2-6,0 9 67,0-5-67,0 7 0,0-8 5,0-2 102,0 2-57,-1-1-50,1 2 0,-2 0 11,2 0 29,-2-2-40,2 0 100,-1 5-16,1-8-84,-1 5 0,1-8 40,-1 0 44,0 0-84,1 4 78,-1-1-5,1 1-73,0-4 0,0 0 11,0 1 45,0 0-56,0 1 34,0 0 50,0 2-17,0 0-67,0 1-39,0 8 5,0-6 34,0 6 0,0-6 152,0-2-79,-1 2-84,1-1 11,-2 2-6,2-1-33,-1 0 39,0 11 89,1-6-55,-2 8-34,2-9 0,-1 1 50,0 0-22,1 1-28,-2 0 84,1 8-78,0-8-6,0 5 0,1-10-67,0-2 16,0 0 85,0 7-23,0-5 96,0 6-107,0-9 0,0 0-17,0-2 6,0 0 11,0 0 0,0-2-6,0 1 73,1-1-67,-1 0 0,2 0 6,-2 0-68,3 8 62,-2-4 62,2 5-12,-1-7-50,0 1 0,0 0 17,0-1-56,0 0 39,0-1 0,0 0 151,0 9-151,0-6 0,-1 8 34,1-9-51,-1 0 17,0-1 0,0 0 129,0 0-79,-1 0-56,1 1 6,-1 1-5,1-1-90,-1 0 95,2-1 78,0 5-67,0-6-11,1 4 0,-1-6 39,0 0 29,0 0-68,0 0 0,-1 0 156,0 5-156,1-3 0,0 3-16,-1-3-35,-1-1 102,1 0-46,0 1 74,-1-1 27,1 0-106,0 0 0,-1 2-56,0-3 56,0 2 0,0-5 56,0 0-17,0 0-39,0-1 0,0 1-39,0 2 89,0-2-50,0 1 17,0-2 67,0 0-84,0 1 0,0-1 0,0 0-33,0-1 38,0 0-5,0-1 0,0 0 17,0 2-17,0-4 0,0 2-6,0-4 6,0 0 0,0-1 68,0 2-80,0-2 12,0 2 0,0-2-16,0-1-410,0 1-2257,0-11-5142,0-2 7825,0-10 0,0 9 0,0 2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08.7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0 110 7755,'7'2'1687,"-2"0"-1055,-5-2 3569,0 0-3708,3 0-420,-1 0 128,3 0-38,0 0-130,-1 0 293,2 0-153,0 0-89,1 0 163,0 0-175,0 0-72,1 0 0,0 0 73,3 0-6,-1 0-22,2 0-34,1 0 236,0 0-141,1 0-100,1 0-6,0 0 95,1 0-67,-2 0-22,1 0-1,-1 0 314,0 0-117,10 0-96,-5 0-33,9 0 185,-8-1-152,1 0-67,0-3 225,11-1-264,-8-1 0,6 2 33,-12 1-106,-1 2 73,-2 0 0,0 1 112,-2-1-61,0 1-51,1-2 5,5-1-44,-2 0 39,3-1 0,-5 1 79,-2 0-68,0 0-17,-1 1 6,0 1-22,4 1 22,-2-2 0,5 0 140,-5 0-79,1 0-61,0 0 0,2 1 45,0 0-78,0 1 33,1 0 44,8 0-38,-7 0-6,7 0 0,-9 0 67,1 0-61,0 0-6,1 0 0,1 0 157,9 0-157,-6 0 0,6 0 34,-10 0-34,0 0 0,-2 0 0,1 1 50,-1 0 6,0 0-56,-1 0 12,6 1-46,-4 0 34,3 0 0,-6 0 50,0 0 6,-1 0-56,-1 0 0,0-1-39,3 0 39,-4 0 0,3 0 112,-5-1-78,0 1-34,2 0 0,-2-1-11,0 1-40,-2 0 51,0-1 0,0 1 51,0 0-29,6 1-22,-2-2 0,4 2 0,-4-2 0,-1 2 0,1-1 101,4 1-101,-3-1 0,4 1-28,-5-2-11,0 1 39,1-1 0,1 0 56,1 0 0,1 0-56,0 1 0,-1-1-62,0 2-33,6 0 95,-5 1 56,3 1-56,-5-2 0,-1 0 0,3-1 28,7 1-28,-5-2 0,7 1 50,-9-1 1,1 1-51,0-1 0,-2 1-17,0-1-34,-1 1 51,1-1 0,-1 1 28,1-1-22,4 0-6,-5 0 22,4 0-61,-7 0 39,1 0 0,-2 0 95,7 0-100,-4 0 5,3 0-34,-4 0-22,-1 0 56,-1 0 0,1 0 45,-1 0 5,0 0-50,0 0 0,-1 0-50,1 0 16,3 0 34,-1 0 40,3 0 10,-5 0-50,2 0 0,0 0-62,5 0 62,-4 0 0,4-1 0,-5 0 68,-1-1-68,1 1 0,1-1-12,0 2-44,1-2 56,-1 2 0,0-1 17,-2 1 39,6 0-56,-6 0-33,4 0 27,-6-1 6,2 0 0,0-1 22,1-1 23,1 1-45,10-4 0,-4 3-67,8-2 67,-6 2 0,1-1 39,2 0 17,-1 1-56,1 0 0,0 0-17,0 1-39,9 0 56,-10 1 17,6 0 45,-12-1-62,0 1 0,-1 0-23,-1 1-38,-2 0 61,6 0 28,-4-1 28,5-1-56,-6 2 0,1-2-17,0 2-50,0-2 72,0 2-5,0-2 56,-1 2 23,8-3-79,-6 2-34,5-1-33,-6 1 67,1 1 0,0-1 106,10 1-106,-7-1 0,8 0-22,-8 1-28,-1-1 50,0 1 0,1 0 44,-1 0 7,2 0-57,-2 0 6,1 0-22,-3 0-12,0 0 34,-2 0 23,10 0 49,-6 0-72,7 0 0,-9 0-61,5 0 61,-6 0 0,1 0 5,-6 0 63,-1-1-68,1 1 0,0-1 5,1 0-5,0 1 0,2-2 11,1 1 62,0-1-6,5 0-67,-3 0-5,2 0-1,-5 0 6,0 1 0,0-1 51,7 1-85,-5 0 34,4 0-6,-7 0-33,1 1 39,-1-2 0,-1 2 34,-1-1 33,0 1-73,-1 0 6,0 0-5,1 0-51,4 0 56,-3 0 22,5 0 40,-6 0-68,3 0 6,-1 0-28,2 0-50,0 0 78,1 0 0,0 0 101,4 0-101,-5 0 0,1 0-12,-7 0-55,-2 0 73,-2 0-6,-1 0-2521,-2 0 2521,-9-3 0,6 3 0,-7-3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27.9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0 115 7251,'12'7'1782,"-3"-2"-1485,-9-5 50,0 0-218,-3 0-12,2 0 8654,-2 0-8715,7-1-50,-1 1 61,3-1 18,-1 1-13,-1 0-72,2 0 0,-2 0 0,1 0 0,0 0 0,-1 0 0,2 0 0,-1 0 62,1 0-73,1 0 11,0 0 0,2-1-39,0 1 44,1-2-5,0 1 34,0 0-1,0-1-33,-1 1 0,0 0 0,1-1-5,-1 1 10,2-1-5,0 0 79,1-1-79,1 1 0,-1 0-6,5-1 6,-6 3 0,6-3 0,-7 2 28,2 0-22,-2-1-6,6 2-28,-4-1 28,3 1 0,-4 0 0,0 0 5,2 0 51,0 0-106,0 0 50,0 0 0,-2-1-22,6 1 22,-5-1 16,3 1-10,-6 0-12,0 0 1,0 0-12,0 0 11,1 0 6,-1 0 0,0 0 34,4 0-40,-4 0 6,4 0 0,-4 1 34,0-1-34,0 1 0,1 0 28,-1-1 17,-1 1-90,1-1 23,3 0 22,-1 0 0,2 0 11,-3 1-6,-1-1 46,0 1-57,4 0-39,-4-1 45,4 2 12,-4-2-7,2 2 18,1-1-18,1 1-5,0 0 0,2 0-28,1 0-11,1-1 56,0 1 0,6-1 16,-7 0-38,5 1 5,-8-2-17,1 2-22,-2-2 89,6 2-44,-6-2 5,3 1-17,-7-1 6,1 0 0,0 0-39,1 1 39,-1-1 0,3 1 28,0-1-17,3 0-11,-1 0 0,8 0 17,-6 0-17,6 0 0,-8 1 45,-1-1-40,1 1-10,5 0 5,-2-1-6,4 1 12,-4-1-6,1 1 61,0-1-55,0 1-12,1-1 6,-1 0 0,2 0 0,0 0 6,-1 0 22,8 0-22,-8 0-6,6 0 0,-9 0 0,1 0 11,-1 0-11,8 0 0,-6 0 45,5 0-51,-8 0 6,-1 0-62,0 0 57,-1 0 10,-1 0 29,2 0-12,0 0 23,2 0-45,1 0 0,6 0 6,-6 0-1,4 0-5,-9 0 56,4 0-56,-4 0 0,4 0 0,-6 0 0,2 0 51,-1 0-51,1 0 78,1 0-33,0 0-23,0 0-22,1 0 0,-1 0-5,0 0 5,-2 0 33,5 0 12,-5 0-45,4 0 0,-5 0 0,1 0-5,0 0 5,1 0 0,1 0 33,8-1-33,-3-1 0,6-1 0,-5 1 11,-2 0-5,1 0-6,-2 1 62,1 0-62,-1 1-6,0 0-39,3 0 40,-6 0 55,4-1-50,-7 1 0,-1-1 50,1 0-50,4 1 0,-1-2 0,2 1 34,-4-1 22,-1 1-56,0-1-28,-3 2-22,2-1 50,-3 1 0,0-1-6,-1 1 6,-1-1 6,3 0 44,-1 0-89,3-1 39,-1 0-11,1-1 5,1 1 6,1-2 0,1 2 28,7-4-28,-5 4 0,5-4 6,-6 4-12,0-2 12,1 2-6,-1-2 0,0 2 22,0-1-22,-3 2 0,-1-1-34,-3 2 34,2-1 0,-5 1 12,3-1-7,-3 1-5,3-1 0,0 0-22,7-1 72,-1 0-44,3-1-6,-3 1 33,0 0-38,0 0 5,-1 0-90,-2 0 90,0 2 0,-2 0 39,2-1-5,-4 0-84,3 0 50,-3 0 0,0 1 0,1-1 16,1 0 1,-1 0 17,3 0-45,-3 0 11,2 0 0,-1 0-34,0 1 84,0 0-50,1 0 0,1-1 6,1 0-12,1 0-22,4-1 23,-4 0 27,3 0-22,-6 0 0,0 2-45,-1-2 45,-1 2-44,-2-2 27,1 2 17,-3-1 0,0 1 28,0 0-23,1 0-5,0-1 0,0 1 0,0-1-33,-1 1 27,-1 0-55,1 0 61,0 0 22,1 0-22,2 0 0,-1 0 11,0 0-5,-1 0-6,-2 0 851,1 0-851,-2 2 0,1 0-17,-1 1-17,0 0 68,0-1-17,0 0-17,0 0 39,0 0-39,0 0 0,0 0-28,0 1 11,0-1 23,0 0-6,0 0 0,0-1-34,0 0 23,0 1 11,0 0-22,0 0 16,0 0 6,0 0 0,0 0 6,0-1-6,0 1-6,0-1-5,0 1 16,0 0-5,0 0 34,0 0 0,0 0-68,0 0 34,0 0-6,0-1 1,0 1 5,0-1 0,0 2 45,0-1-45,0 1 0,0-1-45,0 1 45,0-1 0,0 2 5,0-1 18,0 1 16,0 0-78,0 0 39,0 0 0,0-1 0,1 1 0,-1-1 17,1 3-12,-1-2-5,0 1 0,0-2-17,1 0 17,-1 0 0,1 0 0,-1 0 17,1 0-17,-1 1 0,1 0-5,-1 0-63,0 1 74,0 0-6,0 1 34,0-1 5,0-1-39,0 1 0,1 1-28,-1-1 39,1 1-11,-1 1 17,0-2 22,0 1-78,0 0 28,0-1 11,0 1 5,0-1-5,0 1 0,0-2 34,0 4-34,0-2 0,0 1 0,0-2-56,0-1 61,0 1-5,0 0 23,0 0 27,0 2-50,0-1-61,0 2 55,0-2 12,0 0-6,0 1 0,0 0 50,0 1-89,0 1 39,0-1-45,0 5 45,0-5 0,0 3-6,0-4-10,0 0 16,0 0 0,0 0 0,0 1 22,1 3-16,-1-3-6,1 2-73,0-3 73,-1 0 0,2-1-6,-1 2-55,0-2 94,1 1-33,-2-1 11,3 4-11,-3-3 0,3 3-22,-2-4 16,1 0 6,0 1 0,1 0-5,-1 1 10,3 4-5,-3-2 0,2 2 40,-3-4-40,1-1 0,-1 1 0,0-1 44,1 1-88,-2 1 44,2-1-23,-1 5 57,0-2-34,1 3 0,-1-3-23,2 4 23,-1-2 0,1 2-5,-1-3 5,1-1 0,0 1 0,-1 0 5,0 1-5,0-1 0,1 2 6,-2-2-6,0 2 0,1-2 0,0 1 11,0 5-11,1-4 0,-1 5 0,0-5-5,-2 0 10,2-1 57,-2 0-62,1-2 0,0 3-6,-1-5-5,2 2 5,-2-5 12,1 0-6,0-1 0,-1 1-11,2-2 11,-2 2 0,1-2 78,0 4-72,-1-4-12,1 4 6,-1-4 0,0 2-73,0-1 79,0 1-6,0 1 6,0 3-6,1-2 44,-1 1-44,1-2 0,-1 0 0,0 1 12,0-2-12,0 2 5,0 0-5,0 0 0,0 5 51,0-3-51,1 3-12,-1-5-44,2 1 56,-2 0-5,2 0 5,-2-1 0,2-1 39,-2 0-50,2 2 11,-2-2 0,1 2 0,-1-4-6,1 1-27,-1 0 33,1 1 0,0 1-40,-1 6 102,1-4-96,-1 5 34,0-4 0,0 2-5,0 0 5,0 1 0,0-1 73,1 1-73,-1-1 33,1 6-50,0-6 12,-1 5 10,1-5-5,0 0 0,-1-1-44,1 0 44,0-1 50,-1 6-106,1-5 95,-1 5-39,1-7 17,-1 2 17,1 0-40,-1 0 6,0 1-78,0 0 78,0 2 44,1 6-44,-1-4 0,1 4-61,-1-8 61,0 0 0,1 0 0,-1-1 0,2 0 22,-2 5 29,1-2-63,-1 2 12,0-3-16,0-1 10,0 0 12,1-2-6,-1 0 16,1 0 35,-1-1-57,1 6-44,-1-3 44,1 3 6,-1-4 0,1-1 0,-1 1-5,2-1 5,-1 1 0,1 3-6,0-2 6,0 2 0,0-4 17,0-1-12,0 2-5,0-1 0,-1 0 6,1-1 22,-2 0-22,3 4 16,-3-2-11,3 4-11,-2-3 0,1 0 0,0 0 11,-1 1-11,0 0 51,0 9-46,-1-5-10,2 5 5,-2-7-23,2 1 18,-2 0 10,2 0 23,-1 0-11,2 0-11,0-1-6,0 7 5,-1-5 7,-1 5 55,0-8-62,0-2 29,0 0-56,0 3 10,1-4 24,0 1-74,0-4 129,-1-2-67,1 0 0,0-1 28,-1 0-78,1 0 50,-1 0 0,0-1 45,0 1-45,0 1 0,-1-1 33,1 4-44,-1-3-23,0 3 34,0-4-16,0 1 60,0-1-16,0 5-22,0-3-6,0 2 0,0-2 0,1 0 11,-1 1-11,1-1 0,-1-1 0,0 1 11,0-2-55,0 0 44,1-1 0,-1 0 5,1-2-5,0 1 95,-1-2-95,1-1-5,-1 1-46,0-1 46,1 1 16,-1-1 39,1 1-16,-1-1-23,0 1 12,0 0-23,0 0-17,0 0-56,0 1 79,0-1-6,0 2 5,0-2 1,0 1-6,0-2-6,0 1-5,0-1 22,0 1 28,0 0-22,0 1-11,0-1-12,0 2-44,0-2 50,0 1-6,0-2-783,0 1-2107,-3-11 2896,-9-6 0,6 1 0,-6 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38.9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0 248 8982,'16'6'1624,"-4"-2"-1041,-12-4-46,0 0-83,0-7 17,0 5-1,0-7 124,0 7-28,0 0-135,0-1-22,0 0 11,0-1-168,0 0-17,0-1-223,0 0-12,-1-1 106,0 0-100,0 1-6,-1 0 89,2 1-89,-2 1 0,2 0 112,-2 1-112,2 0-11,-2 0 11,2 0 17,-1 0 212,0 0-229,1-1 124,-1 2-124,1-2 1960,0 3-1792,0-2-168,0 6 34,0 3-23,0 10 45,2 4-56,1 6 39,3 2 29,0 5-57,0-2 34,-1 2-45,-2-1-28,0 0 28,-2-1 33,1-1-33,-2-3 118,1-4-118,-1-3-17,0-4-22,1 1 39,-1-8-6,1 0 6,-1-7-95,0-2 11,1-9-68,-1 0-145,1-9 84,-1 1-78,0-2-179,0-2 55,0-2-89,0-3 168,0 0 152,0-1-29,2 1 45,0-1-6,3 0-6,-1 1 91,-1 0-107,0 1 39,1 0 151,-1 2-66,1 1-1,-2 1-67,2 1 45,-1-8 95,1 7 33,-1-6-33,1 8 11,-1 2-5,1 0-6,0 2 0,1 1 157,4 0-101,-2 4 0,4 1-51,-3 6 46,1 1-1,1 1 113,1 0-35,2 5 40,-2 1-89,1 6-68,1 5-145,-4-4 100,1 4-39,-6-6 68,-2-1-1,-1 0 6,-1-1 45,0 0-45,0 4 45,-3-3 33,-3 5 68,-5-4-67,-5 0-1,-3 1-39,-3-2-39,-1 1-5,0-1-74,1 0-403,-8 5 79,9-3-124,-3 3-391,10-3-107,4-3-157,3 1 1182,3-2 0,3-4 0,1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7.6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 7914,'7'1'2688,"-2"0"-1868,-5-1 1605,0 0-1995,0-2-183,0 1 2850,0-1-3053,6 2-44,0 0 0,9 0 21,14 0-94,-10 0 79,8 0 33,-20 0-78,-2 2 39,0-1-28,3 7 28,-2-6 5,3 5 63,-4-6-74,0 2 6,0-1 11,4 0 23,-2 0-62,15 5-34,-10-1 68,10 7 39,-13-5-51,0 2 6,-4-5-39,1 3 44,-2-2-5,1 0 6,0 1-12,-2-2 6,1 1-5,-1-1 5,-1-2 0,0 1 11,2 0-11,-1 0 0,1 0 11,-1 0-5,0 2-6,0-1 11,1 1-33,-2-1 22,1 1 5,-1 0 1,1-1-6,-1-1 0,-1 0 17,1 0-17,0 1 0,0-1 0,0 1-17,0-2 56,1 2-39,-1-1 0,1 0 6,-1-1-12,0 0 12,0-1-6,0 1 128,0-2-116,0 1 27,-1 0 11,1-1-39,0 0 202,0 0-95,1 1 335,7 2-357,-5-2-85,11 5-11,-10-4 0,5 2 40,-6-3-46,2 2 12,-2-2 22,0-1 45,0 1-1,3-1-94,1 0-12,1 1 68,-3 0-34,-2-1 0,-4 0-6,1-1-33,0 0 39,2 1 34,1 0 67,4 0-85,-1 1 85,7-1-95,-7 0-6,4 0 22,-5-1 29,0 0-51,-1 0 5,0 0-16,-4 0 45,2 0 44,-2 0-78,0 0 6,-1 0 50,1 0-56,-1 0 84,1 0-45,-1 0 101,2 0-45,0 0-78,0 0-874,-1 0-2022,-1 0 0,-1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51.3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13 8310,'-4'-7'1932,"2"2"-1439,2 5 4156,0 0-4649,-3 0 5,2 0 18,-2 0-23,2 0 0,-1 0-6,0 0 96,0 0-96,0 0 6,0 2 0,0 0-11,1 2 17,-1 0-6,2 0 0,-1 1 101,1 0-101,0 0 0,0 1 0,0-2-6,0 2 40,0 0-28,0 1 66,0-1-72,0 1 0,0-1-11,1 0 11,1 0 34,1-1-29,1 1-5,0-2 34,0 1 33,0-1 129,1-1-157,0 1 202,4 0-235,-3-1 33,3 1-39,-3-2 11,0-1 23,-1 1-34,4-2 89,-3 1-21,2-1 21,-2 0-22,-1 0-61,1 0 128,1 0-128,0 0-6,-1-1 17,-1 0-12,2-3-5,-3 2 0,2-3 62,-2 3-62,-1-2 0,0 1 106,0-2-117,-1 1 11,0-1 0,0 1-39,-2 1 106,1 0-61,0 1-6,-1 0 95,1 1-95,-1-1 84,0 1-84,0-1 0,0 0 302,0 1-268,0 0-6,-1-2-28,0 0 0,-2 0 6,1 0-6,-2 0 0,2 0 22,-2 0-22,1 1 0,-1 0-34,0 0 6,0 0 23,0 0 10,-1 1-5,1-1 56,0 1 0,0 0-61,1-1-12,1 2-67,-1-1 84,1 1 0,0 0-6,-2 0-66,0 0 38,-3 0-156,1 0 156,-3 0-84,3 0 118,0 1-33,0 1-51,0 0 84,1 1-90,0-2-156,1 1 235,1-2-62,0 1 6,0-1 100,2 0-66,-2 0-965,3 0 253,-1 2-347,1 1-902,0 2 1994,0-1 0,0-2 0,0-2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37.3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34 6383,'4'0'1299,"0"0"158,-4 0-1446,0-2 23,0 0-34,0-2 11,0 3 45,0-1 151,0 1-117,0-1 39,0 0-17,0 1 196,0-1 0,0 1-185,0-1-84,0 1 51,0-1-40,0 1 23,0-1-11,0 0 279,0 1 1497,0-1-1682,1 2-94,1-1 196,0 1 44,-1 0-145,0 1-62,0-1-22,0 2-6,0-1 28,0 0-5,0 1-17,-1-1-23,0 0 79,1 1-28,1-1-96,-2 0 40,1 1 106,0-2-44,-1 2-102,1-1 51,-1 0 45,0 1-11,1-1-85,-1 0 29,1 1 582,0-2-610,-1 2 0,2-1-1,-1 1 51,0 0-56,1 0-39,-2 0 39,1 0 11,0 1-11,-1-1-33,1 1 33,-1 0 50,0 0-50,0 0 34,1-1-23,-1-1 50,1 0-61,-1 1 12,1-1 27,-1 1-39,1-1 0,-1 1 50,0-1-50,1 1 6,-1-1-1,1 0 46,-1 1 10,1-1-61,-1 0 0,2 1 6,-2-1 5,1 1-5,-1 0 33,0 0-39,0 0 0,1 0 0,-1 0 0,1 0 6,0 0-1,-1 0 1,1-1-1,-1 1-5,0-1 6,0 1 0,1-1-6,-1 1 16,1 0 7,-1 0-18,0 1-10,1-1 5,-1 0 0,1 0 17,-1 0-17,0 0 0,0 0-6,0 0 6,1 2-28,-1-1-6,1 2 34,-1-1 0,0 0 40,0 0-35,0 2 6,0-2 34,0 1-45,0-2 0,0 1-5,0-1 5,0 1 0,0 0 0,0-1 5,0 1 1,0-1-6,0 0 11,0 2-5,0-1-6,0 2 0,0-2 0,0-1 5,0 1 12,0 1-17,0-1 0,0 2 0,0-3 0,0 1 6,0-1-1,0 2 1,0-1 27,0 1 1,0-1-62,0-1 28,0 0-11,0 1 11,0-1 45,0 0-45,0-1 0,0 1-34,0 0 28,0-1 6,0 1 23,0 2-23,0 0 5,0 1-5,0-2 0,0 0-5,0-1 5,0 1 0,0-1 0,0 0 0,0 0 22,0 1-22,0-2 0,0 3 11,0-2 6,0 1-11,0 0-12,0-1 12,0 1-6,0 1 0,0-2 0,0 3-6,0-4 1,0 1-7,0 0 12,0-1 17,0 1-22,0 1-7,0-1 12,0 1 0,0 0 12,0-1 16,0 1-28,0-1-51,0 0 51,0 1 6,0-1-12,0 2 6,0 0 0,0 1 0,0-2 0,0 0 0,1 0 0,0 2 0,0-1 0,1 2 23,-2-3-23,2 0 0,-2 1 44,2-1-44,-2 2-33,2-1 33,-2 2 39,2-1-33,-2 1-18,2 2 7,-2-3-29,2 2 34,-2-3 6,2 2 50,-1-1-23,1 1-33,0 0 0,0 0-28,1 0 34,0 4 28,0-3 27,0 3-55,-1-3 22,0 1-28,0 1-39,0 0 39,-1 1 72,1 2-66,-2-3 28,2 1-34,-2-4 0,2-1 0,-2 0 5,2 3 1,-2-3 11,2 3-17,-2-3 0,1 1 0,0-1 61,-1 2-55,1-1 67,0 2-12,0 0-55,-1-1 33,0 1 11,0 3-44,1-3 33,0 4-33,-1-5-1,0-1 79,0 1-44,0 1-29,0-2-11,0 2-28,0-3 28,0 0 56,0 0-56,0 0 33,0-1-33,0 1 0,0 1-5,0 0 5,0 0 0,0 1 45,0-1 5,0 1-11,0 0-33,0 0 50,0-1-56,0 0 0,0-2 67,0 1-17,0 2-50,0-1 0,0 2 62,0-2-62,0-1 6,0 0 16,0 1 12,0 1-12,0 0 17,0 1-5,0 4 27,0-1-21,0 2 21,0-4-22,0 0 12,0 0 5,0 5 22,1-4-27,0 4-7,0-5 12,0 0-50,0 0 56,-1-1-62,1 0 50,0-1 23,-1-1-73,1 1 11,0-1 40,0 5-17,0-3-29,0 2 1,0-3-6,0-1-22,0 1 117,-1 2-90,1-1 51,0 1-50,-1-2 0,0-2-1,1 2 29,0-1-23,-1 0 23,1 1-34,0-1 5,-1 1 1,0 0-45,0 5 39,0-5 5,0 5 6,1-7-11,0 1 40,0-1-46,0 1 12,0-1-6,1 2 5,-2 0 12,2 5 45,-2-1-57,2 2-5,-2-2 0,2 1 0,-2-1 0,2 1 0,-2 0 39,3 3-39,-2-1 34,2 1-23,-1-1 62,0-1-67,0 3-1,0 0 79,0-2-84,0 2 34,-1-3 11,2 6-12,-3-6 18,3 3-1,-3-6-50,2 0 6,-2 0 38,1-1-44,0-1 40,-1 6-40,1-4 5,0 5 34,-1-6-33,2 2 61,-2-1-67,1 0-28,0 0 28,-1-1 6,2 1 39,-1 3-40,0-2-5,1 2 0,-2-4 34,2 0-29,-1-1 1,1 1 0,0 0 27,0 6-33,0-4 0,-1 7 11,1-5-5,-2 1-6,2 0 34,-2 1-18,1 0-10,0-1-6,-1 0 0,2 5 34,-1-3-34,1 3 5,0-4 90,-1-1-89,1 0-6,-2 0-28,1 0 22,0 4 68,-1-4-56,1 3 33,-1-7-39,0 0 0,0-1 0,0-2 0,0 1 0,0-1-34,0 0 34,0 3 0,0-2 0,0 3 0,0-5 34,0-1-1,0-1-33,0-2 6,0 0-12,0 0 1,0-1 5,0 1-17,0-1-22,0 0 39,0 0 0,0 0 0,0 0 45,0 0-40,0 0-78,1 1 73,-1-1 40,1 2-7,-1-1-33,0 0-17,1 0-33,-1 0 33,2-1 84,-1 0-61,1 1-6,-1 0 0,0-1 6,0 0-6,0 2 11,0-1-11,0 1 5,0-1-5,0 0 6,0 0-12,0-1-44,1 0 95,-1 0-56,0 0 16,-1 0-5,0-1 11,0 1-33,1 0 22,0 0 0,0 1 0,0-1 0,0-1 0,0 1 6,0-1-1,-1 1 1,1 0-6,0 0 0,-1 1-6,0 0 57,2 3-46,0-3 6,-1 3-5,0-3 0,-1 0-6,1 0-40,0 0 40,0 0-5,0 1 5,0 0 0,-1-1 50,1 1-44,-1-1-6,0-1 5,0 0 1,0 0-6,0 0-11,1 0 11,-1 1-6,1 0-27,-1 0 33,0-1 22,0 0-22,1-1 6,-1 1 50,2-2-96,-2 2 80,1-1-858,-1 0-3215,1-11-3742,-1-3 7775,1-11 0,-1 12 0,0 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9:02.4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2 10914,'0'15'2342,"0"-4"-1603,0-11 5859,0 0-7191,0 5 10,-1 0-190,-1 4-224,-2 0 414,0-3 343,1-1 172,1-1 68,0-2 68,1-1 5964,0 0-6026,1-5-1,0 2 1,0-5 0,0 3-1,0 1-5,0 1 235,0 0-201,0 0-28,0 0-6,0-2 0,0 2 0,0-1 0,0 1-6,0 1 0,0-1 6,0 1-5,0 0-6,0-1-29,0 1 35,0-1-57,0 0 6,0 0 56,0 0 0,0 0 0,0 0 0,0 1-5,0-1-12,0 1 17,0-1 33,0 0-33,0 0-39,0 0-22,0 0-567,0 1 623,0 6 5,1 3 50,1 7-50,2 2 51,1 4-18,1 3-22,0 4 40,0 0-1,-1 1-11,1 1 23,-2-4-56,1-1 61,-1-3-67,-1-2 0,0-2 45,-1-3-40,0-4 46,-1-3-51,1-2 39,-2-4-5517,1 0-3602,-1-11 9080,0 0 0,0-1 0,0 4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9:10.6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40 9380,'0'13'2442,"0"-3"-2011,0-10 40,0 0-303,1-15 45,1 10-29,0-12 264,1 14-285,-2 0-51,0 2 420,-1 0-426,1-1-11,0 0 157,0-3-151,0 2 84,0 0-79,-1 1 4393,1 1-4466,3 9-27,-1 0 39,3 9 5,-1-2-5,0 2 0,-1-1 11,0 0-23,-1-1-27,1-1-1,-2-1 1,0-1 5,-1 0 23,0 1 5,0-1 6,-1 1-12,0-3-27,0 0 33,0-2-33,0-2 27,0-1 18,0-2-40,0-1 28,0-1-45,0 1 12,0-1-6,0 2 6,0-1-1,0 0-357,0-1-91,0-4-1002,0-5-2470,0-3 3915,0-4 0,0 8 0,0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9:36.2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623 10 8881,'-9'-5'2241,"2"0"-1732,7 5 3266,0 0-3528,-3 0-28,3 0-40,-3 0 280,2 0-358,0 0-12,-1 0 12,-1 0-56,2 0 756,-1 0 549,1 0-1350,0 0 51,-2 0-46,1 0-5,-3 0 0,3 1 0,-4 1-5,3 1 10,-3 2 29,0 1-23,-1 0-11,-1 2 34,-6 3 5,4-1-39,-5 3 0,4-2 17,0-1-17,-1 2 0,1-2-6,-1 0 12,2-1-6,-1-1 11,-5 3 0,4-2-11,-5 1 39,4-2-39,0-2-5,0 1 5,-1-1 5,2 0 29,-8 2-29,6-2-10,-6 1-23,6-2-6,0 0 29,1-1-63,-1 1-16,2-2 45,-1 1-45,0-2-107,-6 2-11,4-1 96,-5 1-17,6-2 0,-4 0 67,5 0 44,-1-2-111,6 0 123,1 0 6,1 0-6,0 0-56,2 0 5,-1 0-16,1 0 0,1 0 17,-1-1-62,2-2-45,-1-2-185,2-2 247,0 2-28,1-3 117,0 3-44,0 0 44,0-1 6,0 2 6,0-1 83,4-1-21,1 0-63,2 0 1,0 1 27,-3 1-27,0 1-6,0-1 0,2 0 0,0 0 6,1 1-6,0-1 0,2 0 5,0-1-5,1 0 0,0 1 0,-1 0 6,0 0-12,-2 0 1,2 0 5,-2 0 0,0 2 5,-3-1-5,-1 2 6,-1 0-6,2-1 0,0 1 0,0-1 0,0 1-6,0 0 1,-1 1 5,0 0 0,0 0 0,0 0 5,1 0 113,1 0-34,0 0 95,4 0-140,1 0 79,0 0-113,0 0 40,-3 0-39,-2 0 72,1 1-33,-2 0-39,0 1-1,-1 0-5,1 0 0,-1 0 56,1 1-45,0 0 62,1 1 45,1 0-79,0 0 196,0-1 129,5 1-16,1 2-247,0-1-51,1 0 62,-5-3-50,0 0 5,6 2-67,-7 0-84,6 2 84,-7-2 56,0 1-22,1 0-1,0 1-27,1 1 106,-1-1-78,1 1-34,-2-1 67,1-1-34,-1 0-33,-1-1 40,0-1-35,-1 1 191,2-1-196,-2 0 45,3 1 17,-3-1-62,0-1 11,0 0-11,-1 0 73,0 0-29,0 1-10,2 0-34,1 1 50,0 1-16,0-1 22,-1-1 50,2 1-5,-3-1-17,1 1-78,-2-2 44,0 0-44,0 0 78,3 2 22,-2-1 28,3 3 62,-3-4-84,1 1 51,0-2-158,-3 1 35,2-2-5602,-4 1-1865,-4-1 7427,0-1 0,-2 1 0,3-1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3.2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347 0 8326,'3'14'1216,"0"-4"-863,-3-10 4049,0 0-4407,4 0-29,-3-1-55,5-2-91,-4 0-66,0 0 84,0 2-230,-2 0 397,1 5 85,-1 0-51,0 4-33,-2 2-1,0 1 62,-4 4-61,0 3-6,-3 3-17,0 2-112,-1 2-11,-1 2 51,1-1 33,-1 0-39,0 0 5,1 0-33,0 0 67,1 0-11,0 0 61,1 1-207,-4 16 84,4-10 95,-3 11-5,3-12-34,1-1 23,0-1-12,-1-1 17,-2 10 45,1-9-5,-2 7-40,4-12 39,-1-2-117,2-2-174,-1-2-11,0-2-274,0 0-308,-3 0 290,0 1-336,-3 1-783,-7 11 1344,7-10 280,-6 6 0,11-12 95,1-3 0,4-4 0,1-4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4.1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626 0 2878,'9'3'1848,"-1"0"771,-8-3-1281,0 0-1064,-17 38-128,8-17-68,-17 33 852,12-23-879,-4 5 473,0 7-490,-3 6 55,-1 6 18,-2 8-102,1 5 6,-3 5 57,0 4-1848,-2 1 1780,0 0 22,0-1-50,1-7 22,1-6 0,3-7 6,3-6-5,1-4-34,1-3 33,-1 0 0,0-2 1,-2 0 5,1 0 0,2-1 0,0-2 3372,4 0-3377,1-4-3345,3-1 3345,1-4-702,3-2 707,0-6-169,2-3 129,1-5-212,2 0-661,0-5 3104,1-2-2191,0-5 0,0-2 0,0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4.7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674 9 9341,'-8'-8'2150,"-31"69"-7357,15-12 5327,-2 3 1,-1 4 132,-8 21 992,-2 1-909,1 6 118,0 2 50,-1 3 89,2 3-377,17-42 0,0 0-127,0 4 1,1 2 45,-2 6 1,0 2-63,2 0 0,0 1-48,0-3 0,1-1 3,3-9 0,1-4-28,-8 28-28,4-14 2710,0-9-4037,-6 25 325,4-21-1189,-3 9 2219,10-34 0,6-17 0,1-6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5.1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331 1 9884,'1'4'2072,"0"0"-83,-1-4-1575,-2 19 34,-3-2-62,-3 19-44,-4-2-89,-4 6-69,-2 7-77,-4 7-1,-4 5-11,1 6-22,-3 2-62,2 3-11,0-1-117,3-2-387,1-5-566,3-7-672,1-5-2007,4-11 3749,2-6 0,6-17 0,1-6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5.6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0 11077,'12'2'2196,"-2"0"-1295,-10-2 657,0 0-1206,3 45 24,-3-19 4,3 39-21,-3-28-46,0 5-38,-3 2-152,0 2-67,-4-1-56,1-1-34,-1 0-722,1-4-1137,0 2-2100,0-6 3993,1-3 0,2-16 0,1-6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0.3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374 47 8634,'-4'-4'2353,"1"1"-1843,3 3-79,0-2-72,0 0-241,0-1 38,2-1-77,-1 0 61,1 0 56,0 1-95,-1 1 151,1 2 845,-2 0-828,1-3 1070,-1 1-1126,0-2 156,0 1-201,0 3 269,0-1-526,-1 0 66,-1 0 23,-1 0-5,-2 2-7,-4 4 12,3 0-5,-3 3-40,4-1 51,-3 4-6,2-2 50,-3 1-50,4-1-45,-3 2 40,2-2 5,-3 1 0,2 0 44,1-3-49,-1 4-29,3-6 29,1 0 5,1-1-6,-2 1 62,0-1-67,-1 4 11,0-3-51,-1 3 51,-1 0 12,3-1 32,-3 1-49,3-3-18,-4 2 1,2 0 22,0-2 0,3-1 45,1-2-56,1-1 11,0 1-51,-1 1 57,0 0-6,0 2 0,0-2 28,-2 2-28,2-1 0,-3 1-17,3-2 28,-2 1-11,1-1 23,-1 2-35,0 0 12,-2 0-11,1 0 22,-1 0-11,3-1 12,-2-1-12,1 1 0,-1 1-28,1-1 33,2 0-5,-4 2 6,3-1-6,-3 3 0,3-3-6,-1 2 6,2-3 0,-2 2 6,1 0-1,-2-2-5,1 2 0,0-1 28,-1 2-28,2-3 0,-1 1 0,2-3 0,0 1 0,0 0-5,1 0 16,0-1-11,0 0 0,-1 0-11,0 1 11,0 0 0,0 0 0,0-1 28,1 1-28,0-1-6,-2 0 1,3-1 5,-2 1 50,0 2-50,-2 0 39,2 0-39,-1 0 67,2-2-16,0 0-51,0-1 2073,1 1-2068,-2 1-5,0 1-45,0 0 51,1-1-6,0-3 56,1 1-101,-1 0 90,1 1-51,-1 0-10,1-1-24,-1 0 40,1 0 17,-1 0 0,1 1 5,0-1-27,0 0-102,0 0-2615,11-7-4302,2-3 7024,10-8 0,-11 8 0,-4 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5.1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0 539 10763,'9'4'2431,"-2"0"-1860,-7-4 4723,0 0-5221,0-6-73,5-4 0,5-9-185,9-6-96,10-6-161,9-7 106,11-5 72,7-4-10,6-2 61,1 1-16,-2 5-57,-10 9 112,-10 10-173,-12 11 22,-11 7 185,-5 4 79,-4 2 55,-1 4-45,7 10 51,-3-1 34,9 10-22,-5-5 38,2 1 17,1 0 6,1 1 123,1-2 280,12 2-252,-4-8 11,11-2 168,-8-8-83,2-8-147,4-8-72,5-9 5,5-9-55,5-6 5,4-2 61,22-14-117,-25 17-151,5-1-543,-38 25-684,-11 7-857,-12 9 2235,-22 18 0,13-12 0,-13 11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6.2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0 138 8063,'2'12'1664,"0"-2"-1149,-2-10 829,0 0-728,-1 2 180,1-1 1982,-1 2-2374,6-9 55,3-1 95,7-8-27,6-3-74,5-2-167,3 0-90,2-1-3465,0 3 3280,-4 3 57,-5 4-68,-5 5-34,-6 1-50,-4 4-23,-3 0-49,-3 1-1230,1 0 137,-7 0-459,-5 0-2605,-5 0 4313,-4 0 0,9-1 0,2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6.7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63 8214,'8'15'2420,"-2"-3"-1602,-6-12 543,0 0-980,2-26 95,-1 16-213,2-19-5,-1 24-12,0 0-122,0 1-63,-1 0 62,0 1-22,0 1 1546,-1 1-1456,1 7 217,-1 4 29,-3 9 90,-3 5-130,-5 5-122,-4 6 17,-2 1-29,-2 2-162,1-4 33,2-4-67,4-6-67,3-5 34,3-6-29,1-3-5,2-2-134,-1 0-180,1 1-459,-1-1-1002,2 1-1608,0-2 3383,3-3 0,-1-1 0,1-3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8.0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345 0 8972,'14'9'2762,"-2"-2"-1085,-12-7 345,0 0-1457,3 0-274,-3 0 596,3 0-680,-3 6 410,0 2-416,0 8-27,0 5-40,-4 5 6,-3 6-67,-5 3 17,-2 3-85,-1 1 1,-2 1 73,-1-2-79,-2-1-6,-1-4 6,0-2 0,0-5-3504,0-3 3313,0-6-570,2-4 318,1-2-442,0-5 841,2 0-169,-1-4-123,2 0-236,0-2 3018,2 0-4306,-1-4 303,6-2 230,-1-8-2269,7 2 3596,1-4 0,1 8 0,0 2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8.3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65 7778,'6'13'5343,"-2"-2"-10309,49-50 5538,-32 29 1464,44-30-1397,-43 40 730,3 3-921,2 4 50,0 5 113,1 6-96,0 3-95,-3 1 3337,2 1-3466,-3 0-34,1-3-49,1-3-12,-2-1-146,0-4 79,5 2-129,-9-5-179,1-1-415,-13-2-1064,-4 3-2291,-5 0 3949,-7 3 0,4-6 0,-4-1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1.6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221 49 7503,'4'7'1383,"-1"-2"-1130,-3-5 7320,1 0-7573,0-2 0,-1-1 0,0-3 0,0 1 0,0 0 5,0 1-5,0 0 34,0 1-34,0-2 0,0 3 5,0-1 1,0 1-6,-2-1 0,0 2 0,0-2 0,1 2 0,0 0 6,-1-1-6,-1 1-6,0-1-56,-2 1-66,2 0-35,-2 1-223,-8 0 263,3 0 67,-7 1 22,7 1-33,-1 2 72,-3 4 1,4-2-6,-3 1 0,6-3 0,1-1 39,1 0-44,-1 1 5,0-1 0,-2 2-68,2 0 68,0 0-5,0 2-57,0 0 62,0 0-22,-5 8 33,5-6-11,-4 8 0,6-11-50,2 3 38,1-3 12,1 1-5,0 0-41,0 15-66,0-8 107,3 12 5,3-12 22,14 11-22,-7-11 6,7 5-12,-11-13-39,0-1 152,1-2-57,-2-2-50,1-1 0,-2 0 0,1 0-67,-1-2-17,1-3-521,5-9 157,-3 2-224,3-8 45,-7 6-4686,2-7 4529,-5 6 330,2-3 308,-4 6 90,1 3-61,-2 1 78,2 2 39,-1 2 3453,0 2-3408,0 0 717,-1 2-718,-1 3 46,0-1-23,0 5 6,-1-1 151,2 2 62,-1 2-118,1 1-3219,0 10 3141,0-5-85,0 6 35,0-6-24,0 0-10,0-1 61,2 8-67,-1-6 3426,3 7-3421,-2-8-5,2 0 107,1 15-68,0-11 23,0 13-51,-3-14 45,0 1 23,-2 0-12,0 0 0,0 0-22,0-3 22,0-1-33,0-3 5,0-1 0,0-2 0,0 0 12,-3-2-34,-2 1-17,-4-1 28,-1 0-118,-5 1 6,2-3-6,-1-1 29,5-5-40,2 0-124,1 0-178,0 0 190,2-3 90,-1-2-431,1-2 11,-1-2 431,1 2 11,1-2-50,3 3-29,0 0 180,0 1 0,0-1 180,0 1-298,2-8 112,1 4-22,1-5 23,-2 6-62,-1 0 67,0 1 72,0 1 197,2-3 437,3-2-393,1 0 718,5-3-678,-4 5-134,5-2-63,-4 1-105,2 1 173,4-4-84,-3 3-62,2-1 23,-6 5-28,-2 0-34,0 1 28,-1 0 40,0 2 55,-1 0-28,-1 1 29,-1 1 44,0-1-45,0 0-106,1-1 40,-1 0 150,3-3-89,-2 1-34,2-5-78,-1 3-12,0-2-27,0 0 5,0 2 28,0-2-11,2-7-39,-2 6-28,0-4 39,-3 8-174,1 2 6,-1-3-100,2 0-320,3-5 588,4-8 0,-4 8 0,1-1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3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2 8970,'11'-1'2443,"-2"0"-1665,-9 1 3412,0 0-4156,1 5 61,-2 4-11,-1 2 28,-2 4-67,0-5 16,1 0 18,-1 0-1,0 4-78,0-4 0,0 4 45,0-4-45,2 1-6,-1 2 6,0 0 0,1 1 51,-1 0-6,1 8-12,1-6 6,0 12-33,1-11 0,0 6 33,0-6-6,0 1-33,0 0 0,0 0 0,0-1 51,0-1-46,0 0 29,0 3-23,0-5 28,0 1-5,0-2-17,0-4 16,0 2-33,0-3 0,0 3 45,0-3 6,0 2-46,0-3 1,0 1 33,0-2-33,0 1 55,1-1-27,0 1-1,2-1-27,-1 2 0,2-2 5,0 4 28,-1-4-33,1 2-1,-2-5-5,0 2 6,0-2-6,3 3 5,-1-1 1,2 0 78,-1 0-22,1-1 5,1 0 118,5 1-96,-3 1-44,4 0-39,-6-1 50,-1-1-17,2 0-39,-4 0 5,3-1 1,-3 0-6,-1-1 11,1 0 28,-1-1-33,-1 1-6,1-2 11,-2 1-11,1-1 45,-1 1-392,1-1-443,-1 1-223,2-1 1013,6 0 0,-6 0 0,4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5.4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1 198 8181,'5'7'2263,"0"-2"-1972,-5-5 2583,0 0-2488,2 0 45,2 0-84,3 0-78,-1 0-28,2 0-84,-2 0 51,4-2-169,-3-1 0,2-3-39,-2 1-56,-1-1 50,0 0-27,0-1 33,0 1 89,-2-1-83,-2 2 0,1 0-1,-2 1 51,0 0-5,0 2-892,0 0 975,-1 6-38,0 2-24,2 6-60,2 1 66,2 12-78,-1-4 6,3 11-1,-4-7 1,2 3 33,0 14-39,-1-10 11,0 10-5,-3-15 22,-1-2-28,-1-1-3392,0 7 3397,0-10 1,0 6 5,0-12-5,0-1-1,0-3 1,0-1 0,0-1 3386,0-2-3387,0-1 13,0 0-18,0-3 0,0 2-18,0-3 18,0 0 583,0-1-516,0-5-67,0-1-11,0-4-168,-3-8 89,1 5-44,-2-7 39,1 4-12,2-1 23,0-1 39,1 0-17,-1-1-50,1 0-61,-1-9 50,0 5-135,1-14 258,-1 16 28,1-7-22,0 10-6,0 0 0,0 1-6,0 0 6,0 0 0,0 0-6,0 1 1,0 1 5,0 1 5,0 1-5,0 2 6,0 0-6,0 1 0,0-5 6,0 2-12,0-4 6,1 4-90,1-5 85,1 5-1,0-3 1,0 6-29,0 0 28,2-5-5,-1 4-22,3-4 33,-2 6-34,3-2-5,-2 4 33,-1 0-100,1 4 33,-2 1-129,6 1 79,-5 2 34,4 2 55,-4 3 34,1 2-6,-2 1-44,3 4 72,-2-3-10,1 2 38,-2-2-11,0 4-44,-1-3 5,1 3 5,-2-1-10,-1-3 10,0 9 1,-1-9 27,0 2-27,0-4 5,0 0 45,0-1 252,-5 7-196,2-7-39,-5 6-39,2-7 22,-2 1 5,1-1-22,-2 1-5,-1-1-34,-1-1-549,-2 0-666,-4 0-1664,1-1 2879,-2 0 0,9-2 0,2-2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7.2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3 102 6012,'1'8'2123,"0"-2"-301,-1-6-1060,0 0 599,-1-5-846,1 4 296,-2-3-279,2 3 1519,-1 1-1793,1-3-57,0 3 197,0-3-415,0 8 17,0-2 0,0 6 0,0-3-5,0-1-51,1 4 67,3-5-6,0 3 63,2-4-35,-1 0 29,3 2-51,-3-3 45,3 2 50,-3-2 34,0 0 90,3 0-157,-3-1 28,2 0 55,3-1-122,-3 0 28,8 0-57,-7 0 6,5-1 51,-7 0-28,2-2-18,2-1 18,-1 0-23,2-2-5,-3 2 27,-2-1-33,0 0 6,-1 1 0,-1-1 50,-1 2 11,0-1-62,-2 2 35,0-1-35,-1-2 1,1 2-1,-1-4 7,1 2 32,-1-1-100,0-4 68,0 4-12,0-3-51,0 5 46,0 0-1,-1-1 0,-2 0-55,-1 0 61,-1 0-118,1 0 29,-2 1-119,-1-4 136,2 4-1,-2-3-56,3 4 6,0 0-6,-5 1 95,4 1-10,-4 0 32,4 1 7,0 0-57,-2 0-27,2 0 83,0 0 0,1 0-134,0 0 84,-1 0-44,0 0 27,0 0-22,-2 0 50,4 0 11,-3 3-5,3-2-56,-2 4 16,2-3-94,0 1-292,-2 1 330,2-2 62,-1 2 12,2-2-1,1-1 0,0 1-27,1-1 89,0 1-6,0 0-11,0 4 17,0-2 0,0 3 6,0 1-6,0-1 0,0 3 0,0-4 0,0 1-6,0-2 6,0-1-39,0 1 39,1 1 0,2-1 0,1 1-1041,6-2-1861,-1-1 2902,5-2 0,-7 0 0,-1-1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9.1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42 8192,'7'-1'2442,"-2"0"-1770,-5 1 1989,0 0-2174,1-3 0,-1 3 438,2-5-555,-2 4-68,2-2-128,-1 0-90,1 1 117,1-4-89,-2 2-78,2-1 100,-3 2 57,2 0-18,-2 3-72,1-1-39,-1 6-1,0 1 146,3 15-156,-1-4 5,2 9 39,-1-6-45,-1 3 29,0 1-12,-2 0-33,1-2 22,0 0-6,0 4-16,0-7-1,0 3-22,2-2-11,0-5 6,1 5 61,-2-7-28,0 2-3419,0 8 3380,-1-4 45,0 5-39,-1-7 11,0-1-6,0-2-6,0-1 1,0-2 3386,0-1-3330,0-4-57,0 1-5,0-3 0,0 1 39,0 0-44,0-2 5,1 1-6,0-2 6,-1 0 23,0 1-23,0-1 44,0 1-38,0-1-6,0-1 17,1 1-17,-1-1 39,1 0-39,-1 1 0,0-1 0,0 1-39,0-1 106,0 1-39,0-1-11,0 1 16,1 0-27,-1 0-6,1 0 0,-1 0 0,0 1 39,1 0-39,-1 1 0,2 0 79,-2 0-29,2 0-44,-1 1-1,0 0 34,0 1-33,0-1 5,-1-1 45,1 0-50,-1-1 11,1 0-17,-1 0 0,1 0-28,-1-2 28,0 1 5,0-1 1,0 1 61,0 0-1104,0-1 1037,0-13 0,0 9 0,0-9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5.8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60 9453,'10'7'2738,"-3"-2"-1847,-8-9-275,0 0-61,0 0-12,1 1-101,0 1 57,0-1 100,0-2-347,0 1-95,0-2 11,0 2 230,0-1-141,0 3-111,0-1-23,0 3 112,0-2-95,0 1-39,0-1-95,0 1 145,3-2-28,2 0 90,5 0-3414,30-2 3201,-19 3 56,36 5-56,-33 4 67,24 16-61,-16-4-6,11 9 6,-12-4-6,1 2 39,0 0-39,17 12-491,-10-11 503,11 7 2631,-15-12-2643,-1-2-214,-1-1 225,-2 0-11,-2 0 0,-1 0 6,-3-1-23,-3 1 17,-2 0 0,-3 1 17,-1-1 667,2 5-712,2 5 28,-6-9-530,0 6-1021,-11-22-1514,1 4-3500,-4-8 6565,0 0 0,0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31.2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41 8472,'14'4'3450,"-3"-2"-3455,-5-4 5,-4 1-6,6-2 6,-6 3 6,0 0 27,-1 0 5686,1 0-5596,-2 6 247,2 7-252,-1 3 72,1 6-89,0-3-28,1 0-23,-1 2 186,3 9-197,-3-6 6,2 6-39,-2-10 89,-1-1-45,1 6-5,-1-7-6,0 4-33,1-8-6,-2-2 5,2 1 29,-1 2-28,0-5-1,0 0 1,-1-5-6,0-2 0,1 0 5,-1-1 107,1-1-688,0 0 76,0-1-76,0-2-477,1-7 224,-2 0-107,1-5-173,-1 3 208,0 1-97,0-2-413,0-9 1411,0 7 34,0-6 162,0 11 532,0-2-219,0 4-54,0-2 105,0 6 106,0-1-39,0 2 269,3-1-531,-2 1-108,3-1-72,-1 2-34,0-1 17,1 1 112,5-1-123,-1 0 73,4-1-34,1 0 50,0-1 51,6-4-163,-3 3-22,1-3-50,-5 2 5,-3 1-67,-1 0 56,-2 2-50,-3 0-1,0 1-5,-2 0-156,-1-1-74,1 0-380,0-5 274,-1 2-135,1-6-78,0 5 0,-1-2 28,0 0-162,0-4 409,0 3 100,0-2 34,0 4 22,0 0-5,-2 1 39,1 2 51,-1-2 72,0 1 6,0-4-40,1 3 68,1-2 50,0 3 163,0 0-17,0 2 61,0 0 12,0 3 425,0-1-644,0 1 34,0 0-101,0-1 168,0 0 51,0 0-62,0 0 341,0 1-453,-1 6 196,0 10-107,1 2 40,0 7-57,0-3-22,1 1-27,0 2-40,2 0 145,0 0-111,1 1-29,1 0 103,-1 0-114,0-1 112,1 13-66,-1-11-80,0 9 68,0-15-78,-2-1 84,1-3-40,-1 2-72,-1-7-6,0 1 78,-1-7-44,0-2-1,0-1-61,0-1-145,0 1-600,0 0-662,0 4-1914,-1 4 3349,-5 10 0,4-9 0,-3 2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32.2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35 9066,'12'13'3479,"-2"-2"-2578,-10-11 807,0 0-1316,-1-3-145,1 3 0,-2-3-119,1 3-128,0 0 0,-1 0 56,1 0 62,-1 0-34,1 1-84,-1 0 50,2 1-44,-1 1 5,1 0 45,0 1-50,0 1 5,0 1 45,0 3-50,0-1 94,0 1 108,4-3-80,0 0 57,4-1 22,-1-2 6,0-1 45,1 0 5,1-1 62,5 0-208,-3-1-77,3 0 32,-5 0-32,2 0 10,-4 0-38,2-2 38,-5 1-10,-1-3-18,2-2-16,-1 1 55,0-1-61,-1 2 45,-1-1-39,0 0 44,0-2-50,-1 1-6,0-2-38,-1 2-29,0 0 78,0-3 7,0 2-12,0-2 0,0 2-51,-3 1-33,1 1-141,-8-2 153,4 3-68,-6 1-17,3 2 73,-1 1 50,0 0 29,0 0 5,1 0 0,3 0-6,0 0-39,2 0-84,1 0-711,1 2 219,1 1-517,1 4-564,0 4 1702,6 9 0,-5-8 0,4 1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33.5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7962,'13'15'2919,"-4"-4"-1911,-9-11 6263,0 0-7143,4 0 40,0 4-16,7 1 105,9 14-532,-2-2 297,8 11-22,-7-5-84,1 5 45,-2 2 39,9 38 11,-12-23 45,7 28-56,-14-32 34,-1 2-3100,-1-1 3066,-1-1 0,-3-2 33,0-3-33,-2-2 34,0-4 11,-12 15-51,5-20 6,-9 10-34,9-22 3421,2-2-3387,-4 3 0,2-3 0,-2 6-297,0-6-678,0 3-1036,-2 0-4581,1-1 6592,-2-2 0,7-5 0,0-3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7:50.6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45 8976,'1'4'1972,"0"-2"-1233,-3-9-162,1 3-196,-1-7 56,0 5-235,2 1 106,-2 0 33,1 1-184,-1 1 6,1 0-63,0 2 57,0 0-179,0 1 11,-1 1-1,2 4 12,0 1 0,0 5 0,0 1-16,0 1 16,0 3 0,0 1 5,0 3 6,0 12-11,0 5-16,0 2 21,0-2-5,0-11 45,1 10-51,2-8-10,2 17 4,-1-19 12,1 9 0,0-9 0,-1 1 23,1-1-23,-1 0 0,0 0 5,0-2-10,-1 1 10,1-3-5,-1 1 79,0-1-68,0 1 17,-1-1-28,0 0 6,0 0 10,-1 0-16,1 9 0,-2-8 45,1 5-56,-1-8 11,1 8 28,-1-4-22,2 6-6,-1-7 22,1 0 12,1 2-34,0 1 0,1-1 0,1 9 5,-1-10-5,0 6 84,-1-10-78,-1-2 55,0-1-61,0 0 0,0-2 56,-1 0-56,1-2 56,0 1 12,1 0-63,0 0 107,-1 2 11,0 9 6,0-4-129,-1 8 84,0-8 18,-1 1-63,0-2-6,0 1-33,0-1 6,0 0 184,-1 1-190,0 1 107,-2 10-102,0-7 29,1 8 22,0-8 11,-1 8-61,-1-10-6,0 14 0,1-17 5,-1 7-5,1-6 45,-6 20-56,4-15 11,-6 15-39,6-20 33,-4 12 6,3-7-5,-3 8 5,4-9 0,0 0 0,1-2 5,2-1 18,0 0-18,2 0-5,0 0 39,0 1-5,0-1-34,0 10 0,0-7 45,0 20-40,0-15 141,0 13-146,0-8 101,0-1-68,0 1 74,0-1 122,0-2-173,0-2-22,0-2 112,0-3-107,1-2 62,2 7-90,0-8 50,1 7-61,0-10 56,-2 1 56,1-2-106,-1 0 33,-1-1-33,2 6 67,-2-5 27,2 5 12,-2-4-61,1-2 16,-1 3-67,1-2 6,0 1-1,0-1 40,0 0 11,0-3-56,0 2 50,1 3-55,-1-4 5,1 4 0,-1-8 5,-1 2 1,1-2-6,-1 1 22,1 0 29,0 1-40,0 1-11,0 6 45,0-2-40,0 5 57,-1-3-45,1 0 39,-2 0-28,1-1-28,-1-1 5,0-1 40,1 2 22,0 17-67,0-13 12,0 15 44,-1-17-6,0-1 0,0 0-10,0-1-40,0-1 0,0 1 51,0-1-40,0 0-11,0-1 0,0 1 67,0 2-5,0 1-51,0 3-11,0-1 34,0-1-29,0-4 1,0-2 83,0 4-55,0-6-34,0 12 6,0-9 22,0 4-28,0-4 0,0-1 67,0 2-22,1 0-6,0 1-39,1-2 11,0 0 6,2 6-17,0-6 56,1 6-23,-1-8 18,0 0-51,0 1 5,1-1 46,0 2-1,0-2-44,1 1 134,1 6-135,-2-6-5,2 3 6,-3-7-56,-1-1 55,1 0-5,-2 0 17,2 0 22,-2 1-39,2-1 0,-2 1 11,2 0 45,-1 6-44,0-4 21,0 3 18,-2-6-57,1 0 6,-2 0 0,2 0 28,-2-1-22,1-2-6,-1 0 22,1-1-28,-1-3 6,1 0 0,-1-4 28,0 0-963,2 0-2745,-1-15-3400,3-4 7080,-2-17 0,-1 15 0,-1 3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7:56.7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1 228 7738,'12'6'964,"-2"-2"-836,-10-4 2483,0 0-2382,1 2-27,0-2-146,1 2 123,-1-1-100,0-1-79,1 2 202,1-1-152,-1 1 62,3 0-5,-1 0-107,1 0 39,1 0-6,-1 0-33,2 0 140,0 0-84,1 0 23,0 0 83,1 0-156,0 0 78,2 0-51,1-1-27,1 1 218,0-2-123,0 2-6,1-2-45,5 2-27,-2-2 139,5 1 34,-3-1 95,13 0-111,-7 0-119,9 0-55,-10 0 55,6 0-61,-9-1 62,9-1-62,-15 0 11,2-1-11,-4 1 258,2 0-213,1-2-12,2 1 113,2-2-141,1 0-5,0 1 0,-1 0 6,1-1-6,-5 4 0,0-2 0,-6 3 90,-1 0-90,4 0 196,22-1-157,-7 0 17,17-2 79,-15 0-57,15-2-78,-11 1 45,9-1-45,-14 2 39,-4 1-39,-1 1 17,-4 1 17,-1 0-34,-2 0 0,-1 0 22,8 0-16,-7 0 38,5 0-27,-8 0 17,6 0-34,-4 0 56,14 2-51,-10 0 130,21 5-135,-15 0 73,11 2-73,-12-1 5,0-2 34,-1 2-5,-1-2 28,-2 0 55,-1-1-117,-2-1 0,-3-1-5,-1 0 5,-4-1-12,0-1 24,-2 1 21,0-1 18,0 1-46,1-2 1,4 1-6,-2 0 45,4 0-40,-4 0-5,7 0 0,-2 1 0,4-1 0,-3 0 0,1 1 11,-1 0-5,1-1-6,-2 0 34,7 1-34,-6-1 0,12 0 5,-13 0 1,7 0-6,-8 0 0,1 0 5,-2 1 51,7 0-56,-7-1 101,8 1-101,-10-2 6,9 1-12,-8-1 6,5 0 0,-5 0 39,2 0 12,0 1-51,2-1 5,-1 2 1,0-2 162,0 1-90,10-1 62,-6 0-89,9 0-40,-9 0-11,1 0 0,0-1 28,1 0-28,1 0 0,1-1 34,0 1 16,11-4-50,-8 2 34,16-3-34,-20 2 5,6 0 12,-12 2 39,6 2-56,-5 0 0,5 0 6,-7 0 27,10 0 34,-7-1-22,7-1-34,-9 0-11,-2-1-22,-1-1 16,-3 2 6,0-1 0,2 0 17,-2 2-28,2-2 11,-3 2 0,0-1-6,1-1 6,4 1 0,2-2-5,2 1 44,3-1-45,-1 0 6,3 0-50,9-2 56,-7 2-6,17-1 11,-19 3-17,7 1 6,-12 0 0,0 1 0,7-3 0,-7 2 95,6-2-95,-9 1 96,4-2-96,-6 2-34,5-2 34,-7 2 0,9 1 56,-4 0-6,16 0 6,-11 1 96,9-2-152,-9 0 72,21-4-77,-16 2 10,16-1-5,-21 3 73,1 0-28,0 2-45,-1 0 0,-1 0 34,0 0 50,-1 0-68,8 0 57,-6 0-62,4 0-11,-8 0 35,6 0 4,-4 0-39,13 0 17,-14 0-12,5 2-5,-9 1 0,1 0 12,-2-1-24,1 0 12,-3 0 0,0 0 0,-1 0 34,2 1-34,-1-1-28,3 2 22,-1-2 6,0 2 0,2-1 23,18 4-23,-11-2 11,12 3 17,-16-4-28,7 2-6,-5-2 62,4 2-56,-7-2 0,4 1-50,-6-1 56,3 0-6,-8-1 28,-1-1 22,-1 0-56,-1-1 6,0 1 0,-1-2-5,0 1 5,4-1 0,-1 0 33,4 0-38,-2 0 5,2 0 0,0 0-6,3 0 6,0 0 0,2 0 62,1 0 16,3 0-95,0 0 17,2 0 0,-1 0 0,0 0 34,-1-1-17,1 0 100,18-2-117,-15 2 0,14-2-39,-22 3 78,-2-2-27,-2 1-12,-2 0 22,-1 0-28,-2 1 6,3-1 0,-1 1-16,4-2 49,2 1-33,3-1 0,2-1 39,-1 0-89,2 0 50,-3-1 11,9 0 34,-8 1-45,4-2 0,-11 3-45,2-1 45,-8 2 6,2 0 39,-7 1-45,2 0 0,1 0 5,1 0 51,4 0-56,2 0 6,3-2 55,2 1-27,3-3-34,1 1 0,2-1-17,12-2 17,-8 2 0,7 1-11,-11 2 78,0 1-67,0 0 0,0 0 0,-1 0 11,13 0 85,-11 0 16,10 0-73,-13 0-22,9 0-17,-7 0 0,4 0 33,-9 0 1,-1 0 22,2 0 5,1 0-55,0 0 0,10 0 10,-9 0-16,9 0 0,-12 0 51,8 0-51,-10 0-17,11 0 11,-16 0 12,4 0 67,-6 0-51,2 0 45,2-1-67,8 1 45,-3-2-34,7 1-11,-5 0 6,3-1 11,1 2 33,15-1-50,-10 1 0,11 0-17,-16 0 62,10 0-39,-10 0-6,6 0 67,-10 0-61,7-2-6,-6 1 39,6-2-39,-10 1 50,8 0-28,-7 0-22,8 2 0,-10 0 0,2 0 51,0 0-51,-1 0 17,1 0 123,10 0-140,-5 0 0,10 0 33,-9 0 6,11 0-39,-9-1 0,9 0-16,-11-1 16,0 0 0,1 0 5,0 0 51,-1 0-56,-1 0 0,1 2-5,12 0 5,-9 0 0,11-1 33,-13 0 34,16-1-67,-10 0-5,12 0-1,-12 0 6,1 2 0,-1-1 0,0 1 34,-2 0-73,12-1 39,-10 1 5,11-1-5,-11 1 6,18 0 5,-12 0-11,36 0 0,-28 0 11,15 0-11,-18 0 0,1 0 0,0 0 84,-1 0-89,0 0 5,-2 0-17,-1 0-17,-3 0 40,-3 0-6,-3 0 33,-3-1 40,-3 0-73,2-2 0,-8 2 11,8-2-11,-13 3 23,3-1 44,-6 1-67,3 0-6,-5 0-22,6 0 28,-10 0 28,4-1 28,-3 1-22,3-1-34,4 0 11,2 1 28,5-2-27,2 1-12,2-1 0,1 0 56,1 0-45,1 0-11,1 0 0,-1 1 28,0-1-23,0 2 1,1-2 33,9 1-61,-7 0 22,6-1 0,-10 2 45,14-2 16,-7 2-61,12-1 45,-11 1-79,1 0 34,0 0 0,3 0 0,-2 0 73,17 0-73,-12 0 6,23 1-1,-31-1-5,9 2 107,-18-2-51,0 2-45,-1-2 39,9 3-33,-10-2-11,4 1-6,-10 0 113,-3-1-57,0 1-28,6 0-23,-4 0 1,6 0-6,-5 0 0,0 0 33,1 1 18,8 0-51,-7 0-51,12-2 57,-14-1-6,4 0 17,-9 0 50,-2 0-73,-1 0 6,-1 0 0,-1 0-39,0 0 39,1 0 0,-2 0 56,3 0 23,-1 0-79,4 0 0,0 0 0,3 0-34,1 0 40,0 0-1,5-1 74,-7 0-79,5-1 0,-7 0-79,9-1 85,-4 2-6,9-2 33,-4 3 35,1-2-68,2 1 0,0-2-12,0 1-21,10-3 33,-9 2 84,16-2-90,-19 2 6,6 0-5,-12 2-91,-1 0 147,0 1-51,5 0 78,-4-1-111,13 1 33,-13-2-28,7 2 72,-7-2-44,2 2 0,0-1 51,1 0-57,-1 1 6,0-2 0,1 1 101,9-1-62,-6 1-39,7 0 34,-8 1-40,-1-1 6,1 1 0,-2-1 6,2 0 44,-1 1-50,1-1 6,6 0-12,-6 0 6,5 0 0,-8-1 51,-2 2-7,0-2-44,-2 2 0,0-1 0,-3 0-22,1 1 28,3-2 44,-5 2-11,3-1-39,-6 1 0,-2 0 6,-1 0-57,-2 0 85,-1 0 84,-1 0-270,0-1-32,-1-1-343,1-1-666,-4-2-2358,-13-8-5840,-7 0 9391,-14-9 0,17 11 0,2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16.8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19 6456,'-13'-10'829,"1"2"-516,10 8 141,-2 0-96,3 0 270,0 0-976,5 0-1533,-1 0 1881,2 0 0,-2 0 0,-2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31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7 226 8886,'11'10'1709,"-2"-2"-925,-9-8-22,1-6-325,-1 3 28,1-5-140,-1 5-56,0 0 167,1 1-184,-1-2 40,1 2-85,-1-1-134,0 1 33,0 0-84,0 1-55,-1-1 33,-1 2-67,0-1 33,0 0-61,0 1 89,1-2-11,-1 1-184,0-1 83,0 0 62,0 0 28,0 1 28,0-1-112,0 1 56,2-1-84,-1-1 23,-1 1 111,0-2-84,1 2 85,0 0 302,1 1-258,0-1 67,0 0 90,2-2-33,2-1 44,3 0-129,4-2 62,-1 0 79,2 1-158,-2 1 192,4 1-175,-4 1 113,0 0-91,-4 3 63,1 0 72,-2-1-112,2 1 196,1-2 219,7 0-303,-2 1 185,13-2-213,-9 3-201,5-1 224,-6 1 61,0 0-286,0 0 170,3 0-119,-5 0 101,1 0-152,-6 0 247,4 0-123,-3 0 106,4 0-229,-3 0 33,-1 0-39,0 0 67,-1 0-100,-1 0 33,3 0 28,-3 0 22,7 0 56,-4 0-100,4 0 100,-2 0-106,8 0 34,-5 0-28,12 0-6,-12 0 16,2 0-60,-9 0 44,-1 0 0,-4 0 0,1 0 61,-2 0-50,2 0-11,0 0 12,9 0-7,-1 0 29,8 0 39,-1 0-29,3 0 52,3 0-96,3 0 50,3 0 51,0 0-101,2 0 33,1 0 34,-1 0-11,-1 0-44,0 0-12,-1 0 5,-2 0 29,-3 0-34,-3 0 84,5 0-34,-10 0-50,3 0 0,-9 0 62,2 0-62,-4 0 0,2 0 67,-4 0 0,3 0-50,0 0-17,3 0 11,2 0 17,10 0-28,-5 0 62,10 0-1,-7 0-16,18 1-39,-9 0 78,14 1-79,-12 1 23,-2-1 68,0 1-57,-3-1 62,-2-1-101,-5 0 33,-2-1 46,2 0-79,-8 0 0,4 0 106,-8 0-162,0 0 56,1 0 0,0 0-6,2 0 6,1 0 0,1 0 73,11 0-73,-7 0 0,7-1 28,-10 0-73,0-1 90,-2 1-45,-3 0 0,-2 0 39,-3 1-78,-2-1 39,-1 1 0,-2 0 67,1 0-67,-2 0-16,2-1-35,-1 1 51,1-1 0,0 0 11,1 1 29,0-2-40,2 2 0,-1-2 11,2 1-56,0-1 45,2 0 0,3 0 45,2 0-6,2 0-45,2-1 6,2 1-39,10-2 39,-7 2 0,7-1-11,-12 1 79,-1 1-74,-2-1 6,-2 2-23,-2-1-27,-2 1 50,6-1 33,-5 1 30,14-3-63,-8 2-23,16-3 29,-11 1-6,9 0 22,-10 0 29,-1 1-51,-2 0 0,-2 1-6,-1 0-55,-1 1 72,0 0 22,4 0 40,-5 0-67,2 0-6,-6 0 0,-2-1-34,1 1 40,-1-1-6,1 1 33,0-1 35,0 1-74,0-1 6,2 0 17,18-1-17,-8-1 17,15 0 61,-13-1-112,0 2 34,-1-1 0,-1 1-44,-3 0 49,-1 1-5,-2 0 0,0 1 67,-2 0-106,0 0 39,-1 0 0,0 0-33,1 0 83,1 0-50,0 0 22,10 0-55,-5 0 33,9 0 0,-6 0 33,13 0-21,-7 0-12,9-1 72,-10 1-139,-3-2 67,-2 1 0,-2 0-33,-4 0 111,-2 1-78,-4 0-22,0 0-29,-2 0 51,-1 0 0,-3 0 11,0 0 45,0 0-56,0 0 0,0 0-16,2 0 10,0 0 12,4 0 10,-1 0-16,3 0 0,-3 0-5,0 0 5,0 0-39,0 0 39,0 0 0,-1 0 22,0 0 45,-1 0-67,-2 0-45,0 0 12,0 0 38,0 0 63,0 0 16,2 0-51,-2 0-33,2 0 0,-2 0 0,2 0 6,-2 0-6,0 0 33,0 1 23,0-1-56,0 1-16,0 0-24,-1-1 40,-1 1 17,0-1-9382,-1 0 3478,0-5 5887,-2-2 0,1 1 0,-1-1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46.4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1 190 7918,'0'12'1703,"0"-2"-1014,0-10 95,0 0-415,0-11 102,0 8-163,0-10-17,0 11 85,0 0 3040,0 1-3343,4 0 17,3 1-40,7-2-11,1 2 28,5-1-55,0 0-12,4 1 201,1-2-44,2 1 61,-1-1-44,2 0-168,-1 0 173,0 0-129,0 0 1,0 0 33,15-1-28,-10 1 61,12 0 23,-12 0 151,20 0-201,-11-2 134,14 0-218,-15 0 151,-1 0-106,2-1-18,0 1 85,1-1-107,20 1 62,-15 2 16,28-1-61,-32 3 12,11-2 77,-15 2-117,-1-1 0,0 1 56,0 0-5,-1 0-51,-1-1 0,1 1 5,-1-1-5,-1 0 51,-1-1-51,0 0 50,-4-2-50,0 1 0,-3 0 0,-1 0 28,-2 1-39,1 1 11,0 0-39,16 1 106,-10-1-67,13 0 17,-11-1 22,2-2 45,4 1-28,40-7-51,-26 6-5,29-2 0,-39 5 0,34 1 0,-28 0 17,26 0 45,-37 0-62,-1 0 0,3 0 0,2-1-6,2 1 45,2-2-27,25-1 77,-16-1-94,17 0 5,-23-1-62,-2 1 62,-1 1 0,-2 0 0,-2 2 56,17 0-56,-14 0 0,13 0-6,-19 0-10,19 0 16,-15 0 0,15 0 67,-20 0-118,19-1 51,-13 0-5,15 0 55,-18 0 1,41 0-85,-29 1 34,32-1 0,-38 2-17,2 0 68,0 0-51,3 0 5,24 0 6,-15 0-17,-9 0 1,1 0-45,11 0 100,19 0-89,-25 0 39,-1 0-28,0 0 22,-1 0 6,-1 0 0,-2 0-28,-1 1 62,-2 1-34,1 2 6,41 7-6,-34-4 0,32 4 11,-46-6 39,16 1-50,-15 0-11,11 2-39,-20-2 50,12 4 5,-11-2 51,9 4-56,-11-5 0,0 1 6,3-1-40,3 0 40,1 0-1,22 2 57,-15-1-68,16 2 6,-22-2-67,14 6 67,-12-2 0,9 3 0,-16-3 6,17 5-6,-13-3 33,13 4-105,-16-6 100,32 12 39,-25-8-106,24 8 39,-34-10 0,-2-2-12,-1 2 18,-2-1-6,9 8 56,-12-6-62,16 12-10,-21-11-68,7 4 145,-10-6-61,0 0 0,0 1 23,0-2-57,0 1 34,1-1 0,0 0 67,8 6-67,-7-5-22,14 10 11,-18-11 11,5 5 0,-9-6 11,5 5-11,-4-2 0,4 2-6,-7-4 1,8 6 5,-7-6 0,7 7 50,-8-7-39,1 0-11,-1 0 73,-1-1-67,1-1-1,-2-1-5,1 0 179,3 2-151,-3-3-22,4 5 16,-5-6-22,0 3 0,-2-2 118,-1-1-51,2 2 11,0-1-78,1 0 51,0 0 150,0 0-195,0-1 28,1 1 78,0 0-107,-1 0-5,1 0 0,-1 1 6,0 1-45,1 0 44,5 9 29,-3-4 44,3 6-78,-3-6-28,5 9-45,-3-7 79,3 6-6,-6-8 95,9 16-95,-9-10-22,7 13-34,-10-15 61,0-1-5,0-1 0,-1 0 84,1-1-89,-2-1 5,1 0-17,-1-2-50,1 1 123,-1-2-56,1 1 0,-1-2 45,0 2-45,1-1 0,-2 1 67,6 4-67,-4-5 50,4 3 40,-4-6 95,3 4-185,-2-4 33,6 8 1,-7-9-34,3 5 0,-4-5 50,0 1-100,0-2 50,-1 2 0,2 0-17,0 0 62,1 3-45,1-2 5,1 3 57,2-1-107,-1 1 45,2 1 67,3 3-16,-4-3-51,6 6 56,-8-9 34,9 8-39,-9-8-35,7 4 68,-8-5-84,5 4 34,-3-4-68,1 4 40,-3-5-6,-1-1 73,2 2-23,0-1-50,0 1 11,6 4 17,-4-5-22,5 5-6,-7-7 168,6 6-162,-3-4 5,10 9-6,-9-9 1,4 2-6,-6-4 67,-1 0 23,0 0-90,7 5 0,-3-4-45,5 5 51,-4-6-6,-1 1 123,0 0-6,7 3-117,-5-3-5,5 2-62,-9-4 123,5 3-23,-5-1 18,6 0-51,-6-3 50,8 4-56,-5-3 62,6 3-56,-8-5 28,-1 0 45,-2-1-123,4 2 50,-4-2-67,2 2 134,-4-1-67,0-1 11,0 1 45,1-1-56,1 1 0,1-1-11,1 2 11,2-1 5,9 4 12,-4-2 90,7 2-124,-6-2-6,19 7 29,-17-6-6,14 5 0,-21-8 67,1 1-117,-1-1 50,1 1 0,1-1 0,-1 1 73,1-1-73,10 2 78,-8-1-95,8 0 17,-9-1 0,0-1 23,0 0 21,6 2-44,-7-1 0,5 0-84,-8-1 96,1 1-12,1 0 56,1 0 11,0-1-67,7 3 0,-7-2-34,7 1 40,-8-2-6,-1-1 61,1 1-21,-2-2-40,1 2 0,0-2 0,-1 2-34,1-1 45,0 1-11,-1 0 23,1 0 61,10 2-84,-6-1 0,9 1-45,-8 0 50,-1-2-5,0 1 34,-2 0 16,0-1-55,-1 0 5,0-1-17,-2 0-17,4 0 34,-6 1 12,2-2 55,-6 1-101,2-1 34,-2 1-45,5 1 45,-6-1 6,3 2 78,-3-2-118,-1 0 34,2 1 0,0-1-50,1 1 84,2 0-34,0 0 78,8 1-128,-8-2 50,7 2 0,-8-3-34,0 2 73,3-1-39,-2 1 0,3 0 67,-2 0-106,1-1 39,-2 1 0,0-1 23,11 4-23,-9-2 33,9 0-83,-14-2 50,0-1 0,-3 0-17,-2 0 62,-1-1-45,0 1 0,0-1 22,1 1-72,1 1 50,6 1 5,-3 0 29,5 0-34,-4 0 0,0-1 0,2 1-22,-2-1 22,1 0 0,3 2 50,-4-2-50,2 1 0,-5-1-50,3 0 50,0 0 0,2 0 33,0 0-27,8 1-6,-3-1 11,14 3-5,-12-3-6,6 1 67,-8-2 0,2 0-67,0 0 0,0 0 0,1-1-17,0 1 51,-1-1 11,8 1 27,-8-1-77,6 0 5,-11-1-6,7 0 12,-6 0-6,5 0 17,-7 0 50,1 0-73,0 0 6,-1 0-17,-2 0-11,2 0 28,-5 0 28,2 0 45,-6 0-78,-1 0 5,1 0-17,0 0-34,1 0 51,2 0 0,2 0 12,1 0 77,2 0-106,7 0 12,-5 0-62,5 0 72,-8 0-5,-1 0 17,0 0 73,1 0-130,1 0 40,2 0 0,1 1 23,8 2-23,-6-1 78,12 3-123,-11-3 45,4 1 0,-6-1 12,1 0 27,0-1-22,2 1-17,-2-1 61,0 1-38,-3 0-23,6-1 0,-7 0 61,7 0-61,-9 0 6,1-1-34,-5 0 28,2 0-6,-1 1 68,4 1-68,-3 0 6,6 0-17,-2 0 17,3 0 0,-4 0 17,0-1 56,-2 0-79,-1 1 6,-2-1-84,2 1 84,-1 0 6,5 2 78,-4-1-90,4 0 6,-4 0-16,2-1-35,1 0 57,8 2 27,-4-2 18,10 5-51,-10-5-28,2 4-23,-6-4 63,0 2-12,0-1 5,1 1 62,-1-1-72,0 1 5,-2-2-51,2 2 51,-5-3 0,3 2 12,-5-3 44,2 2-56,1-2 0,1 2-12,3-1-38,0 1 56,3 0 5,8 1 56,-5-1-78,3 0 11,-8 0 0,-4-2-56,-2 1 61,-3-1-5,-1 0 0,-1 0 84,-1 0-134,1 0 50,-1 0-34,1 0 90,1 0-56,0 0 0,0 0 51,1 0-124,-1 0 62,2 0 11,-1 0 45,3 0-45,0 0 33,8 0-83,-4 0 50,6 0 0,-4 1 22,7-1-22,-6 2 0,4-2 6,-7 1-40,1-1 34,-2 0 0,2 0 62,-3 0-62,1 0 0,1 0-11,2 1-45,1 0 56,9 1 22,-5 0 28,11-1-50,-11 0-16,2-1-24,-6 0 40,-3 0 0,1 0 73,3 0-78,-4 0-18,8 1-22,-9 0 51,10-1 16,-7 0 23,3 0-56,-4 0 11,0 0-34,0 0-5,-1 1 39,-1 0 0,0 0 11,1 0 62,-1 0-78,2 0 5,-1-1-17,1 1-39,0 0 61,6 0 12,-4 0 17,11-1-34,-10 0-34,9 0 34,-11 0 6,7 0 61,-10 1-101,3 0 34,-6 0 0,0 0-50,-3 0 56,1-1-6,-3 0 0,2 0 61,0 1-66,4 0 5,1-1-68,2 0 74,-1 0 11,3 0 44,-3 1-72,8 0 6,-8-1-74,5 0 124,-4 1-45,5 0 50,-2-1-111,4 1 61,-4 0 0,1 1-6,1 0 45,1 0-39,1-1 0,0 0 34,1 0-90,7-1 56,-6 1 56,14-1-56,-17 0 0,6 0 0,-10 0-50,2 0 50,-6 0 84,0 0-84,-6 0 0,-2 0-45,0 0 45,0 0-6,1 0 62,1 0-56,-1 0 0,2 0-22,-1 0-29,1 0 51,6 0 17,-3 0 34,6 0-57,-4 0 0,4 0-55,-4 0 66,2 0-5,-4 0 84,2 0-89,-2 0-12,5 0-50,-4 0 72,0 0-5,-1 0 0,-1 0 84,2 0-95,0 0 11,1 0-5,-1 0-57,2 0 73,2 0-11,-2 0 73,1 0-79,-3-1-22,4 1-28,-3-2 90,5 1-34,-6 0 50,2-1-83,-4 2-29,2-1 73,-3 1-11,2 0 0,-6 0 51,1 0-51,-1 0 0,1-1-67,2 0 100,0 1-33,4 0 0,1 0 67,2 0-117,1 0 50,0 0-50,8 0 89,-7 0-39,7 0 0,-8 0 0,4 0 0,-5 0-39,6 0 106,-8 0-67,1 0 0,-3 0 5,0 0-61,1 0 56,2 0 0,1 0-5,-1 0 61,2 0-56,1 0 5,-3 0-55,0 0 50,-5 0 11,7 0-11,-4 0 0,5 0 6,-6 0-23,6 0 17,-1 0 6,5 0 55,-3 0-66,1 0 5,-1 0 0,0 0-62,-1 0 68,-1 0-6,-2 0 11,-2 0 45,-1 0-62,0 0-16,-2 0-40,0 0 96,-2 0-34,-1 0 0,-1 0 0,1 0 0,-1 0-67,2 0 78,0 0-11,1 0 5,1 0 91,0 0-141,1 0 45,-1 0 0,0 0-51,0 0 63,-1 0-12,1 0 0,-1 0 84,0 0-129,0 1 45,0 0 0,0-1-34,-1 1 51,-1-1 61,0 1 146,-1-1-134,0 0-124,0 0 34,2 0 0,-1 0-2648,-1 0-2394,0-5-2883,-2-6 7925,-2-10 0,1 7 0,-1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1.9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215 69 11486,'10'-1'3607,"-2"0"-2683,-8-11-274,0 6 50,0-10-23,0 8-145,0 2-44,0 2-247,-1-1-101,-2 2 34,0 0-174,-4 1 0,0 1 0,-4 0-17,-3 1-22,-2 0 39,-3 1 0,-1 4 5,1 1 7,1 5-24,1 1 12,2 1-56,0 0 51,2 2 5,0 0-28,4 1 22,2 0-106,3 8 107,2-6-7,2 8 1,7-7 73,22 22-29,-6-16-33,16 16 0,-18-20-112,8 9 118,-9-5-6,10 16 28,-14-17-62,1 9 18,-8-10-74,-3 13 90,-3-8 0,-4 8-67,-6-11-146,-11 6-157,1-10-330,-6 2 61,9-13-7348,-1-9 7987,8-8 0,0 1 0,7-2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2.4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65 9582,'-12'-9'3181,"2"2"-2251,10 7-281,0 0-240,0-3-95,0 3 3287,0-3-2951,3 3-129,5 0-342,5-2 101,9-1-140,4-2-95,3-2 11,0 1-11,0 0-51,-5 1 6,-3 3-22,-4-1-12,-3 3 34,-3-1 0,-1 0-526,0 1-331,-4-1-835,0 1-520,0 0-3199,0 0 5411,4 0 0,-5 0 0,1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7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116 145 7204,'9'-3'2174,"-2"0"-909,-6-2 343,1-3-1094,-1 2 287,-2-9-623,-8 1-77,3 2 329,-7 1-318,8 8-106,0 1 111,-2-2-33,4 3 118,-2-2-135,4 2 168,-4-1 270,-4-4-175,2 2-55,-3-3-12,7 5-6,0-1-117,0 1 185,0 0-28,1-1-107,0 2-122,-1-1 88,2 2-88,-2-3-7,1 2-50,-1-1 286,-2-2-241,3 2 56,-2 0-33,3 0-29,0 2 28,0-1-33,-1 1 158,1-1-198,0 1 46,0-1 318,-1 1-369,2 4-5,-1 3 10,1 6 12,1 5-17,2 1 0,0 2 146,2 0-96,0 9-50,1-2 73,-1-1-68,0-7-5,-2-9 152,1 2-130,-2-5-22,1 2 0,-1-4 22,0 5-22,0-2 68,1 2-1,-1-2-34,-1 3 40,0-4-39,1 4-29,-2-6 102,1 3-40,-1-3-56,0 0-11,0-2 17,0-3-39,0 1-3255,1-2 0,1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3.3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95 1 9184,'10'13'3187,"-2"-2"-2319,-8-11 2358,0 0-2666,-1-8 79,1 6-259,-1-6-150,1 8-303,0 0 62,-3 0-90,-1 4 101,-4 3 0,0 6 0,-1 4 0,-3 5 0,1 3 45,-2 3 33,-3 16-10,6-9 83,-2 10-146,9-14 96,1-3-101,2 0 34,0-2 27,3-1-55,2-3-6,5-2 123,4-2-123,5-3-308,3-4-862,4 0-247,3-3-656,9 1 2073,11 1 0,-21-5 0,1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3.9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25 12847,'0'-8'1977,"0"1"-1322,0 5-100,0 1 559,0-1-660,0 1 11,0-1-185,2 1-23,2 0-150,4 1-107,3 0 230,4 0-112,3 0-29,4 2 96,3 3-118,2 3-44,15 9 44,-11-4-112,22 8 45,-26-8 0,6 0 6,-16-4-12,-2-2-251,-4-1-461,-1-2-452,-4-1 167,0-2-95,-3 0-649,0-1-1961,-1-1 3708,0-2 0,-1 1 0,0-2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4.3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225 33 8248,'-7'-16'3266,"1"4"-2235,6 12 2105,0 0-3063,-1-2-67,-1 2-6,-2-2 67,-2 2 78,-2 2 152,-1 4-118,-2 3 118,1 3 78,-2 2-55,1 2 21,-3 3 118,-1 3-251,-2 3 116,-2 0-26,-4 10-158,7-11-106,-5 11-382,15-23-1036,0 2-206,8-13-2998,7 0 4588,4-6 0,-3 4 0,-2-3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5.2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25 8175,'-7'-7'2521,"2"2"-1653,5 5-72,0 0-12,-6-5-459,5 3 11,-4-2 156,5 3 1111,0 1-1396,-3 3-84,1 5 219,-2 8 22,1 7 179,-1 7 230,2 4-236,0 7-178,2 3 33,0 2-252,0 0 213,0-2-213,1-5-5,2-4-7,2-5-77,-2-3 33,2-3-84,-2-4 0,0-3 5,0-5-5,-1-2 0,0-4-5,0-2-186,0-2-324,1-1-718,1-1-671,3 0-1568,6 0-2169,1-4 5641,4-2 0,-8 0 0,-2 2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5.8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23 9408,'4'5'2386,"0"0"-1551,-4-5 1214,0 0-1511,0-15 101,0 12-314,0-12-129,0 15 207,0 0-297,0 8 353,0 4-44,0 11 218,0 4-168,0 4-213,1 5 163,0 3-1,2 17-184,0-15-146,3 20-84,-2-32 61,3 4-27,-3-16-34,2-2 0,-3-6-342,1-3-123,-3-5-2145,0-1 420,-1-5-504,0-5-382,0-4 3076,-3-3 0,3 8 0,-3 1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6.2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1 195 8774,'12'11'4443,"-2"-2"-3816,-10-9 823,0 0-878,36-23-152,-21 16-207,29-18 263,-28 21-135,-1 1-16,1-1-78,-2 2-158,0-2 219,0 1-117,-2 0-29,7-3-162,-7 3 6,6-4-57,-9 4-402,3-3-292,-6 3 140,3-2-168,-2 0-79,1-1-312,0-2-102,-2-1 95,0-2-162,-3 0 308,-1-3 1025,-1-3 0,-1 6 0,0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6.5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8102,'7'7'4751,"-2"-2"-3665,-5-5-498,-3 2 62,3 6-28,-3 4-23,3 9-196,0 4 196,0 2-123,0 3-78,0 1 156,0 3 198,0 15-422,0-12-246,0 21-84,0-29 0,0 6-6,0-17-3651,7 2-880,-1-7 4537,7-1 0,-7-8 0,-2-3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7.3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65 2 8892,'4'9'2577,"0"-2"-1838,-4-7 253,0 0-992,-7-4 0,4 3 11,-6-4 45,3 5-50,1 0 27,0 0 158,1 0-91,-1 3 68,1 1 6,-2 4-112,2 1 201,-1 2-62,1 1 79,1 0 28,1 0-151,1-1 381,1 5-431,0-4 195,3 2-151,2-5 12,4-1 72,4-2-45,0-2 186,3-2 111,7-1-280,-5-1-123,3-3 28,-7-2-45,-4-5 12,0-1-74,-2-2-5,-1 0-17,-2-2 12,-3 1-443,-2-5 330,0 6-151,-2-2 191,-2 7 5,-4 2-84,-2 0-5,0 2-140,-4 0-29,0 2-218,-2 1-644,0 1-129,0 0-1484,-1 1-1831,3 1 4637,2 1 0,6 0 0,2-2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58.1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7526,'4'15'2621,"0"-3"-1854,-4-12 903,0 0-1043,-4-9-151,3 6 45,-2-7-56,3 9 1450,0 1-1752,3 0-163,3 0 17,6 0-57,2 0 80,2 0-29,2 6 34,1 1 16,2 7-22,1 4 62,1 3 134,0 4 101,1 2 196,-1 4-184,1 1-68,-1 1-230,-1 2 113,-1 0-68,-2 1 79,-1-2 56,-1 2-225,-3-2 46,-2-2 5,0 12-96,-7-14 40,1 9 0,-6-17 68,-3 0-35,-4-3-5,-5-2-28,-5-3-661,-13 0-1047,9-6-376,-8-1-2094,13-5 4178,3-2 0,6 0 0,3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00.0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22 119 9867,'-12'-6'1199,"2"2"-326,10 4 1149,0 0-1193,0 13-84,5-5-89,3 11-247,7-10 229,3 0-61,3-1-129,5-3-23,2-2-245,4-2-62,0-1-45,5-2-1225,-1-5 1152,2-4-39,19-17 6,-15 6-192,26-18 68,-32 18-319,5-3 84,-19 13 34,-4 5 1145,-1 2-1005,0 3 16,0 1 23,1 1 5,-1 0-117,0 4 140,3 11 89,-5 1 29,3 10 33,-6-4 0,0 0 11,-2 3 0,-1 31-11,-6-16 162,-10 25-78,-11-21 134,-18 6 1,-5 2-51,-15 17-81,8-12 0,1-2 120,-6 7-50,6-6-152,7-4 40,6-9-45,5-5 34,6-7-34,4-5 50,6-8-44,4-5 139,4-6-117,3-4-28,2-2-582,8-6-712,35-21 913,-9 6-218,24-15 352,-23 17 135,7-5 112,-13 9 6,3-4 140,-14 10 33,-5 1-146,-2 2 12,-2 0-45,-2 2 45,1-1 134,-2 2 202,6-2-39,-3 2-185,5 0 22,-5 0 12,0 2-141,-2-2 28,-2 2-44,-2-2 56,-1 2 1102,-1-1-1197,-7 1-1,-3 0 6,-7 4-33,-3 2-1,-3 5 40,-2 3-6,-4 1 0,0 3 56,1-2-140,-13 6-112,13-6-17,-7 2-134,16-8 11,3-2 28,4-4-331,2-2-145,3-1 33,3-1-296,1-1-146,1-1-325,0-4-1467,1-8 2985,0 3 0,0 1 0,0 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9.0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142 77 7335,'-14'-2'1866,"5"0"-1519,4 2 90,5 0 403,-1 0-667,-1-1-105,0 0-63,-1 0 34,-1 0-39,0-1 0,0 2 12,-4-1-12,3 0 0,-1 1-6,2 0 0,0 0 6,-1 0 0,0 0 0,-1 0 34,-1 0-23,3 0 342,-3 0-140,4 0 184,-1 0-66,1 0 196,0 0 50,0 1-303,1 0-28,1 0-139,1-1-107,-1 1 0,-1 0 11,0 0 84,-1 1-56,1-1 34,-1 1-73,3-2 2834,-1 1-2453,5-3-118,1-1-123,4-1 17,2-2-123,0 1-1,1 0 141,1 0-112,0 2 44,-1 0 124,6-1-185,-5 2 123,4-1-162,-5 0 324,5-1-257,-2-1-39,5 0 5,-2 0-39,-3 3-6,0-1-5,-7 3 11,-1-1 0,-1 1-6,1 0 6,2 0 0,-1 0 6,4 0 117,2 0-61,-2-1 16,3 0-72,-5 0-12,3 1-16,-4 0-12,2 0 40,-5 0-6,0 0 45,-1 0-40,1 0-5,-2 0 0,0 0-56,0 0 56,-1 0 0,0 0 0,-2 0 6,0 0-45,1 0 39,0 0 33,2 2-89,7 7 95,-4-3-61,4 4 22,-6-6 0,-2-2 45,0 2-45,-1-2 0,0 0-28,1 1 28,-2-2 73,1 2-79,-1-1 6,1 0 0,0-1-11,0 2 11,0-1 39,0 2 17,1 0-56,-1-1 0,0 1 0,1-1 34,0 2-34,-1-1 5,2 1 51,-1-2 129,3 4-28,-2-3-124,2 1 12,-3-2-45,2 1 6,-1 1 72,1-1-44,-2 0 33,3 0-56,-3-2-11,0 0 0,-2 0-717,-1-2-3910,-3-2 4627,-2-5 0,1 3 0,-1-1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00.8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 0 8181,'13'10'560,"-2"-2"-627,-11-8 67,0 0-6,0-4 6,0 3 258,0-4 1702,0 5-1528,3 0-52,-2 0-290,3 0 117,-2 0 56,-1 0 343,1 0-192,-1 0 40,1 0-45,0 0-85,-1 0 1508,1 0-639,-1 0-1103,1 0 1585,-1 0-1675,2 6 0,0 2 5,3 7 169,1 4-174,1 2 95,-2 2-95,0 2 34,-3 2-12,-1 1-22,-2-1 0,0 1 140,-6 9-112,-3-7-28,-8 6-319,-6-12-1871,-13 5 240,10-15 1950,-7 2 0,22-15 0,4-1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07.2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8707,'9'16'1339,"-2"-4"-779,-7-11 986,0 0-1473,0 1 0,0 0 0,0 3 101,0 1-29,0 2 68,0 0-79,0 2-128,0 1 134,0 2-62,0 2 29,0 1 128,0 2-129,0 2 96,0 2-62,0 3-134,0 0 201,0 6-17,0 1 79,0 4 78,0 0-207,0 4 56,0 0-61,2 1 5,3 18 34,0-13 89,2 30-257,-2-32 106,-1 10-23,0-19-83,-1-2 128,0-1-67,2 0-11,-1 1 73,3-1-118,-1 1 62,1-3 11,0 0 151,5 22-229,-3-18 95,2 19-62,-5-23 6,-1 1 61,1 1-50,0 3 174,1 0-129,-1 1 106,2 0-17,-1 2-156,-1 0 111,-1 0-83,-2 3-56,-1-3 117,-1 1-118,-1-1 79,0-1 73,0 13-72,0-13-23,0 23 50,0-27-112,0 9 72,0-14-21,0 2-12,0-1 23,1 17-62,1-12 95,2 21-39,-1-25 11,4 19 17,-3-23-78,4 7 5,-3-12 78,1 0-49,0-1-12,0 1-23,0 0 46,0 0 33,0 3-40,2 11 63,-2-5-102,0 9 23,-3-11-28,0 0 34,-2 1 33,1 12-67,-2-8 191,1 22-74,0-22-117,-1 9 6,2-14 44,-2-2-50,2 0 0,-2-1 56,2-1-6,-1 10-5,1-9 22,-1 7-55,0-8 27,3 8-17,0-6 57,0 7-79,-1-8 0,1-1 5,-1 0 12,1 0-17,-2 0 22,2 11 62,0-8-89,1 8 5,-1-12-51,2 10 51,-3-8 0,3 6 12,-4-9 55,1-2-73,-1 0 6,0-1-5,0 0-57,0-1 73,0-1 23,1 8 39,-2-6-40,1 6-33,-2-7-45,0-2 6,0 1 73,0-1-34,1-2 0,-1 0 84,1-2-101,-1-2 17,1-1 0,-1-2-34,1 0 74,-1-2-40,0 1 0,0-2 67,0 2-123,0 1 56,0-1-6,0 2 62,1-2-45,-1 3-27,2-3-29,-2 2 45,1-4 0,-1 2 11,0-1 67,0 1-78,0 0 0,0-2 0,0 1-50,0 0 50,0 0 6,0 1 44,0-3-56,0 1 6,0-1 0,0 1-39,0 0 78,0 2-39,0-1 56,0 3-56,0-2 0,0-1 12,0 0-12,0-3 0,0 1 72,0-2-72,0 1-16,0-1 4,0 1 12,0 1-56,0-1 96,0 1-40,0-1 0,0 0-17,0-1 17,0 1 67,0-1-73,0 1 6,0 1 0,0 0 0,0 0 6,0 0-6,0 1 0,0-1 28,0 0-34,1-1 6,-1 0 0,1 0-44,0 1 49,-1-1-5,1 0 62,-1-1-12,0 1-83,1-1 38,-1 0-5,1 1 0,-1-1 45,0 1-51,1 0 6,-1 0 0,2 0-78,-2 0 78,1 0 0,0 0 28,-1 1 39,1-1-100,-1 2 33,1-3-17,-1 2 56,1-3-45,0 2-55,0-1 61,0 1 0,0 0 67,-1 0-67,0 0 0,1 0 0,-1 0 0,1-1-22,0 0 94,-1 1-72,1-2 0,0 3-22,-1-3-40,1 2 96,-1-1-34,0 0 28,1 1-34,-1-1 1,1 0-68,-1 1 79,0-1-6,0 1 50,0 0 6,0 0-56,1-1 0,-1 1-45,1-1-627,-1 0-123,2 0-790,1-2-1574,7-10-3120,3-3 6279,4-12 0,-7 12 0,-2 2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11.4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44 293 7901,'9'5'823,"-1"0"-481,-8-5 1540,0 0-1154,-26-11-151,19 6-117,-19-10 256,25 8-60,0-2 77,1 0 125,0 1-405,0 1 79,0 1 39,0 1-207,0 0 34,0 1-219,0 1 40,0-1 111,1 1-122,0-1 139,2 0-89,-1-1-73,2 0 274,-1-1-213,1 1 51,-1 0 50,0 2-218,-1 1 145,-1 1-190,1 1-61,0 0 38,2 0-61,3 2 140,3 5-140,5 8 224,3 8-5,4 6 56,0 7 44,3 4-235,1 3 123,2 1 28,-1-2-190,1-2 174,-2-5-214,-1-4 1,-5-6 33,-2-4 23,-5-6-62,-3-5 56,0-5 173,-2-3-190,5-9-5,2-7-34,14-30-6,-7 5-94,8-17 66,-14 16-16,0 1 55,-2 5-5,-2 3 6,0 5 44,-2 5-55,-3 4 5,-1 7-62,-4 3-22,0 4-123,-2 2 100,2 1-5,0 3 45,4 6 11,1 6 56,3 9 0,3 5 129,1 2-84,2 4 72,1-2-100,1-1 34,0-2 83,0-2-128,0-3 44,-2-5 23,-1-3 89,1-4-22,-6-6-78,3-3 151,-2-11-180,14-24-16,-1-5 67,8-21-118,-8 8 34,-5-2-89,-3 1 22,-4 2 11,-6 4 22,-2 5 0,-3 3-145,-1-7-6,0 12-699,-3-8-405,3 24-8542,-3 1 9377,4 12 1,-1 2 0,1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22.4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55 144 9386,'-18'-16'2581,"4"1"-1875,12 8-90,0-1-336,0-1-117,0-1 27,0 0-95,1 0 157,-1 1-56,0 0-89,0 2 83,0 0-151,0 2 40,1 0 503,0 1-105,1 1 111,0 1 3008,0 1-3479,6 1 169,2 0-280,8 0 201,5-1-95,4 0-107,2-1 34,2 1-39,-1 0 0,-1 1 0,-3 0 0,-1 2-5,8 14-96,-8 1 101,13 28 0,-15-13-11,5 13 67,-7-15-101,1 0 45,0-5-34,9 5 40,-7-11-6,15 8-146,-17-17-111,6 2-432,-10-8-734,1-2-509,-1-2-1753,0 0-2947,0-2 6632,-4-3 0,-5 1 0,-3-1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23.2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338 1 8601,'1'15'2789,"0"-2"-2016,-1-13 1104,0 0-1429,2-6 106,-1 5-190,2-4-94,-3 5 26,0 0-167,-3 4 118,-3 4 49,-4 9 343,-5 6-242,-3 6 147,-3 5-152,-3 6-5,-12 26-275,6-12 11,-9 18 90,12-23-180,1-5 96,2-5-39,5-7-90,3-6 173,5-5-173,2-5 34,3-2-73,3-6-387,1-3-1619,2-4-2799,6-3 4844,2-4 0,0 2 0,-2-2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40.0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26 119 8046,'3'6'1849,"-2"-2"173,-1-4-1849,0-4-27,0 2 95,0-2-358,0 4 111,-2 0-33,-2 0 39,-2 2 0,1-1 34,0 2-23,1-2-11,2 1 5192,0-2-5103,7 1-83,-2-1 111,4 0-49,-1 0-1,-1-1 95,2 0-128,-1-2 67,1 1-85,-1-1 18,1 2-34,-1 0 6,1 0 94,0 1-94,1-2 44,-2 2-50,0-2 51,1 2 10,0-1-44,5 1 67,-2-1 6,9 1-90,-7-2 39,6 2-28,-3-2-11,-1 2 0,2-2 34,-1 1 17,1 0-51,-1 0 0,1 1-23,3 0 23,-4 0 11,8 0 40,-9 0-56,5 0 5,-4 0-12,-1 0-22,1 0 34,-1 0 0,3 0 51,-5 0-56,2 0 5,-6 0-17,-1 0-18,2 0 41,-2 0-6,4 0 0,-1 0 57,2 0-63,6 0-16,-4 0-24,4 0 57,-4 0 7,4 0 38,-2 0-62,2 0 6,-7 0 0,-1 0-39,-1 0 39,-1 0 0,0 0 0,1 0 45,0 0-56,2 0 11,0-1 0,1 0-51,1 0 63,0-1 38,13 1-84,-9 0 34,7-1 0,-11 1 17,2-1-17,-3 0 0,3 1 6,-5 0-45,1 1 39,-1 0 0,1-1 0,-1 1 5,1-1-5,-1 0 0,2 1 11,-1-1-11,6 0 0,-5 0-5,3 0 5,-5 0 0,1 0 0,0 0 0,1 1-6,-2-1 6,2 0 0,0 1 39,6-2-44,-3 1 5,4 0-11,-6 0 5,-1 0 6,-1 1 0,-2-1-11,0 0 44,-2-1-33,0 1-16,2 0 10,-2-2 6,7 1-6,-5-2 29,3 1-23,-4 0 0,1 1-6,-1 0-39,1 1 51,-2-1-6,0 1 17,0 0 16,3-1-33,0 0-16,4-1-24,-4 1 40,1 1 12,2-1 55,-4 2-112,0-2 45,-3 2-68,0-2 68,0 2 0,0-1-6,-2 0 46,3 1-46,0-2 6,2 2-11,-1-2-56,2 2 72,-3-1-5,2 1 0,-2 0 51,0 0-91,0 0 40,-1-1 0,0 1-28,0-1 40,0 1-12,3-1 22,-2 1-28,3-2 6,-2 2-28,6-2 62,-2 2-34,5-2 0,-7 2 28,-1-1-95,-2 1 67,-2 0 0,0 0 0,2 0 0,-1 0 0,1 0-23,0 0-21,4 0 44,-2 0 33,3 0 6,-4 0-44,-1 0 5,-1 0-11,0 0-51,-2 0 62,1 0 0,-1 0 62,3 0-68,-1 0 6,2 0-50,0 0 44,-2 0 6,3-1 0,-2 1 50,1-1-50,-2 0-11,1 1-45,-1-1 56,1 1 0,-4 0-5,0 0-1,-2 0-145,1 0 16,-1 0 107,1 0 23,0 0 5,0 0-17,1 0-28,0 0 51,0 0-6,1 0 28,-2 0 17,0 0-57,-1 0 74,0 0-51,0 0-11,-5 0-33,2 0 33,-7 0-51,4 0 1,-2 0 50,0 0 0,0 0 0,-1 0 22,1 0-72,-1 0 50,2 0 0,1 0-23,-1 1 23,-1 0-5,-1 2 55,2-2-83,0 1 33,4-1-12,0-1-27,2 1 39,-2-1 0,1 1-5,-1 0-18,-2 0-33,-1 2 6,-1-1-17,-2 2 67,1 1 0,-1 0-6,-1 1-11,0-1 17,-1 0 0,-1 0 0,0 0-45,-1 0 45,2-2 0,0 0-5,1 0 22,2 0-57,0-1 40,1 0-44,-1 1-35,-5 1 79,2 0-33,-3 1 5,3-2-6,-5 2 34,5-2-62,-4 3 62,7-3 0,0 0 0,1 0-50,1-1 39,0 1-45,1-1 28,0 2-34,-3 1 62,2 0-5,-3 3-35,4-2 29,-3 1 11,3-1 6,-1 0 5,0 1-17,0 1 6,-1 0-33,1 1-6,1-1 39,-1 5-6,1-4 56,-3 6-50,3-9 0,-1 1 17,2-5-17,0 0 17,1-2 39,-2 2-56,1-1 0,-2 1-17,-1 0 17,-1 1 0,-2-1 17,1 2 17,-1-1-40,1 0 6,1 1 0,3-2-6,1 1 6,1-1 68,0 0 648,2-2-1617,6-4-74,-1 0-980,7-5-1523,-2-1-1187,0-1 4665,0-4 0,-5 8 0,-1 1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42.2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3 6826,'-11'-1'2167,"2"0"-1674,9 1 1389,0 0-1764,1 2 72,0 0-145,2 3 128,0-3 135,1 2-161,0-2 88,0 2-101,0-1-134,0 0 107,-1 1-102,1-2 34,-1 2 146,2-2-78,0 2 178,1-2-66,0 1-107,0 0 168,1-1-163,-1 0-33,1 0-33,-2-1-12,1 1-39,-2-1 0,1 1 0,-1-1 45,2 3 50,-1-1 78,1 0-10,-2-1 122,1 0-100,1 0-179,-1 0 123,1 0-129,0 0 0,0 1 0,-1 0 33,1 0-44,-2 0 11,1 0 0,-1-1-17,0 0 68,2 1 44,-2 0-83,2 1 77,-2-2 34,3 1 23,-2-1 16,4 1-94,-4-2-57,2 0-11,-3-1 0,1 0 0,0 0-34,-1 0 90,0 1-56,0-1 0,0 2 34,0-1-85,0 0 51,3 2 56,-3-3-22,4 2 28,-3-1-29,1-1 1,1 1 22,-1-1-56,2 0 22,2 0 29,-2 0-51,1 0 0,-3 0-17,0 0 17,-1 0 0,-2 0 0,1 0-6,-2 0 23,2 0-17,-1 0 0,1 0-17,3 0 17,-1 0 0,3 0-22,-2 0 61,0 0-39,0 0 0,0 0-17,-1 0-22,-1 0 73,0 0-34,0 0 33,-1 0-33,2 1-11,-2-1 5,1 1 6,-1-1 0,0 0-5,1 0 33,-1 0-34,-1 0 6,1 0 0,-1 0 17,4 1 73,-2-1 16,3 2-72,-3-2-12,-1 1-16,1-1 27,-1 0 141,0 0-96,0 0 40,0 0-17,-1 0-62,1 0 6,-3 0-34,1 0-6,-1 0-5,0 0 56,2 0-61,-1 0 5,2 0 0,-1 0-17,1 0 28,-1 0-11,1 0 45,-2 0-73,0 0 90,-1 0-62,1 0 0,0 0-12,0-1 12,-1 1-302,0-1-6,-1-1-22,-1 1 139,-3-2-290,-4 1-102,-3 0-291,-2 1-375,-3 0-717,-7-1-1098,0 1 3064,-4-3 0,13 3 0,3-1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43.3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6882,'9'15'1640,"-2"-4"-1455,-7-11-129,0 0-50,0-2 44,0 1 1172,0-2-965,2 3-16,-1 0-151,2 0 67,-1 0-45,-1 0-40,1 0 96,-1 0 68,1 0 21,-1 0 107,1 0-151,-1 0 202,1 0 16,0 0-84,0 0 29,1 0-152,0 0 22,1 0 28,-1 0-139,0 0 27,-1 0-162,-2 0-39,1 0 39,1 0 50,0 1-50,0 0 40,0 1-24,1 0 180,1 1-106,-1-1 22,1 1-17,0-1-89,1 2 134,2 1-129,0 0 141,1 2-102,-1-4 68,1 2-79,-3-3-5,4 1-34,-4-1-1950,10-2-3769,-3 1 5719,7-1 0,-11 0 0,0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7:56.7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0 147 7738,'8'3'964,"-1"0"-836,-7-3 2483,0 0-2382,1 1-27,-1-1-146,1 2 123,0-2-100,0 0-79,0 1 202,1 0-152,-1 0 62,2 1-5,0-1-107,0 0 39,1 1-6,-1-1-33,2 0 140,-1 1-84,2-1 23,-1 0 83,0 0-156,1 1 78,1-1-51,1 0-27,0 0 218,0-1-123,1 1-6,0-1-45,3 1-27,-1 0 139,3-1 34,-1 0 95,7 0-111,-4 0-119,6 0-55,-7 0 55,5 0-61,-7 0 62,6-2-62,-9 1 11,1-1-11,-2 1 258,0-1-213,1 0-12,2 0 113,1-1-141,0-1-5,0 2 0,0-1 6,1 0-6,-4 2 0,1-1 0,-5 2 90,0 0-90,2 0 196,15 0-157,-6-1 17,13-1 79,-11 0-57,10-1-78,-8 0 45,8 0-45,-11 1 39,-2 1-39,-1 0 17,-2 1 17,0 0-34,-2 0 0,-1 0 22,5 0-16,-4 0 38,3 0-27,-5 0 17,4 0-34,-3 0 56,10 1-51,-7 1 130,13 3-135,-9-1 73,6 2-73,-7-1 5,0-1 34,0 1-5,-2-1 28,0 0 55,-1-1-117,-2 0 0,-1-1-5,-1-1 5,-2 1-12,-1-2 24,-1 2 21,1-2 18,-1 1-46,0 0 1,4-1-6,-2 0 45,2 2-40,-2-2-5,5 1 0,-2 0 0,3-1 0,-2 1 0,0 0 11,0 0-5,1 0-6,-2 0 34,5 0-34,-4 0 0,7 0 5,-7-1 1,4 1-6,-6-1 0,2 1 5,-2 0 51,4 1-56,-4-2 101,5 1-101,-6 0 6,6-1-12,-6 0 6,3 0 0,-2 0 39,1 0 12,-1 1-51,2-1 5,-1 1 1,0-1 162,1 1-90,6-1 62,-4 0-89,5 0-40,-5 0-11,0 0 0,1-1 28,0 0-28,1 1 0,0-1 34,1 0 16,6-2-50,-5 1 34,11-2-34,-13 2 5,4-1 12,-8 2 39,4 0-56,-4 1 0,3 0 6,-3 0 27,6 0 34,-5 0-22,5-1-34,-6-1-11,-2 1-22,0-2 16,-2 2 6,0-1 0,2 0 17,-2 1-28,1-1 11,-1 2 0,-1-2-6,1 1 6,3-1 0,0 0-5,3 0 44,1-1-45,0 0 6,1 1-50,6-2 56,-4 1-6,10 0 11,-11 2-17,4 0 6,-8 1 0,0-1 0,5 0 0,-5 0 95,4-1-95,-6 1 96,3-2-96,-4 2-34,3-2 34,-4 2 0,6 0 56,-3 1-6,10-1 6,-7 1 96,6-1-152,-6 0 72,14-3-77,-11 1 10,11 0-5,-14 1 73,1 2-28,-1-1-45,0 1 0,0 0 34,0 0 50,-1 0-68,5 0 57,-5 0-62,4 0-11,-5 0 35,4 0 4,-4 0-39,9 0 17,-9 1-12,4 0-5,-6 0 0,0 1 12,-1 0-24,0-1 12,0 0 0,-2 0 0,0 1 34,2 0-34,-2-1-28,3 2 22,-1-2 6,0 1 0,1 0 23,12 3-23,-7-1 11,7 0 17,-9-1-28,3 1-6,-3-1 62,4 0-56,-6 0 0,3 0-50,-3 0 56,1-1-6,-5 0 28,0 0 22,-2-1-56,0 0 6,0 0 0,0-1-5,-1 0 5,4 0 0,-2 0 33,3 0-38,-1 0 5,1 0 0,0 0-6,1 0 6,1 0 0,2 0 62,0 0 16,1 0-95,1 0 17,1 0 0,0 0 0,-1 0 34,0 0-17,0-1 100,12-1-117,-9 1 0,8 0-39,-14 1 78,-1-2-27,-1 2-12,-2-1 22,0 0-28,-2 1 6,2 0 0,0 0-16,3-1 49,0 0-33,2 0 0,2-1 39,0 0-89,0 0 50,-1-1 11,5 1 34,-5-1-45,3 0 0,-8 2-45,2-1 45,-5 1 6,1 1 39,-4 0-45,1 0 0,0 0 5,1 0 51,3 0-56,1 0 6,2-1 55,1 0-27,2-2-34,1 1 0,1 0-17,8-2 17,-6 2 0,6-1-11,-8 3 78,0 0-67,0 0 0,0 0 0,-1 0 11,9 0 85,-7 0 16,6 0-73,-8 0-22,6 0-17,-6 0 0,4 0 33,-6 0 1,-1 0 22,2 0 5,-1 0-55,2 0 0,5 0 10,-5 0-16,6 0 0,-9 0 51,6 0-51,-6 0-17,7 0 11,-11 0 12,3 0 67,-4 0-51,2 0 45,0-1-67,6 1 45,-2-1-34,4 0-11,-3 0 6,3 0 11,-1 1 33,11-1-50,-8 1 0,8 0-17,-10 0 62,6 0-39,-6 0-6,3 0 67,-6 0-61,5-1-6,-4 0 39,3 0-39,-5-1 50,4 1-28,-4 0-22,5 1 0,-6 0 0,1 0 51,-1 0-51,1 0 17,-1 0 123,8 0-140,-4 0 0,6 0 33,-5 0 6,7 0-39,-6-1 0,5 0-16,-6 0 16,0 0 0,1 0 5,-2-1 51,1 1-56,-1 0 0,1 1-5,8 0 5,-7 0 0,8-1 33,-9 1 34,11-2-67,-7 1-5,8 0-1,-8 0 6,1 1 0,-1-1 0,1 1 34,-3 0-73,9 0 39,-6-1 5,6 1-5,-7 0 6,11 0 5,-6 0-11,22 0 0,-18 0 11,10 0-11,-12 0 0,1 0 0,0 0 84,0 0-89,-1 0 5,-1 0-17,-1 0-17,-2 0 40,-1 0-6,-2 0 33,-3-1 40,-1 1-73,1-2 0,-5 1 11,5-1-11,-9 2 23,3-1 44,-5 1-67,3 0-6,-3 0-22,3 0 28,-6 0 28,2 0 28,-1 0-22,1-1-34,3 1 11,2-1 28,2 0-27,1 1-12,3-2 0,-1 1 56,2 0-45,0-1-11,0 1 0,0 0 28,1 0-23,-1 1 1,0-1 33,7 0-61,-6 0 22,5 0 0,-7 1 45,10-1 16,-5 1-61,7-1 45,-6 1-79,0 0 34,0 0 0,2 0 0,-1 0 73,11 0-73,-8 0 6,14 1-1,-18-1-5,4 1 107,-11-1-51,0 1-45,0 0 39,5 0-33,-6 0-11,2 0-6,-6 1 113,-2-2-57,0 2-28,4-1-23,-3 0 1,4 1-6,-3-1 0,0 0 33,1 1 18,4 0-51,-4-1-51,8 1 57,-9-2-6,3 0 17,-6 0 50,-2 0-73,0 0 6,-1 0 0,0 0-39,-1 0 39,1 0 0,-1 0 56,1 0 23,1 0-79,1 0 0,1 0 0,2 0-34,0 0 40,0 0-1,4-1 74,-5 0-79,3 0 0,-4 0-79,5-1 85,-2 1-6,6-1 33,-3 2 35,1-1-68,1 0 0,0-1-12,0 1-21,7-2 33,-7 1 84,11-1-90,-12 1 6,3 0-5,-6 1-91,-2 0 147,0 1-51,4 0 78,-3 0-111,8 0 33,-8-1-28,4 0 72,-4 0-44,1 1 0,1-1 51,-1 1-57,1 0 6,-1-1 0,1 0 101,5 0-62,-3 0-39,5 0 34,-7 1-40,1 0 6,0 0 0,-1-1 6,1 0 44,0 1-50,0 0 6,4-1-12,-4 0 6,4 1 0,-7-1 51,0 0-7,0 0-44,-1 1 0,0 0 0,-2-1-22,0 1 28,2-1 44,-3 1-11,3-1-39,-6 1 0,0 0 6,-1 0-57,-1 0 85,-1 0 84,0 0-270,0-1-32,-1 0-343,0-1-666,-1-1-2358,-10-5-5840,-3-1 9391,-10-5 0,11 7 0,1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16.8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12 6456,'-8'-6'829,"0"0"-516,7 6 141,-2 0-96,3 0 270,-1 0-976,3 0-1533,0 0 1881,2 0 0,-3 0 0,1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16.6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1 8136,'4'5'2286,"-1"-2"2390,-4-3-4777,-2-1 90,-1 11-17,-2 7 28,-1 28 34,3-4 195,-1 44-223,4-46 50,1 20-50,0-42 5,0 0 101,0 1-17,0 6 29,0 8-124,0-4 45,0 0 162,0-8-95,0-4-107,1 2 1,0-6 106,0 0-112,0-2 39,-1 5 28,2-5-67,-2 4 0,1-5-33,0 4 38,0-2-5,0 2 23,0-3 10,0 5-33,0-4 0,1 4 56,-1-5 28,0 5-16,1-5-29,0 3-11,0-1-28,0-2 5,1 11-5,-1-9 40,1 5-46,-1-1 6,-1-4 6,1 4-1,0 2 12,0-6 17,2 7-18,-2-7-16,0 5 51,-1-5-46,1 4 40,-2-6 50,1 5 29,0-3-68,1 3-51,0-4 74,-1 0-18,2 12-33,-1-10-22,0 10-6,0-15 123,-1 0-84,1 3-33,0-1 89,1 4-89,-1-6-1,-1 2 51,1-2-17,0 3 174,2 17-22,-1-11-191,1 11 100,-2-19-100,-1 1 51,0-1 22,1 1-68,-2 1 46,1 0 44,-1 1-50,0 1-12,0 0-33,0 1 39,0 0 62,0 0-50,0-1-1,0 1 79,0-1-50,0 5 39,0-4-118,0 6 0,0-5 67,0 3-67,0 6 185,0 11-169,0 18 80,0-14-96,0 4 0,1-21 117,0 2-111,0-5-6,-1 1 33,1-5 40,-1 5-22,1-4 72,-1 3-50,0-1-73,0-5 33,0 4 18,0-7-46,0 5 18,0-4 55,0 13-78,0-12 11,0 11-11,0-12 23,0 3 44,0-4-67,0 4 0,0-2 45,0 23-51,0-20 6,0 16-6,0-22-38,0 0 49,0 2-5,0-3 62,0 4-68,-1-5-11,1 6-16,-1-3 38,0 4-5,0-5 40,0 5-40,0-3 0,0 3-17,1 0 17,0-2-6,-1 6 57,1-8-51,-1 4 0,1-5-56,0 6 56,-1-4 0,0 3 78,1 0-112,-1-4 34,1 2 0,0-3-33,0 2 33,0-2 67,0 8-73,0-1-22,0 11 28,0-9 0,0 2 34,0-6-34,0-3-6,0 3-55,0-5 106,0 4-45,0-3 22,0 3-28,0-3-10,2 4-35,-1-1 51,2 2 0,0-4-17,1 4-16,-1-3-1,0 3-11,-1-6 12,-1 1-6,0-2 39,0 5 5,1-4-44,0 5 39,0-6-17,1 6 23,2 1-1,-2-3-38,1 1 33,-2-4 0,-1-1 0,0 2 0,0-3 5,0 4-10,-1-1 5,1 3-17,0 2 51,0-3-34,0 3 0,1-4-40,1 1 40,-1-1 0,0 1 6,-1-4-6,0-1 0,0 1 0,-1-1-73,0 0 40,1 0-18,0 4-38,1 5 89,0-4-51,-1 2 51,1-7 0,0 1 0,0 0-28,0 0 62,1 1-34,-1 0 0,-1-1-17,2 1 17,-1-1 0,0 1 6,1 1-34,-1-2 33,0 3-5,0-2 0,-1 1 0,0 1-39,-1-1 39,2 1 0,-2 1-6,2 0 18,2 21-29,-2-11 17,4 17-42,-2 8 0,1-1 47,-2-13 29,5 51-34,-8-76-34,1-3-5,-1 0 39,1-1-5,-1-1 5,0 1-6,1 0 0,0 2-55,-1 0 61,1 3 0,-1-1 17,0 6-17,0-1 0,0 5 0,0-3-45,-1 6 45,-1 0 45,1-1-51,0-6 6,0-8-6,1 0-27,-1-2 33,0 2 0,0 0 39,0 7-50,-1-4 5,0 5 6,0-2-11,0-2 89,-2 3-128,3 2 39,-2-4-23,2 3 68,0-4-34,1 5 17,-1-4-23,1 3 6,0-5-17,0 3 23,0-4-6,-1 2 0,1-3 17,-1 0-34,1 1 34,0-2 33,0 0-50,0-4 0,0-1-11,0 1 11,0 1 50,0-2 381,0 0-2123,0-19-4861,0-1 6553,-2-20 0,2 20 0,-2 2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31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4 145 8886,'7'7'1709,"-1"-2"-925,-6-5-22,1-4-325,-1 2 28,0-3-140,0 3-56,0 0 167,1 1-184,-1-2 40,1 2-85,-1-1-134,0 1 33,0-1-84,0 2-55,-1-1 33,0 0-67,-1 1 33,1-1-61,0 1 89,0-1-11,0 0-184,0 0 83,-1 0 62,1-1 28,0 2 28,0-2-112,0 2 56,0-2-84,1 1 23,-1-1 111,0 0-84,0 0 85,0 1 302,1 0-258,0 0 67,0 0 90,1-2-33,2 0 44,2 0-129,1-2 62,1 1 79,0 0-158,0 1 192,2 0-175,-3 1 113,1 1-91,-3 1 63,0 0 72,0-1-112,0 1 196,1-1 219,5 0-303,-2 0 185,9-1-213,-6 2-201,3-1 224,-4 1 61,1 0-286,-2 0 170,4 0-119,-4 0 101,1 0-152,-5 0 247,3 0-123,-1 0 106,2 0-229,-2 0 33,0 0-39,-1 0 67,0 0-100,-1 0 33,2 0 28,-2 0 22,5 0 56,-3 0-100,3 0 100,-2 0-106,5 0 34,-2 0-28,7 0-6,-8 0 16,2 0-60,-7 0 44,1 0 0,-4 0 0,1 0 61,-1 0-50,1 0-11,1 0 12,5 0-7,-1 0 29,6 0 39,-2 0-29,3 0 52,2 0-96,1 0 50,3 0 51,0 0-101,1 0 33,0 0 34,0 0-11,-1 0-44,0 0-12,0 0 5,-2 0 29,-1 0-34,-3 0 84,3 0-34,-6 0-50,3 0 0,-7 0 62,2 0-62,-3 0 0,1 0 67,-2 0 0,2 0-50,0 0-17,1 0 11,2 0 17,6 0-28,-2 0 62,5 0-1,-4 0-16,12 1-39,-6 0 78,9 0-79,-9 1 23,1-1 68,-1 1-57,-3-1 62,0 0-101,-3-1 33,-2 1 46,1-1-79,-5 0 0,3 0 106,-5 0-162,-1 0 56,2 0 0,-1 0-6,2 0 6,0 0 0,1 0 73,7 0-73,-5-1 0,6 1 28,-8-1-73,1 0 90,-2 0-45,-2 1 0,-1-1 39,-2 1-78,-1-1 39,-1 1 0,-1 0 67,1 0-67,-2 0-16,2 0-35,-1 0 51,0-1 0,1 1 11,0-1 29,0 0-40,2 1 0,-1-1 11,1 0-56,0 0 45,2 0 0,1-1 45,1 1-6,3 0-45,0-1 6,1 0-39,7 0 39,-5 1 0,5-1-11,-7 0 79,-2 2-74,0-1 6,-2 0-23,-2 1-27,0 0 50,3-1 33,-3 1 30,9-2-63,-5 2-23,10-3 29,-6 1-6,4 0 22,-5 0 29,-1 1-51,-2 0 0,0 0-6,-2 0-55,0 1 72,0 0 22,3 0 40,-4 0-67,2 0-6,-5 0 0,0 0-34,0 0 40,0-1-6,0 1 33,0-1 35,0 1-74,0 0 6,2-1 17,10 0-17,-3-1 17,8 0 61,-8-1-112,1 2 34,-2-1 0,-1 1-44,-1-1 49,0 2-5,-2-1 0,0 1 67,-2 0-106,1 0 39,-1 0 0,1 0-33,-1 0 83,1 0-50,1 0 22,6 0-55,-4 0 33,7 0 0,-5 0 33,9 0-21,-5 0-12,7 0 72,-8-1-139,-1 0 67,-2 1 0,0-1-33,-4 0 111,-1 1-78,-1 0-22,-2 0-29,-1 0 51,0 0 0,-1 0 11,-2 0 45,1 0-56,0 0 0,0 0-16,1 0 10,0 0 12,4 0 10,-2 0-16,1 0 0,0 0-5,-1 0 5,0 0-39,0 0 39,0 0 0,0 0 22,-1 0 45,0 0-67,-1 0-45,0 0 12,-1 0 38,1 0 63,-1 0 16,1 0-51,0 0-33,1 0 0,-1 0 0,0 0 6,0 0-6,0 0 33,-1 1 23,1-1-56,0 1-16,-1-1-24,0 0 40,-1 1 17,1-1-9382,-2 0 3478,1-3 5887,-2-2 0,1 1 0,0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8:46.4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1 122 7918,'0'8'1703,"0"-2"-1014,0-6 95,0 0-415,0-7 102,0 5-163,0-6-17,0 6 85,0 1 3040,0 0-3343,2 1 17,3 0-40,4-1-11,0 0 28,4 1-55,0-1-12,3 1 201,-1-1-44,3 0 61,-1 0-44,1 0-168,-1-1 173,0 1-129,1 0 1,-1 0 33,10-1-28,-6 1 61,7-1 23,-7 1 151,12-1-201,-7 0 134,9 0-218,-9-1 151,0 1-106,-1-1-18,2 0 85,0 0-107,13 0 62,-10 2 16,18-1-61,-20 2 12,7-1 77,-10 0-117,-1 1 0,1 0 56,-1 0-5,0 0-51,-1-1 0,0 1 5,1 0-5,-2-1 51,1 0-51,-2-1 50,-2 0-50,1 0 0,-3 0 0,-1 0 28,0 1-39,0 0 11,0 0-39,10 1 106,-5 0-67,7-1 17,-7 0 22,2-2 45,1 1-28,28-4-51,-19 3-5,20-1 0,-25 4 0,21 0 0,-17 0 17,16 0 45,-24 0-62,0 0 0,2 0 0,1-1-6,1 1 45,2-1-27,15-1 77,-9 0-94,10-2 5,-14 2-62,-2-1 62,-1 1 0,-1 0 0,-1 2 56,11-1-56,-9 0 0,9 0-6,-13 1-10,12-1 16,-9 1 0,9-1 67,-13 1-118,13-2 51,-9 1-5,10 0 55,-11-1 1,25 1-85,-17 0 34,19 0 0,-24 1-17,2 0 68,-1 0-51,2 0 5,17 0 6,-12 0-17,-4 0 1,0 0-45,7 0 100,13 0-89,-17 0 39,-1 0-28,1 0 22,-1 0 6,0 0 0,-3 0-28,1 1 62,-2 0-34,1 2 6,26 3-6,-21-1 0,19 2 11,-29-4 39,11 1-50,-10 0-11,7 1-39,-13-1 50,8 3 5,-7-2 51,6 2-56,-9-2 0,2 0 6,2 0-40,1-1 40,1 1-1,14 0 57,-9 0-68,9 2 6,-13-2-67,9 4 67,-9-1 0,7 1 0,-10-1 6,10 3-6,-8-2 33,9 3-105,-12-4 100,22 7 39,-16-5-106,15 5 39,-22-6 0,-1-1-12,-1 1 18,-1 0-6,6 4 56,-8-3-62,10 7-10,-13-7-68,4 3 145,-6-4-61,0 0 0,0 0 23,0 0-57,-1 0 34,1-1 0,1 1 67,5 3-67,-5-3-22,9 6 11,-12-6 11,4 2 0,-6-3 11,4 3-11,-4-2 0,4 3-6,-5-4 1,4 4 5,-3-3 0,3 3 50,-4-3-39,0-1-11,0 0 73,-1 0-67,1-1-1,-1 0-5,0-1 179,1 2-151,0-2-22,1 3 16,-2-4-22,-1 2 0,-1-2 118,0 1-51,0 0 11,1 0-78,1 0 51,-1 0 150,1-1-195,-1 1 28,1-1 78,0 1-107,-1-1-5,1 2 0,0-1 6,-1 1-45,1 0 44,3 6 29,-1-3 44,2 5-78,-3-5-28,3 5-45,-1-3 79,1 4-6,-3-6 95,6 11-95,-7-7-22,6 8-34,-8-9 61,1-1-5,0 0 0,-1 0 84,1-2-89,-2 0 5,1 1-17,0-2-50,0 1 123,0-2-56,0 1 0,-1-1 45,1 1-45,0-1 0,-1 1 67,3 3-67,-1-4 50,1 2 40,-2-3 95,3 1-185,-2-1 33,3 4 1,-4-5-34,2 4 0,-2-5 50,-1 1-100,1 0 50,-1 0 0,1 0-17,0 1 62,0 1-45,2 0 5,0 1 57,1-1-107,0 1 45,1 0 67,2 3-16,-3-3-51,5 5 56,-6-6 34,6 4-39,-6-4-35,4 2 68,-4-2-84,3 1 34,-3-1-68,2 1 40,-3-2-6,0-2 73,1 2-23,0 0-50,0 0 11,4 3 17,-3-4-22,4 3-6,-5-3 168,4 3-162,-2-2 5,6 4-6,-5-4 1,2 1-6,-4-3 67,0 0 23,0 0-90,4 3 0,-2-2-45,4 3 51,-4-4-6,1 1 123,-1 0-6,5 1-117,-3-1-5,2 1-62,-5-2 123,4 1-23,-4 0 18,3 0-51,-2-2 50,4 2-56,-3-1 62,3 1-56,-4-3 28,-1 0 45,-1 0-123,2 1 50,-3-1-67,3 0 134,-4 1-67,1-2 11,-1 1 45,1 0-56,0 0 0,2 0-11,0 1 11,1-1 5,7 3 12,-4-2 90,5 2-124,-4-2-6,12 5 29,-10-4-6,9 4 0,-15-6 67,2 1-117,-1-1 50,0 1 0,2-1 0,-2 1 73,2-1-73,5 2 78,-5-1-95,6 0 17,-6-1 0,0-1 23,-1 1 21,5 1-44,-4-1 0,2 0-84,-5 0 96,1 0-12,1 0 56,0 0 11,0 0-67,5 1 0,-5 0-34,5-1 40,-6 0-6,0-1 61,1 0-21,-2 0-40,1 0 0,0 0 0,0 0-34,0 0 45,-1 1-11,0-1 23,1 1 61,7 1-84,-5-1 0,7 1-45,-7 0 50,1-1-5,0 0 34,-2 0 16,0-1-55,0 1 5,-1-2-17,-1 2-17,3-1 34,-4 0 12,2 0 55,-5-1-101,2 1 34,-2-1-45,4 2 45,-4-1 6,1 1 78,-1-1-118,-1 0 34,1 1 0,1-1-50,0 0 84,2 1-34,-1-1 78,5 1-128,-4 0 50,3 0 0,-4-2-34,0 2 73,1-1-39,0 0 0,1 1 67,0-1-106,-1 0 39,0 1 0,-2-1 23,9 2-23,-6-1 33,5 1-83,-8-2 50,-1-1 0,-2 0-17,0 1 62,-2-2-45,1 2 0,0-2 22,0 2-72,1-1 50,3 1 5,-1 1 29,3 0-34,-3-1 0,1 0 0,1 1-22,-2-1 22,1 0 0,2 1 50,-3-1-50,2 1 0,-3-2-50,1 1 50,0 0 0,2 0 33,0 0-27,5 1-6,-2-1 11,9 2-5,-8-2-6,4 0 67,-5-1 0,1 1-67,0-1 0,1 0 0,0 0-17,-1 0 51,0 0 11,6 0 27,-6 0-77,4 0 5,-7-1-6,5 0 12,-5 0-6,4 0 17,-5 0 50,2 0-73,-1 0 6,-1 0-17,-1 0-11,1 0 28,-2 0 28,0 0 45,-4 0-78,0 0 5,1 0-17,-1 0-34,2 0 51,0 0 0,2 0 12,0 0 77,2 0-106,5 0 12,-5 0-62,4 0 72,-5 0-5,0 0 17,-1 0 73,1 0-130,1 0 40,1 0 0,1 0 23,4 2-23,-2 0 78,6 1-123,-6-2 45,2 1 0,-4-1 12,1 0 27,0 0-22,1 0-17,-1 0 61,0 0-38,-2 0-23,4 0 0,-5-1 61,5 2-61,-6-2 6,1 0-34,-4 0 28,2 0-6,-1 1 68,3 0-68,-2 0 6,4 1-17,-2-1 17,2 0 0,-2 0 17,-1 0 56,0 0-79,-1 0 6,-2-1-84,2 2 84,-1-1 6,4 1 78,-3 0-90,2 0 6,-2 0-16,1 0-35,0-1 57,6 1 27,-2 0 18,5 2-51,-6-2-28,2 1-23,-4-1 63,0 0-12,-1 0 5,1 1 62,0-1-72,0 0 5,-2 0-51,2 0 51,-3-1 0,1 1 12,-3-2 44,2 1-56,0-1 0,1 1-12,1 0-38,1 0 56,2 1 5,4 0 56,-2-1-78,2 0 11,-6 0 0,-2 0-56,-2-1 61,-1 0-5,-1 0 0,-1 0 84,0 0-134,0 0 50,0 0-34,0 0 90,1 0-56,0 0 0,0 0 51,0 0-124,0 0 62,1 0 11,0 0 45,1 0-45,1 0 33,5 0-83,-3 0 50,3 0 0,-1 1 22,3-1-22,-2 1 0,1-1 6,-4 1-40,1-1 34,-1 0 0,0 0 62,-1 0-62,0 0 0,2 0-11,0 0-45,1 1 56,5 0 22,-2 0 28,7 0-50,-8-1-16,3 1-24,-6-1 40,0 0 0,-1 0 73,3 0-78,-3 0-18,5 1-22,-5-1 51,6 0 16,-6 0 23,4 0-56,-3 0 11,0 0-34,-1 0-5,0 1 39,-1-1 0,1 1 11,0-1 62,0 1-78,0 0 5,0-1-17,1 1-39,0-1 61,3 1 12,-2-1 17,7 1-34,-6-1-34,6 0 34,-8 0 6,5 0 61,-7 0-101,2 0 34,-3 2 0,-1-2-50,-1 0 56,0 0-6,-2 0 0,2 1 61,-1-1-66,4 1 5,0-1-68,1 0 74,-1 0 11,2 0 44,-1 0-72,4 1 6,-4-1-74,2 0 124,-2 1-45,4-1 50,-2 1-111,2-1 61,-2 1 0,1 0-6,1 0 45,-1 0-39,2 0 0,-1 0 34,1-1-90,5 0 56,-4 1 56,9-1-56,-11 0 0,4 0 0,-7 0-50,2 0 50,-5 0 84,1 0-84,-4 0 0,-1 0-45,0 0 45,-1 0-6,2 0 62,-1 0-56,1 0 0,0 0-22,0 0-29,1 0 51,3 0 17,-1 0 34,3 0-57,-2 0 0,2 0-55,-2 0 66,1 0-5,-2 0 84,0 0-89,0 0-12,3 0-50,-4 0 72,2 0-5,-2 0 0,0 0 84,1 0-95,0 0 11,1 0-5,-1 0-57,2 0 73,0 0-11,0 0 73,0 0-79,-2-1-22,3 1-28,-3-1 90,5 0-34,-5 1 50,1-1-83,-2 0-29,1 1 73,-1 0-11,0 0 0,-4 0 51,2 0-51,-2 0 0,2-1-67,0 1 100,1-1-33,2 1 0,1 0 67,1 0-117,1 0 50,0 0-50,4 0 89,-3 0-39,3 0 0,-4 0 0,2 0 0,-3 0-39,4 0 106,-5 0-67,1 0 0,-3 0 5,1 0-61,0 0 56,1 0 0,1 0-5,0 0 61,0 0-56,2 0 5,-3 0-55,1 0 50,-4 0 11,5 0-11,-3 0 0,3 0 6,-3 0-23,3 0 17,0 0 6,2 0 55,-1 0-66,1 0 5,-1 0 0,0 0-62,0 0 68,-2 0-6,-1 0 11,0 0 45,-2 0-62,1 0-16,-2 0-40,0 0 96,-1 0-34,-1 0 0,0 0 0,0 0 0,0 0-67,1 0 78,0 0-11,0 0 5,2 0 91,-1 0-141,1 0 45,-1 0 0,0 0-51,0 0 63,0 0-12,0 0 0,0 0 84,-1 1-129,1-1 45,0 1 0,-1-1-34,0 0 51,-1 1 61,1-1 146,-2 0-134,1 0-124,0 0 34,0 0 0,0 0-2648,0 0-2394,0-3-2883,-2-4 7925,-1-7 0,1 6 0,-1-1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22.4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92 9386,'-11'-10'2581,"2"0"-1875,7 6-90,1-1-336,0-1-117,-1 0 27,2 0-95,-2-1 157,2 1-56,-2 0-89,1 2 83,0-1-151,0 2 40,0 0 503,0 0-105,1 1 111,0 1 3008,0 0-3479,4 1 169,1 0-280,6 0 201,2 0-95,3-1-107,1 0 34,2 0-39,-1 0 0,-1 1 0,-1 0 0,-1 2-5,4 8-96,-4 1 101,8 18 0,-9-8-11,3 8 67,-5-10-101,0 0 45,1-3-34,6 4 40,-5-8-6,10 5-146,-11-10-111,3 0-432,-5-5-734,0 0-509,-1-2-1753,1 0-2947,-2-1 6632,-1-3 0,-3 2 0,-3-1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49:23.2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217 0 8601,'1'10'2789,"-1"-2"-2016,0-8 1104,0 0-1429,2-3 106,-1 2-190,0-2-94,-1 3 26,0 0-167,-1 3 118,-3 2 49,-3 6 343,-3 3-242,-1 5 147,-2 3-152,-3 3-5,-7 18-275,4-8 11,-6 11 90,7-14-180,1-4 96,2-3-39,3-5-90,2-3 173,2-3-173,3-4 34,1-1-73,2-4-387,1-1-1619,1-4-2799,4-2 4844,1-2 0,0 2 0,-1-2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2:10.2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7324,'5'5'1798,"-1"-2"-1445,-4-3 1921,0 0-2045,0-1-83,0 0 4486,0-1-4559,0 7 22,0-1 17,0 4-100,0-1 139,0 0-50,0 0-101,0 1 140,0 1-68,0 2 259,0 11-230,0-8-34,0 9-17,0-11 90,0 0-73,0 1 29,0 0 16,0 1-112,0 0 134,1 1-100,0 1-34,0 1 173,1 10-66,1-6 50,0 7-112,0-8 117,0 0-66,0-1-24,0 2 63,1-2 72,-1 10-134,1-9-62,-2 6 73,1-10 11,-1 8 51,1-5-107,0 7 6,-1-7 5,1 1-44,-1-1 83,0-1-89,1-1 0,-1 0 62,0 1-28,1 0-18,-1 1 46,0 1-57,0 0 57,0 0-62,1 0 6,-1 0 94,1-2-88,0 8-12,-1-6 39,1 12-34,-1-14 1,-1 6 95,0-8-96,0 1-5,0-2 0,0 1 34,0-2 5,-1 1-28,1-2-11,0 1 101,0-1-95,1 7-6,-1-6 50,0 6-16,0-6-23,-1 2 23,1 2 72,-1 2-100,0 1 27,0 1-10,0-1 21,0 8-38,0-8 0,0 5 33,0-8-28,0-1-11,0-1 0,0 0 39,0-2 17,0 6-50,0-6 27,0 6-27,0-6 5,0 3 28,0 0-39,1 1 6,-1 0 5,0 1-5,0-1-1,0 0 1,0-1 56,1 6-62,-1-6 50,2 4-44,-2-8-6,1 2 44,0 7-44,0-4 0,-1 5 6,0-7 28,0 9-34,0-7 0,0 6 33,0-10-10,0 5-23,0-5 33,0 5-27,0-5-6,0 1 51,0 3-51,0 3 84,0 1-78,0 1-1,0 0 85,0 7-90,0-8 0,0 5 33,0-11-33,0-1 0,0-1 0,0 0 12,0-1 27,0 1-39,0 1 0,0 2 11,0 0 11,0 0-22,0-1 0,0-2 12,0-2-7,0-1-5,1-1-5,1 13 5,1-9 44,1 10-55,-2-11 62,1 0-40,-1 0-11,1 0 0,-1 0 22,1 0-22,0-1 0,-1-1 0,1 0 45,2 6-45,-3-3 22,3 3-22,-4-6 0,0-2 0,0-2-33,-1-1 10,0-1 23,0 0 0,0-2 17,0 1-17,0-1 0,1 1-5,-1-1 38,1 0-33,-1 1 0,2 1-5,-2-1 5,1 0 0,-1 0 0,1 0 16,-1 0-16,0 1 0,0 0 0,0 1 0,1 2 0,0 0 0,0 2-5,-1 0-18,1 0 46,-1 7-18,1-5-5,-1 4 6,0-7-6,0-1 0,0 0 17,0 3-17,0-1 0,0 2 0,0-2 0,0-1 0,0 2 5,0 8-5,-1-3 0,-1 6 0,-1-7 12,0-1-7,0-2-5,1-3 0,1-2 23,0-2-23,0-1 0,0 0 0,1 0-12,-2 4 12,0-2 0,0 4 6,0 0 11,-1 0-17,1 1 5,0 0-21,0-3 21,1-2-5,0-2 6,1 0-1,0-1-5,-1 1 0,0 0-22,0 4 22,0-2 0,0 4 17,1-5-28,-1 1 11,0 0 0,1 2-6,-2 0 12,1 3-6,-1 2 0,0 2 5,-1 1-27,0 1 22,0 1 0,1-2 0,0 1-6,0-3 6,2 0 0,0-1 0,0 4 0,0-3 0,0 5 0,0-4 0,0 8 0,0-6 62,2 11-62,-1-12 0,1 4 0,-1-7 0,0 7 0,-1-5 17,0 13-17,0-11 0,0 5 0,0-9-6,1-2 6,0-1-34,2 5 34,0-5 0,1 6 0,-2-7 34,1 0-34,-1 2 0,0 0 0,0-1-17,0 1 17,1-1 0,0 4 28,1-2-33,0 3 5,0-4-6,1 4 6,-2-3-6,4 10-16,-3-8 22,2 4 0,-3-6 0,3 12 0,-2-9 0,1 11-17,-2-11 6,1 7 11,-1-5-6,1 5-5,-1-6 11,1 9-67,0-5 67,1 7 0,-2-7 0,0 0-6,-1 1 6,1-1 0,-2 0 0,1-1-22,0 0 16,0-2 6,1 0-11,3 16 11,-4-11 0,3 15 17,-4-16-17,-1 1 6,0 1-1,0-1 29,0 2-29,0 0-5,0-1 0,0-1 6,0-2 5,0 3-11,0-7-11,0 2 11,0-8-6,0 0 1,0-1-51,0 1 50,0 0 6,0 5 45,1-3-45,-1 4 0,0-4 0,0 3 6,0 0-12,0 0 6,0-1 0,0-1-6,0-3 6,-1-2 0,1-1 6,-1 1 5,1-2-11,-1 1 0,1-3-5,-1 1 10,0 1-5,0-1 0,-1 2 6,1 0 11,0 0-12,-2 3-5,1-2 17,-1 1-17,1-2 0,0-3 0,1 1-11,-1-2 16,2 0-5,-1 0 0,0 0 6,0 0-6,1 1 22,-2 0-16,1-2-6,0 1 0,1-3 185,0 0-185,-2 0-6,2 0 12,-2 0 44,1 0 197,0 0-242,1 2-5,-1-2 0,1 3-5,-1-1 38,0 1-33,1 0 0,0 2-17,0-1 17,0 2 0,0-2 0,0 1 0,0-1 6,0 0-6,0-1 0,0 0 6,0-1 38,0 0-44,0 0-39,0 2 39,0-1 0,0 3 11,0-2-16,0 3 5,0-2 17,0 0 33,0-3-50,0-1-1328,0 0-128,-1 0-2700,-1-8-2750,-2-1 6906,-2-6 0,3 5 0,0 2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39.1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7962,'4'8'1804,"-1"-3"-1328,-2-6-156,-1 0 1405,0 0-4290,0 0 2565,-2 3 0,2-3 0,-2 3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5:02.2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22 8438,'-1'-5'673,"-1"1"-673,2 4 0,0 0-146,0-5-1528,0 4 1674,0-5 0,0 6 0,0-1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5:57.4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7106,'1'7'1489,"0"-2"-1158,-1-5-146,0 0-45,0-5-22,0 4 240,0-3-78,0 4 4117,0 0-4397,0 1 0,0 2 0,0 1 61,0 0-55,0 1-6,0 0 62,1 0-57,0-1 62,0 1-61,-1 0 44,1-1 29,0 0-23,-1-1-6,2 0 12,-2 0-57,1 0 1,-1-1 0,1 1-1,-1-1 57,1 1-57,0 1-5,1 0 28,-1 1-22,0 0 0,0 2-1,0-1 79,2 2-117,-2-2 33,1 0 5,-1-1 62,0-1-67,1-1 0,-1 2-39,0-1 39,1 1 0,0 0 45,-1 0-45,1 2 50,-1 0-50,0 1 0,2 8 6,0-6 50,0 6-56,-1-8 118,-1-1-68,0-1-5,0-1 129,0 1-124,0-1 29,0-1 22,0 3-12,0-3-89,0 2 0,0-4 39,0 1-39,-1-1 0,1 1 6,0 1 0,1 0 94,-1 0-94,2 0 0,-2 1 78,1-1-79,0 1 23,0 0 45,0 0-73,-1 0 84,1 1-84,0 0 11,-1 0 51,1 0-62,-1-1 0,1-1 17,-2 0 16,2-1-38,-2 0 5,2 2 33,0-1-38,0 5 5,-1-3 44,3 5-44,-3-5 0,2 3 6,-1-4-6,-1 0 6,1-1 50,0 1-56,0-1 72,0 0-72,0 1 0,0-1 12,0 1-7,1 2 40,-1-1 5,1 4-50,-1-4 6,0 2 33,0-1-39,0 1 11,0-1 29,0 1-40,-1 0 112,1 1-62,-1 0 73,1 4-117,-1-5 39,1 4 33,-2-5-72,1-1 128,-1 0-128,1-1 27,-1 0 68,1-1-101,0 0 78,0 0-22,0 0-16,-1 1 60,1 1-44,-1 0-50,2 1 78,-2-1-84,1 2 123,0 3-123,0-2 39,0 2-39,0-3-5,1 4 10,-1-4-5,0 4 6,1-5 0,-1 2 55,1-1-61,-1 1 0,1 0-5,0 4 5,-1-4 16,1 2 1,0-4 39,-1-1-56,0 0-5,0-1 5,1-1-34,-2 0 34,2 0 73,-2 0-73,2 1 33,0 1-33,1 0-61,0 4 22,0-2 39,-1 2 72,1-3-60,-2 0-12,2 0 0,-1-1-6,0 0 6,1 2 0,-1-2 6,2 5 50,-2-5-56,1 2 0,-1-1-6,0-2-11,1 1 17,0 0 0,-1 0 45,1 0-6,-1 0-39,1 1-17,0-1-22,-1 1 50,0-1-11,1 1 28,-1 0-16,0 1 21,1 0-38,1 4-1,-2-3-16,2 4 22,-1-4 50,1 5 28,0-3-78,-1 4 0,0-5 28,0 1 12,0-1-40,0 0 39,0-1 40,1 5-79,0-4 0,0 4 0,-1-6 6,-1 1-6,1-1 50,-1 0-39,0 0 51,0 0-57,0 0 1,0 0 11,1 0 44,-1-1-55,0-1 44,1 3 23,-2-2-73,2 2 0,-1-3-39,0 0 78,0-1-39,1 1 6,-1 0-1,1 4-5,-1-2 0,3 6 0,-3-5 0,2 2 34,-2-3-28,1-1-6,0 1 0,-1 0 0,1 0 0,-1-1-23,2 1 23,-2 0 6,2 0-6,-2 0 39,1 1-33,0-1-6,0 1 0,0-1 5,1 2 6,1 2-11,-1-3 28,0 4-28,0-5-5,1 5 10,-1-3 1,1 4-6,-2-5 0,0 0-11,0 1 16,0 0-5,0-1-5,2 5 5,-2-3 5,1 3-5,-1-4 17,-1-1-17,1 1 0,-1-1 0,1-1 0,-1 0 0,0-1 0,0 0 0,0-1 6,1 0-6,-2 0 5,4 4 7,-3-3-12,2 5 0,-1-5 5,-1 0 29,2 0-34,-2 1 0,1 0 39,-1 0-56,0 0 17,1 3 34,-1-3-34,1 3 0,-1-4 0,1-1 5,-2 0-16,1 0 11,0-1 0,-1 1 23,2-1-18,-2 0-5,2 0 0,-1 1 45,0 0-39,0 0-6,1 1 5,-1-1-10,0 0 10,0 1-5,0-1 0,0 1 34,1 0-40,-2-1 6,1 0 0,0 0-5,1 4 5,0-3 44,1 3-10,-2-3-34,3 8 0,-1-4 0,1 6 0,-1-8 6,-1 0 27,0 0-33,1 0 0,-1 0-5,1 0-18,-1 0 23,1 1 17,-1 0 73,2 5-90,-2-4 0,1 3 5,-1-6 46,2 6-18,-1-5 29,1 4-62,-2-6 84,1 4-79,-1-3-5,1 3 17,-2-3 34,0-2-29,0 0-22,1-1 0,-1-1 0,0 1 6,1 0-1,1 3 1,-2-1 72,3 3-78,-2-3 0,0 1-5,0 0 16,1 0-11,-2 0 5,2 0-5,-1-1 68,2 3-68,-2-2 0,2 2 0,-1-4 0,-1 2 67,1-1-67,0 0 101,0 0-101,1 0 0,-1 0-34,1 0 62,0 0-22,4 7 33,-3-6-39,3 7 0,-4-8-6,-1 0-16,0 1 22,1 1 45,-1-1-40,1 2 197,0-1-152,1 2 51,-1-1 89,4 3-139,-4-4-23,3 2 11,-2-4-22,-2-1-40,1 2 12,-2-2 11,2 2 0,-2-3 45,2 4-40,-2-3-5,2 2 0,-1-3-5,-1 0-40,1 1 45,-1-1 11,1 1 28,-1-2-55,1 0 10,2 3 6,-2-2-11,2 3 11,-2-3 0,1 0 33,-1 0-72,1 0 39,-2-1-28,1 0 23,-2 0-23,3 1 33,-2-1 29,1 0-23,-3-1-11,2 0 0,-2-2-6,1 0 6,-1 0 0,1 0 6,-2 0 28,1 0 22,0-1-56,-1 1-56,1 0 89,1 1-33,0-1 6,1 2 16,-1-1-22,1 0-22,-1 1-12,0 0 34,0 1 0,1-1 0,-1 2 6,1 0-6,0 0 0,1 0 0,0 1-17,3 3 17,-3-2 28,4 1-22,-4-2-12,0-1-16,0 1 10,2 4 24,-1-2 4,1 3-16,-3-3 34,1-1-68,-1 0 34,1 0 0,0-1-5,0 1 16,0 0-11,1 3 0,0-1 50,2 5-55,-3-5 5,2 1-51,-2-2 57,1 4 28,0-3-40,3 8 6,-3-7-6,2 3 12,-2-4-6,0 1 0,0 0-6,3 6 1,-2-3 5,2 6 0,-2-5 22,0-1-22,0 1 0,0-2 0,0-1-33,0 3 33,-2-5 0,0 1 33,-2-4-33,-1-2 0,0 0 0,0-1-22,1 0 22,-1-1 0,0 0 0,0 1 11,0-1-11,0 2 0,0-1 0,1 1-6,0 0-10,0 0 16,-1-1 0,1 1 11,0-2 22,0 4-44,0-2 6,1 2-1,-1-2 6,0 1 0,0-2 17,1 3-17,0-2-34,1 2 34,-1-3 0,0 2 11,-1-1-11,1 0 0,-1-1 0,0 0-11,0-1 17,0 1-6,0 0 0,1 0 0,0 0 0,1 2 0,-1-2-6,3 4 6,-1 0 0,2 1 6,-2-2-1,1 1-5,-1 0 0,0-1-5,0 0-12,-1-1 17,1 0 39,0 2-61,0-1 22,0 2 0,0-2-11,-1 0-1,1 0 12,-1 0 0,1 1 45,0-2-73,0 1 28,2 4 0,-2-2-22,1 2 22,0-3 0,-1 1 33,1-1-21,0 0-12,0-1 0,0 1 0,1 1 0,0-1 0,0 2 67,4 2-84,-4-3 17,3 2 0,-3-4-6,-1 0-5,0-1 11,1 0 0,-1 1 51,0 0-63,0-1 12,2 3-5,-1-1 10,3 0-5,-2 0 12,4 2 4,-3-2-16,5 3 0,-4-2-5,2-2-1,-1 1 6,1-1 0,-1-1 67,4 3-67,-4-3-5,4 2-1,-7-3 6,1 0 0,-4-1 45,2 1-23,-1-1-22,8 5 6,-5-3-6,7 3 39,-8-5-28,1 1 34,2-1-45,-2 0 0,1 1-11,-2-1 73,3 1-57,-3-1 57,3 1-62,-3-1-6,3 1 6,-2 0 0,4 1 0,-3 0 6,0 0 111,1 0-117,-1 1 0,1-1 0,2 2 28,-3-3 23,2 2-51,-3-3 95,-1-1-95,0 2 0,0 0 11,-1-1-5,2 2 5,3 2 23,-2-1 5,3 2-39,-3-1 0,-1 0 0,0-1-28,-1 2 28,1-2 45,2 3-57,-2-1 12,2 1 0,-4-3-28,4 5 28,-3-3 51,3 3-51,-3-3 107,0 0-107,1 1 0,0 0 11,1 0 28,-1 1-27,0-2 44,3 5-56,-4-5 0,2 2 0,-5-5 0,-1 0 11,0-1-11,0 0 0,0 0 5,-1 0 23,1-1-28,-1 1 0,0-1-5,-1-1-29,0 1 34,0-2 17,0 2 28,0-2-40,1 2-5,2 0-11,-1 0 11,2 2 0,-1 0 0,1 0 6,2 1 27,0-1-33,0 1 0,1-1 0,1 0 23,3 1-23,-3-2 11,1 2-5,-4-2-1,2 1-5,-2-2 6,2 2 5,-2-1-11,0 0 0,1-1 6,-1 1-6,2-1 0,3 4 33,-2-2-22,2 2-11,-3-2 17,4 1-11,-3-1-6,2 1 0,-3-2 5,0-2 23,-1 1-28,-1 1 0,0-2-16,-1 2 16,0-1 0,0 1 5,-1-2 18,0 2-23,-2-3 0,0 2-34,0-2 68,-1 2-34,0-2 0,1 1 0,-2 0 11,3 1-22,0 0-23,2 1 40,-1 0-6,1 0 0,0-1 39,-1 0-45,1 0 6,-1 0 0,1 0 11,-1 0-11,0 0-5,2 1 5,-1-1-6,2 2 6,-1-2 0,0 1-11,0 0 56,1 0-45,-2-1 0,0 0 0,-1 0-11,1 0 11,-1-1-34,-1 2 28,0-2 6,0 1 0,1-1 12,0 2 27,1-1-45,3 2 6,-2-1-5,3 0 5,-3-1 5,1 3 12,-1-3-17,2 3 0,-2-2-34,0 1 12,-1 0 22,1-1 0,0 1 39,-1-2-28,0 1-11,1 1-33,-1-1 27,1 0 6,-2 0 0,-1-1 34,0 0-29,0 0-5,-1-1 0,1 1-33,0 0 16,2 0 45,0 0 11,2 1-44,-1 0 5,1 0 0,0 0-6,0 0-28,2 1 34,-1-1 56,1 1-44,-2-1-7,1-1-10,1 1-7,-4-1 12,2 0 0,-5 0 51,0-1-79,-1 0 28,1 1 0,0-1-6,1 1-44,3 2 95,0-1-40,1 1 23,0 0-28,-2-1 0,2 1-33,0-1 21,-1 1 12,6 2 34,-4-2-51,3 2 17,-5-2-5,4 2-29,-3-2 34,1 1 22,-4-2 12,-2-1-34,0 0 0,-1-2 0,0 1-6,-1-1-38,1 0 44,-1 0 28,0-1-23,1 1 6,0 1-11,1-1 0,-1 2-5,1-2-34,-1 1 72,2 0-22,-2-1-11,1 1 0,-1-1-5,3 2-12,-1 0 17,3 1 0,-1-1 34,2-1-23,0 2-11,0-1 0,1 0-34,2 1 34,-4-1 6,2 1-6,-3-1 22,1 0-22,-1 0-22,1 0 22,-4-1 0,1 0 5,-1 0 12,-1-1-6,1 1-11,2 1-16,0-1 16,2 2 0,-2-3 5,0 1 6,-1-1-11,0 1-5,-1-2-18,-2 1 23,1 0 12,-2-1-12,2 1 5,-1-1-5,0 1-11,2-1 11,-2 1 6,2 0-1,-2-1 1,1 1-6,-1 0 0,2-1 33,-2 1-27,2-1-6,-2 1 6,1-1-18,-1 1 18,2-1-6,-2 1 6,1-1 16,-1 1-22,1-1-6,0 0-16,1 0 22,-1 0 0,0 0 6,0 0 16,1 0-22,-1 0 0,1 1-6,0 0-10,1-1 16,-1 1 0,1-1 5,0 1 62,0-1-67,-1 1-72,2-1 72,-1 1 0,1 0 0,-1 0 39,0 0-11,1-1-28,2 1-51,0-1 57,2 0-6,-2 0 0,0 0 50,0 0-16,1 0-34,-2 0-67,4 1 56,-4-1 11,2 1 0,-5 0 39,1-1-11,-2 1-28,0 0 0,1-1-28,-2 0 61,2 0-33,-2 0 0,2 1-16,-1-1 16,0 1 0,-1-1-6,1 0-28,0 0 34,0 1 0,2-1 34,1 1-28,5 1-6,-3-1-34,3 1 28,-4 0 6,3-1 40,-4 0-40,2 0 0,-5-1 0,-1 1-68,1-1 68,-2 0 34,1 0-56,0 1 55,0-1-33,0 0-11,0 1-28,1 0 39,0 0 0,0 0 0,2 2 11,1-2 28,0 2-39,0-2 0,0 1-45,0-1 45,0 1 40,2 0-46,-3-1 6,0 0 0,-2 0 11,0 0-11,0 0 0,0-1 0,-2 0 11,2 1-11,-2-1 0,1 1-11,0-1-6,0 0 17,1 0 0,1 2 45,1-2-56,0 2 11,2-1 0,-1 0-6,1 1-16,0-1 22,1 0 6,3 1 22,-2-1-34,5 2 0,-6-2-22,1 1 28,-4-1 0,0-1 45,-2 0-62,0 1 17,-1-1 0,1 1-11,-1-1-11,0 0 22,0 1 0,-1 0 67,2-1-101,-1 0 34,0 1-5,1-1-1,-1 1-16,3 1 22,0-1 11,2 1 6,-1-1-17,5 1-6,-3-1-5,4 1 11,-3-1 0,-1 0 6,1-1-1,-2 1-5,1-1 0,-1 0-17,-2 1 17,-1-1 0,-1 0 23,-2 0-12,1 0-11,0 0 0,0 0 0,0 1-28,1-1 28,-1 1 0,1-1 6,-1 1-6,2 0 0,-1 0 0,1 0 5,0 0-5,2 1 6,-3-2-6,1 1 0,-1 0 0,0-1 0,-1 1 5,1 0-5,-1 0 0,1-1 0,-1 0 0,1 0 0,-1 0-16,3 1 16,0 0 0,2 0 5,-1 0-16,4 1 11,-3 0 0,2 0 6,-4-2 16,1 1-22,-3 0-34,0-1 34,-1 0-16,-1 0-1,2 0 17,-2 0 0,2 0 50,0 0-50,-1 0 0,0 0 0,0 0-50,1 0 117,-2 0-61,2 0-23,-2 1 17,1-1 0,0 0-39,0 1 27,0-1 12,0 1 0,0-1 40,0 0-24,0 0-16,0 0-5,1 0-46,0 2 40,3-1 11,-1 0 51,2 1-46,-3-2-5,0 1 0,-1-1-39,0 0 89,-1 0-50,0 0-16,0 0 16,-1 1-51,1-1 51,0 1 6,0-1 78,0 0-84,0 0 0,0 0-51,1 0 46,0 0-51,1 0 56,1 0 11,1 0 67,1 2-72,1-2-6,0 2-6,2-2 1,-1 1-51,1 0 50,4-1 12,-4 1-34,1-1 28,-5 1 0,-1-1 0,-2 0-6,-1 0-22,0 0 23,0 0-18,0 0 23,1 0 0,-1 0 45,1 0 5,-1 0-61,0 0-22,0 0 33,0 0-6,0 0-28,1 0 34,0 0 0,1 0 0,0 0 6,0 0 72,0-1-83,-1 1-1,0-1-22,-1 1 28,0 0 0,1-1 45,-2 1-101,1 0 67,0-1 6,0 1-17,1-2 0,0 0-22,2 1 22,0-1-6,1 0 0,0 0-38,-1 2 44,0-1 0,-1 1 5,1 0-5,1 0-5,-2 0-79,0 0 84,-2 0 33,0 0-38,0 0 38,0 0-33,1 0 0,1 0-61,1 0 61,0 0 0,3 0 33,-1 0-33,1 0 0,1 0-5,-1 0-74,2 0 74,-5 0 5,1 0-6,-3 0-5,0 0-34,-1 0 51,0 0-6,0 0-6,1 0-22,0 0 28,4 0 11,0 0 40,2 0-51,1 0 0,-1 0 0,0 0-79,4 0 146,-2 0-67,6 0-11,-7 0 11,1 0 0,-5 0 0,0 0 0,-1 0 0,-1 0-11,-1 0-39,0 0 50,-2 0 0,2 0-56,-1 1 56,0-1 33,0 1-50,0 0 17,1-1-11,-2 1 11,1-1 0,0 0 34,1 1-68,1 0 40,1 1-6,0 0 0,2-1-28,0 1 28,0-1 0,-1 1 5,-1-2-5,0 1-33,-1 0 27,-1-1-27,0 1 33,-2-1 11,1 0-11,0 1 0,-1-1-51,2 1 51,-1-1 6,1 0 28,2 2-34,-2-2-62,5 1 62,-4 0 0,3 1 6,-3-1-23,0 0 17,1 0 0,-2 0 0,1 0-56,-1 0 56,0-1 0,0 1 67,0 0-67,0 0-6,1 0-55,-1-1 61,0 1 0,0-1 50,-1 1-213,0-1 96,0 0 117,-1 0-72,2 1 22,-1 0-62,2-1 57,0 1-18,2 0 23,1-1 0,1 2 28,5-2-28,-3 2 0,4-1-17,-5 0-22,4 1-6,-3-1-55,2 0 94,-4 0-39,1 1-72,-2-1 111,1 0-134,-1 0 129,-1-1 5,-1 1-44,0-1 50,-2 0-6,-1 1 1,-1-1 5,2 0-6,-2 0-50,2 0 56,0 0 50,-2 0-78,1 0 28,0 0 51,0 0-102,1 0 7,-1 0 44,0 0-90,0 0 90,0 0 0,-1 1 34,2 0-40,-2-1 6,2 1-6,-1 0 1,0-1 16,0 2-45,-1-2 34,1 0 6,0 0 56,0 0-62,0 0-28,1 1-6,-1-1 28,0 1 6,0-1 0,-1 0 6,2 0 28,0 0-90,-1 0 56,1 1-51,0-1 46,2 1-46,-2 0 6,2 0-27,-3 0 60,0 0-72,1 0 79,-1-1-96,1 1-156,-1 0-544,2-1-22,-2 0-197,1 1-145,1-1-2173,3 0 123,1 0 140,2 0 3075,-1-1 0,-4 1 0,-1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48.3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175 28 10590,'7'7'2341,"-1"-1"-1781,-6-6 1310,0 0-1483,-29-18-101,16 14-45,-23-14-163,25 18 1,0 0 16,1 0-90,1 2 85,-1 3 33,1 4-67,0 2 101,1 1 5,2 3 208,1 2 95,2 3-118,2 3 242,0 2-292,3 3-107,3 2 163,3 0-196,3 0 5,2 0 23,1-2-152,-1-2 68,-1-2-45,0-2-22,-1-2 39,-2-2-73,-2-2 0,-1-1-6,-2-3-16,-1 10 27,-4-8-5,-4 6-241,-6-10-3696,-23-2 352,10-4-2044,-13-4 5629,18-5 0,10 0 0,2 1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48.5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1 122 12275,'1'7'4325,"0"-2"-2920,-1-5-441,0 0-325,23-11-57,-8 5-257,20-10-113,-12 8-178,-1 0 39,-3 0-146,-3 2 73,-2 1-509,-2 0-3877,14-9-1210,-5 2 5596,11-7 0,-19 10 0,-3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1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168 55 7772,'-7'-15'-638,"1"3"638,4 11 0,0 0 73,1 0 162,0 0 140,1-1 45,0 1-202,0-1-16,-4 2-202,1-1 235,-16 1 287,6 0 1662,-3 0-1977,9 0 17,7 0-275,0 0 51,-2 0 0,0 0-11,-1 0-22,1 0 33,-1 0-6,0 0 6,-1 0-34,1 0 34,-2 0-168,-2 3-364,-4 1 101,1 1-67,-4 3 1551,6-4-981,1 0-66,5-2 4447,2-2-4453,3 0 107,-2 0 5,3 0-107,-3-1 146,1 1-78,-1-1 34,1 0 89,2 1-185,0-1 218,6-1-189,-1 0 133,5-1-66,-1 1 313,8-1-325,-2-1 95,8 0-16,-4 0 190,19-2-1043,9 1 813,17-1-114,-24 4 0,-1 1 171,15 1-690,6 2 616,-33 1-160,11 0 183,-10 0-138,9-1 31,-14 0 824,0-1-845,0 0 625,1-1-558,-1 0 325,-2 0-404,-1 0 32,-3 0-60,-2 0 22,-2 1 6,-2 1 0,-1 0 22,-1 0 34,1-1-56,-1 0 0,2 0 6,-1-1-28,9 0 22,-6 0 56,14 0-84,0 0 78,-11 0-67,10 0 17,-16-3 51,2 2-51,0-3 0,-8 4-62,6-1 68,-3 0-6,5 0 50,-1 0-95,-3 1 45,3 0-17,-6 0-22,-1 0 39,-1 0 6,-2 0-12,-2 0 6,0 0-84,0 0 90,0 0-6,1 0 0,-1 0 67,1 0-78,-1 0-51,2 0 62,-2 0 0,1 0 51,-2 1-85,1-1 23,2 1 16,0-1-5,1 0 0,-2 0 34,2 0-34,-2 1-39,1-1 44,-2 0-5,-1 0 0,0 0 6,2 0-6,0 0 0,1 0-22,-1 0 27,-1 0 6,-1 0-251,-1 0 178,-5 0 34,-3 2-28,-6 2 28,-5 4 28,-18 10-28,-23 12 28,11-4-50,-8 3 55,24-10-5,11-6 51,-3 2-51,14-7 0,0-3 0,5-1 106,1-1-100,1-2 27,2 0-1557,1-1-436,0-5-1384,0-3 2873,0-3-682,0 1-320,0 1-1445,0 1 2918,0-2 0,0 5 0,0 1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49.3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 19 9649,'0'8'2089,"1"-2"-1591,-1-6 1121,0 0-1065,4-13-167,-3 8-163,4-8-129,-4 12 1042,-1 1-823,0 2 112,-3 2 134,-1 5-107,-3 3 29,-1 3-135,-2 3-133,0 2 217,-1 2-22,2 4-73,-1 1-146,2 2-33,1 0 162,2 0-269,2-2 40,2-2-12,0-3-72,4-3 151,3-3-157,5-3-157,6-3-577,3-2-1344,2-2-627,4-2 2705,8-3 0,-15-1 0,2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49.9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44 11407,'-7'-9'4201,"1"1"-3243,6 8 890,0 0-1702,0-5 44,2 2-112,0-5-72,4 5 157,-1-1-96,0 2-22,0 1-39,-2 0-6,1 1 95,0 2 34,2 3 33,1 4 157,0 4 129,5 8-78,-2-3-157,3 6 83,-3-8-172,0-1-68,0-2 56,-1-2-107,2-2-10,-2-1-51,1-2-303,0-2-1074,7-2-522,-4-3-6150,10-13 8105,-10 3 0,0-4 0,-9 8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0.3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164 19 9688,'-6'-10'2324,"1"1"-1702,5 9 84,0 0-169,-3 0 197,0 2 89,-3 1-324,0 3-28,0 2 27,-3 2 219,0 3-73,-2 3-123,-1 2 84,-3 4-213,0 1-235,0 1 0,1-2-90,4-2-61,2-4-6,2-4-292,3-4-1170,2-2-756,0-3 2218,7-2 0,-5-1 0,4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1.1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8164,'2'7'3389,"-1"-2"-2235,-1-5 716,0 0-951,1-5-297,-1 4 56,1-4 66,-1 5 2561,0-1-3305,0 4 112,0 3 246,0 6 85,2 6-141,1 6 24,1 7-57,0 3-113,0 5 175,-1 1-197,1 0-33,-2-2 235,3 14-302,-2-22-29,0 9 57,-1-28-62,-1-3 0,0-3-6,1-3-218,-2 0-493,1-2-672,0 0-605,3-1-3999,0-3 5993,2-3 0,-2 3 0,-1-1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1.9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21 10982,'-2'-6'2783,"-1"0"-1752,3 6 560,0 0-1362,0-4 74,0 3-51,0-3 532,0 4 61,0 7-37,1 2-136,1 10-286,1 4 263,0 4-195,-1 7-146,0 1 34,0 2-162,-1-1 4,0-5-105,0-3-34,1-5 11,-2-4-56,2-5 5,-2-3-10,0-4-46,0-2-251,1-4-2482,1-5 118,1-4 699,1-6-1158,-2-2-2022,0-1 5147,-1 1 0,-1 7 0,0 3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2.1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0 121 11021,'6'0'3842,"-2"0"-1243,-4 0-963,0 0-1434,12-10-12,-6 7-67,9-7-89,-9 8 44,0 0-72,0 0-12,-1-1 6,0 1-157,0-3-599,2-2-146,-1 0-5,3-3-611,-2 1-6917,5-8 8435,-4 4 0,0 0 0,-6 8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2.6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10808,'2'4'3797,"-1"0"-2951,-1-4 84,0 0-403,0 3 525,0 3-82,0 5-35,2 6-308,1 5-117,2 5 5,0 3-235,0 3 51,-1-1 33,1 13-157,-1-14-139,0 6 21,-2-16 46,2 9-135,-1-13 61,1 6-122,-3-16-107,1-2-662,-2-1-4670,2-2-1260,-2-1 6760,1-1 0,0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3.8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18 9128,'-2'-10'2358,"0"2"-1642,2 8 2674,0 0-2847,-1 2 151,1 3 443,-2 2-201,2 6-130,-1 2-279,1 4-12,0-1-62,0 0-212,0-2 17,0-1-124,0-3-72,0-1 11,0-3-68,0-2-10,0-1-2924,1 0-376,5-4-3046,3-5 6351,4-6 0,-6 3 0,-1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3:54.4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11049,'8'2'2576,"-2"-1"-1484,-6-1-111,21 0-432,-4 6-140,21 2 274,-7 11 56,6 4 348,4 7-252,1 5-404,0 4 14,-15-9 0,0 3-311,10 16-64,-10-7 0,-4 1-64,-4 6-6,0 12 17,-15-23-51,-2-5 34,-4-3-196,-5-3-330,-4-4-6061,-19 2-1204,7-11 7791,-9-2 0,20-10 0,4-2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10.0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1233 16 7979,'8'9'2482,"-1"-2"-1491,-7-7 1065,0 0-1379,9-8-83,-6 5-152,7-5 181,-8 5-175,-1 2-40,0-1 175,-1 1-202,0-1 212,0 1-94,0 0-235,0 0-264,-1 0-203,-4 1 97,-7 0-225,-9 2-184,-12 4-50,-13 5-11,16-2 1,-2 1 494,-6 1 0,-1 2 78,-3 2 0,-3 1-56,-11 5 0,1 0 59,17-6 0,2-1-17,-6 4 1,3-1 10,-1 2 6,0 2 0,-3 1 0,3 0 56,3-2-499,1 2 297,17-9 40,2 0-40,14-8 146,11 0 34,5-2 766,11 1-800,6-1 0,2 1 452,1 2-452,6 4 6,-11-1-40,4 4 107,-14-1-73,-3 0 0,-2 2-22,-2-1 16,-3 2 6,-3 0 0,-2 1 17,-3 1 22,-2 0 11,-13 10-44,-2-5 140,-13 9-146,1-8 11,-6 2 84,-3 1-303,-2-1 225,0 0-6,-1-1-11,1 0 76,12-8 0,-1 1-978,-13 7 924,-10 7-562,20-12 540,4-1 0,4-3 5,5-3 155,4-2-155,4-3-5,5-3 0,1 0 912,2-1-1108,-5 3 864,1 0-819,-4 3 151,1-2-45,1 0 62,1-2-17,1 0 0,2-3 0,1 0-33,2 0 33,0-2 0,1 1 0,-1 0 0,2-1 0,-2 1 0,1-1 1820,0 1-1624,3-1-191,1 1 46,2-1 38,0 0-27,2-1-62,0-1 0,2 0 34,0-1 56,2 0 83,6-1 35,-2 1-102,12 0-72,-8 2-29,7 0 118,-4 1-117,2 0 28,-1 0-34,0 0 56,0 0-56,-8 0-17,-1 0-45,-10 0 62,-2 0-8951,-1 0 7770,-8-2-259,2 0 1440,-7-1 0,7 2 0,0-1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27.0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1 8399,'1'5'1608,"0"0"-997,-1-5 296,0 0-72,0-3-482,0 1-124,0-1-83,0 2-141,-2 1-10,1 0-1,-4 0 1,2 0-57,-3 0-16,3 0-124,-2 0-409,-1 0 62,0 0-1489,-5 0-1704,4 1 3742,-5 1 0,8-1 0,0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2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82 8007,'-4'2'1479,"-4"-1"-1406,2-3 28,-3-2 134,4 2 510,-3-2-510,3 1 219,-2-1 369,4 2-537,-1 0-118,1 0 11,1-1-106,-1-1-6,1 0 96,0-3 106,2 4-118,0-1 185,0 2-331,0 1 147,0-1-108,0 1 7,0 0-51,0 0 285,0 0-195,0-2 78,0 2 459,0-3-431,0 2-72,0-2-79,0 2-34,0-2-135,0 3-973,0-2 229,2 3-1362,3 0 2230,1 0 0,-1-1 0,-2 1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12.3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219 26 7408,'9'1'1647,"-2"-1"-1188,-7 0-95,6-4-201,-4 3 122,5-4 23,-5 4-173,-2 0 229,1 0-364,-1 0 45,0 0-45,0 0 0,0 0 4789,0 0-4660,-1 0 67,0 0-157,0-1 28,-1 1-67,1 0 73,-1-1-68,2 2-5,-2-1 0,2 1-61,-3 0 61,2 0-6,-2 0-11,2 0 12,0 0 122,0 0-44,0 0-67,0 0-6,-1 0 0,0 0 0,-2 3 22,-2 1 12,-1 3-34,-1 2 5,1 0 51,0 1 45,-1 0-28,2 0 45,0 1 134,-1 0-168,-3 6-6,2-5 146,-5 6-157,7-8 112,-2 2-145,4-7 0,0 1-23,2-2 129,-1-1-140,0 0 45,-1 0 33,0 0-44,0-1 33,-3 2-67,0-1 39,-1 1-61,1-1 22,1 1 16,-1-2 24,4 0-40,0 0 33,3-2-100,0 0 50,0 2 17,0 0 0,0 1-5,-1 0 72,0-2-73,0 1 6,1-1-45,0 1 45,-1 0 6,0-1 0,0 1 16,0 0-11,0-1-11,0 1 51,0-1-102,0 1 51,0-2 0,1 1 39,0 0 29,0 0-68,-1 0-12,1 0 7,-1 0 5,1 0 0,-2-1-6,2 1 62,0 0-95,-1 1 0,1-1 44,-1 1-5,0 0 23,0 1-18,-1-1-5,1 0-11,0 0-28,1-1 39,-1 0 17,1 0-17,-1 0-56,1 0-34,-1 0-89,1-1-252,0 2 296,0-2-111,0 2-73,-1 0 190,1-1-621,0 0 537,0 0-34,-1-1-291,1 2 320,0-2-180,0 1 325,-1 0-55,0-1-91,0 2 57,0-2 22,0 2 101,0-1-29,0 0-55,0 0 34,0 0-214,0-1 1126,0 1-716,5-1-57,-2 1 6,4-2 67,-2 1-111,0-2 172,-1 1 40,1 0-218,-1 0 162,3 0-162,-1 0 83,2-1-5,-1 2 95,0 0 34,0-1-162,1 0 84,-1 0-1,1 0-44,-1-1 50,0 2-135,-1-1 281,2 0-253,-1 0 91,2 0-74,-2 0-44,0 1 167,0 0-66,-1-1 100,0 1-17,0 0-179,-1 0 426,1 0-207,0 0 83,1 0-245,-1 0-12,0 0-56,1 0 11,0 0-6,1 0-5,0 0 6,3 0-1003,10 0-1966,2-3 2963,19-8 0,-22 6 0,4-5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3.9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231 22 9363,'-4'-2'2380,"1"0"-1819,3 2-175,0 0-285,-36-7 45,20 4 38,-28-4-44,29 6 219,2 1-135,-3 0 5,3 0-189,-2 2 156,5 1-96,0 3-100,0 2 219,1 1-85,2 1 499,1 15-403,3-9-34,2 13-78,5-12 83,2 1-156,4 1 190,8 9-184,-5-8 5,11 12-51,-11-14-21,8 10 16,-11-13 0,2 4 33,-7-8-27,-1 6 44,-2-8-50,-1 5 56,-1-7 146,-10 2-96,2-3-106,-11 2-185,3-5-974,-7-1-169,6-1-520,-3 0-2347,10-4 4195,3 0 0,3 0 0,2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4.5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60 9022,'-5'-9'2721,"1"3"-1880,4 6 1214,0 0-1456,0-3-100,0 3-17,0-3-286,0 3 257,0 0-408,1-1 95,3 0 241,3 1-101,3-2 62,4-1-146,3 0-152,4-2 130,0 1-168,2-1 66,-1 0-72,-2 1-11,-1 1 0,-5 1-56,-3 1-1160,-3 1 298,-3 0-931,-1 1-1803,-3 1 3663,1 1 0,-1 0 0,-1-1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5.5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 0 9122,'1'9'2750,"-1"-2"-2027,0-7 2582,0 0-3025,1-2-73,-1 2-84,0-2-173,-3 4 50,-1 2 0,-4 2-28,1 2 33,0 2-5,-2 2 67,1 2-16,-1 1-40,2 2-11,-1 0 0,2 2 56,2 0-56,0 1 50,3 2 40,-1 19-90,3-14 84,3 19-84,0-27 101,4 2 151,-2-8-101,2-2 51,3-2-152,9 4 51,-3-4-101,6 1-140,-5-4-437,-1-3-201,-1 0-589,1-2-722,3-1 2089,6-5 0,-12 4 0,1-5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6.1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50 10321,'5'8'3422,"-1"-1"-2576,-4-7 935,0 0-1260,0-4-252,0 1-141,0-3-44,3 2-84,1-1-5,5-1 5,1-1-39,2 0 39,-1 1 5,-1 0-5,-1 2 0,-2 1 0,0 1-33,-3 1-35,1 1-72,0 0 40,3 3 100,-1 2-34,4 10 34,-3-2-45,2 4 45,-2-3 34,2-1-34,-1-1 0,2 1 45,0-3-12,0 0-33,1-3-173,6 2-197,-5-4-543,5 0-437,-7-5-128,1 0-1329,-2-1 2807,-1-2 0,-4 1 0,-2-1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6.7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227 24 9044,'-9'-9'1820,"3"2"-1014,6 7-122,-2-3-213,2 2-74,-2-2-234,2 2-163,-2 1 56,0 0-56,-2 0 33,-1 0 113,-1 0-73,-1 2 162,-1 1-84,-1 3-45,-1 1 163,0 3-45,-1 1 207,-1 3 180,-9 10-403,5-4-85,-5 5-90,9-7 79,0-2-44,3-1 10,1-2-61,1-1 61,2-3-78,0 0 0,2-4-11,1-1-112,1-2-1155,3-2-2614,4-2 3892,3-3 0,-2 3 0,-1-2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7.8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 9206,'10'2'4201,"-3"1"-4022,-7-3 23,0 0 83,0-5-189,0 4 10,0-4-106,0 5 0,0 0 1597,8 16-1060,-2-3-240,5 15 17,-4-6 598,2 17-441,-2-7-225,2 13-21,-4-13-51,0-2-169,-1-2 236,0-3-146,0-3-89,-1-2 139,0-3-111,0-2 39,0-2-40,-1-2 51,0-3-151,0-1 67,0-1 0,-1-2 11,0-1 29,-1-2-40,0 1-3160,0-2 2090,1 1-604,4-1-1474,2-2 3148,3-1 0,-4 1 0,-1-1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8.9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6 8987,'-3'-3'1642,"2"1"649,1 2-382,-1 0-1343,1 3 0,-1 2-191,1 6 79,0 5-45,0 5 257,0 4-39,1 3-419,0 3-68,2-1-39,1-2-84,0-3 168,1-4-185,-1-4 5,1-3 29,-1-3 78,-1-2-112,0-2 0,-2-2-190,1-2 89,-2-2-2599,1 0 1478,-1-4 24,0-1-140,1-3-186,-1-2 381,-2 1 589,-1-1 392,-1 2 89,-1-1 73,2 1 291,-1 0 252,2 1 286,0 1-11,1 1 50,1 0 538,0-1-1014,1 1 493,4-4-442,1 4-141,5-2 68,-1 2-12,0 2-207,0-2 84,1 1-95,1 0-140,-1 0 135,1 1-51,1-2-11,-3 1-6,1-1-73,-4 1 6,0-1 0,0 1-95,1-1 89,0-1-190,1 0-117,-1 0-852,2-3 5,-4 2-105,2-1-181,-6 2 1446,-1-3 0,-1 5 0,0-2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9.3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 15 7990,'-7'-8'1356,"1"2"-1042,6 6-112,0 0-113,-5 0 57,3 0 72,-5 1 1193,4 8-828,1-1 201,0 9-375,2-3 62,0 2 223,0 3-33,0 2 6,2 1-337,0 1-16,2 0 223,0-1-273,0-1-57,-1-2-151,1-2-6,-2 0 45,1-3-95,-1 0 0,-1-2-252,1 6-504,0-7-835,2 2-621,2-9 2212,7-1 0,-5-3 0,2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39.9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81 62 9962,'7'10'2997,"-1"-2"-2297,-6-8 1311,0 0-1569,5-6-240,-3 5 140,4-4-102,-6 5-128,0 0-117,-1 1-85,-1 2 90,0 1 0,0 1 45,1 1 101,0 0-51,1-1 123,0 0 107,0 0 420,5 1-313,1-3 66,11 2-436,-5-3 22,5-1-56,-6-1 45,1-2-57,-2-2-16,0-2 51,-2-2-141,-2-1 40,-1-1-169,-2-1-173,-2 0-896,-19-10 1008,4 9 207,-16-6-22,8 13 16,-1 0-66,0 4-208,1 0-11,1 1-471,3 0-879,5 0 1714,3 2 0,6-1 0,1 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3.9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33 7022,'12'8'1086,"-2"-2"-10,-10-10-863,0 0-124,0 0 623,0-1-12,0 1-454,0 0 163,-1 0 291,-1 1-313,1 1 386,-1-1-409,2 1-40,-1 0 169,1 0 1042,0 2-1238,0-2 3019,0 1-3170,10 0 50,-1 3-152,10 0 91,-2 3-62,12 2 33,-6-1-100,10 1-1,-8-2 141,15 1-29,5-2-78,1 1 1,-4 0-40,-15-2-34,2 2 68,-11 0-34,2 0 0,-12-2-23,0 1 23,-2-1 0,-1 0 34,-1-2-34,-1 0 0,1 0 0,-1-1-23,0 1 23,-1-1 17,1 2-17,-2-2-1164,0 1 1169,-4 3 12,0-1 39,-3 3-56,0-1 6,1-1-40,0 0 34,0-1 0,1-1 45,0 0-45,1-1 0,-1 1-23,1 0 23,-2-1 0,-1 2-5,-1 0 50,-7 2-45,1 0-28,-13 4 72,14-4-83,-11 4 39,15-4 0,-4 2 39,-2 1-39,4-1 0,-5 2-39,5-2 6,1 0 33,2 0 28,-3 4-28,4-4 0,-1 2-62,5-5-369,-2 0-539,1-1-447,-1 1-1389,0-3-1954,1 1 4760,-2-2 0,2 0 0,2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40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10170,'3'7'2599,"0"-1"-2084,-3-6 571,0 0-431,25-8-274,-8 6 152,24-2-7,-12 13-33,6 5 330,4 4-67,2 3-397,-1 3 106,-2 4-409,2 19 56,-18-8-107,-9-5 1,-6 1-6,-10 5-1395,-7 11-604,-14-17-2118,-4-5 4117,-5-2 0,15-13 0,5-5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42.2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432 0 9526,'8'8'1943,"-1"-1"-873,-7-7-308,0 0-118,-42 11-191,16-1-50,-4 1 1,-2 1 95,-2 8-23,1 2-73,1 0-347,6 1-6,5-3-50,6 0-33,5-2 38,5 3 96,10-7 140,5 3-236,10-7 40,4 0-45,4 1-56,13 5 45,-9-3-62,6 6 68,-14-3-91,-4 1 85,-4 3-22,-6 3 27,-5 4 0,-9 4 6,-9 3 0,-11 4 12,-13 1-10,5-12 1,-2-1-3,8-6 0,-1-2 22,-8 5 1,1-2-6,-7 2-17,6-6 0,8-4 50,7-4 23,6-3-17,6-3 34,5-1-90,4-2-45,4-3-17,5-2-67,3 0-240,3-1-57,0 3-134,1 1-376,-2 2-10,6 0 761,-4 0 129,5 0-95,-5 0 140,12 0-12,-6-2 23,9 2 0,-10-3 0,0 2-5,-2-1 10,-2 1-10,-3 1 5,-3 0-123,-3 0 111,0-1 12,-5 0-11,2-1 17,-2-1-1,3-1-55,-2 1 56,1-1-6,-5 3-135,0 1 135,-1-1 67,-1 1 157,0-2-212,-1 1 139,1 0-151,-1 0 45,0 0-45,-1 1 5,0-1 158,0 0 195,0 1-173,1-2 28,0 2-23,2-1 1552,-2 1-1507,2-1-223,0 0 21,0 0 18,-1 0-51,0 1-51,0-1-22,-1 1 51,0-1-101,-1 0 28,0 1-180,-1 0 46,1 0-231,-1 0-111,2 0 235,0 0-96,1 0-424,1 0-7,-3 0-1142,0 0 2005,-2 0 0,2 0 0,0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6:43.8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213 32 8702,'4'1'1837,"0"0"-1635,-4-1-163,0 0-39,-4-1-39,1 1-73,-4-1-101,0 1 213,2 0 129,0 0 162,2-1 291,2 1 2269,1-1-2548,0 0-118,0 0 67,0-2-247,0 1 96,0-1-101,-1 0 0,1 0 0,-2 1 0,1-2 6,0 2 279,-1 0-274,2 0 113,-1 1-85,0 1 12,0 0-51,0 0 17,0 0-17,0 0 56,-2 1 134,1 3-44,-3 4 111,1 2-134,-2 3 107,0-1-118,0 2-45,0-1 208,0 0-102,-1 2 1,0-2 117,1 1-201,-2 0 100,1-1-168,1 0 113,-2 3-130,3-6 79,-2 5-33,3-9-29,-1 1-22,1-1 73,-2-1-67,1 0-6,-1-1 22,2-1 45,2 0-67,0-2-5,1 0-18,1 0-83,0 0 145,-1 0 11,1 0-50,-1 0-50,1-1 56,-2 2-6,1-1 0,0 0 67,-1 1-118,1-2 51,0 1 0,0 0 45,1-1-56,-1 0 11,0 1 0,0-1 6,0 1-18,0 0 12,0 1-5,-1-1 38,1 0-33,0 0 0,1 0 0,-2 1-50,2-1 50,-2 0 0,1 0 0,0 1 0,0-1-34,1 0-1069,0 0 890,1-1-313,1 1 5,4-1-359,1-1-452,2-2-416,2-1 1748,5-3 0,-8 3 0,2-1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02.1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8 109 7867,'-2'-5'1513,"0"0"-1188,2 5 632,0 0-889,0-2 44,0 2-73,0-2 174,0 1 156,0 0-156,0 1-84,0-2-118,0 1 179,0 0 393,0 0-622,-1 0 39,1 4-33,-2-1 49,2 2-16,0-1 0,0 0 0,0 0-39,-1 0 39,1 1 17,0 0 0,0 1-28,0-2 11,0 1-6,0-1-5,0 1 11,0 0 0,0 0 11,0 0 6,0-1-17,0 1 0,0 2-28,0-2 67,0 3 39,0-3-78,1 0 118,1-1-118,1 0 6,0 0 106,1-1-107,-1 1 74,1-2 133,-1 1-105,0-1 128,0-1-33,0 0-113,0 0 12,1 0-101,0 0 0,0 0 56,0 0-28,3-3-28,-3 1-28,3-3 28,-3 3 0,1-2 0,-1 2 39,1 0-44,0-1 5,-1 1-23,-1 0-44,0 2 67,-1-2 6,3 2 50,-1-1-56,3 1 0,-1-1-17,5 0 22,-3 0 12,6-1 34,-7 2-57,6-1 6,-6 1-22,2 0 22,-3 0 0,-1 0 0,0 0 67,-1 0-73,-1 0 6,-1 0 0,1 0-45,0 0 79,-1 0-34,2 0-34,-1 1 23,2 3 11,-3 0 0,2 6 0,-2-3 56,0 3-56,0-3 0,-2-1 0,1 0-56,-1 0 123,1 0-61,-1 0-6,0-3 11,0 0-28,0-2 17,0 0 1479,0 0-1417,1-1-56,0 0 27,0-2-27,1-1-6,-2-1 0,2-2-6,-1 0 6,2-3-45,-1 2 40,2-2 5,-1 3-11,2-4-46,0 3 57,0-2 0,-1 4-56,0 1 67,0 0-22,-1 1 11,1 0-39,0-1 28,2 2 11,1-2 0,0 1 0,7-4 0,-5 2-28,5-1-28,-6 3 56,-1 0 0,0 1 5,1 0 1,-2 1-6,1 0 0,0 0-6,-1 0-5,1 0 11,0 1 0,-1-1-6,1 1-66,-1 0 72,0 0-6,-1 0-28,1 0 46,-1 0-12,1 0 112,-1 0-112,2 1 44,-1-1-44,2 0 0,-1 0-22,2 1 61,-2 0-39,1-1 62,-2 1 67,1-1-56,-3 1 123,2-1-123,-2 0-23,1 0 51,-1-1-62,2-2-28,-1 0-11,1-2 0,-1 1-33,-1-1 38,0 2 68,0-3-39,-1 2-34,1-1 0,-2 1 0,0 1 95,-1-1-95,1 1 11,-1-1 96,0 0-63,-1-2 7,0 1-51,0-1-62,0-2 62,-1 2 0,0 0 0,-1 4-213,-1 0-123,1 1-336,-2 0-515,1 4-600,-3 4-2661,0 2 4448,-1 2 0,4-4 0,0-3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05.3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0 117 10024,'6'8'4027,"-1"-1"-3109,-5-7 802,0 0-936,0-9 157,0 6-335,0-6-158,0 8-191,0 1-240,0 4 117,0 4 298,3 7-130,1 5 6,4 6 67,0 5-241,2 2 219,0 1-190,1-1-12,1-3 113,0-3-259,0-4 113,-1-4-118,0-4 62,-1-3 94,-1-3-88,0-4 105,0-2 96,1-3-235,2-6 83,2-5-117,3-7-28,-2-6-56,2-2 84,-3-1 0,2-7-45,-6 11 40,1-3 5,-7 13-45,1 4-11,-2 2 56,2 0-45,-3 4-28,3 0 73,-3 2-84,1 1-5,1 0-12,3 1 101,1 4-6,10 12 29,-3 1-57,6 9 34,-6-4 0,0 1 6,0-1-1,0-2 57,0-3 61,-1-4-50,-1-3-11,-1-2 5,-2-3-67,1-3 297,0-1-129,7-7-79,-2-2 6,5-6-44,-6-4-51,-1-4-34,-2-4-44,-3-5 83,-2-5-5,-3-3 0,-2-3 73,-2 0-106,0 4 33,0 3-6,0 6-56,0 5 74,0 5-12,0 5 0,0 4-913,0 5-846,0 2-6335,2 13 8094,1-2 0,-1 3 0,0-5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16.3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60 221 6243,'-7'-5'342,"1"1"-157,6 4 615,0 0-553,-1-15-12,0 9-73,-1-12-38,2 12 27,-1 0-140,1 0 45,0-1-56,0-1 0,0 0 0,0 0 0,-1 0 0,1 0-11,-2 0 16,0 0-5,-1 1 90,0 0-73,0 1 179,-3-2-22,1 3 28,0-3-135,1 3 39,2 1 118,-1 0 208,2 0 49,0 0-33,1 0 51,0 1 72,0-2-353,0 2 164,0-2-52,0 2-44,0 0-102,0 1 136,0 1 1309,0 0-1629,0 7 129,0 0-78,0 5 72,0 1-28,0 1-33,1 1 240,2 2-134,0 0 90,1 1 100,0-1-262,1 1 128,-1-1 16,1 0-206,1 1 190,-1-1-134,1 0-6,-1 0 112,1 0-73,2 6 11,-2-5-100,2 4 263,-2-6-197,0-1-9,0-1 49,0-1-73,-1 0 62,3 2-124,-2-4 191,2 2-162,-2-4 201,2 3-145,-2-2-62,2 2-28,-2-2 0,1 1 101,0-1-34,1 2-11,-1 0 89,1 0-139,-1 0 106,0 0-22,0-2-79,0 1 146,0-3-90,0 1 45,0-1 50,-1 0-112,1-1 12,2 2-56,-1-1 10,2 3-16,-3-5 0,-1 1 68,-1-2-68,-1 0 0,0-2 33,-1 1-27,1-1-1,-1 0 51,1 0 84,1 0-89,0 1 61,8 4-163,-4-3 57,3 2-6,-5-4 73,-2 1-28,-1-1-90,0 0 45,-1-1 0,0 0 0,1 1 0,-1-1 22,2 0 29,-1 1-57,0-1 6,0 0 0,0 0 22,0-1-16,1 2-6,-1-1 62,0 0-62,-1-1 5,1 1-50,0 0 90,0-1 6,-1 1-51,0-1 56,-1 0-62,0 0 6,-1 0 0,1 0-50,-2 0-6139,1 0-1059,-5-4 7248,-1-2 0,0 1 0,-1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18.2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67 6753,'7'1'1338,"-2"0"-1159,-5-1 629,0 0-747,0-2 130,1 0 77,-1-2-49,0 2 167,0-1-134,0 1-11,0 0 84,0 0-196,0 0 72,0 1-55,0 0-1,0 0 29,0-1-12,0 0 40,0 1-140,0-2-51,-1 1 225,0 0-158,-1 1-11,1-1-44,0 0 44,-1 0-67,0 0-6,0 0-27,1 0 33,-3-1 0,2 2 44,-2-2-49,1 3 5,1-1 0,0 0 11,-1 0 135,2-1 162,-1 2-163,2-2 230,0 2 1,0-2-141,-1 1 73,1 0-235,-1 0 78,1 1-241,-1-1 51,0 1 39,0 0 6,0 0-34,0 2 61,1-2-33,0 2 34,0 0 22,-1 0-17,0 0-39,1 2 0,-2 0 179,2 1-95,-1 0-22,0 0-1,0 1-55,0 1 50,0 0 28,1 5 73,0-1-95,0 5 112,0-3-51,0 0-123,0 2 134,0 4-128,0-5 128,0 3-128,0-7 61,0 0 0,0-1 185,0 4-134,0-4-68,0 3 118,0-5-162,0-1-6,0 0 17,0 0 55,0 0-38,0 1 11,0 0-45,0 1 157,-2 1-62,-1 3-95,0-3 73,-1 3-17,1-6-56,-1 0 0,1-1 28,-1-1 33,2 0-61,0-1 0,0 1-11,1 0 11,1-1 6,-1 1 106,0-3-62,1 1-1584,0-2-567,1-6-1825,1-1 3926,2-8 0,-1 8 0,0 1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57:19.5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22 7173,'3'5'1697,"-1"-2"-1372,-2-3 1596,0 0-1574,0-2 62,0 2-118,0-2-94,0 1 83,0 0-140,0 0-45,0 0 95,0 0-134,0 0 583,0 0-303,0 0-135,0 0-111,0 0 16,0-1 74,0 1-124,0 0 84,0 0 61,0 0 180,0 0 68,0 0-102,0 0-342,0-1 152,0 1-95,0 0-17,0-1-124,0 2 46,2-1 33,-1 1 0,2 0 61,1 1-55,0 1 27,1 1 35,-2 2-18,1 0 12,0 0 5,0 1-56,1 0 123,-1 1-128,1 0 78,-1 1-39,0-1 22,0 1-33,0-1-34,-1-1 0,0 1 0,0-1 61,0-1-61,-1 0 140,2 4-101,-1-3-33,2 1 173,-3-3-179,1 0 0,0 0-5,-1 1 33,0-1-40,1 0 12,-2-1 34,2 2-34,-1-2 0,2 3 6,-2-3 66,1 2-66,-1-3-6,0 1 22,1 0 23,-1 0-45,1 1 0,-1 0 34,0-1-101,0 1 72,0-1-5,0 0 73,0 0-67,0-1-6,0 0 0,0 1 16,-1-1 80,3 1-91,-2 0 242,4 0-40,-2 0-6,2 0-145,-2-2 276,1 0-170,0-1-67,1 1 84,0 0-134,0 0-45,-1-1 0,1 1-33,-2 0-1,0 0 34,-1 0 0,0 1 17,-1-2 33,0 2-50,-1-2 0,0 1 0,1-1-78,-1 1-4280,0-1 863,-1 1 3495,0 0 0,0 0 0,0-1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6.4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1 144 6596,'13'8'3495,"-2"-4"-1698,-11-6-1316,0-2 331,0 0-454,1-2-78,0 0 1243,2-6-1254,-1 7 1005,0-4-927,-1 8 1087,-1 0-1490,2 1 56,0 0 0,1 5 56,1 2 180,1 6-113,0 2 124,0 4-63,1 1-60,-1 1 212,4 12 28,1 0-359,-1-1 202,4 5-207,-6-18 196,3 6-157,-3-10 29,-1 0-12,0-2 11,-1-1-67,-1-3 0,-1-2-28,0 0 33,-1-3-5,0 0 124,1-3-119,-3 0 135,3 0-11,-1-1 151,5-3-179,2-5-101,7-4 5,0-6-66,2-3 61,0-2-101,9-13-56,-8 8 152,5-9-135,-10 13 28,3-8 61,-6 10 51,2-5-5,-4 11 5,0-3 0,-1 6-28,0-2-6,-1 5 34,-2 3 0,2-1 22,-4 5-27,-1 0 5,0 1-73,-1 1-117,0 0 190,0 1-51,0 0 12,2 0-11,-1 0 50,2 5-6,1 0-39,11 25 12,9 17 217,9 16 1,2 3-1616,2 5 1433,-7-16 1,-5-9 25,-18-32-11,-3-8 50,-2-1-61,-1-3-6,0 0 190,-1-2 1359,0 0-1330,0 0-18,2 0 23,1-1-218,3-4 112,7-7-67,-1-3-23,7-6-28,-6 4-6,9-15 12,-5 6-6,6-13 0,-7 6-57,7-19-1276,-4-3 1266,2-11 67,-7 14 0,-7 19-84,-3 10-45,-4 14 12,-1 2-432,0 4-5820,0 3 729,0 4 5640,0 0 0,0 1 0,0-3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7.79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 52 7699,'13'3'1423,"-2"-2"-1159,-11-2-124,0 0 296,0 0-100,0 0 6,-1 0 184,-1-1-72,-1 0-258,0 1-157,-1 0-39,1 1 118,-2 0-118,1 0 0,-1 0 50,2 0-16,0 0 896,1 0 2022,1 0-2947,4 0 147,1-1-12,4 0-34,-1 0 23,1-1-118,0 0 28,2 0-39,-1 0 51,0-1-57,-2 1 12,0 1-6,-2 1 0,-1 0 11,-1 0-17,-1 0 6,0 0 0,0-1 6,-1 1-12,3-2 12,0 1-6,2 0 17,-1 0-17,1 1 28,6-1-56,-1-1 112,1 0-135,-6 1 51,-2 0 0,-2-1-5,0 2 61,-1-1-56,-1 1 5,2-2-5,2-2 0,-2 1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9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0 6641,'1'13'1467,"0"-3"-1125,-1-10 571,0 0-437,-9 22-224,7-15-28,-7 17-95,8-20 140,0 3-202,0-2 224,1 7 185,-2-2-353,1 0-11,-1-1-112,1-3 146,-1 2-146,2-1 106,-2 0-94,2 0 32,0-2 7,0 0-46,0 1 1,0-1 39,-1 2-40,1-2 153,-1 2-147,0-2 45,1 0-56,0-1 6,0-1-1,0 0 57,0 1-45,0-2-6,0 2 123,0-1-55,0-1 27,0 1 12,0 0-18,-1 1-49,1 1-46,-1-1 68,0 2-67,1-2 22,-2 1-28,2-2 84,-1 3-84,1-2 89,-1 3 7,1-3-35,0 3 62,0 2-33,0-2 16,0 1 18,0-5-74,0-1 6,0 0 73,0 1-23,0-1-100,0 2-1,0-1 63,0 1-68,1 0 50,1 0 230,1 0-118,-1-2 90,0 1 34,1-1-247,-2 1 12,3 1 0,-2-1-46,1-1-5,0 1 6,-2-1 5,0 0 28,2-1-5,-2 1-29,0 0 23,1 0-22,-1 0-6,0 1 0,0-2 6,0 1 16,0 0-22,1 0 129,-1-1-56,0 0-29,0 1 24,0-2-68,-1 2 0,1-1 39,0 0-39,1 0 0,0 0-6,0 2 6,0-2 107,1 2-102,-1-1 62,1 0 57,-1 1-91,1-1 6,1 1-50,0 1 118,3 1 346,-2-2-285,2 2-45,-5-3-72,1-1 78,-3 0 190,1 0 84,0-1 455,0 0-550,1 0-275,-1 0 51,1 1-61,0-1 21,0 1-77,0 0 33,0-1 45,1 2 173,0-2-212,0 1 83,0-1-89,-1 0-22,0 1 67,-1-1-23,0 1-78,1-1 95,-1 1-8038,0 0 7999,0-4 0,-1 3 0,0-3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9:01.8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0 7123,'5'6'1562,"0"-1"-1282,-5-5 3104,0 0-3239,0-3-33,0 3 28,0-3-134,0 2 677,0 0-633,0 4-89,0-1 39,0 2 0,0-1 6,0-1 33,0 0-39,0 0 0,0 0 17,0 0-17,0 0 0,0 1 0,0-2 11,0 0-11,0 0 6,0 1-1,0 0-5,0 0 6,0 1 83,0-1-83,0 1 28,0 0-34,0 0 5,0 0-5,0 0 0,0 0 0,0-1 6,0 0 50,0 0-56,0 0 0,0 0 17,1 2-17,-1-1 0,1 1 44,-1-2-38,0 0-6,0-1 6,0 2 50,0-2-56,0 1 0,0-1 56,0 0-56,0 0 0,1 2 0,-1-2 56,1 3-56,-1-2 0,1 1 16,0 0 29,-1-1-45,1 2 0,-1-3 6,0 3 55,0-2-55,0 1 39,0 0-23,0 0 23,0 1-45,0 0 0,0-1 62,0 1-57,0-2-5,0 0 0,0-1 17,0 1-17,0-1 0,0 1 90,0 2-90,0-1 67,0 3-11,0-2-34,0 0-16,0-1-6,0-3 39,0 2-39,0-1 0,0 1 73,0-1-73,0 0 11,0 1 56,0-1-11,0 1-56,0-1 39,0 1 12,0 1-1,0-2-44,0 2 5,0-1 112,0 1-67,0-1-56,0 2 39,0-2-33,0 1-6,0-2 0,0 1 11,0 0-5,0-1-6,0 1 0,0 0 33,0 0-66,0 0 33,0 2 0,0-2 39,0 0-33,0 0-6,0-1 5,0 0-10,0 0 5,0 1 0,0 0 5,0 0 1,0 2-6,0-2 0,0 0 5,0 0 12,0-1 6,0 0-18,0 0-5,0 1 34,0 0-68,0 0 34,0 1 0,0-1 45,0 2-45,0-2 0,0 1 0,0 0 6,0-2-12,0 1 6,0 0 0,0 0 56,0 0-50,0 2 27,0-2-33,0 2 39,0 0-33,0 0-6,0 0 0,0-2-6,0 2 12,0-1-6,0 1 11,0 1-11,0-1 0,0 0 0,0 0 6,0 0-6,0 0 0,0-1 5,0 0 18,0-1-18,0 1-5,0-1 23,0 0-11,0 1-1,0-1 11,0 0-22,0 0 0,0 0 45,0-1-6,0 2-11,0 0-28,0 0 6,0 1 72,0-1-78,0 1 34,0 1 5,0 1-39,0 0 17,0-3-17,0 1 0,0-2 0,0 1 5,0-1-5,0 1 0,0 0 0,0 0-5,0 0 5,-1-1 0,1 2 0,-2-2 5,2 1-5,-1 0 0,1 0 6,-1 0 0,1 1-6,-1-1 0,1 0 5,-2 0-5,2 1 0,-1-1 6,1-1-1,0-2 1,0 2-6,0-1 0,0 1-6,0 1 6,-1 0 0,1 0 0,0-1 12,0 1-18,0 0 6,0-1-6,0 0 6,0 0 0,-1-1 0,1 0-11,-1 2 11,1-1 0,0 1 6,-1 0 11,1-1-17,-1 2 0,1-3-17,0 2 17,0-1 0,0-1-6,0 0 6,0 0 0,-1 0 23,1 1-29,-1-1 12,1 0-1,0 0-10,0 0 5,0 1-6,0-1 12,0 0 10,0 0-4,0 1-12,0 0 0,0 0-6,0-1 23,0 2-23,0-3-5,0 2 17,0-2-6,0 2 5,0 0-5,0-1 0,0 0-22,0 0 61,0 1-39,0-1 0,0 1 0,0-1 11,0 0-50,0 1 39,0 0 0,0-1 0,0 1 39,0-1-50,0 1-23,0-1 34,0 0 0,0 1 6,0-1 0,0 1-6,0-1 11,0 0-6,0 0-33,0 1 28,0-1-16,0 0 55,0 1-39,0 0 0,0 0-28,0 0 22,0 1 6,0-1 0,0-1 6,0 0-17,0 1-29,0-1-88,0 1-29,0 0-163,0 1-234,0-2-270,0 2-564,0-1-2366,-1-1 3754,0 0 0,-1-1 0,1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36.6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444 337 10634,'8'6'1771,"-2"-2"-847,-6-4 4223,0 0-3948,-4 0-986,3-1 11,-5-3-107,3-1 23,0-1-134,-1 1 83,3 0-55,-2 0 44,1 2-72,1-2 33,-1 2 17,0 0-34,1 1-22,-1-1 0,2 2-11,-3-2 112,1-2-140,-1 1 39,0-2 0,0 4-28,1-1 39,0 1-11,0 1 17,0-1 5,0-1-22,0 1 0,-1 0-33,2 0 83,-1 0-50,0 0 11,0-1-61,-2-1 50,0 0 33,-2-1 7,-3-4-113,2 3 73,-2-2-51,1 3 23,2 2 17,-3-2-22,1 3-68,-3 0 79,2 0 16,-3 0 0,6 1 12,0 0-6,1 0-17,-2-1-56,1 0 73,0 1-11,1 0 50,2 1-44,-1-3 5,1 2-45,0-2 45,0 0 11,-1-2 51,1 1-57,-2-1-5,3 2-67,-2-2 67,0 0 73,-2-4-73,2 4-11,0 0 5,2 2 6,1 0 6,0 0-6,-1 1 0,2 0-6,-2 2 1,1-1 33,0-1-28,0 1-28,1 0 22,-2 0 6,1-1 0,0 2 45,0-3-90,0 2 45,-2 0 0,-3-4 0,2 2 28,-3-2-34,3 1 6,0 1-67,0-1 123,0 2-56,3 0 0,-2 0-17,-3-2-39,2 2 56,-5-2 17,6 2 39,-2 0-112,3 2 56,0-1-28,0 1 28,0 0 0,1 0 67,0 0-67,0 0-56,0-1 56,-1-1 62,1 0-62,-2 0 0,1 1-34,-1-1 40,1 0-6,-2 0 34,0-1-34,1 1 0,-2-2 0,2 3 0,0-2 5,0 1-5,0 0 6,0-1-45,0 0 39,-1 1-40,-2-2 46,2 2-6,-1-2 6,0 3 16,-2-2-61,2 1 39,0 0 0,3 2 39,1 0-78,0-1 39,-1 1-6654,1-1 1584,0 3 5070,1 1 0,0 0 0,0-1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38.1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 47 8214,'2'7'2045,"0"-2"-1429,-2-5 986,0 0-1316,3-13-45,-2 10-51,2-10-145,-3 13 3108,0 0-3041,0-2-22,0-1-90,0-2 39,0 1 0,0 0-27,0 1 72,0 0-28,0 2 369,0-1-386,0 1-39,-1 0-173,0 0 106,-2 4 39,1 4-12,-4 12 40,1-3-50,-4 25 50,4-19-11,-1 12-23,2-16 40,1 0-6,1-3 17,0-1-12,0-2-5,2-1 0,-2-3-17,0 8 17,0-8 0,0 6 23,1-9-23,0-1 0,1-2-5781,0-1 3373,0 1 1409,0-1 1,0 1-1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40.3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82 6523,'-5'-7'527,"2"1"-264,0 2 650,1 0-426,0 1 281,1-4 1875,1 2-2514,0-7-50,-1 6-68,-2-6 112,0 9 420,-1-3-442,2 4 84,-1-1 123,3 3 2605,-1-1-3137,-1 1 1394,2 0-952,2 0-218,2 0-5,2 0-34,0 0 50,0 2 0,-1-1 23,1 3-34,-3-3-6,1 2 6,2-1 0,0 2 0,1-1 6,-3 0-12,3 2 6,-3-3 34,2 2-34,-3-3 11,0 1 22,1-1 23,-1 0-50,3 0 56,-1 0-57,2 1 40,-2 0-45,2 0 56,-2-1-56,1 1 101,-2-2 117,0 0-139,-1 0-1,2 0-78,-2 0-45,2 0 45,-3 0-28,1 1 28,-2-1 0,0 0 6,-1 1-17,3-1 11,-2 2 11,2-2 22,-1 1-33,1-1 0,0 1 0,-1-1 17,2 2-6,-2-2-11,2 0 79,0 1-34,0-1-51,2 2 6,-2-2 134,5 2-94,-5-2-12,0 1-45,0-1 90,-2 1-67,2 0 28,0 1-34,-1-2 16,1 1 35,-1-1-51,0 0 0,1 1 11,-2-1-11,2 1 129,-2-1 128,3 0-100,0 0-45,-1 0-106,-1 0 39,-1 0 5,-1 0-7264,1 0 7214,-7 0 0,4 0 0,-4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09.4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417 333 7615,'-8'-2'1407,"2"1"-1245,5 1 566,1 0-56,-2 0-543,0 0 39,0-1 28,0 1 73,1-2-12,0 1 1,1 0 156,-2 0-21,2 0-169,-2 0-101,2-1 62,-2 2-79,2-2 393,-2 1-404,2-1 106,-3-1-195,2 1 84,-1 0-90,2 2 162,-2-2-78,1 2 84,-1-1-78,2 0 10,-2 0 96,1 0-190,0 0 44,0-1-50,0 2 34,-1-1-45,-1 0 11,0 1 101,-2-1 218,-5-5 426,0-4-734,-3-3-5,7 2 28,1 4-34,4 5 117,-1-2-117,1 1 73,-1 0-56,1 1 67,-2-2-84,1 1 5,0 1-5,0 1 0,0-1 6,1 1 50,-1-1-50,-1-1 55,1 1-61,0-2 6,0 2 83,0-2-83,0 1 39,0 0 39,-1 1-79,2 0-5,0-1 0,-1 1 0,2 0 6,-2 0 39,0 0 44,-8-5-133,4 3 100,-10-6-56,9 7 5,-3-3 85,5 2 22,1 0 84,-2-1-151,2 2 95,0 0-135,0 0 29,1 1 50,0-1-79,1 2 96,-1-1 11,-1-1 45,1 0-34,-1-2 68,1 0-186,-2 1 40,2 0 22,-2-1-67,2 1 0,-2 0-11,3 1-17,-2 1 28,2 0 6,-1-2 5,-1 2-11,2 0-17,-4-1 17,3 2 0,-2-1 45,2 0-90,-1 2 45,0-1-6,0 1-27,-1 0 33,1-1 17,-1 1 22,2-1-45,-1 1 6,0-2-5,1 2 10,-1-2 23,2 2-17,-2-1 40,-1-1-51,1 0 0,-2-1 61,1 0 29,-1-1 79,3 1 55,-3-2-219,2 3 40,1-2 56,-1 1-23,3 0 6,-1-1-84,0 2 90,1-2-90,0 2 101,0-2-79,1 2-22,-1 0-11,0 0-336,1 2-1149,-1 5-285,6-4-2011,1 4 3792,6-5 0,-5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32.1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25 370 8321,'-9'-3'1697,"2"0"-1187,7 3 744,0 0-856,0-3-89,0 2-130,0-3 22,0 1 214,0 0-146,0 0-269,0 1 184,0 1-150,0 1 11,-1-2-84,1 2 39,-2-2 0,0 2 28,0-1-28,1 0 11,1-1 818,0 1-68,0-1-575,0 1 570,3 0-728,1 0-79,1 1 51,0-1 51,6 1-51,-2 0 0,8 0 0,0 0 0,1 0 33,0 0-33,-3 0 0,-4 0-17,1 0 12,0 0 44,16 0 17,-10 0-62,10 0 6,-15 0-5,0 0-62,5 0 67,-3 0 50,5 0 0,-6 0-50,8 0 0,-5 0-11,10 0 11,-12 0 6,1 0 5,-5 0-17,1 0-10,4-1 16,-1 0 5,3 0-5,-5-2 17,9 0-17,-4-1-17,6 0-28,-7 0 79,5 2-34,-6 0 11,1 1-11,-8 1 0,-2 0-5,0 0-1,1 0 6,-1 0 0,2 0 34,4 0-34,-3 0-6,8 0 0,-3 0 12,4 0-6,3 0 0,1 0 0,12 0 0,3 0-17,27 0 23,-5 0-4,14 0 1,0 0-3,-8 0 0,-5 0 0,-5 1-5,-21 0 16,-9 0-11,7 1 0,-13 0 0,9 0 0,1 0 6,0 0-1,-1 1-5,-10-2 0,9 1-11,-7 0 11,7-1 0,-9 0 6,8 2-6,-7-1 0,7 2 0,-9-2 0,1 0 0,24 1 0,-17-2 0,19 1 5,-25-2-55,0 0 55,-1 0-5,1 0 6,-2 0 0,1 0-6,-1 1 0,0-1-6,-1 1 6,0-1 0,9 2 0,-7-2 6,7 2 10,23-2 1,3 0-17,-2 0-6,31-2 1,0-1 11,-35 0 27,32-3-33,-45 1-1393,-8 2 1387,10-1 23,25-3-23,-26 5 6,26-5-50,-24 4 56,-9 0-6,9 0 16,2 0-16,-9 1 17,30-1-17,-28 2 0,15-2-1993,-20 2 2060,0 0-67,1-1 0,1 0 0,2-1 17,3-1 17,15-2-6,-10 3-11,26-3-17,-26 4 0,11-1-168,-13 1 174,-2 0-6,2 0 0,-2 1 78,0-1-89,0 0 11,11-1-34,-12 2 40,10-2-6,-17 2 39,10 1 3270,11 0-3303,-8 0-1,5 0 40,-11 0-11,-8 0-1,8 0-33,-10 0 17,6 0 222,1-1-233,-1 1 33,-3-2-22,-9 2-17,0-2 0,1 2 67,7-1-67,-5 0 0,3-1 51,-7 1-51,0-1 0,-1 2 0,1-1 11,0-1-11,0 2 0,0-2 0,2 1 56,0 0-39,1-1-17,2 0 0,0 0 0,2 0 11,-1 0-11,1-1 0,0 1 28,6-2-11,18-1-17,-7 2 58,20-3 1,8 1-365,-7 0 1,4 0 379,12-2 1,10 0 0,-9 0-1324,-8 1 1,-5 1 1248,15-2 0,-12 0-58,-32 4 64,12-1-1,-11 1-5,35 0 0,-36 2 0,17 1 0,-25 0 0,-2 0 443,1 0-449,-1 0 2635,9 0-2674,-6 0 45,19 0 17,-18 0 50,11 0-72,2 0 5,-10 0-56,13-2 56,-12-1 28,19-1 22,-11 0-61,12 1 11,-18 0-39,14-1 44,-13 1 79,11 0-62,-16 1 12,12 1-34,-10-1-11,9 0-23,-15 0 40,12 1 27,31 0-55,-24 0 22,18 1 0,-33-1 73,-8 1-79,7-2 6,-11 2-6,13 0 12,-6 0 67,10-1-12,-7 1 23,18-3-78,-8 2 0,12-1 55,-14 1-5,19-1-39,-14 2 17,14-1-34,-2 1-17,-11 0 3,1 0 0,1 0 31,1 0 16,25 0-893,-26 1 866,-13 1-56,7 0 55,-14 3-5,-1 0 0,0 0 51,22 7-51,-15-4-17,17 3-322,-6-4 417,-10-3 693,9 0-737,-13-2 7,-2-1-36,0 1 113,10 0 11,0-1-57,19 0-72,-18 0 0,3 0 6,-19 1 424,-1-1-408,0 0 109,11 1-125,3 1 94,0 0-94,-2 1 96,-9-3-7,14 3 34,-8-2-124,10 0-5,-10-1-3308,11 1 3314,1 0-306,16 3 300,-21-2-34,0 1 84,-14-1-50,-6-2 34,6 1 3198,-7-2-3232,1 1 0,0-1 516,0 0-510,1 0-6,1 0 33,8 0-66,-7 0 33,7 0 0,-10 0 134,11 0-134,6 0 6,1 0 22,1 0-28,-10 0 67,11 0-28,-8 0-39,7 0 0,-8 0 17,16 0-17,8 0 56,0 0-45,-1 0-11,-14 0-544,15 0 595,-11 0-374,11 0 323,-16 0 90,16 0-90,-13 0 0,11 0 44,-18 0-55,-1 0 11,-2 0 62,11 0 85,4 3-147,0-2 6,-3 2 235,-15-2-196,8 0 6,-9-1-7,6 0-44,-11 0 0,0 0 521,-1 0-549,-1 0 34,-1 0 292,13 0-298,-12-1 34,16-1-34,-21 1 0,5-3 45,-6 2 16,4-2-61,-2 1-6,13-4 12,-11 4-6,7-4 50,3 2-55,-4 0 5,9 0-17,-5 0 12,2 1 5,2 0 0,-1 0-6,2 1 17,0-1-11,14-1 6,-11 2-17,10-2 16,-13 3-5,0-1 17,-1 0 33,0 1-50,-1 0 0,-1 1-11,-2 1 5,1-1 6,10 0-453,5 0 448,1 0 5,12 0 30,8-3 1,1 0 48,4 1-85,-3-2 0,-6 1 6,-27 2 0,-2-1 45,2 0-6,-11-1-78,-2 1 22,-6-1 40,-2 3 10,3-2 471,-4 1-515,5 1 11,-4-1 0,3 1-11,2-1 22,-4 1 28,21 0-45,-15 0 6,12-1-28,-10 1 62,-5-1-40,4 1 6,-7 0 0,2 0-56,20 0 62,-14 0-6,12 0 6,-15 0-1,-5 1-5,4-1 0,-5 1-17,0 0 68,1 0-51,7 0 0,-3 0 0,6-1 0,-6 0 33,7 0 7,-8 0-40,2 0-6,-11 1-61,-3 0-23,-1 0-206,-8 0-561,-4 0-1922,-16-1-2643,-3-1 5422,-8-2 0,18 2 0,4-1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11.8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13 6775,'3'1'1781,"-5"0"-1417,-1 0-134,-4 1 252,2 0-208,0 0 62,-1 0 23,2 0 408,-1-2-403,3 1-90,-2-1-27,3 0-84,-1 0-124,0 0 0,0 0 135,-3 0-73,2 1 5,-2 0-100,4 1 156,-2-2-56,1 1-89,1 0 95,-3 0-78,1 0 5,-2 2 28,0 1 96,1-2-96,-1 2-22,4-3-45,-2 1-6,3-1 2107,-1-1-2051,5 0 236,3-1-247,3-1 134,0-1-133,-3-1 49,4 1-89,-4 0 6,1 0 11,-3 2 33,1-1-33,6-2 22,-4 2-28,12-3-11,-14 4 23,5-1-18,-9 2 57,2-1-23,0 0 67,7-3-50,-5 2 12,6-2-63,-7 2 6,0 1-11,-3 1-56,0 0 51,-2 0-34,2 0 67,-1 0-34,1 0 6,-1 0 0,1 0 0,1 0 0,-2 0 17,2 0-12,-1 0-5,-1 0 0,1 0 12,2 0 32,-1 0-32,1 0-12,-2 0-56,1 0 50,-1 0-1770,6 0-1439,-2 1 3215,5 0 0,-7 1 0,-1-1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13.6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37 7335,'14'8'2123,"-4"-2"-1507,-10-8-145,1 0-34,-1 0-1,1 0-88,0-1-108,-1 0 170,1-2-113,-1 2 55,0-1-128,0 2-44,0 1-18,0-1 269,0-1-397,0 1-29,0-4 68,0 3-22,0-1 77,0 3-223,0 1 95,0 2 51,-1 5 44,1 0 50,-1 3-133,1-2 184,0 2-62,0 0 96,0 2 184,0 9-273,0-9 99,-1 14-234,0-15-6,-1 7 95,0-7 0,1 0-39,1 1-56,-1 0 0,1-3 0,0 0 0,0-4 6,-1 1-6,0 0 0,-1 2-6,0-3 12,1 1-6,1-3 56,0 0-50,0-2-6,0 1 0,0-1-6,0 0 34,0 1-28,0-1 0,0 1 6,0 3-6,0-3 28,0 3-23,0-3-5,0 0-4369,1-1 4369,3-1 0,-2 0 0,1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5.4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1 5207,'6'9'1563,"0"-2"-1288,-6-7 8055,0 0-8369,-3-2 484,-2 2-484,-3-1 272,-1 3-233,-7 12 742,6-2-753,-12 23 11,14-19 157,-1 29 5,14-28-61,9 27-67,-3-24-3331,12 12 3297,-16-17 169,14 24-62,-15-20 5,6 25-112,-10-30 140,-1 18-174,-1-25 96,0 11-51,0-15 3321,0 15-3372,0-6 250,-2 21-103,0-18-135,-7 19-930,2-22 958,-7 5 0,9-13 0,-2-4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7.0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63 15087,'1'-3'650,"0"-1"-465,-1 3 78,0-1-56,0 0-22,0-1 6,0 1-85,0 0 1064,1 1-705,0 0-325,1 0-84,1 0 28,1-2-78,1 2-1,2-3-5,1 1 17,5-3-17,-3 2 0,3 0-17,-5 2 69,2 2-52,-2 0 5,6 0-5,-5 0 0,4-1 6,-3 0 5,0 0-11,-1 0 0,0-2-17,-2 1 17,-1 0 0,-1 1 6,-3 0 11,0 1-12,0 0-1753,0 0 40,-6 2-3260,0 0 4968,-4 0 0,5-2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8.9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6 7464,'11'8'2409,"-2"-2"-1911,-9-6 757,0 0-841,4-3-49,-2 1 71,3-3-156,-3 3 34,-1 0-96,1 0 46,0 1 4,-1-1 2007,1 2-2242,-2 3-33,0 1 0,-2 5 56,-1 1-33,-2 1 77,0 1-32,-1 0 27,1-1-28,0 0 34,1-1-45,0 0-56,1-2 173,0 1-173,1 0 34,1-1 95,-1 1-129,1-1 33,-1 0-33,0 1 62,1 0 11,-1 1-6,1-1-61,0 0 134,-1 0-140,1-2 72,1 2-21,0-2 16,-1 4-67,0-6 78,1 3-78,0-3 0,0 0 0,0 1 17,0-2-17,0 2 0,0-2 34,0 1-29,0 0-5,0 0 0,0 0 12,0-1 10,0 0 23,0 0-40,0 0-10,0 0 50,0 0-45,0 1 0,0 0 50,0 1-50,0 0 39,2 2 90,1-2-129,2 1 28,-1-2-28,2 2 39,-1-3-39,5 6 62,-3-5 11,3 2-73,-2-2 0,4 3 16,-3-2 1,5 2 56,-5-3 45,8 4-67,-10-5-51,5 4 22,-9-7 17,1 2-39,-1-2 0,-1 1 6,2-1 84,-2 1-57,1-2 34,-1 1 107,-1 0-2447,1-1 1,-1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9.8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8377,'1'5'2095,"-1"0"-673,0-5-1080,4-2 291,-3 1-218,3 0 134,-3 1 5,2 0-140,1 0 79,0 0-190,0 0 5,2 0-112,0 0 241,3 2 17,4 3-74,-2 1-172,3 2 66,-5-3-50,1 1-95,0 0 173,1 0-16,0-1-168,1 1 33,-1-2-145,-1 2 33,1-2-39,-3 2 62,0-1-107,0 1 45,-1 1 0,0-1 50,1 2-38,1 1-12,-1-2 72,0 1-32,-1-3 55,4 1-6,-3-3-83,2 1-6,-5-3 0,-2 1-34,1-2-1193,1 1-526,0-1-1764,2 0-1911,-1-3 5428,-1-1 0,-2 0 0,-1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0.6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130 0 9089,'8'13'1573,"-2"-2"-1141,-6-11 1024,0 0-913,-5 0-134,3 0 258,-5 2-219,4 0-40,1 4-60,-3 0-192,2 3 108,-2 1-118,0 1 16,0 1 135,-1-1-207,0 3 61,-1-1 50,-3 11 63,1-6-192,-1 7 29,3-8 39,0-1-134,0-2 263,-1 4-269,2-6 72,-1 0-72,4-6 0,1-3 79,1 0-12,0-1 28,1-1-9926,0 1 9654,-2-2 0,0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2.3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 7481,'6'9'1697,"-2"-2"-1456,-4-7 2464,0 0-2060,-2-2-175,2 2 353,-2-2-375,2 0-129,0 1-123,0-2 96,0 1-12,0 0-61,0 1 77,0-1-172,0 1 94,0 0 448,0-1-576,2 2-79,0 1-11,2 4 39,0 3 6,1 2 17,-2 1-29,2 1 29,-2 1 140,1 0-197,0 1 96,-1 1-95,1-1 33,-2 0 95,1-1-33,-1 0-45,0-2 151,0 0-196,0-1 152,0 0-135,0 0 17,0 0 117,1 3-100,0-3-12,-1 1 46,1-4-79,-1 1-17,1-2-17,0 4 17,0-3-11,1 2 84,-2-1-73,1 0 0,-1 0 33,1 0-66,-1 0 33,2 1 0,-2-2 100,2 0-88,-2-2 4,1 0-16,-1-1-33,-1 0 33,1-1 0,-1 1 0,1-1-6,-1 1 51,1 0-23,0 3-10,0-2 83,1 5-95,-2-5 5,0 3 79,0-3-89,-1 1 5,1 0 0,-1 0 45,1 0-40,-1 2 18,1-3 16,-1 1-39,0-4 0,0 1 5,0 0-77,0 0 83,0-1-11,0 1 0,0 0 0,1-1 0,-1 1 0,1-1 0,-1 2 5,0-1 29,0 2 22,0-1-56,0-1 0,0 0 0,0-1 6,0 0-6,0-1-1351,0 1-3544,4-12 4895,-1 1 0,2-3 0,-3 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3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56 6882,'-1'-15'2027,"0"2"-1914,1 13 195,0 0 106,0-4 12,0 2-34,0-5 117,0 5 46,0-1-124,0 0 17,1 1 152,-1-1 212,2 2 537,-2 0-715,2 1 810,-1 0-1085,1 0 145,1 1-163,-1 4-111,1 1 56,-1 5-246,0 2 234,-1 2-89,1 4 16,-1 23-133,0-13 100,0 18-163,-1-20 85,0 0 89,0-1-173,0 0 128,0-1-78,0-3-56,0-1 50,0-3-11,0-3-39,0-1 0,0-3 62,1-2-68,-1-2 6,2-1 0,-2-2 0,1-1 0,-1-1 0,1 0-263,-1-2-101,2 1-958,0-1-616,2-4-1428,2-7-510,1-3 3876,-1-5 0,-2 9 0,-2 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4.1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0 101 8875,'5'5'1972,"-2"-1"-1333,-3-4 358,0 0-426,0-6-240,0 5-29,0-5 101,0 6 1099,0 0-1155,3-1-6,0 0 152,4-2-218,0 1-51,2-2-6,1 1-162,1 0 123,0-1-56,0 2 6,-1-2 190,3 1-212,-2-2-12,2 0-95,-1-1 62,3-1-62,-6 3-51,2 0-5,-9 3-28,0 0-61,-2 0 38,0-1-425,0 0-196,0 0-168,1 0-902,0-1-482,-1-1-1831,0-1 4111,0-1 0,0 2 0,0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49.5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2275 8746,'-13'-12'505,"3"2"-247,8 10 167,1 0-133,-1 0 256,1-1-542,5 1 67,1-1 112,3 1-40,1 0 6,-2 0 29,0 0-169,2 0 50,-1 0 46,1 0 162,1-1 112,1 0-107,6-3-195,-2 1-74,2-1-5,0 2 6,-6 1 67,3 0-68,-6 0 51,10-1 633,3-2-622,10-2 12,0 1 66,-9-1-94,-1 2 111,-9 1-61,0-2-3375,2-1 3503,7-6-1018,21-11 0,6-3 789,23-16-390,-9 4 1,11-9 0,-10 6 431,-23 14 0,-2 0-203,29-20 1,-6 2 155,-28 17 38,1-1-5,-7 5 1316,-2 2-1344,-1 0 1671,-6 6-1705,4-4 2996,-8 6-2940,8-5 957,-4 3-979,8-5 389,-7 6-389,0-2 17,0 0-17,0 0 0,0 0 28,0-1 17,0 2-45,-1 0 0,-1 1 11,-1 1 23,-2 1-29,6-5 85,2-2 44,10-14 146,-3-4 0,0-1-196,5-4-81,-8 6 0,-2 3 31,-8 13-34,13-12-34,-11 12 34,8-7 11,-9 9 34,-2 6-56,4-6 11,-2 6-17,-1 0 11,2 0 6,-3 1 0,1 1 0,-2 0 40,2-1-80,-1 1 40,1-2 0,0 1 6,2-2 0,-1 1-6,-1-2 0,0 1 39,8-11-17,3-3-72,9-10 50,0-2 0,-12 11 11,4-1 28,-11 11-28,4-2-16,-1 1 5,-3 4 0,-2 1 11,-3 3-5,2-1-6,2 0 0,1-1 11,24-12 6,5-3-773,2 1 0,1 0 756,4-1-561,-7 5 1,-1 1 684,-2 6-252,20-9 134,-2 0-6,-19 10-631,18-4 0,0 0 631,-18 9 253,15-6 0,-2 1-197,-22 9-84,8-1 0,5-2 90,29-3 423,-25 4 1,-2 0-519,10-1 38,-23 5-144,2-2 190,-8 3 1402,10-2-1453,-12 2-67,10-2 67,-9 3 766,7-2-710,-12 3-22,0-1-34,10-2 333,-8 3-339,15-3 75,-17 3-75,4 0 23,-8 2-17,9 0-6,-6 0-5,6 0 11,-8 0 0,6 0 6,6 2-6,0 0-6,18 8 6,-25-5-6,14 5 34,-22-4-33,10 2-1,-7 0-5,18 3 11,-14-4 34,10 1-1,-9-2 40,12 1-34,-8-1 6,10 1-45,-13-1 17,12 3 39,-10-3-62,7 4 6,-10-3 118,13 4-79,-9-3-5,11 3 72,0-1-95,-10-3-11,8 4 0,-14-4 23,-1 0-23,-1 0 44,-1-1 1,-2 0 0,0 0-6,0-1-39,-1 1 6,-1-1 39,0 0-40,1-1-5,-2 1 56,1-1-11,-1-1-23,0 2-10,25 7-2340,27 8 2370,-18-5 0,2 0 56,-6-1 0,2 1-1332,28 11 1,-3 0 1289,3 2-45,-16-5 1,-2-1-418,1 3 434,-14-6-22,-11-6-6,-17-6 1685,-8-4-1657,2 2 3090,-3-1-3118,4 1 856,-5-2-851,1 1-5,-1-1 0,1 1 6,1-1-28,2 3 22,-1-1 50,6 4-50,-4-3 0,3 1 6,-2-1 5,7 3-11,-4 0 11,6 1 0,-7-3-11,6 2 6,1-1-6,3 2 56,-1 0-56,-7-3 0,-1-1-34,-3-1 29,8 3 5,-3-1 39,18 7-45,-13-5 6,10 2-33,-10-1 33,1-1 0,1 1-6,10 2 51,26 7-79,-19-6 34,14 3 0,-35-10-5,1 0 55,-1 0-50,0 0-17,5 2-33,-7-2 50,3 3 0,-6-3 33,-1 1 19,0 0-58,8 2 0,-7-2-6,10 2 12,-12-4-5,5 0 34,-7 0-35,7 2-28,1 2 34,1 0 0,0 0 0,-6-2 40,1 0-46,1 0-28,8 4 34,-5-3 0,23 8 34,-20-8-40,10 4 6,-17-7-17,-2 1 17,7 1 5,2 1 47,0 0-52,-1-1 0,-8-2-57,8 0 57,-5 0 0,5 1 0,-6 0 51,6 3-119,9 3 68,2 1 40,36 16-40,-33-14 0,22 10 0,-35-14 0,1 0 28,10 4-28,-6-2-34,18 8 34,-18-8 0,8 4 23,-11-5 38,10 4-61,-9-4 0,8 2 34,-1-1-34,-6-3 118,8 2-107,-9-4 56,10 4-67,-8-3 34,8 2-23,-13-3-11,-1 1 28,-1-2 45,-1 0-79,-1 0 6,-2 0 0,-2-1 0,10 4 11,-10-4 56,7 3-72,-9-4 5,7 4-11,-3-2 55,20 9 12,16 4-33,12 5-29,-5-3 12,-19-6-6,-22-10 0,-7-2 5,1-1-21,15 5-40,-12-4 56,12 3 0,-8-2-6,-3-1 6,6 2 0,-5-2 17,8 1-12,9 1-38,-6 0 33,4 2-6,-8-1 12,-5-2-6,5 2 0,-9-3-6,8 3 6,-7-2 0,5 1-28,-2-2 28,-4 0 0,4-1-33,-6 1-12,8 0 45,-4 0-39,5 1 33,-6-2 6,-1 1 0,1-1 0,-1 1-17,-1-2 17,3 2 0,-6-2 45,4 2-45,-7-2-28,1 1 22,-4-2 6,4 1 12,0-1-18,0 2 6,0-2-6,-3 0-44,5 0 50,-5 1 56,4-1-11,-6 0-51,2-1-11,-2 1-55,1 0 72,-1 1 50,0-2-39,1 2-16,0-2 5,-1 1 0,3 0 0,-2 0 0,1-1 28,1 2-28,-3-2 0,4 2-17,-1-2 11,-1 0 6,1 0 0,12 2 0,-8-2-11,13 3 11,-14-3 28,22 1-28,-17 0 0,14-1-67,-17 0 100,0 0-33,0 1 0,-2-1 6,1 1-6,-2-1 0,0 0 11,-1 0-44,-1 0 33,0 0 0,-1 0 16,1 0 18,-1 0-34,1 0 0,-2 0-34,1 0 34,-5 0 0,2 0 12,-2 0 27,2 0-39,-1 0-34,1 0 34,0 0 6,1 0 27,0 0-77,0 0 44,2 0 39,0 0-39,7 0 11,-1 0-17,7 0 6,23-2-28,-1-1 22,18 1 1,2 1 44,-9-1-42,-4 2 1,-6 1 2,-28-1 0,-1 1-34,-2-1 40,0 1-6,-1 0 0,-1-1 45,0 1-79,-2-1 34,0 1 0,-1-1-17,-1 1 23,0-1-6,-1 0 0,1 0 33,1 0-38,1 1 5,4 0-23,1 1 18,30 7-6,-22-5 16,40 8-5,-48-9 0,15 2 0,-22-4 0,1-1-22,0 0 22,0 0 0,1 0 5,-1 0 35,23 2-46,-12 0-44,18 2 50,-20-2-6,-2 0 56,-5 0-50,0-1 0,-1 2 0,2-1-5,-1 0 5,3 0 0,-1 0-6,2 0 23,0 0-17,1 1 0,-1-1 0,2 2-34,0-2 34,0 1 0,-2 0 23,0-1-18,-3 1-5,-1-2 0,1 2-5,-1-1-6,2 1 11,-1 0 0,0 0-6,0 0 40,-1 0-74,-1-2 35,-2 2 27,-1-3-22,-3 1-61,1-1 100,-2 0-39,1 0 0,1 0-6,3 0 12,2 0-51,6 0 73,-5 0-39,5-1 56,33-5-57,-19 3-21,21-2 33,-34 4 0,-10 1 11,-1 0 28,0 0-44,-2 0 5,0 0-34,-1 0 96,1 0-68,-1 0 6,1 0 0,1 0 0,0 0 0,2-1 0,1 1 67,6-2-72,6 0-7,9-2 63,13-2-62,-12 1-17,6 0 28,-23 3 50,2 1-56,-9 1 6,1 0-11,0 0 6,0 0 5,1 0-6,3 0 40,0 0-68,9 0 28,-6 0 6,5 0 0,-7 0 0,1 0 40,1 0-46,4 2 6,-3-1 0,6 2 0,-6-1 6,2 1 44,-4-2-56,6 0 6,-5 1-33,6-2 38,-8 1-5,5-1 56,-4 0-56,2 0 0,-5 0-22,3 1 39,0-1 44,-2 1-61,0-1 0,-5 0-22,-2 0 61,1 0-39,-1 0 28,1 0-61,0 0 33,1 0 0,-1 0 5,-1 0-5,0 0 0,0 0 34,0 0-73,1 0 39,0 0 0,1 0-17,0 0 22,0 0-5,0 0 0,-1 0 0,1 0 0,-1 0 0,1 0 34,-2 0-40,1 0 79,2 0-73,-4 0 17,3 0-123,-4 0-3698,0-4-2066,0-1 5870,0-6 0,0 6 0,0-2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5.5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29 7996,'16'8'913,"-3"0"-913,-13-8-56,0-6-45,0 3 95,0-4 6,0 3 0,0 1 107,0 1 62,0 0 273,0 0 208,0 1 50,0 0 44,0-1-206,0 0 135,0 0 391,0-1-437,0 1 1826,0-1-2167,1 10 156,2 2-201,0 6 123,0 0-34,-1 0-156,0 1 157,0 0-180,-1 0-11,1 0 45,-2 0-129,1-2 95,0-1-67,-1-1-50,2-2 56,-2 0-29,2-3-50,-2 0 68,1-1-1,0 4-78,-1-3 34,2 3-17,-2-4 16,1 1-33,0-2 23,-1 0-23,1-3 0,-1-1 5,0 0-38,1 0 38,-1 1-5,1 2 39,-1 0 6,1 0-45,-1 0 0,2 0 23,-2-1 16,3 1-34,-3 0-5,2 2 0,-1-4 0,0 3 0,0-3 0,1 2 45,-1-1-45,0 0 0,1 1-5,-2 0 5,2 0 44,-2 0-44,2 0 34,-1 2-23,0-1-11,1 3 39,-1-2-33,0 0-1,0-1 1,-1 1 50,0-1-62,0 0 6,0-3 23,0-1 38,1 1-61,-1-1-16,1 0 16,-1 1 0,0 0 44,0-1 24,0 0-68,0 1 0,0-1 50,0 1-50,0-1 62,0 2-57,0 0 62,0 0-61,0 1 28,0-2 16,0 0 107,0 0-157,0-1-39,0 1-1563,0-1-286,-2 0-1052,1-1 1246,-1 0 1,1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6.9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56 7946,'7'9'2688,"-2"-2"-1724,-5-7 436,0 0-1305,0-8 40,-1 4 27,1-5-67,-2 6 124,2 1 212,-1 0-39,1 0 62,0 0-124,0 0-44,0 0 39,0-1-135,0 1 124,0-2 61,0 2-56,0-1 101,0 1-134,0 0-84,0 1 851,0-1-1019,0 1 22,0-1-51,0 0-10,0 0-1,0 0 6,0 0 67,0 0 421,0 1-281,0 5 185,0 2-252,1 5 28,-1-1 5,2 0-173,-2 0 129,2 0-84,-2 0-40,2 0 74,-1 0-68,0 3-11,1-4 90,-2 7-85,1-7 6,0 3 129,-1-3-100,1-2-40,-1 1 0,0-2 61,0-2-44,0 0-17,0-2 11,1 0 45,-1-1-61,2 0 55,-2 0-39,1 0-28,-1 1 51,0 0-34,0 1 118,0-1-113,0 1 146,0-1-67,0 0-285,0 0-1350,0-9-2588,1-7-3541,1-7 7680,1-5 0,-1 12 0,0 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9.0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8231,'10'3'1810,"-2"0"-1211,-8-3 7035,0 0-7354,3 1-118,-1-1-21,3 2 279,-1-1-235,0 1 33,1 0 12,0 0-230,1 0 246,0 1-162,0-1-33,0 2-23,0-1 45,1 1-57,-1 1-16,1 0 17,-1 1-17,2 1 6,1 3 44,-2-1 34,2 2-84,-3-2 0,-1 1 11,1 0-44,-2-1 66,1 1 34,1 5-67,-2-3 0,2 4 0,-3-6 0,0 1-5,-1-2 5,0 1 0,0-1 22,0 0 62,0 1-84,1 2 34,0-1-107,-1 1 107,0-2-34,0 3 56,0-3-56,1 4 0,-1-3 0,-1-1-6,1 2 6,-2-1 0,1-1 34,0 2-34,-1-4 0,1 3 11,0-5-50,-1-1 78,1 0-34,-1-2-5,0 1 12,0 0-12,0 2 0,0 2 16,0 1-27,-1 1 11,-2 1 0,-6 5 34,1-4-34,-4 4 0,3-6 0,1 0-17,-1-1 17,2 0 0,1-2 67,0 2-67,3-4 0,-2 3 0,2-4 0,-1 2 0,-1 0-50,0 1 95,-1 1-45,0-1 0,1 0 0,0-1 0,1 0 0,0-2 5,-1 1-5,0 0 0,0 0 0,-1 1 0,0 0 0,1 0-28,0 0 34,-1 1-6,3-2 84,-1-1-90,2-2 6,0 1-73,0-1 79,-1 2 28,1-2-29,1 1-5,0-1-325,1-1-1820,0-7-3736,3 0 5881,0-9 0,1 8 0,-2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4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54 7302,'12'2'1848,"-3"-1"-1321,-9-5-113,1 0 57,0-2-12,-1 0 554,3-1-463,-3 1-24,2-1 409,-1 3-419,-1 1 4,0 0-217,0 2 95,0 0-124,0 0 314,0-1 68,0 1-656,-3 0-6,-3 3 6,-5 2-50,-11 9-12,5-2 56,-3 6-55,9-7 61,3 0-6,2 0-11,2-1 17,3 1 6,0-1 61,1 1 107,2 0-118,2 1 28,5 0 0,6 8-90,18 33 152,-9 5 10,-8-13 1,-2-2-123,-5 6 33,-8-8-11,-4-27 17,0-2-73,-1-1 0,2-2 62,-1-1-62,1-2 39,1 1-39,-1-3-521,-7 7-17,4-5 74,-7 6-175,5-7-257,1 0-8340,-8-1 9236,6-3 0,-4 1 0,9-3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5.5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41 8674,'6'3'3725,"0"0"-2947,-6-3 2443,0 0-2767,5 0-169,7-1-156,3 0-51,5-2 90,-3 2 107,9-1 50,-6 0-79,7-1 0,-9-2 114,7-1-159,-8 0-201,4-2 6,-10 5-45,-2-1 39,-3 4 0,-1-1-51,-3 1 51,-1 0-5,1 0-29,0 0 40,-1 0-6,1 0 50,1 0-56,-1 0-22,1 0 23,-1 0 10,0 0 1,0 0-6,0 0-34,-1 0-150,0 1-702,-1 1-3393,1 4-1227,-1-2 5506,-3 0 0,2-2 0,-2-2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6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0 10282,'0'7'2907,"0"-2"-2515,0-5 638,0 0-257,-3 5-560,0 1-34,-5 6 23,-1 1 117,-8 9-263,4-4-50,-5 6 145,7-6 51,-2 8-1,4 6 303,-2 11-397,5-9 145,2 6 112,3-13 72,3 9-228,2-13 50,4-2-135,3-9 118,5 3-202,-4-5-78,2 4 39,-2-5-662,-3-3-1298,6 0-1658,-3-4 3618,3-2 0,-6 0 0,-3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7.5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63 6897,'-10'-15'1591,"1"2"-780,9 9-649,0 0 1309,0 0-1141,0 2 653,0-1-446,0 1 1088,0 1-192,0 0 127,0 0-1302,0-1-168,0 0 268,0-1-56,0 1 57,0 0-34,0 1-252,5 7 353,7 5-230,1 3 50,6 1-184,-6-3 33,7 4-39,-5-3-62,2 4 6,-4-6 6,2 3 179,4 5-180,-3-5 74,1 2-79,-9-9 0,-1-1 28,0 0 39,-1-2-62,3 2-55,-2-2-891,5 2-594,-3-3-5186,8-1 6721,-8-1 0,2-1 0,-8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8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109 24 8287,'14'8'3120,"-4"-2"-2291,-10-6 1160,0 0-1452,4-5-89,-2 2 18,4-5-175,-3 4-34,2 0-16,-2 0-78,1 2 94,-2-1 169,1 1 50,-2 1 437,0 0-453,0 1-455,-1 5 46,-2 2-57,-2 7 6,-4 1 0,-1 2-34,-9 12 57,-1 4 22,-2 1-113,-11 24 91,16-32 55,-10 21-571,20-37-1215,-1 0-550,7-10-3730,3 0 5988,0 0 0,0 0 0,-1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0.0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7140,'5'10'2924,"0"-1"-1465,-5-9 6803,0 0-8140,3 4-54,2 13 91,1 1-125,1 11 335,-3-3-335,3 14 66,-3-9-88,1 9 21,-1-12 18,0 6 5,-1-9-56,0 5 0,-1-13 84,0 5-56,0-3-40,1 4 12,-1-10 0,-1-2 96,-1-9-96,1 1 0,-1-2 22,1-1-22,-1 2 45,0-1-370,0 1-1556,2-2-4208,0-4 6089,2-3 0,-3 2 0,0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1.0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8321,'8'12'2806,"-1"-2"-2190,-7-10 880,0 0-544,4-4 308,-2 2-335,3-3-522,-4 4 2364,0 1-2761,0 0 50,1 0 56,3 2-12,-1 3-94,5 3 106,-2 7 202,4 16-113,-4-3-61,2 14 22,-6-9-3391,1 2 3296,-2-2 135,1 9-338,-2-14 248,-1 4-56,0-17-51,1-2 113,0-5-112,0-2 3467,0-2-3473,-1-3 189,0 0-486,1-1-319,1 0-1961,4-3 853,0-2-4107,11-12 5831,-6 4 0,2-2 0,-9 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52.7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0 6753,'4'6'862,"-1"0"-778,-5-5 11,0 3 34,0-1-17,-1 2-106,-1 7-90,-15 34-1730,5-19 1814,-9 19 0,15-38 0,5-6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1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70 8108,'-3'-14'2745,"1"3"-1939,2 10-229,0 0 152,0-1 553,0 1-968,0 0 1557,0 0-1575,1 0 169,3 1-146,1 0-78,2-1 39,1 1 196,12-2 1317,24-5-1485,-8-1-487,13-2 179,-34 5 0,-5 2 0,-10 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3.2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23 9352,'11'7'3260,"-2"-1"-2622,-9-7 2824,0 0-2510,0-1-684,0 1-88,0-1 284,0 0-65,0 0-52,0 0-89,0 1-158,0 0 40,0-1-140,0 1 0,0-1-16,0 1 27,0-1-11,-1 0 5,1 1 51,-1 0 56,1-2 493,0 1-543,0-1-74,7 17 7,0 1-1,5 23 6,-4-13-5,-1 3 49,-3-8-44,0-1 6,-1 7 39,0-7-45,-1 4 33,-1-6-10,0-2 27,0-5-100,0-3 106,0-5-28,-1 0-23,2 0-5,-2-1 56,2 3-89,-2 0 78,3 1-40,-2 2 46,1-3-57,1 4-44,-2-2 83,1 2-16,0-3 33,-1-1-50,0-2-39,0-1 45,-1 1-6,1-2-4447,-1 2-2700,0-7 7147,-3 1 0,1-2 0,0 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6.0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11 8065,'-3'-6'4045,"1"1"-3059,2 5 1025,0 0-1357,2 0-250,-1 0-24,4 0 236,-1 0 407,6 0-625,-1 0-152,5 0-10,-1 1 61,2 4-106,3 2 357,14 15-380,-5-2 258,25 22-96,2 14-1659,-1 8 1329,-7 0-102,-23-12 102,-12 17 6,-6-24-6,-2 21 50,-8-24 12,1-15-17,-5 6-40,4-16 79,-3 4 28,2-7 1321,-1 3-1400,4-9 173,-1-1-184,1-2-464,1-2-1003,1-1-3187,1-6-4189,0-6 8821,0-8 0,0 6 0,0 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4:08.5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43 7033,'3'7'1439,"0"-2"-1165,-3-5 2225,0 0-2281,0-3 17,0 3-151,0-4 140,0 4-151,0-2-6,0 1-61,0-1 935,0 1-969,-2 0 28,2 5 0,-2-2 28,2 4-28,0-3-5,0 1 5,-1-1-6,1 1 6,-1 0 0,0 1-17,1-1 17,-1 0 0,1 0 0,0-2 12,0 1-24,0-1 12,0 0 0,0 0-5,0 0 10,0 1-5,0 0-11,0 0 11,0-1 0,0 0 0,0-1-5,0 0-40,0 1 0,0 0-67,0 0 112,0 0-6,0 0-38,0-1 44,0 1 0,0-1 5,0 1-5,0 0 0,0-1-5,0 1-18,0-1 23,0 1-33,0 0 27,0 0 6,1-1 0,-1 1-34,2-1-5,-1 0 34,1 1-1,0-2-28,-1 1 29,1 0 5,-2 0-39,2 1 33,-2-1 6,2 1 0,-1-2 0,3 2 0,-2-2-11,3 1-51,-3-1 62,3 0-56,-3 0 56,4 0 0,-4 0 34,3 0-29,-2 0-5,1 0 0,-1 0 0,1 0-5,-1 0 5,0 0 0,1 0 0,-2 0 5,1 0-5,0 0 0,-1 0 6,1 0-12,-1 0 6,1 0 6,0 0 0,-1 0-6,-1 0 0,1-1 16,0 0-16,0-1 0,1 0-5,0 0 38,1 0-33,-1 0 0,1 0 0,-2-1-28,1 1 28,0-2 6,-2 3 11,2-2-17,-3 2 5,3-1-27,-2 0 22,3 0 0,-3 1 6,2-1-6,-3 1 0,2 0 11,-1 0 11,0-1-22,1 1 0,-2 0 11,1 0-5,0 0 123,-1-1-129,2 1 5,-2 0 46,2-1-51,-1 0 28,1 0 5,0-1-33,0 0 12,-1-1-7,1 1-5,-2-1 0,2 1 11,-1-1-22,1 1 22,0-1-11,0 0 6,0 0-6,0 0 73,-1 1-40,0 0 242,0 0-152,-1 2-28,1-2-22,-1 3-67,0-3-6,0 2 33,0-2-50,0 0 57,0 1-40,0-1 44,0 2-38,0-1 56,0 1-62,0-1-45,-2 0 28,1 0 17,-2 0 0,2 0 6,-1 0-12,2 0 6,-2 1-6,1-1-27,0 2 27,-1-1 6,1 0-17,0 1 17,0-2 0,0 1 6,1 0 22,-2-1-28,1 2 0,-1-1 0,1 1-22,-1 0 22,0 0 0,0 0-12,-3 0 12,3-1 0,-2 1 0,2-2 0,0 2 0,0-1 0,0 1-39,0 0 39,0 0-5,1 0 5,-1 0-56,1 0 56,-1 0 0,0 0 0,0 0-51,-1 0 57,0 0-6,1 0 0,0 0 33,1 0-105,0 0 72,-1 0 5,0 0 29,1 0-1,0 0-33,-1 0-5,0 0 5,0 0 0,0 0 0,1 0-34,-1 0 68,-1 0-34,0 0 5,0 1-10,1-1 5,1 2-34,-1-2 45,0 2-11,0-2 0,0 2-28,-1 0 17,1 1 11,-2 0 0,2 1-33,0-2 27,0 2 6,1-3 6,0 2-6,0-3 0,1 2 50,-2-2-50,1 1-151,-1-1 151,1 1 0,0 2 0,1 0 0,-1 0-11,1 0 11,0-3-759,0 2 1,0-1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4:48.0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936 75 6456,'-1'-10'1826,"0"2"-1086,1 8 2032,-1 0-2772,1-3-6,-1 1 6,1-3-62,0 1 62,0 1 62,0 0-62,0 1-6,0 0 12,0 1-6,0-1-6,0 0 6,0 0-212,0 0 212,1 2 22,1-2-11,1-2-11,2 0 0,-1 0-56,1 0 56,-3 2-78,1-1 78,-3 3 992,1-1-992,-1 5 22,0-1 28,-2 3-50,1 0 0,-3-1 6,2 1 33,-1 0-39,1-1 0,0 0 6,-1 1-6,1 0 0,-1 0 5,1-1-10,-1 2 5,1-2 22,-1 4-22,1-3 0,0 0-89,0-1 89,0 0 33,0 0-27,1 1-12,0 0 17,-1 0-11,0 1 0,0 0 34,-1 1-23,1-1-11,-1 0 0,0 0-11,0-1 11,0 0 0,1 0 0,0 1-11,-1 1 11,-1 5 0,1-3-34,-2 3 68,3-6-34,-2 2 0,1-3-6,0 2-39,-2-1 45,2 0 0,-3 1-44,0 1 44,1-1 0,-2 2-6,4-5 6,-1 0 0,2-2-6,0-1 18,1 1-18,-1 0 6,1 1 0,-2 0-6,0 1-50,-4 5 56,1-2-67,-1 4 67,0-3 0,0 0 0,0 0-45,0 0 51,0-1-6,2-1 0,0 0 22,-1 1-22,1-2 12,-5 5-12,3-5 0,-2 3-34,2-4 62,1 0-28,1 0 0,0-2 0,1 2-11,0-3 11,0 1 0,0 0-34,0 0 62,1 1-28,-1 1 0,-1 1 0,0 0-22,1 0 22,-1 0 0,-2 4-23,2-3 23,-3 5 0,3-5 28,-2 3-22,1-3-6,0 2 0,0-2 11,1 0-62,-1 0 51,0 1 0,0-1 6,-1 1-6,1 1 0,-1-1 0,1 0 0,0 1-6,0-1 6,0 1 0,1 0 0,0-1 0,-1 0 0,0 4 12,0-4-18,-3 6 6,4-5 0,-2 0 0,4-4 0,1-1 45,1-1-50,1-1 5,0-1-34,-1 1 84,1-1-50,-2 2 0,1 0 0,-2 1 0,1 1 0,-2 1 0,0 1 40,0 2-7,-1 0-27,1 0-12,-1 2 6,1-4 0,1 1 11,1-3 29,-1 1-40,0 2 0,-2 0-6,-2 7 0,1-5 6,-1 6-22,3-8 33,0 1-11,2-5 0,1 0 11,-1-1 23,0 2-34,-1 0 101,-1 3 28,-1 0-129,1 1 207,-1 0 22,-1 3-189,2-4-35,-2 3 174,2-4-179,0 0 68,-1 1-68,1 0 56,-1 0 16,1-1-21,0-1 22,1-1-6,0-2-62,2 0 63,0-2 10,0 1-39,0-1-39,-1 2 0,-1 1 39,0 1-33,-1 2-6,0 0 62,-1 1-18,-2 4-44,1-3 0,-2 3 0,4-3 51,-2 0 89,1 1 56,-1 0-123,0-1 50,1-1-123,0-2 17,1 1 16,0-2-33,1 2 6,-1-1-6,1 1 50,0 0-44,-1-1-6,2-1 0,-1-1 33,1-1-38,-2 2 5,1-1 5,-2 2-5,1-2 0,1 1 0,-1 0 12,1 1-18,-1 1 6,0-1 0,0 2 0,1-2 0,-1 1 6,-2 7-6,1-4 0,-2 6 0,3-6 0,-1-1 39,2-1-39,-2-1 0,3-1 0,-1 0 0,1-2 5,0 0-5,0 0 17,0-1-17,0 0 0,0 1 0,0 0 0,-1 1 0,0 2 0,-4 4 0,3-2 6,-3 1-6,4-5 11,0 1-5,1-2-6,0 1 0,0-2 11,0 0-11,1-2 0,0 0 50,0 1-100,1 0 50,-2 1 0,1 0 0,-1 1 5,0 0-5,0 0 0,0 0 40,1-1-96,0 0 56,0-1 0,1 0 16,-1 0-10,1-1-6,0 1-17,-1-1 17,0 2 0,-1 0 0,0 0 11,0 1-11,1-1 0,0 0-11,0 1 11,0-3-5,0 4 10,0-4-5,0 3 0,1-2 6,0 0-1,0-1-10,0 1 55,-2-1-55,1 1 5,0 0 0,0 1 0,0-1 0,0 2 0,0-1-34,0 0 34,0 0 0,0-1 0,0 0 34,0 0-74,0 0 40,1-1 0,0 0 0,0 2 0,0-2 482,0 0-1322,0-7-2145,3-1 2985,0-10 0,1 8 0,-2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6.54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294 25 7156,'8'3'1950,"-2"-2"-1570,-6-4-49,0-1 184,0 2-353,0 0 40,0 0 78,0 1-280,-3 1 0,0 0 0,-3 0-6,2 0-16,-1 0 5,3 0 34,-1 0-17,1 0 22,2 0-16,-2 0-6,1 0 28,-1 0 386,1 0 387,0 0-587,0 0 21,-1-2-28,1 2 168,0-3 924,0 3-1108,0-1 66,1 0 253,-1 0 11,-1-1 2050,-1 1-2262,-6-1-181,5 2 880,-4-1 135,7 1-1143,-2 0 0,3 0 50,-2 0-100,-1 0-6,-6 1 56,0 3-6,-12 14 6,5 0-6,-7 11 6,4-2-33,-10 15 33,6-9 5,-4 8 12,11-17 11,-1 2-28,8-10-17,0-1 17,7-12 6,1-1-236,1-2-2901,10 0-1136,1-3 4267,10 0 0,-10 0 0,-3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7.28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211 74 8842,'15'-1'527,"-1"-2"-527,-10-7-140,1 2-85,-3-1 85,0 3 218,-1-1 287,-1 2 1024,0 0-650,0 2 62,0 2 398,0 0-589,-1 0 1228,-4-3-1312,3 2-33,-4-2 442,4 2-795,1 1-50,-2 0 27,0 1-111,-3 0 196,-1 2 269,-11 10-79,4 2-129,-10 10 28,8-1 12,-2 1-113,0 3 51,-1 2-163,1-1 45,2-2 34,0-1-107,5-4 12,0-3-6,4-5-45,1-2 23,2-5-34,2-2 0,34-15 0,-24 9 0,24-10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7.93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193 0 16756,'8'7'2056,"-1"-1"-1283,-7-7-414,0 1-320,-3 1 252,-5 13-67,-4 0 11,-6 15 6,-10 9-56,6-8-152,-7 10 34,4-8 1,8-8-74,-2 1 6,10-12 0,1-3-73,3-3 62,2-3-521,2-2-722,5-1-2499,14-11-3479,7-4 7232,11-8 0,-16 8 0,-6 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8.47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179 1 9531,'10'6'3019,"-2"0"-2313,-8-6 1607,0 0-1165,-6 3-179,-5 5-627,-3 3 229,-1 3-106,2 0 297,-8 10-544,4-4-33,-7 9-62,9-8 101,-4 8-218,6-10 89,0 3-56,7-11-28,2-2 40,2-1-51,0-2 0,1 0-6,0-1-173,1-1-683,0 1-1099,6-3-2200,4-1 4161,6-4 0,-5 2 0,-2-2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8.9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139 1 8091,'8'6'4672,"0"-2"-3658,-8-6 1512,1 1-1972,-6 3 605,-10 12-431,-1 0-212,-7 10-62,6-4 128,-6 9-341,8-8-207,-3 6 72,10-11-72,0 0 27,5-4-61,-1-1 45,4-7 17,0-3-62,0 0-1367,6-1-2531,10-5 3898,19-7 0,-15 4 0,5-3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02.7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 8903,'26'10'1474,"2"-3"-7073,1-11 5633,2 1-40,0-2 1077,0 0-1149,-4 1 978,-2-1-900,-1 3 0,-4 0-6,0 1 2453,-3 1-2447,-2 0 0,-7 0 0,-3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9.5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72 0 9794,'6'6'2022,"-2"-1"-1282,-4-5 161,0 1 91,-3 2-203,-2 3-83,-2 4 78,-3 3-3520,-1 3 3380,-1 1 373,-5 8-642,6-5-4951,5 12-549,17-20 5125,12 3 0,-7-14 0,-1-1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0.31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65 0 8282,'6'6'2033,"-1"-1"-1378,-3-7-436,1 0 251,1 0 51,-1 0-140,1 0-196,-2 1 1613,-1 1-756,0 2-420,-2 3 89,-2 4 190,-3 4 411,-9 11-764,1-6-206,-4 7-28,6-10-174,3-3-90,1-3 101,3-4-145,2-2 66,2-2-4087,1 0 436,3-4-1575,2-1 5154,1-3 0,-2 3 0,-2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1.50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63 1 8069,'14'13'2952,"-2"-2"-2521,-12-11 6789,0 0-7220,0 4 0,0 0 134,-2 6 24,-1 2 166,-3 5 12,-2 5-3448,-1 4 3532,-2 4-76,-14 39-316,13-36-28,-1 17 0,13-45 0,7-7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3.39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132 26 8500,'-2'-13'2090,"0"3"-1676,2 10 2303,-1 0-2309,-1 0-200,2-1 161,-2 1-162,0 0-201,1 0 44,-2-1-50,2 1 124,0-1-74,0 1 488,-1 0-314,1 0 235,-1 0-55,1 0-248,0 0-111,-2 0 364,-3 8 84,-2 1 5,-2 10-111,1-1 437,-3 12-567,2-7-89,-3 7-101,3-11 152,0 3-214,4-9 63,-1 1-63,5-9 85,1-2-180,1-2-711,0 0-1187,0 1-2135,0 1 4123,2-1 0,-2 0 0,2-1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9.8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16 5830,'4'11'2162,"0"-2"-998,-2-11-750,0 0-83,0-2 425,0 0-275,0 1 547,-1-1-732,0 2 347,0-1-358,-1 2 202,0 0-235,1 0 437,0-3-683,0 2-314,0-1-1888,-1 3 0,1 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0.39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31 8343,'0'4'4885,"0"-1"-2337,0-3-1982,1-15 50,-1 11-207,1-12 302,-1 14 634,0 1-1278,0 7 39,0 1 51,0 7-56,0 1 157,0 4-57,0 2 135,3 3-45,2 4-67,9 17-117,-2-8-68,4 10 196,-4-12-319,7 10 410,-3-11-209,6 5 186,-6-16-141,11 4-22,-7-8-101,7 4 29,-1-6 10,-8-5-128,6 1 50,-10-6-863,4 1 252,-6-3-3735,0 4-1967,-11 2 6313,-5-2 0,-1-1 0,0-5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2.9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0 309 7190,'1'17'968,"0"-2"-889,-1-11 206,0-1 411,0 2-108,0-2 515,0 3-594,0-2-178,0 0 162,0-1 280,0 0 17,0-2 6284,0 1-6806,2-8 29,-1 1-218,4-4 128,0-1-95,5-4 45,-2 1-157,4-5 33,-2 4 142,2-6-131,2-3-55,-2 1 11,-1 1 0,-5 7 6,2-5 44,-4 5-50,1-2 0,-2 7-5,-1-1 38,-1 4-33,0-2 0,0 5 17,-1-3-17,0 2-50,0 0 78,0 1-28,0 2 28,0 0-28,0 0-17,0-1 22,0 0-5,0-2 34,0 2-79,0-3 45,0 2-22,0-1 61,0 1-39,0-1 0,0 2-22,0 0-34,0 1 16,-1-1 7,1 1 33,-1 0 0,1-2 5,0 1 35,0 0-40,0-1 0,0 1 11,0-1-45,0 0 34,0 1 11,0-2 23,0 1-34,0-1-22,0 2 22,0-1 44,0-2-77,0 3 33,0-2-112,0 4 151,0 5-39,0-3 0,0 4 6,0-3-23,0-2 22,1 2-5,0-1 68,1 1-1,0 0-67,-1-1 0,1 1 0,0-1 22,1 3 152,1 1-163,5 8 11,3 7 219,0 3 84,14 23-185,-13-22-73,10 12 213,-2-21-280,-9-7-45,7 0 79,-9-5 11,-4-2-56,3 2 11,-4-3 0,0 1-34,1 1 68,2-2 10,0 2 80,7-1-80,-4 0-44,7 2-5,-8-2 10,1 2-5,-3-2 62,0 0-6,0 0-39,2 0-17,-1 0 0,-1 0 0,0 0 33,-3-1-33,0 0 0,-1 0 51,-1 1-51,1-1 0,-1 0 0,0-1 50,0 1-16,2 1-85,-2 0 119,0-1-68,-2-1-2000,-1 0-895,-9 0-3519,1-3 6414,-10-1 0,9 1 0,2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5.30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525 1 8018,'7'4'3081,"0"0"-2050,-5-4-219,1 0 23,0 0 755,1 0-917,0-1 1163,3-1-1264,-3 1-197,0-2-83,-2 3 413,-2 0-514,1 6-118,-1 1 139,0 8 35,0 0 223,0 13-302,-5-2 56,-3 12 95,-7-5-196,-4 3 365,-15 19-448,4-12 153,2-10 0,-1 0-334,-6 2 286,-13 7-95,14-16 18,-15 3-35,14-8 57,-8 1-85,17-13 163,-3-4-134,-9-19-62,14 5-73,-3-15 45,22 13-313,0-4 257,2 4 164,1-1-349,1 0 174,1 4 117,0-2-224,0 4 22,0-3 85,0 3 78,0-3 23,0 5 16,0-1 12,0 2-12,0 1 6,0 1-117,1 0 100,1 0 17,3-1-6,1 0 40,3-2-107,21-2 79,-11 3-6,16-2 106,-9 5 113,16 3-35,-6 1-133,9 3 202,-9 2-248,-8 0 130,8 2-51,-13-3 100,7 6-133,-8-4 83,7 3 34,-2-1 11,-7-1-11,22 12-168,-21-9 112,10 6 45,-11-6 45,-7-4-163,4 1 118,-5-4-152,-3-2 74,2 1 5,-3-2 84,6 3-51,-2-1-27,4 1 128,-2-2 12,2 1-96,-2-1-10,1 0-74,-7-3 0,-4 0-33,0-2 50,-2 2-49,0-2-13,-1 1-1388,0-1-1586,-9-6-6862,-4-3 9659,-10-9 0,9 9 0,1-1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08.7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203 40 7699,'6'1'1277,"-1"0"-1030,-5-1 95,0 0-118,0-4 39,0 3 17,0-4-45,0 4 6229,0 1-6179,0-3-212,0 2-28,0-2 67,0 2-34,0 0-78,-1 0 40,0 0-68,-1 0 28,0 0 0,0-1 78,0 0-78,1 1 56,0-1 84,0 0 134,-1 0-139,1 0-6,-1 0 627,2 1-756,-3 0 0,1 1-89,-3 0-62,-2 0-7,-4 0-32,-1 3 139,-1 1-262,-6 8 229,5-1-241,-6 4 168,7 1-89,-1 1-6,0 1 162,-5 7 12,8-9 66,-1 3-144,8-11 122,2-2-72,1-1 27,1 2 79,0-2 0,2 1-11,1-2-23,2 0 34,2 2 0,1-1 0,1 0-5,0 1 5,0 0 5,5 5 46,-4-3-96,3 3 45,-5-4 0,0-1-22,0-1 22,1 1 0,-1-2 5,1-1 6,0 1-16,2 0 5,-1 0-28,2-1 39,-5 1-11,1-2 0,-1 1 45,-1-2-51,1 1 6,-1 1 0,0-1-22,2 2 22,-3-1 5,2 3-5,-4-3 0,0 1 0,-1-2-16,0 2 16,-1-1 0,1 0 11,-1 1 22,1 0-33,-1 0 0,0 1 6,-1 1 72,0 0-78,0 1 79,0 0-1,-2 1-44,-3 0-1,-3 0-21,-11 3 88,4-4-94,-7 2 0,7-5 89,-4-1-78,5-1-17,-3-1 0,7-1 5,1 0-5,2 0-106,2 0-101,3 0-348,0 0-1181,2-2-4711,7-9 6447,0 1 0,2-1 0,-4 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09.61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12 102 7369,'6'-2'2045,"-1"0"-1698,-5 2 235,0 0-100,0-9 167,0 6-156,0-9 34,0 9 123,0-1-236,0-1 174,0 2-22,0-2-163,0 0-112,0 2-133,-1-2-69,-1 1 90,0 0-128,-2 0 106,2-1 27,0 1-83,0-1 78,0 0-39,0 1 56,1 1 12,-1 1-438,2 1 224,-1 9-5,1 2 11,0 9 90,0 10 83,0-7-161,0 6 184,0-12-107,0 4 18,0-8-96,0 5 67,0-8 1,0 1-40,0-2 0,1-1-39,0 0 6,2-1 55,-1-1-55,1-1 5,0-1 146,1-2-152,1 1 79,-1 0-84,2 0 0,0 0-33,1 0 66,4 1-33,-3-1-257,3 1-40,-5-1-476,1-2 611,-3 1-152,0-1-128,-4 0-712,2 0-790,-2-2-1837,1-2 3781,-1-3 0,0 2 0,0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06.2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1 212 7156,'14'0'1098,"-2"-1"-1065,-12-3 135,2 0 297,-1-2 723,2-1-858,-1 3-38,2-1-113,-3 5-28,1-1-151,0 0 0,1-1 202,4-1 10,-2 1 40,4-2 45,-4 1 101,0-1-168,0 3 196,-2 0-90,1 0-101,0-1-67,2-1-135,-1 1 68,5-1-95,-4 2-6,1 0 0,-2 1 157,1 0-96,1 0 79,1 0 269,5 0-191,-3 0 12,6 0-146,-2 0 225,8 1-237,-4 0 337,20 0-213,-17 0 28,20 0-185,-22-1-27,7 0 27,-11 0 11,2 0-50,-6 0 34,3 0 44,-5 0-11,5 0 12,-2 0-34,2 0-6,-3 0 0,4 0 28,2 0-28,4 0 17,-4 0-56,2 0 6,-9 0 95,3 0-96,-4 0 169,2 0-168,-1 0 38,2 0-44,-3 0 0,4 0 40,6 0 4,-3 0 24,3 0 38,0 0 68,-5 0-169,8 0 1,-7 0 78,11 0-84,-5 0 0,14 0-34,-14 0 45,3 0 17,-3 0 40,-2 0-68,5 0 22,-7 0 62,1 0 34,-7 0-113,1-1 62,-3 1-55,3-2 139,-1 1-118,2-2 35,-2 1 100,7 0-95,-3 0-73,6 0 0,1 1 11,-5 1 79,12-3-90,-15 2 0,9-2 28,-13 1-22,3-1-1,-4 2 79,7 0-61,-3 0-23,4-1 5,-3 0 23,9 0-28,-3 0 6,7 0 61,-6 0-101,10-1 34,-8 1-33,8 0 38,0-1 7,-7 1 55,15-2-67,-17 1 0,4-1-34,-7 1 45,8-1-11,-7 1 34,7-1-40,-11 4 6,5-2 0,3 1 0,-5 0-16,6 0 16,-13 1-17,9 0 22,-7 0-5,6 0 0,-5 0 28,10 0-28,-5 0 0,6 0-33,-8 0 72,6 0-39,-5 0 11,4 0-44,0 0 33,-5 0 39,14 0-39,-12 0 0,5 0 5,-6 0 51,11 0-56,-7 0 28,8 0-22,-12 0-6,7 0 67,-8 0-117,5 0 50,-9 0 0,0 0-6,-2 0 34,4 0-50,13 0 22,-9 0 56,13 0-56,-20 0 0,4 0 0,-5 0 45,6 0-45,-3 0 84,5-1-34,-4-1-50,9 0 22,6 1-22,-4 0 17,-2 1 28,-9 0-45,-4 0 0,2 0-11,-4 0 11,4 0 0,-1 0 39,3 0-39,4 0 0,-5 0-39,6 0 39,-6 0 17,6 0-12,-4-1-5,10 0 39,-12 1-78,2-2 39,-6 2 0,-3-1 6,-1 1 39,0 0-51,-2 0-11,6 0 6,-3 0 0,15 0 50,-10 0-39,14 0-6,-15 0-44,2 0 61,-4-1-11,0 1 0,1-1 56,7 1-56,-5-1-5,4 0-51,-5 0 117,16 0-61,-12 1 6,10-1 33,-17 1-39,-2 0 6,-1 0 27,-1 0 12,0 0-45,-1 0 0,0 0 6,-1 0 55,1 0-55,-1 0 27,1 0 57,-1 0-45,1 0-28,-1 0-17,1 0 5,1 0 34,4 0 57,1 0-63,3 0 18,1 0-7,6 0 135,-2 0-206,11 0 32,-10-1 85,25-2-90,-22 2-28,28-2 78,-34 2-50,7-1 0,-19 2-34,-1-1 40,0 1 22,-1 0-2336,-1 0-1691,-1-5-2582,-1 0 6581,-3-8 0,1 8 0,-1-1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0.2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26 30 8892,'-6'-12'3580,"1"2"-2119,5 10-901,0 0 34,-1-3-33,1 2-623,-1-2-2884,-1 3-1020,0 0 3966,-3 0 0,3 0 0,0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1.59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54 8713,'4'9'2185,"-1"-3"-1553,-3-6 4242,0 0-4578,-1-2-44,1 1 68,-1-2-124,1 1-191,4-2 141,3-2-68,6-2-72,4-1 162,2 0-168,2-1 0,0 4-6,0 0-16,-3 4 22,-2 2-168,-1 6 162,-5 2 6,-1 10 0,-7 1 0,0 3 45,-2 2-90,-1 11 45,-2-8-28,-2 5 28,-3-12 0,1-1 0,0-2 23,-3 8-23,2-6-40,0 4 35,5-7 5,0-1 0,1-2-34,1 4 1,0-7-7,1 2-55,0-8 90,0-1-63,0-1 68,0 0 40,2-1 16,2 1 190,3-2-72,3 1-18,3-1 102,1 0-101,1 0 16,2-4-33,1-1-134,-1-4 67,1-2-73,4-5-39,-6 5-443,2-3-285,-11 9-135,-1 0-213,-5 3-615,0 1-494,-1-2-1730,0 1 3954,0-1 0,0 1 0,0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2.1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86 8774,'-12'-9'1916,"2"3"-1176,10 6 2816,0 0-3197,5 0 100,1-1-117,6-1-84,1-2 117,2 0 28,2-2-89,0 0-102,2 0-212,-1 0 124,-1-1-119,5-1 23,-7 2-28,3-1-5,-8 4-606,1 1-100,-2 1-690,2 1-626,-1 0-2359,0 0 4386,1-1 0,-5 1 0,-1-1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3.64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165 132 8730,'-13'-4'2403,"2"0"-1770,11 4 2307,0 0-2469,2 2-102,1-1 41,2 2-181,1-2-128,1 0 117,-1 0-78,0-1 68,0 1 172,0-1-38,1 0 134,1 0-179,1 0-180,0-4 23,-1 0-140,1-6 34,-2 0 0,0-1 16,-2 0-28,0 1-22,-3 1-168,-1 0 6,-1 0-292,0 0 46,-1 1 32,-4 0-60,-8 0-3248,-4 2 3673,-1 1-78,1 3 33,1 1 0,2 1 50,-3 3 6,5 2-56,-5 4 3454,4-1-3398,-5 1 67,9-5-67,1 1 0,3-2-28,3-1 33,-3 1-5,2 1 17,-6 6-73,3-2 51,-2 5 5,2-4 39,0-1-39,2 1-6,-1 0 6,2-3-39,1 2 39,0-3 11,0 11 34,1-8-11,0 12 10,1-11-44,0 2 0,0-2 40,0-2-29,2 1 56,1 1-11,1-3-17,3 3 45,-1-3-33,2 2 5,-1-1 16,1 0-72,-1 2 45,0-1 6,3 5-29,-2-3-16,2 4 50,-6-8-6,3 2-50,-5-5 0,3 1 39,-2-1-39,1 1 107,1-1 33,0 0-101,-1 0 151,1-2 68,-1 1 302,4-2-353,-1 1-89,3-1-12,-1 0-100,-1 0 27,0 0-33,-2 0 0,-1 0 17,0 0-11,0 0 95,1 0 179,0 0-112,1-1 23,0-1-91,1-2-94,1-2 128,-1 1-134,1-1 252,1-1-196,-3 1 40,1-1-96,-2 2 56,4-5-56,-5 3 0,4-4-224,-5 5-353,-2 2-1406,-1 2 1983,-3 6 0,1-3 0,-1 5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4.95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35 6663,'-4'-7'1355,"0"0"-1035,4 7 4032,0 0-4212,0-2-67,0 1 56,-1-2-51,1 2-67,-2 0 118,2-1-78,-2 0 49,1 1-10,-1-1-90,1 2 90,-1-2-6,2 2 252,-2-1-286,2-1-252,-1 2 197,3 4 5,1 1 0,3 4-6,1 0 1,1 0 5,0 1 0,0-2-6,0 1 6,1-1 0,6 3-6,-3-2 18,5 2-12,-6-3-17,6 6-34,-7-3 51,4 3 0,-7-6 0,0 1-100,-1-2-63,-1-1-178,-2-2-292,0-1-393,-1-1-721,-1-1 989,0 0 0,1-1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5.74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7195,'7'10'1579,"-2"-2"-1231,-5-8 1019,0 0-908,-1 17-190,1-10-12,0 15 180,3-13-112,3 4-72,2 3-147,4 3-67,1 2 51,1 0 16,1 0-27,-1-1 66,1-2-139,0-1 67,0-3-73,1 0 5,1-3 18,-2 1-23,1-2-45,-1-2-207,-1 0-555,1-4-784,-2-1 1591,4-4 0,-8 1 0,0-2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6.3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8416,'14'3'2538,"-2"0"-1939,-12-3-258,0 0-133,24 0 11,-12 4-1,19 0 342,-19 4-353,1 2-44,1 0 44,1 3-45,0 1-27,1 2-74,-2 1 23,1 0-67,-1 1 22,-1 0-72,-2 0 33,-1-1-471,-1-3-593,-1-2-1876,0-5 2940,0-3 0,-3-3 0,-2-1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1.6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 0 7761,'1'10'840,"0"-2"-594,-1-8 701,0 0-751,-3 2 68,1 0-175,-1 2 113,1 1-113,1-1-5,0 2-39,1-1-6,0-1 6,0 2 0,0-1 84,0 0-28,0-2-45,0 1 67,0-1-28,0 1-5,2-1-46,0 1-32,1 0 105,2 2-111,-1-3 100,2 3-106,-2-4 90,0 1-57,1 0 7,-1-1-35,0 2-5,0-2 17,0 4-17,0-4 0,1 3 0,-2-2 0,1-1 0,-1 1 0,0-1-6,0 1 62,0 0-56,-1 1 6,1 1-6,-1 0 28,1 3-28,-1-3 0,1 1 0,-2-3 0,1 0 0,-1-1 0,0 0 28,1 0-28,0 0 6,1 1-1,0 0-10,0 0 5,-1-1-6,0 1 6,-1 0 0,0-1 0,1 2-11,0-2 11,-1 1 0,0-1 0,1 2 0,0-2 0,0 2 0,0-2 0,-2 0 0,2 0 0,-1 0 11,1 0-11,0 0 0,1 0 39,-1 0-5,1-1-34,-2 1 0,0-2-45,0 2 34,-1-1 11,2 1-6,-1 0 6,1 3 0,-1-1 0,1 3 0,-2-2-5,1 1 49,0-2-44,-1-2-5,1-1 5,1-1-28,-2 0 28,3 0 39,-2 1-33,0-1-12,1 2 6,-1 0 0,0 1 0,1 0-22,-1-1 22,1 2 5,0-1 1,0 0 22,-1 1-28,1 0-11,0 1 22,1-1-11,1 2 0,0-2 0,1 2 0,-1-1 0,1 0 0,-1 0 0,0 0 0,0-2 5,-1 1-5,0-3-117,-2 0-1020,0-5-2582,-1-2 3719,0-5 0,0 4 0,0 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4.18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6568,'13'14'1299,"-3"-4"-1058,-10-10 61,-1 2-240,0-1 117,1 1-67,0 0 511,0-2-461,0 3 1244,0-2-1250,1 0-150,2-1 22,1 0-28,1 0 0,-2 0 6,2 0-6,-2 0 0,0 0 39,1 2-39,-1 0 61,0 0 7,0 0-12,0 0 67,-1 0-62,1 0 102,-1 0-23,1 0-140,-1 0 56,1 1 129,1 2-180,-2 0 51,2 0 28,-1-1-78,-1-2 84,1 1-45,-1 0-45,0-1 89,1 2-89,-1-1 12,2 1 32,-2 1-10,1-1-6,-1 1-28,0-1 0,0-1 34,0 1-34,0-2 44,0 1 12,0-1-56,1 0 180,1 1-180,0-1 39,0 1-39,-1-1 0,0 0-6,-1 0 12,1 2-1,-1-1 1,1 1-6,-1-2 6,0 1-12,-1-1 6,1 0 0,-2 0 0,2 0 0,-1 0 0,0 0 0,1 0 0,-1-1 0,0 0 202,1 0-124,-2 0-11,2 0-67,-1-1 0,1 1 0,-1 0 0,1 1 0,-1-1 0,0 0 6,1 0 5,-2 0-11,2 0-17,-1 1 17,1-1 0,0 1 0,0 0 0,0-1 0,0 1 0,0-1 0,-1 0 0,1 1 0,-1-1 0,0 1 0,1 0 6,-1-1-6,1 1 0,-1-1 0,1 1 0,-1 0 0,1 0 0,1 0-6,-1 0 6,1 0 0,-1 0 0,0 0-5,0 0 5,0 0 0,0 1 0,0-1 0,0 1 0,-1 0 0,1-1 0,-1 2 0,0-2 0,1 2 0,-1-1 0,1 0 0,0 1 0,0-1-6,0 0 6,0 0 0,-1-1 0,0 1 0,1-1 0,0 2 0,0 0 0,0 0-11,-1-1 11,1 0 0,0 0 0,0 0-6,0 0 12,-1-2-1,0 2-5,1-2 0,0 3 6,0-1-6,0 2 0,0-1-6,0-1 6,0 1 0,0-2 0,-1 1 0,0-2-1355,-1 1-1642,2-2 2997,-1 1 0,1-1 0,-1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5.50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6663,'2'12'1803,"0"-2"-1310,-2-10-33,2 3-90,0 0-101,2 3 72,-1-2-27,-1 0-29,2-1-66,-2 1-141,2-1 141,-2 0 66,2 0-27,-2-1 118,3 2-113,-1 1-258,0-1 135,0 2-89,-2-3-6,1 1-1,-1 0-4,1-1 72,0 1 11,1 1-50,0 0-40,1 0 29,-1-1 5,0 1-67,0-1 95,2 3-89,-1-1 27,0 2 40,-1-5 22,0 2 34,0-2-78,1 0 178,-1 0-83,0-1-40,0 1-5,1 1-101,1-1 0,1 2 6,-2-2-6,1 0 0,-2 1 0,1-1 0,-1 0-51,0 0-436,-1-1-487,2-1-1183,-2 0 2157,1-1 0,-2 0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26.6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2422 7979,'-8'-8'1457,"1"0"-981,7 7-39,-1-1-51,1-1 6,0-1-157,0 1 129,-1 0-11,1 2-61,-1 0 106,0 0-163,1 0-174,0-1 1,0 1 11,0-2 28,0 1-101,0 1-723,0 0 729,0 4-23,0 0 6,0 2-17,0-1 28,0-1-73,0-1 73,0-1-39,0 1 2637,0-1-2083,0 0-335,1 0-174,2-1 201,0 0-201,1 0 44,-1 0-28,2 0-22,-2 0 0,4 0 68,-1 0-57,3 0 28,-1 0-28,2-1-11,-3 0 0,1 0 45,-5-1-95,0 2 50,-2 0 0,0 0 89,1 0-72,-1 0 392,0-1-348,0 0 1,0 0-56,1-1-12,0 1 6,0 0 0,0 0-6,0 1 6,-1-2 6,0 2 67,1-2-56,1 1-17,0-1 0,1-2-34,1 3 34,-2-2 0,1 1 0,-2 1 45,1 0-51,0 1 6,-1-2 0,1 1 0,0-1 0,1 1 0,1-2 0,1 1 17,-1 0-23,1 0 6,-1 0 0,1 1-33,0 0 38,1 0-5,5-1 23,-2 1-40,5-1 11,-5 1 6,0-1-5,-2 2 5,6-1-11,16 1 11,-12 0 28,25-5-56,-32 1 61,12-4-33,-12 3 0,1 0 0,6-4 0,-5 3 0,3-1-5,-7 3 5,2 1 0,-3 1 0,0 0 0,-4 0 0,-1 0 0,1 0-6,2 0 6,-1-1 0,3 0 6,-1 0-18,1 0 12,-1 0 0,1 0 23,-1 0-18,2-1-5,-2 2-5,1-2-29,-3 2 34,4-2 6,-3 2-1,3-1-5,-2 2 6,6-2-6,-4-1 0,6-1 0,-3 2 0,-3 0 6,1 0-12,-4 0 6,-1 2 0,0-1-6,0 0 18,4 0-12,-2 1-17,5-2 11,-1 1 6,8-3 17,9-1-3409,-5 1 3375,3-1 6,-13 4 11,-3 0 0,-2 1 0,-2 0 0,-2 1 0,1-1 0,1 0 3426,17-7-3432,-8 2 6,12-5-17,-14 5 6,-1 2 11,-1-1 0,-2 3-6,-1-2 40,0 2-34,-1-2-6,4-1-5,-4 1 11,5-1 0,2-2 17,-3 1-17,5-2 0,-4 3-34,10-5 34,-3 2 0,18-6 40,-2 0-68,31-7 28,-25 7 0,10-1 28,-35 10-34,1 1 6,-1-1 0,0 0-6,1-1 6,-1 0 0,1-1-5,-1-1 33,9-4-28,-6 3-6,6-4-27,-7 5 33,-1-1 0,1 0 11,0 1 22,2-2-38,1 1 5,0-1-17,1 1 11,0 0 6,5-2-5,-6 3 50,12-5-45,-8 2-6,6-5 6,-1 1-3409,-8 3 3404,13-8-29,-2 2-262,16-9 296,12-5 39,-18 9-67,4-2 28,-22 12 0,-2 1 0,-9 5 17,-3 0 3223,-6 3-3246,13-17 466,-5 8-460,9-11-23,-9 13 29,-2 2-6,1 1 5,8-4 12,-5 2-17,14-9-33,10-5 27,-1-1-56,27-16 62,-30 19-16,22-16-424,-30 19 445,9-7 1,-11 7-12,2-2 6,-7 4 0,3-4 0,-9 8 0,3-4 6,-6 6 434,1 0-440,-2 0 0,1 0-6,-2-1 6,23-27 0,-10 9-3386,31-36 3391,-29 38-16,6-8 11,-18 24 0,1-1 23,4-4-23,-5 4 0,4-4 0,-8 6 3380,3-3-3380,-5 5-5,1-2 55,-3 5-55,-2 1 5,2 1-12,-2 1-27,1-1 39,1-2 17,12-13-23,-6 8 6,8-9 0,-10 12-5,2-1 33,0-1-34,6-5 6,-3 3-22,15-14 16,-13 13 17,8-6-11,-13 9 0,-1 3 6,-2 1-34,-2 0 28,0 2 0,-2 0 11,0 0-5,1 0 5,-1 0-33,4-3 22,-3 2 39,4-1-39,-3 1 0,1 1-34,0-2 34,-2 2 0,0 0 6,-1 0 27,1-1-38,2 1 5,-1-1-17,2 0 11,-2-1 6,2 1 0,0 0-5,0 0 38,1 0-38,1-1-23,6-3-6,6-1-3358,7-3 3437,-4 2-1191,49-16 1,6 0 1140,-31 11 5,28-11 0,-9 5-6,-51 19-22,1-2 28,-5 2 2268,1-1-2223,-5 2 3336,3-2-3381,-3 0-39,3 0 44,-2-1-5,1 1 0,1-2 28,9-2-28,-5 1-33,11-3 38,-3 2-5,-2 1 0,1-1 6,-12 5-6,-1 0 6,0-1-6,-2 2 0,4-3 0,-2 2 16,8-3-16,-2 2 0,5-3-5,-5 3-6,1 0 11,-1-1 0,6 0 5,2 0-5,-3 0 0,30-8 0,-27 6-5,42-11 5,-40 11 0,15-4 5,-8 5-5,-7 3 0,8-1-11,1 0 11,-8 2 0,9-1-6,-11 1 23,0 1-17,-1 0-28,11 1 28,-11-1 0,16 1-28,-11 0 34,13 0-12,-15 0 6,3 1 0,-15 0 28,12 3-28,-5-2 0,9-1-45,7 1 45,-7-2 0,9 1 23,-11-1 33,14 0-56,-10 1 0,11-1 11,-13 1-11,1-1 0,-2 1 50,8 0-50,5 3-33,-3 2 61,11 8-28,-27-6-17,5 5 11,-17-7 6,1 0 0,-1 1-5,2-2 38,1 2-33,1-1 0,1 1 0,0 0-28,2 0 28,8 3 84,7 3-89,1 0-18,28 9 23,-29-11 0,21 6 0,-27-8 51,-1-1-51,10 4-28,1-1 28,17 8 33,-19-6-33,3 2 0,-19-7-16,22 11 44,-10-5-34,18 11-5,-23-12-23,-4-1 40,-8-4-6,5 3 33,-6-2-38,10 5-1,-3-2 17,15 8 51,-10-7-68,14 6 6,-19-10 34,7 2-23,2 0 28,-7-2-5,9 4 28,-10-5-62,1 2 5,-1-2 23,0 1 6,-2-1-34,0 0 0,-2 0 28,34 26-28,-21-12 19,9 8 1,1 0-20,-10-3 0,13 9 34,-27-22-29,4 3-5,-4-4 0,4 5 6,-6-6-6,-1 0 0,1 0 5,0 1-5,0 0 0,1 1 0,-1 0-5,2 0 38,-1 1-33,1-1 12,0-1 77,7 3 18,8 4-57,3-1-1713,30 24 1,3 2 1657,-18-14-222,10 12 0,-4-4 222,-30-25 5,-7-3 0,6 2 39,-8-5 17,9 4-56,-5-4 3162,7 2-3173,-9-2 688,0 0-677,-1 1 12,-1-2 27,0 2-39,-1-2 0,1 1 22,23 10 51,-20-8-95,42 18 22,-45-19 50,18 6-50,-27-11 0,0-1-17,-1 0 12,0-1 5,0 2 0,0-2 11,2 1 0,-1 0-11,4 1 0,-4-1-34,5 2 51,-3 0-6,13 4-5,-9-4-6,8 3 50,-12-5 23,6 1-73,-5-2 0,6 1-50,-5-1 55,2 0-5,-1 0 56,4 3-61,-2-2 5,2 3-17,-3-2 11,6 2-5,4 1 50,5 1 23,25 5 28,-22-7 16,36 6-106,-42-9 129,15 2-129,-18-2 50,8 1 23,-6 0-73,12 2 0,-15-3 22,14 6-22,-18-6 51,6 4-85,-15-4 17,5 1 17,-6-1 0,15 5 45,-15-5-45,10 4 17,-12-5-62,2 1 45,-1-2 151,12 5-151,-7-2 40,9 2-29,-9-2-11,0-1 0,0 0 0,1 1 5,5 2-5,-4-2 34,2 1-56,-7-1 22,4 0-12,-4 0 40,2 0-28,-3-1 0,0 0 6,0-1 0,3 3 22,2-1 12,1 2-40,0-1 0,-3-2 89,3 3-89,-1-4 17,7 6-17,-9-5 0,3 3-11,-5-2 11,-1-1 0,2 1 17,-2-1 27,0 0-44,-1-1 0,1 1 0,-1-1-5,0-1 5,0 1 0,-1-1 5,0 0 7,0 0-12,-1 1 0,0-1 0,0 1-6,2-1 6,0 0 6,4 3-1,4 0-50,3 3 85,19 8-35,-14-6-38,11 6 33,-18-9 11,0 1 45,-3-3-56,2 1-28,-6-2 22,3 1 6,0 0-5,-4-1 38,3-1-33,-4 0-11,5 2 5,-3-2 6,4 3 0,-4-3 17,2 4-17,-2-3 0,2 1-22,1 0 22,-3-2-6,6 4 40,-6-3-34,3 1 0,-4-2 0,0 1-34,-1-1 34,0-1 0,-2 1 11,1 0 23,-1-1-34,0 0 0,0 0 0,2 1-50,3 0 50,-1-1 28,3 0 5,-2 1-38,-1-1 5,3 1-6,16 7-3386,-13-5 3392,15 6-34,-12-7 46,-7-1 44,3 1-96,-10-3 40,-2 0-11,2 0 3454,3 0-3443,-3 0 0,3 0 0,-3 0-17,1 0 17,0 0 39,1 0-39,0 0 0,1 0 0,0 0-6,0-1 34,2-1-28,4-2 6,-1 1-51,2-2 45,-3 3 11,1 0-5,-4 0-6,1 1 0,-6 0 11,0 1-22,0 0 5,-1 0 12,0 0-6,2 0-11,1 0 5,1 0 6,1 0 0,1 0 6,1 0 5,2 0-11,2 0 0,1 0-11,6 0 11,-4 0 0,3 0-6,-7 0 6,1 0 0,-6 0-17,3 0 17,-6 0 0,0 0 12,-1 0 27,1 0-62,1 0 23,-1 0 0,1 0-5,-1 0 16,-2 0-11,3 0 0,-1 0 0,2 0-6,0 0 6,1 0 0,0 0-11,-1 0 39,-1 0-28,1 0 0,-1 0-22,0 0 11,0 0 11,1 0 0,-1 0 44,2 0-72,1 0 56,16 3-28,-6-1 0,21 3 0,-24-3 0,6-1-44,-15 0 49,-2-1-5,-1 0 0,0 0 39,-1 0-39,0 0-11,0 0 6,1 0 5,1 0 39,3 0-50,-1 0 11,2 0-17,-4 1 6,2-1 11,0 2 0,2-2-6,0 1 51,-1-1-56,4 1-12,-1 0 23,0-1 0,-1 1 0,-2-1 17,5 2-17,-1-2-17,3 2 12,1-2 5,-3 2 0,2-2 39,-4 1-50,4 0-1,-2 0-21,3 0 38,-4 0-5,4 0 34,-4 1-40,3-1 6,-5 0-44,2-1 55,-2 1-11,0 0 39,-2-1-45,-2 1 6,1 0 0,-1-1-28,3 1 28,-2 0 34,5 0-45,-2 0-28,4 1 72,-3 0-33,5-1 6,-6 1-12,2-1 6,-2 1-11,4 0 28,9 2-23,-6-1 6,4 0 0,-13-3-11,0 1 17,-1-1-6,-1 1 11,4 0-6,-3 0-5,3 0 0,-3 0-16,3 0 16,-3-1 0,0 1 5,1 0-5,-3 0 0,3 0-5,-3 0 5,1-1 0,0 1 5,1 0-5,-2-1 0,1 0 39,1 0-39,-2 0 0,2 0-22,-1 0 16,1 0 6,0 0-5,0 0 10,1 0-5,2 0 0,-1 0-5,2 0 5,-3 0 11,1 0 23,1 0-34,-1 0 0,-1 1-56,-2-1 56,1 1 22,0-1-16,1 0-6,0 0 0,0 0-6,0 0 0,0 0 6,1 0 0,0 0 28,3 0-28,-2 0 0,2 0-22,-2 0-23,0 0 51,-1 0-6,2 1 5,-3-1 63,2 1-80,-1-1-44,8 1 90,-5 1-40,11 2-5,-11-1 28,26 5-56,-20-6 39,17 4 0,-15-4 45,-4 0-45,3 0 0,-7-1-51,2 0 51,-3 1 11,-1-1 23,-2 0-34,-4-1 0,-1 0-34,1 0 57,-1 0-18,1 0-5,3 0-11,-1 0 6,2 1 5,0 0 0,4 1 22,-1 0-28,3 1 6,-2-2-39,5 2 39,-3-2 0,4 1 67,0-1-72,-5 0 5,4 1-39,-8-2 39,-1 1 0,-5-1 61,1 0-61,-2 0-56,2 1 56,-2-1 0,2 0 51,0 0-63,0 0 12,0 0 0,2 0-39,-2 0 50,3 0-11,-1 0 40,15 0-35,-11 0-5,10 0 6,-12 0-12,-2 0 6,5 0-56,-4 0 112,2 0-56,0 0 6,-2 0-57,1 0 51,-1 0 0,-2 0 51,0 0-51,-2 0 5,1 0-49,-1 0 44,1 0 0,-1 0 11,0 0 22,0 0-33,1 0 0,1 0-11,1 0 11,0 0 0,0-1-17,-3 1-4565,1 0-929,-10-4 5511,-2-3 0,0 2 0,2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6.2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6775,'13'1'2022,"-3"0"-1187,-10-1 2330,0 0-2964,10 0-33,-6 0-78,8 0 27,-10 0-111,0 0 33,0 0 40,0 1-74,1 1 85,0 1-1,0 0-83,1 0 156,-1-1-156,1 1 44,-1 0-10,1-1-35,-1 0 90,1 1-39,0-1-44,-1 1 77,1 0-89,-1 0 0,0-1 0,1 2-145,-1-1-343,1 1-508,0 1-730,1-1-436,0 1 2162,0-2 0,-2-1 0,-1-1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7.63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6703,'12'0'1058,"-2"0"-801,-10 0 763,0 0-678,0 3 224,0-3 16,1 3 23,0-3-23,1 0-184,1 0-202,0 0-117,2 0-74,-1 0 68,1 0-67,-1 0 83,0 0-16,0 0-73,0 0 0,-1 0 6,0 0-6,-1 0 67,0 0-61,0 0 162,1 1 95,-1 0-95,2 1 67,-2 0-162,2 0-68,-2 0 158,2 0-46,-1 0 23,1 0 124,1 1-130,0-1-44,0 2-46,0-1-38,0 2 78,1-1-84,0 1 0,0 0 39,0-1-207,3 4-756,-4-4-229,3 1-735,-3-3 1888,3-2 0,-4 0 0,1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8.1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7156,'15'13'2666,"-4"-2"-1977,-11-11 1042,0 0-1462,20 12-157,-11-8 45,15 11-118,-17-13-33,2 3-124,-3-4-1484,7 2-1389,-3-3 2991,4 0 0,-7 0 0,-3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8.76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7335,'16'16'1283,"-4"-4"-998,-12-12-21,0 0-85,9 0-11,-5 0-28,9 0-28,-9 0-61,2 1-51,-1 1 0,0 2-90,1-1-459,0 0-751,0-1 1300,0-1 0,-3 0 0,-1-1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07.0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286 1 7302,'9'2'1422,"-2"0"-1142,-7-2 2750,0 0-2957,-2 0-73,1 0 45,-3 0-45,3 0 0,-1 0 17,0 0-23,0 2 6,0-1 0,0 3-5,1-1 10,-1 1-5,2 0-22,-3 3 22,2-3-11,-1 4 5,1-6 6,1 1 6,0-1-6,0 0 11,0 0-11,0 0 0,0 0 0,-1 1 0,0 2 5,0-1-5,0 1-5,1-2-6,-1 0 11,1 0 0,-1-1 11,1 0-6,0 0-5,0 0 0,0 0 6,0 0-12,-1 1 6,1 0 0,-1-1-5,1 0 5,0 0 0,0-1 0,-1 1 0,1 0-11,-1 0 11,1 0 0,0 0 0,-1 0 0,1 0 0,-1 1 0,1-1 0,-1 2 0,1-2 0,-2 2 11,1-1-11,-1 1 5,-1 3-10,1-3 5,-1 4 0,1-4 0,0 1 5,1-1-5,-1-1 0,1 1-5,0-2 5,-1 1 0,2-1-11,-1-1 5,1 1 6,0-1 0,0 1 0,0 0-6,-1 1 46,1-1-40,-2 1 0,2-1-28,-2 1 22,2-1 12,-2 2-6,1-1 39,0 0-34,-1 0-5,1 1 12,-1-1 55,0 2-62,0 0-5,0 1 6,0-2 0,0 0-6,0 0 0,0 0 0,-1 1 0,1-1 0,-2 2-6,1-1 12,-1-1-6,2 0 0,1-2 11,-1 1-11,0-1 0,0 2 0,0-1 6,0 1-12,0 1 6,0-1-6,0 1 6,0 2 0,-1-2 6,-1 4 0,2-4-6,-2 1 0,2-2-6,-1 1 0,1-1 6,-2 1-17,2 0 17,-3 1 6,3-1 11,-4 2-17,3-2 0,-2 2 6,1-3-6,0 4 0,0-4-6,-2 7 6,3-7 0,-2 5-6,2-5 6,0 1 0,0-1 6,1-1-6,-1 0 0,1 1 0,-1-1 6,2 0-6,-1 1 0,1-1 0,-1 0-6,-1 2 6,1 0 0,-2 1 6,0 0-6,-1 2-17,0-1 17,-1 2 0,3-5 0,0 1 0,1-3 17,0 1-17,1-1 0,-1 0-6,2-1 0,-2 1 6,2-2 6,-2 3-6,1-2 0,0 2-6,-1-1-22,1 1 28,-1 0 0,0 1-17,1-1 17,-1 1 12,1-1-7,-1 1 29,0 1-34,0-1-6,0 1 6,-1-1-28,2-2 34,-1 0 398,2-1-2639,0-10 2235,0-1 0,0 0 0,0 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17.3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280 35 8030,'12'9'1148,"-1"-4"-655,-7-9-73,1-1-73,-1 2 197,0-2-175,-2 2 6,1-1-156,-2 3-12,1-2-201,-1 1 83,2-2-38,-1 0-12,1 1 17,-1 0 280,0 1-184,-1 1 100,0-1-264,-8 8 12,4 0-5,-10 10 5,6-5 0,-4 5-6,4-5-27,-1 2 33,0 0 0,-2 2-28,-7 13 28,5-10-45,-15 25 45,14-24-39,-8 11-85,11-14 24,-5 7 32,4-7 29,-4 8 39,8-12 11,-1 3-11,3-4-5,-4 4-74,2-4 46,-10 13 33,9-12-17,-5 6 11,9-10-22,-1 0 56,-1 6-28,0-4 0,-1 4-5,3-4 16,0-2-17,1 0-61,0 1 62,2-2-18,0 1 23,0-4 0,0-1 0,0 0 0,0-1 0,0 0-22,1 1-236,-2-1-1798,1 2-1136,0-1 3192,0-1 0,1 0 0,0-2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18.6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594 0 6355,'3'3'1619,"-1"-1"-504,-2-2-1037,-8 0 85,6 0 55,-5 0-218,7 0 700,0 0-549,-4 4-140,-3 6-5,-1 1 0,-3 6 50,3-5-56,-8 9 39,-3 3-39,-11 17 0,7-12-17,-3 6 17,12-15 39,-9 9-44,7-5 5,-7 6-6,1 3-243,4-9 260,-13 17 39,14-17-67,-4 6 17,9-10 0,2-2 0,2-1 12,1-3 21,3-1 23,-3 3-39,2-4 232,-2 2-249,1-4 28,-3 1-28,-4 7 0,1-4 17,-4 6-17,4-7 0,1 0 0,2-1 23,-1 0-23,2-3 0,1 1-6,0-2 6,1 0 0,1-1-6,1 3 12,1-2 61,-2 13 40,2-13 346,-2 16-330,2-16-5,-1 7 56,0-6 61,1-1-90,-1-1 58,0 0-147,-1-1-6,2-1 79,1-2 380,1-1-665,1-2-4292,4-4 4448,0 1 0,1-2 0,-3 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0.5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936 17 7789,'7'-2'1535,"0"1"-1009,-5-4-122,0 1 441,1-1 68,-19 24-913,2-3-1293,-19 29 1,-14 19 0,7-8 1286,-7 9 6,10-13 0,-7 9 0,11-13 443,10-11-443,-3 2 0,7-9-118,-7 7 118,14-18 0,-4 4 0,5-3 2868,3-4-2868,-2 4 501,3-5-496,-6 8-5,2-5 0,-5 5 173,5-8-392,-5 6-83,-2-1 263,-7 8-6,6-7 45,1 0 0,8-8 0,-1 0-6,4-2 6,1-2 0,1-2 0,2-2-22,0 0 22,1 0 0,-1 0 112,-1 4-62,-1 1-50,0 1 12,0-2-1,2-2-11,-1-1 0,0 1-6,0 0 12,-1 0-6,1 2 0,-2 2 5,-1 1 1,-2 3-6,0-1 0,0 1 90,0-2-90,2 0 128,-2 2-83,4-5 17,-2 5-17,0-2-45,2-3 22,0 4 28,0-4-5,-3 6-22,-2-1-23,-3 4 5,4-7 90,0 1 124,2-5-207,2 1 55,-13 14-67,9-9 5,-9 11 57,8-12-56,2 0 156,2-3-106,2-1 67,2-6-84,1 0-33,-1 0 22,2 1 11,-1-1-33,0 0 55,0 0 1,1-1 39,-1 0 1036,1-2-1177,0 3 7,-1 0 89,0 2-56,-1-1 0,1 0-499,0-3-1248,9-10-2264,3-6 4011,5-5 0,-7 7 0,-4 5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4.8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880 1 6462,'2'14'1148,"-2"-2"-689,-4-5-78,-1 1-4353,-1 2 4281,0 0 987,-2 1-865,1 2-184,-3 0-34,1 2 229,-8 14-324,7-9 173,-7 11 3252,7-13-3285,-7 11-62,-4 5-157,-27 34-34,18-25 18,-12 13-18,18-22 74,-13 23-737,11-17 658,-9 13-80,21-33 92,0-2 10,0-1 23,-1-2-56,1 1 11,1-3 613,0 2-613,1-2 90,-5 7-56,4-3-23,-3 5-11,4-6 0,2 1 0,-1-1-33,0 0 44,-5 6 11,-8 12-27,6-8 10,-6 7 34,13-17 79,-4 10-107,6-8 74,-7 12-46,6-6-56,-6 8 34,-3 12-17,9-22 95,-7 22-95,14-33 219,-8 17-57,6-16-33,-4 6-129,4-9 84,0 4-79,2-7 68,1 1 39,0-4-61,1 0-51,-1-1 33,0 1 6,1 2-33,0-1 184,-6 8-106,3-7-72,-4 6 44,5-9-17,0 2-39,0-1 33,-1 0 7,2 0-29,0-2 84,1 1-739,1-1-2308,7-8 2952,1-2 0,1 0 0,-3 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7.0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650 23 7005,'-2'-12'823,"0"2"-543,-1 11 101,-1 2-112,0 1-34,-5 5-134,3-1 6,-4 4 94,1-3 158,-4 9 117,-4 3-342,1 2 101,-26 39 40,24-34-135,-19 28 347,22-30-190,4-7 50,-2 6-263,4-10 185,-5 10-263,3-6 151,-4 6-73,-1-1 17,4-4 33,-11 15-95,13-16-22,-5 7-17,8-12 0,0 0 50,-5 7-61,2-4 6,-3 3 5,3-6 50,-3 5-33,-1 1 22,2-1-39,1-2 0,5-7-11,-1 5 11,2-5 0,-1 2 11,2-1-11,0-4 0,0 3-6,1-5 6,1 1 0,0-3-5,-1 4 5,1-1 0,-3 2 5,2 0-10,-2 0 5,-2 5-6,1-2 51,-2 0-51,2-2-22,3-3 23,0-1 5,1 0-6,2-4 12,-1 2-6,1-2 0,0 1 0,0 1-6,-2-1 6,0 4-5,0-1 10,-1 2-5,1-1 0,-1-1 0,1 1 0,-1-2 0,2 1-5,-1-1-7,0 0 35,1 1 33,0-2-39,0-1 61,1-1 23,-1-1-40,0 1-49,-1 2 88,0 0-94,0 1 72,0-1-78,1 0 325,0-1-274,-1-1 105,0 0-111,1 1 78,-2 0-33,2-1 0,-1 1 22,1 0-107,1-2 12,-4 7 5,2-3 23,-4 4-50,4-2 5,-2-2 50,-1 5 6,1-3 0,-1 1-50,2-4 94,2-2 763,0 0-2622,4-4-224,3-4 1983,5-6 0,-3 5 0,-1-1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0.3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77 6602,'4'-3'1724,"-1"0"-1343,-3-3-72,0 0 111,0 1 22,0 1-22,0-1-128,0 0-292,0 2-56,0-1-420,0 0 156,0 1-616,-1-4 936,0-1 0,-1 3 0,1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8.3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425 13 7319,'-2'-12'1590,"-11"20"-1119,5 4-29,-11 15-223,9-11 285,-7 8-213,5-4 23,-4 5-208,5-6 45,-5 6-50,0 1-45,-5 5 22,6-7-72,-7 4-6,9-10-6,-10 12 6,9-13 0,-3 5-5,4-5-1,3-5 6,1 2-101,3-6-184,-1 4 162,1-4 117,-3 4-67,3-4 73,-1 1-50,1-1 50,0-1-6,1 0-5,1 0 11,1-2 0,1 0 17,0-2-23,0 2 6,0-1 0,0-1 6,0 2 44,-2 4-44,2-3-6,-1 2 0,1-2 89,0-3-77,1 2-12,0-3 56,0 3-51,-1 0-5,0 1 0,1-2 73,-1 1-67,-1 1 100,1-1-16,0 2 72,-1-3-56,1 1 141,-2 2-247,1-1-6,-1 0-27,3-1-29,-1-3-112,1 2-649,0-3 823,1-1 0,0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9.9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306 1 9274,'-6'0'1327,"-5"9"1793,-6 19-2980,-3 6-135,0-2 158,2-5-40,5-5-73,2-2-50,-3 3 23,4-7-12,1-3 22,-2 3-33,2-5 0,1 2 79,-2 0-79,0 0 5,1 0 46,-1 0 5,0 3-51,2-3 1,1-1-6,4-5 0,1-4 6,2-1 5,-1 2-11,0 0 0,-2 2 5,1 0 29,-2 1-28,1 1 27,-4 3-27,2-2-6,-2 3 0,3-4-11,-1 1 11,1-3 0,0 2 0,1-4 0,2-1 0,1 0 5,-1-1-10,0 1 5,0 0-6,0 0 17,0 1-11,1-3-689,0 0-683,3-4-3367,5-5 4739,5-6 0,-5 5 0,-1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0.7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109 0 8522,'13'1'2224,"-3"2"-1591,-10 1-246,0 1-147,0 3 259,-3 3-163,-1 0-128,-2 3 161,-5 8-324,1-6 50,-3 8-5,3-8-1,-3 4-83,3-5-6,0 3 90,5-7-34,-2 5-56,2-5 50,-2 8 6,3-10-56,0 3 84,1-6-84,2 0 0,0 0 6,0 1 5,0 0-11,-1 0-79,2 2-290,-1-4-2040,2 2 600,4-5 1809,1 0 0,-1-2 0,-1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1.3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186 7 8814,'9'1'2100,"-1"0"-1288,-8-1 191,0 0-269,0-3-583,1 1 79,-1-1-40,0 2-89,-3 4 106,-3 3 0,-4 3 68,-2 5 363,-8 9-436,3-5 106,-4 8-123,5-6 6,0 0-85,-4 10-16,4-7-90,-5 12 0,11-18 39,0 3-39,7-13-73,0-1-67,3-5-1714,0 0 863,3-1-3592,8 0 4583,-1-2 0,2 2 0,-8-2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2.0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0 8825,'13'11'2017,"-2"-3"-1362,-11-8 1664,0-1-2000,0 0-117,0-1 251,0 0 679,0 1-824,0 4-134,-3 3 145,-2 4 241,-6 8-398,2-2-117,-5 7-45,9-11-790,-1 1-789,5-9-2079,1-2 3658,3-2 0,-2 0 0,2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5.7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 1000 8248,'-2'2'2101,"1"1"7729,0-3-7377,2-6-2453,1-1 0,4-6 0,4-1 0,10-10 17,0 2-17,9-10 17,-5 4-23,19-23 6,-8 11-39,14-19 45,-8 15-702,-8 10 1,3-3 695,6-3 0,2-2-3,11-10 1,5-3-15,-7 11 0,2-3 0,-4 5 28,-2 3 1,-3 2-12,12-8 0,-6 7-23,-10 11-16,-15 11 39,2-1-33,-10 9 49,-5 4-21,4 0 5,-4 1 1407,15-3-1402,-5 2-5,9-5 34,-10 5-34,1-2-56,-10 4-690,-1-1-217,-10 3-4968,-3 5-516,-6 0 6447,-6 2 0,4-3 0,0-2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7.5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 55 7095,'3'10'1142,"-1"-2"-431,-4-5-497,0-1 222,2 1-83,-2-2-157,1 1-17,-1-1 12,0 1-118,0-1 33,-1 2-39,-1-2-67,0 0-5,-1 1-1,1 0 17,0 0 135,1-1 218,0 0 252,2 0 370,0-1-919,-1 0-56,-2 2-11,-1-1 51,1 1-51,2 0 213,0 0 5,1-1 4509,0 0-4145,6-1-239,1-2-198,8-2 365,13-8-303,-2 0 96,13-3-107,-7 4 106,4 1-1263,0 0 1050,-1 1-434,-3 0 351,-4 2 33,-3 1-33,-9 3-6,-5 2 0,-7 1-3232,-3 0 1860,-6-1 533,-2 1-909,-10-1-1136,0 1 2884,-2 0 0,8 0 0,4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8.8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73 102 1126,'6'13'1042,"-1"-3"1616,-10-11-2647,2 0 1372,-3-1-1164,2 1 184,0-1 157,1-1-196,-1 1 1557,0-6-1573,0 2 2475,0-3-2487,1 3-241,2 1 34,-2-3-95,1 3 33,0-1 67,0 2 96,1 0 179,0 1 134,1-2-207,-1 3-162,-1-1-118,2 2-56,-2 1 22,1-1-28,-1 1 6,0-1 0,0 0 124,-1-2-1,0 1 286,1-2-140,0 1-118,1 0-78,0 1 56,1-1 22,-1 0 151,1-1 12,-1 1-174,1 0 190,-1 1 1542,1 2-1872,0 5 11,0-3 22,0 4 57,1-2 16,0-2 6,1 4-112,-1-3 68,1 1-52,-2 0 40,1-2-11,-1 2 78,0 2-33,0-1 61,1 7-61,-1-5 16,1 3-72,-1-4-1,0 6 18,0-2 16,0 9-6,1-5 158,-1 4-107,1 2-112,0-5 67,-1 5-17,1-8-50,-1 3 28,0-3 56,0 2-84,0-1-11,0-3-22,-1 2 33,-1-5 0,0-1 61,0-2-55,1 0-6,1-1 0,-1 0-11,0-1 22,1 0-11,-1-1 73,0 0-73,1 0-269,0 1-1590,10-8-3547,2-3 5406,10-7 0,-9 6 0,-3 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3.8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101 1 6367,'-3'9'739,"-3"0"-526,-2-2-107,-4-2-17,2 0 427,-1 0-192,4-2-206,0 1-68,4-2 314,1 0 763,2-1-1721,-3-1-297,-4 0 891,-2 0 0,2 0 0,2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6.4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11995,'15'10'2465,"-4"-2"2666,-11-10-4862,0-1-118,0-1-34,0 1-150,0 1-1,0 9-67,3 41 107,0-12 72,4 31 1,2 5-57,0-11-22,1-1 0,-1-2 56,1-9 34,2 16-79,-5-27 11,1 4 23,-4-29 34,0-3-79,-1-2 0,-1-2 56,0-2 5,0-2 320,0 0-174,-1-2-162,-1-5-90,0 0-241,0-10 146,0 3-218,0-3-17,-1 2 123,-2-1-644,-6-10 548,3 4-66,-4-7 156,6 5-95,0 0 140,2 1 45,2-19 107,0 14 61,3-50-67,-1 49-6,3-29 45,-2 40-11,0-1 39,0 1 0,1-3 5,-1 7 62,2-7 85,-2 10 195,1-1-252,-2 5 28,0 1-11,1 1-5,-1-3-107,0 1 67,0 0 0,0-1-67,-1 4 0,0 0 274,-1 2-162,1 0-50,2 0 33,2 0-95,1 0 0,-1 0 67,1 0-61,1 0 5,0 0-28,-1-1 124,5-1-107,-5 0 0,3 0 5,-3 0 12,0-1-17,0 1-17,1 0 68,0 1-51,3 0-51,-2 0 46,4 1 10,-4-1 23,1 1-28,1-1-5,4-1-12,-1 1-22,5-1-62,-7 2-45,6 5 146,-11-1-5,5 3-46,-8-2 1,0 3-17,2 6 72,-1-3 63,0 3-68,-3-8 0,-1-2-12,1 1-55,-1-2 101,1 1-45,0 5-23,-1-4 34,1 4 6,-1-6 50,0 1-28,-1 5-23,-4-1 102,-4 6-107,-2-4 0,-5 2-23,8-6 68,-5 3-39,9-6-6,-3 2 0,3-3 11,-5 3-11,-3 2 28,-16 8-45,12-6 67,-10 4-50,21-10 0,-4 0 0,6-2 0,-6 1-39,2 1 6,-5 0-18,2 0 40,-1 0-6,1-1 12,2 0 5,2-1 0,2 0-17,1-1 22,1 0-5,-1 0 0,1 0 34,-1 0-79,0 0 51,-3 0-6,3 0 0,0-3 0,3 2 0,0-3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9/5/21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D8CB6B2-21C8-D44C-A81C-A178C4350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124876C-FA56-9741-A79A-675B89A15577}" type="slidenum">
              <a:rPr lang="en-US" altLang="en-US" sz="1200">
                <a:solidFill>
                  <a:schemeClr val="tx1"/>
                </a:solidFill>
              </a:rPr>
              <a:pPr/>
              <a:t>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513898A2-6672-AF42-AB4F-4679541B2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068357B-EBA0-814E-ADA2-4A9F8212F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4295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714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4270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9792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5748C3B5-F199-8241-95D4-4414238587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0FF8269-0FD5-5C40-903B-3C173143AAC1}" type="slidenum">
              <a:rPr lang="en-US" altLang="en-US" sz="1200">
                <a:solidFill>
                  <a:schemeClr val="tx1"/>
                </a:solidFill>
              </a:rPr>
              <a:pPr/>
              <a:t>10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C925C9DD-DE69-A543-9C89-6DC53B630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6E72D762-0C55-074A-80CB-5E84015CB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7630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29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880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TAE 2021 / Statistics for PP Lecture 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F9C888-ED01-3242-9E8B-ED2F10E550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5DC365-A707-314F-8FA2-B23BD6627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TAE 2021 / Statistics for PP Lecture 2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DCCB5F-841C-414E-B1AB-5E25757461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79EB9-B8C9-BB4B-B380-8DF577E378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585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E73754-4345-734F-B0EF-9DC738FF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BB783-7E60-A446-A206-9E365901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GB"/>
              <a:t>TAE 2021 / Statistics for PP Lecture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BE86D-AE5E-DA42-91F6-FA9928FE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C74EE884-096E-F443-88D4-EF68A0CC31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474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TAE 2021 / Statistics for PP Lecture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1.xml"/><Relationship Id="rId18" Type="http://schemas.openxmlformats.org/officeDocument/2006/relationships/image" Target="../media/image220.png"/><Relationship Id="rId26" Type="http://schemas.openxmlformats.org/officeDocument/2006/relationships/image" Target="../media/image260.png"/><Relationship Id="rId39" Type="http://schemas.openxmlformats.org/officeDocument/2006/relationships/customXml" Target="../ink/ink144.xml"/><Relationship Id="rId21" Type="http://schemas.openxmlformats.org/officeDocument/2006/relationships/customXml" Target="../ink/ink135.xml"/><Relationship Id="rId34" Type="http://schemas.openxmlformats.org/officeDocument/2006/relationships/image" Target="../media/image300.png"/><Relationship Id="rId42" Type="http://schemas.openxmlformats.org/officeDocument/2006/relationships/image" Target="../media/image34.png"/><Relationship Id="rId47" Type="http://schemas.openxmlformats.org/officeDocument/2006/relationships/customXml" Target="../ink/ink148.xml"/><Relationship Id="rId50" Type="http://schemas.openxmlformats.org/officeDocument/2006/relationships/image" Target="../media/image381.png"/><Relationship Id="rId55" Type="http://schemas.openxmlformats.org/officeDocument/2006/relationships/customXml" Target="../ink/ink152.xml"/><Relationship Id="rId7" Type="http://schemas.openxmlformats.org/officeDocument/2006/relationships/customXml" Target="../ink/ink128.xml"/><Relationship Id="rId2" Type="http://schemas.openxmlformats.org/officeDocument/2006/relationships/image" Target="../media/image22.png"/><Relationship Id="rId16" Type="http://schemas.openxmlformats.org/officeDocument/2006/relationships/image" Target="../media/image210.png"/><Relationship Id="rId29" Type="http://schemas.openxmlformats.org/officeDocument/2006/relationships/customXml" Target="../ink/ink139.xml"/><Relationship Id="rId11" Type="http://schemas.openxmlformats.org/officeDocument/2006/relationships/customXml" Target="../ink/ink130.xml"/><Relationship Id="rId24" Type="http://schemas.openxmlformats.org/officeDocument/2006/relationships/image" Target="../media/image250.png"/><Relationship Id="rId32" Type="http://schemas.openxmlformats.org/officeDocument/2006/relationships/image" Target="../media/image290.png"/><Relationship Id="rId37" Type="http://schemas.openxmlformats.org/officeDocument/2006/relationships/customXml" Target="../ink/ink143.xml"/><Relationship Id="rId40" Type="http://schemas.openxmlformats.org/officeDocument/2006/relationships/image" Target="../media/image330.png"/><Relationship Id="rId45" Type="http://schemas.openxmlformats.org/officeDocument/2006/relationships/customXml" Target="../ink/ink147.xml"/><Relationship Id="rId53" Type="http://schemas.openxmlformats.org/officeDocument/2006/relationships/customXml" Target="../ink/ink151.xml"/><Relationship Id="rId5" Type="http://schemas.openxmlformats.org/officeDocument/2006/relationships/customXml" Target="../ink/ink127.xml"/><Relationship Id="rId10" Type="http://schemas.openxmlformats.org/officeDocument/2006/relationships/image" Target="../media/image185.png"/><Relationship Id="rId19" Type="http://schemas.openxmlformats.org/officeDocument/2006/relationships/customXml" Target="../ink/ink134.xml"/><Relationship Id="rId31" Type="http://schemas.openxmlformats.org/officeDocument/2006/relationships/customXml" Target="../ink/ink140.xml"/><Relationship Id="rId44" Type="http://schemas.openxmlformats.org/officeDocument/2006/relationships/image" Target="../media/image35.png"/><Relationship Id="rId52" Type="http://schemas.openxmlformats.org/officeDocument/2006/relationships/image" Target="../media/image39.png"/><Relationship Id="rId4" Type="http://schemas.openxmlformats.org/officeDocument/2006/relationships/image" Target="../media/image15.png"/><Relationship Id="rId9" Type="http://schemas.openxmlformats.org/officeDocument/2006/relationships/customXml" Target="../ink/ink129.xml"/><Relationship Id="rId14" Type="http://schemas.openxmlformats.org/officeDocument/2006/relationships/image" Target="../media/image20.png"/><Relationship Id="rId22" Type="http://schemas.openxmlformats.org/officeDocument/2006/relationships/image" Target="../media/image240.png"/><Relationship Id="rId27" Type="http://schemas.openxmlformats.org/officeDocument/2006/relationships/customXml" Target="../ink/ink138.xml"/><Relationship Id="rId30" Type="http://schemas.openxmlformats.org/officeDocument/2006/relationships/image" Target="../media/image280.png"/><Relationship Id="rId35" Type="http://schemas.openxmlformats.org/officeDocument/2006/relationships/customXml" Target="../ink/ink142.xml"/><Relationship Id="rId43" Type="http://schemas.openxmlformats.org/officeDocument/2006/relationships/customXml" Target="../ink/ink146.xml"/><Relationship Id="rId48" Type="http://schemas.openxmlformats.org/officeDocument/2006/relationships/image" Target="../media/image371.png"/><Relationship Id="rId56" Type="http://schemas.openxmlformats.org/officeDocument/2006/relationships/image" Target="../media/image41.png"/><Relationship Id="rId8" Type="http://schemas.openxmlformats.org/officeDocument/2006/relationships/image" Target="../media/image172.png"/><Relationship Id="rId51" Type="http://schemas.openxmlformats.org/officeDocument/2006/relationships/customXml" Target="../ink/ink150.xml"/><Relationship Id="rId3" Type="http://schemas.openxmlformats.org/officeDocument/2006/relationships/customXml" Target="../ink/ink126.xml"/><Relationship Id="rId12" Type="http://schemas.openxmlformats.org/officeDocument/2006/relationships/image" Target="../media/image191.png"/><Relationship Id="rId17" Type="http://schemas.openxmlformats.org/officeDocument/2006/relationships/customXml" Target="../ink/ink133.xml"/><Relationship Id="rId25" Type="http://schemas.openxmlformats.org/officeDocument/2006/relationships/customXml" Target="../ink/ink137.xml"/><Relationship Id="rId33" Type="http://schemas.openxmlformats.org/officeDocument/2006/relationships/customXml" Target="../ink/ink141.xml"/><Relationship Id="rId38" Type="http://schemas.openxmlformats.org/officeDocument/2006/relationships/image" Target="../media/image320.png"/><Relationship Id="rId46" Type="http://schemas.openxmlformats.org/officeDocument/2006/relationships/image" Target="../media/image361.png"/><Relationship Id="rId20" Type="http://schemas.openxmlformats.org/officeDocument/2006/relationships/image" Target="../media/image230.png"/><Relationship Id="rId41" Type="http://schemas.openxmlformats.org/officeDocument/2006/relationships/customXml" Target="../ink/ink145.xml"/><Relationship Id="rId54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1.png"/><Relationship Id="rId15" Type="http://schemas.openxmlformats.org/officeDocument/2006/relationships/customXml" Target="../ink/ink132.xml"/><Relationship Id="rId23" Type="http://schemas.openxmlformats.org/officeDocument/2006/relationships/customXml" Target="../ink/ink136.xml"/><Relationship Id="rId28" Type="http://schemas.openxmlformats.org/officeDocument/2006/relationships/image" Target="../media/image27.png"/><Relationship Id="rId36" Type="http://schemas.openxmlformats.org/officeDocument/2006/relationships/image" Target="../media/image310.png"/><Relationship Id="rId49" Type="http://schemas.openxmlformats.org/officeDocument/2006/relationships/customXml" Target="../ink/ink1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tiff"/><Relationship Id="rId4" Type="http://schemas.openxmlformats.org/officeDocument/2006/relationships/image" Target="../media/image45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2.png"/><Relationship Id="rId18" Type="http://schemas.openxmlformats.org/officeDocument/2006/relationships/customXml" Target="../ink/ink161.xml"/><Relationship Id="rId26" Type="http://schemas.openxmlformats.org/officeDocument/2006/relationships/customXml" Target="../ink/ink165.xml"/><Relationship Id="rId39" Type="http://schemas.openxmlformats.org/officeDocument/2006/relationships/image" Target="../media/image145.png"/><Relationship Id="rId21" Type="http://schemas.openxmlformats.org/officeDocument/2006/relationships/image" Target="../media/image136.png"/><Relationship Id="rId34" Type="http://schemas.openxmlformats.org/officeDocument/2006/relationships/customXml" Target="../ink/ink169.xml"/><Relationship Id="rId42" Type="http://schemas.openxmlformats.org/officeDocument/2006/relationships/customXml" Target="../ink/ink173.xml"/><Relationship Id="rId47" Type="http://schemas.openxmlformats.org/officeDocument/2006/relationships/image" Target="../media/image149.png"/><Relationship Id="rId50" Type="http://schemas.openxmlformats.org/officeDocument/2006/relationships/customXml" Target="../ink/ink177.xml"/><Relationship Id="rId7" Type="http://schemas.openxmlformats.org/officeDocument/2006/relationships/image" Target="../media/image1290.png"/><Relationship Id="rId2" Type="http://schemas.openxmlformats.org/officeDocument/2006/relationships/customXml" Target="../ink/ink153.xml"/><Relationship Id="rId16" Type="http://schemas.openxmlformats.org/officeDocument/2006/relationships/customXml" Target="../ink/ink160.xml"/><Relationship Id="rId29" Type="http://schemas.openxmlformats.org/officeDocument/2006/relationships/image" Target="../media/image140.png"/><Relationship Id="rId11" Type="http://schemas.openxmlformats.org/officeDocument/2006/relationships/image" Target="../media/image131.png"/><Relationship Id="rId24" Type="http://schemas.openxmlformats.org/officeDocument/2006/relationships/customXml" Target="../ink/ink164.xml"/><Relationship Id="rId32" Type="http://schemas.openxmlformats.org/officeDocument/2006/relationships/customXml" Target="../ink/ink168.xml"/><Relationship Id="rId37" Type="http://schemas.openxmlformats.org/officeDocument/2006/relationships/image" Target="../media/image144.png"/><Relationship Id="rId40" Type="http://schemas.openxmlformats.org/officeDocument/2006/relationships/customXml" Target="../ink/ink172.xml"/><Relationship Id="rId45" Type="http://schemas.openxmlformats.org/officeDocument/2006/relationships/image" Target="../media/image148.png"/><Relationship Id="rId5" Type="http://schemas.openxmlformats.org/officeDocument/2006/relationships/image" Target="../media/image1280.png"/><Relationship Id="rId15" Type="http://schemas.openxmlformats.org/officeDocument/2006/relationships/image" Target="../media/image133.png"/><Relationship Id="rId23" Type="http://schemas.openxmlformats.org/officeDocument/2006/relationships/image" Target="../media/image137.png"/><Relationship Id="rId28" Type="http://schemas.openxmlformats.org/officeDocument/2006/relationships/customXml" Target="../ink/ink166.xml"/><Relationship Id="rId36" Type="http://schemas.openxmlformats.org/officeDocument/2006/relationships/customXml" Target="../ink/ink170.xml"/><Relationship Id="rId49" Type="http://schemas.openxmlformats.org/officeDocument/2006/relationships/image" Target="../media/image150.png"/><Relationship Id="rId10" Type="http://schemas.openxmlformats.org/officeDocument/2006/relationships/customXml" Target="../ink/ink157.xml"/><Relationship Id="rId19" Type="http://schemas.openxmlformats.org/officeDocument/2006/relationships/image" Target="../media/image135.png"/><Relationship Id="rId31" Type="http://schemas.openxmlformats.org/officeDocument/2006/relationships/image" Target="../media/image141.png"/><Relationship Id="rId44" Type="http://schemas.openxmlformats.org/officeDocument/2006/relationships/customXml" Target="../ink/ink174.xml"/><Relationship Id="rId4" Type="http://schemas.openxmlformats.org/officeDocument/2006/relationships/customXml" Target="../ink/ink154.xml"/><Relationship Id="rId9" Type="http://schemas.openxmlformats.org/officeDocument/2006/relationships/image" Target="../media/image1300.png"/><Relationship Id="rId14" Type="http://schemas.openxmlformats.org/officeDocument/2006/relationships/customXml" Target="../ink/ink159.xml"/><Relationship Id="rId22" Type="http://schemas.openxmlformats.org/officeDocument/2006/relationships/customXml" Target="../ink/ink163.xml"/><Relationship Id="rId27" Type="http://schemas.openxmlformats.org/officeDocument/2006/relationships/image" Target="../media/image139.png"/><Relationship Id="rId30" Type="http://schemas.openxmlformats.org/officeDocument/2006/relationships/customXml" Target="../ink/ink167.xml"/><Relationship Id="rId35" Type="http://schemas.openxmlformats.org/officeDocument/2006/relationships/image" Target="../media/image143.png"/><Relationship Id="rId43" Type="http://schemas.openxmlformats.org/officeDocument/2006/relationships/image" Target="../media/image147.png"/><Relationship Id="rId48" Type="http://schemas.openxmlformats.org/officeDocument/2006/relationships/customXml" Target="../ink/ink176.xml"/><Relationship Id="rId8" Type="http://schemas.openxmlformats.org/officeDocument/2006/relationships/customXml" Target="../ink/ink156.xml"/><Relationship Id="rId51" Type="http://schemas.openxmlformats.org/officeDocument/2006/relationships/image" Target="../media/image151.png"/><Relationship Id="rId3" Type="http://schemas.openxmlformats.org/officeDocument/2006/relationships/image" Target="../media/image1270.png"/><Relationship Id="rId12" Type="http://schemas.openxmlformats.org/officeDocument/2006/relationships/customXml" Target="../ink/ink158.xml"/><Relationship Id="rId17" Type="http://schemas.openxmlformats.org/officeDocument/2006/relationships/image" Target="../media/image134.png"/><Relationship Id="rId25" Type="http://schemas.openxmlformats.org/officeDocument/2006/relationships/image" Target="../media/image138.png"/><Relationship Id="rId33" Type="http://schemas.openxmlformats.org/officeDocument/2006/relationships/image" Target="../media/image142.png"/><Relationship Id="rId38" Type="http://schemas.openxmlformats.org/officeDocument/2006/relationships/customXml" Target="../ink/ink171.xml"/><Relationship Id="rId46" Type="http://schemas.openxmlformats.org/officeDocument/2006/relationships/customXml" Target="../ink/ink175.xml"/><Relationship Id="rId20" Type="http://schemas.openxmlformats.org/officeDocument/2006/relationships/customXml" Target="../ink/ink162.xml"/><Relationship Id="rId41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5.xml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7.png"/><Relationship Id="rId21" Type="http://schemas.openxmlformats.org/officeDocument/2006/relationships/customXml" Target="../ink/ink188.xml"/><Relationship Id="rId42" Type="http://schemas.openxmlformats.org/officeDocument/2006/relationships/image" Target="../media/image165.png"/><Relationship Id="rId47" Type="http://schemas.openxmlformats.org/officeDocument/2006/relationships/customXml" Target="../ink/ink201.xml"/><Relationship Id="rId63" Type="http://schemas.openxmlformats.org/officeDocument/2006/relationships/customXml" Target="../ink/ink209.xml"/><Relationship Id="rId68" Type="http://schemas.openxmlformats.org/officeDocument/2006/relationships/image" Target="../media/image178.png"/><Relationship Id="rId16" Type="http://schemas.openxmlformats.org/officeDocument/2006/relationships/customXml" Target="../ink/ink185.xml"/><Relationship Id="rId11" Type="http://schemas.openxmlformats.org/officeDocument/2006/relationships/image" Target="../media/image147.png"/><Relationship Id="rId24" Type="http://schemas.openxmlformats.org/officeDocument/2006/relationships/image" Target="../media/image156.png"/><Relationship Id="rId32" Type="http://schemas.openxmlformats.org/officeDocument/2006/relationships/image" Target="../media/image160.png"/><Relationship Id="rId37" Type="http://schemas.openxmlformats.org/officeDocument/2006/relationships/customXml" Target="../ink/ink196.xml"/><Relationship Id="rId40" Type="http://schemas.openxmlformats.org/officeDocument/2006/relationships/image" Target="../media/image164.png"/><Relationship Id="rId45" Type="http://schemas.openxmlformats.org/officeDocument/2006/relationships/customXml" Target="../ink/ink200.xml"/><Relationship Id="rId53" Type="http://schemas.openxmlformats.org/officeDocument/2006/relationships/customXml" Target="../ink/ink204.xml"/><Relationship Id="rId58" Type="http://schemas.openxmlformats.org/officeDocument/2006/relationships/image" Target="../media/image173.png"/><Relationship Id="rId66" Type="http://schemas.openxmlformats.org/officeDocument/2006/relationships/image" Target="../media/image177.png"/><Relationship Id="rId74" Type="http://schemas.openxmlformats.org/officeDocument/2006/relationships/image" Target="../media/image181.png"/><Relationship Id="rId79" Type="http://schemas.openxmlformats.org/officeDocument/2006/relationships/customXml" Target="../ink/ink217.xml"/><Relationship Id="rId5" Type="http://schemas.openxmlformats.org/officeDocument/2006/relationships/image" Target="../media/image1290.png"/><Relationship Id="rId61" Type="http://schemas.openxmlformats.org/officeDocument/2006/relationships/customXml" Target="../ink/ink208.xml"/><Relationship Id="rId19" Type="http://schemas.openxmlformats.org/officeDocument/2006/relationships/customXml" Target="../ink/ink187.xml"/><Relationship Id="rId14" Type="http://schemas.openxmlformats.org/officeDocument/2006/relationships/customXml" Target="../ink/ink184.xml"/><Relationship Id="rId22" Type="http://schemas.openxmlformats.org/officeDocument/2006/relationships/image" Target="../media/image155.png"/><Relationship Id="rId27" Type="http://schemas.openxmlformats.org/officeDocument/2006/relationships/customXml" Target="../ink/ink191.xml"/><Relationship Id="rId30" Type="http://schemas.openxmlformats.org/officeDocument/2006/relationships/image" Target="../media/image159.png"/><Relationship Id="rId35" Type="http://schemas.openxmlformats.org/officeDocument/2006/relationships/customXml" Target="../ink/ink195.xml"/><Relationship Id="rId43" Type="http://schemas.openxmlformats.org/officeDocument/2006/relationships/customXml" Target="../ink/ink199.xml"/><Relationship Id="rId48" Type="http://schemas.openxmlformats.org/officeDocument/2006/relationships/image" Target="../media/image168.png"/><Relationship Id="rId56" Type="http://schemas.openxmlformats.org/officeDocument/2006/relationships/image" Target="../media/image1720.png"/><Relationship Id="rId64" Type="http://schemas.openxmlformats.org/officeDocument/2006/relationships/image" Target="../media/image176.png"/><Relationship Id="rId69" Type="http://schemas.openxmlformats.org/officeDocument/2006/relationships/customXml" Target="../ink/ink212.xml"/><Relationship Id="rId77" Type="http://schemas.openxmlformats.org/officeDocument/2006/relationships/customXml" Target="../ink/ink216.xml"/><Relationship Id="rId8" Type="http://schemas.openxmlformats.org/officeDocument/2006/relationships/customXml" Target="../ink/ink181.xml"/><Relationship Id="rId51" Type="http://schemas.openxmlformats.org/officeDocument/2006/relationships/customXml" Target="../ink/ink203.xml"/><Relationship Id="rId72" Type="http://schemas.openxmlformats.org/officeDocument/2006/relationships/image" Target="../media/image180.png"/><Relationship Id="rId80" Type="http://schemas.openxmlformats.org/officeDocument/2006/relationships/image" Target="../media/image184.png"/><Relationship Id="rId3" Type="http://schemas.openxmlformats.org/officeDocument/2006/relationships/image" Target="../media/image1280.png"/><Relationship Id="rId12" Type="http://schemas.openxmlformats.org/officeDocument/2006/relationships/customXml" Target="../ink/ink183.xml"/><Relationship Id="rId17" Type="http://schemas.openxmlformats.org/officeDocument/2006/relationships/image" Target="../media/image153.png"/><Relationship Id="rId25" Type="http://schemas.openxmlformats.org/officeDocument/2006/relationships/customXml" Target="../ink/ink190.xml"/><Relationship Id="rId33" Type="http://schemas.openxmlformats.org/officeDocument/2006/relationships/customXml" Target="../ink/ink194.xml"/><Relationship Id="rId38" Type="http://schemas.openxmlformats.org/officeDocument/2006/relationships/image" Target="../media/image163.png"/><Relationship Id="rId46" Type="http://schemas.openxmlformats.org/officeDocument/2006/relationships/image" Target="../media/image167.png"/><Relationship Id="rId59" Type="http://schemas.openxmlformats.org/officeDocument/2006/relationships/customXml" Target="../ink/ink207.xml"/><Relationship Id="rId67" Type="http://schemas.openxmlformats.org/officeDocument/2006/relationships/customXml" Target="../ink/ink211.xml"/><Relationship Id="rId20" Type="http://schemas.openxmlformats.org/officeDocument/2006/relationships/image" Target="../media/image154.png"/><Relationship Id="rId41" Type="http://schemas.openxmlformats.org/officeDocument/2006/relationships/customXml" Target="../ink/ink198.xml"/><Relationship Id="rId54" Type="http://schemas.openxmlformats.org/officeDocument/2006/relationships/image" Target="../media/image171.png"/><Relationship Id="rId62" Type="http://schemas.openxmlformats.org/officeDocument/2006/relationships/image" Target="../media/image175.png"/><Relationship Id="rId70" Type="http://schemas.openxmlformats.org/officeDocument/2006/relationships/image" Target="../media/image179.png"/><Relationship Id="rId75" Type="http://schemas.openxmlformats.org/officeDocument/2006/relationships/customXml" Target="../ink/ink2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0.xml"/><Relationship Id="rId15" Type="http://schemas.openxmlformats.org/officeDocument/2006/relationships/image" Target="../media/image152.png"/><Relationship Id="rId23" Type="http://schemas.openxmlformats.org/officeDocument/2006/relationships/customXml" Target="../ink/ink189.xml"/><Relationship Id="rId28" Type="http://schemas.openxmlformats.org/officeDocument/2006/relationships/image" Target="../media/image158.png"/><Relationship Id="rId36" Type="http://schemas.openxmlformats.org/officeDocument/2006/relationships/image" Target="../media/image162.png"/><Relationship Id="rId49" Type="http://schemas.openxmlformats.org/officeDocument/2006/relationships/customXml" Target="../ink/ink202.xml"/><Relationship Id="rId57" Type="http://schemas.openxmlformats.org/officeDocument/2006/relationships/customXml" Target="../ink/ink206.xml"/><Relationship Id="rId10" Type="http://schemas.openxmlformats.org/officeDocument/2006/relationships/customXml" Target="../ink/ink182.xml"/><Relationship Id="rId31" Type="http://schemas.openxmlformats.org/officeDocument/2006/relationships/customXml" Target="../ink/ink193.xml"/><Relationship Id="rId44" Type="http://schemas.openxmlformats.org/officeDocument/2006/relationships/image" Target="../media/image166.png"/><Relationship Id="rId52" Type="http://schemas.openxmlformats.org/officeDocument/2006/relationships/image" Target="../media/image170.png"/><Relationship Id="rId60" Type="http://schemas.openxmlformats.org/officeDocument/2006/relationships/image" Target="../media/image174.png"/><Relationship Id="rId65" Type="http://schemas.openxmlformats.org/officeDocument/2006/relationships/customXml" Target="../ink/ink210.xml"/><Relationship Id="rId73" Type="http://schemas.openxmlformats.org/officeDocument/2006/relationships/customXml" Target="../ink/ink214.xml"/><Relationship Id="rId78" Type="http://schemas.openxmlformats.org/officeDocument/2006/relationships/image" Target="../media/image183.png"/><Relationship Id="rId4" Type="http://schemas.openxmlformats.org/officeDocument/2006/relationships/customXml" Target="../ink/ink179.xml"/><Relationship Id="rId9" Type="http://schemas.openxmlformats.org/officeDocument/2006/relationships/image" Target="../media/image131.png"/><Relationship Id="rId13" Type="http://schemas.openxmlformats.org/officeDocument/2006/relationships/image" Target="../media/image148.png"/><Relationship Id="rId18" Type="http://schemas.openxmlformats.org/officeDocument/2006/relationships/customXml" Target="../ink/ink186.xml"/><Relationship Id="rId39" Type="http://schemas.openxmlformats.org/officeDocument/2006/relationships/customXml" Target="../ink/ink197.xml"/><Relationship Id="rId34" Type="http://schemas.openxmlformats.org/officeDocument/2006/relationships/image" Target="../media/image161.png"/><Relationship Id="rId50" Type="http://schemas.openxmlformats.org/officeDocument/2006/relationships/image" Target="../media/image169.png"/><Relationship Id="rId55" Type="http://schemas.openxmlformats.org/officeDocument/2006/relationships/customXml" Target="../ink/ink205.xml"/><Relationship Id="rId76" Type="http://schemas.openxmlformats.org/officeDocument/2006/relationships/image" Target="../media/image182.png"/><Relationship Id="rId7" Type="http://schemas.openxmlformats.org/officeDocument/2006/relationships/image" Target="../media/image1300.png"/><Relationship Id="rId71" Type="http://schemas.openxmlformats.org/officeDocument/2006/relationships/customXml" Target="../ink/ink213.xml"/><Relationship Id="rId2" Type="http://schemas.openxmlformats.org/officeDocument/2006/relationships/customXml" Target="../ink/ink178.xml"/><Relationship Id="rId29" Type="http://schemas.openxmlformats.org/officeDocument/2006/relationships/customXml" Target="../ink/ink19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tiff"/><Relationship Id="rId4" Type="http://schemas.openxmlformats.org/officeDocument/2006/relationships/image" Target="../media/image49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0.png"/><Relationship Id="rId21" Type="http://schemas.openxmlformats.org/officeDocument/2006/relationships/image" Target="../media/image129.png"/><Relationship Id="rId42" Type="http://schemas.openxmlformats.org/officeDocument/2006/relationships/customXml" Target="../ink/ink21.xml"/><Relationship Id="rId63" Type="http://schemas.openxmlformats.org/officeDocument/2006/relationships/image" Target="../media/image338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customXml" Target="../ink/ink80.xml"/><Relationship Id="rId170" Type="http://schemas.openxmlformats.org/officeDocument/2006/relationships/image" Target="../media/image860.png"/><Relationship Id="rId191" Type="http://schemas.openxmlformats.org/officeDocument/2006/relationships/customXml" Target="../ink/ink96.xml"/><Relationship Id="rId205" Type="http://schemas.openxmlformats.org/officeDocument/2006/relationships/customXml" Target="../ink/ink103.xml"/><Relationship Id="rId226" Type="http://schemas.openxmlformats.org/officeDocument/2006/relationships/image" Target="../media/image1140.png"/><Relationship Id="rId247" Type="http://schemas.openxmlformats.org/officeDocument/2006/relationships/customXml" Target="../ink/ink124.xml"/><Relationship Id="rId107" Type="http://schemas.openxmlformats.org/officeDocument/2006/relationships/image" Target="../media/image551.png"/><Relationship Id="rId11" Type="http://schemas.openxmlformats.org/officeDocument/2006/relationships/image" Target="../media/image7100.png"/><Relationship Id="rId32" Type="http://schemas.openxmlformats.org/officeDocument/2006/relationships/customXml" Target="../ink/ink16.xml"/><Relationship Id="rId53" Type="http://schemas.openxmlformats.org/officeDocument/2006/relationships/image" Target="../media/image2810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customXml" Target="../ink/ink75.xml"/><Relationship Id="rId5" Type="http://schemas.openxmlformats.org/officeDocument/2006/relationships/image" Target="../media/image401.png"/><Relationship Id="rId95" Type="http://schemas.openxmlformats.org/officeDocument/2006/relationships/image" Target="../media/image491.png"/><Relationship Id="rId160" Type="http://schemas.openxmlformats.org/officeDocument/2006/relationships/image" Target="../media/image811.png"/><Relationship Id="rId181" Type="http://schemas.openxmlformats.org/officeDocument/2006/relationships/customXml" Target="../ink/ink91.xml"/><Relationship Id="rId216" Type="http://schemas.openxmlformats.org/officeDocument/2006/relationships/image" Target="../media/image1090.png"/><Relationship Id="rId237" Type="http://schemas.openxmlformats.org/officeDocument/2006/relationships/customXml" Target="../ink/ink119.xml"/><Relationship Id="rId22" Type="http://schemas.openxmlformats.org/officeDocument/2006/relationships/customXml" Target="../ink/ink11.xml"/><Relationship Id="rId43" Type="http://schemas.openxmlformats.org/officeDocument/2006/relationships/image" Target="../media/image239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71.png"/><Relationship Id="rId85" Type="http://schemas.openxmlformats.org/officeDocument/2006/relationships/image" Target="../media/image4400.png"/><Relationship Id="rId150" Type="http://schemas.openxmlformats.org/officeDocument/2006/relationships/image" Target="../media/image76.png"/><Relationship Id="rId171" Type="http://schemas.openxmlformats.org/officeDocument/2006/relationships/customXml" Target="../ink/ink86.xml"/><Relationship Id="rId192" Type="http://schemas.openxmlformats.org/officeDocument/2006/relationships/image" Target="../media/image970.png"/><Relationship Id="rId206" Type="http://schemas.openxmlformats.org/officeDocument/2006/relationships/image" Target="../media/image1040.png"/><Relationship Id="rId227" Type="http://schemas.openxmlformats.org/officeDocument/2006/relationships/customXml" Target="../ink/ink114.xml"/><Relationship Id="rId248" Type="http://schemas.openxmlformats.org/officeDocument/2006/relationships/image" Target="../media/image125.png"/><Relationship Id="rId12" Type="http://schemas.openxmlformats.org/officeDocument/2006/relationships/customXml" Target="../ink/ink6.xml"/><Relationship Id="rId33" Type="http://schemas.openxmlformats.org/officeDocument/2006/relationships/image" Target="../media/image189.png"/><Relationship Id="rId108" Type="http://schemas.openxmlformats.org/officeDocument/2006/relationships/customXml" Target="../ink/ink54.xml"/><Relationship Id="rId129" Type="http://schemas.openxmlformats.org/officeDocument/2006/relationships/image" Target="../media/image66.png"/><Relationship Id="rId54" Type="http://schemas.openxmlformats.org/officeDocument/2006/relationships/customXml" Target="../ink/ink27.xml"/><Relationship Id="rId75" Type="http://schemas.openxmlformats.org/officeDocument/2006/relationships/image" Target="../media/image390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customXml" Target="../ink/ink81.xml"/><Relationship Id="rId182" Type="http://schemas.openxmlformats.org/officeDocument/2006/relationships/image" Target="../media/image920.png"/><Relationship Id="rId217" Type="http://schemas.openxmlformats.org/officeDocument/2006/relationships/customXml" Target="../ink/ink109.xml"/><Relationship Id="rId6" Type="http://schemas.openxmlformats.org/officeDocument/2006/relationships/customXml" Target="../ink/ink3.xml"/><Relationship Id="rId238" Type="http://schemas.openxmlformats.org/officeDocument/2006/relationships/image" Target="../media/image120.png"/><Relationship Id="rId23" Type="http://schemas.openxmlformats.org/officeDocument/2006/relationships/image" Target="../media/image130.png"/><Relationship Id="rId119" Type="http://schemas.openxmlformats.org/officeDocument/2006/relationships/image" Target="../media/image611.png"/><Relationship Id="rId44" Type="http://schemas.openxmlformats.org/officeDocument/2006/relationships/customXml" Target="../ink/ink22.xml"/><Relationship Id="rId65" Type="http://schemas.openxmlformats.org/officeDocument/2006/relationships/image" Target="../media/image341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customXml" Target="../ink/ink76.xml"/><Relationship Id="rId172" Type="http://schemas.openxmlformats.org/officeDocument/2006/relationships/image" Target="../media/image870.png"/><Relationship Id="rId193" Type="http://schemas.openxmlformats.org/officeDocument/2006/relationships/customXml" Target="../ink/ink97.xml"/><Relationship Id="rId207" Type="http://schemas.openxmlformats.org/officeDocument/2006/relationships/customXml" Target="../ink/ink104.xml"/><Relationship Id="rId228" Type="http://schemas.openxmlformats.org/officeDocument/2006/relationships/image" Target="../media/image1150.png"/><Relationship Id="rId249" Type="http://schemas.openxmlformats.org/officeDocument/2006/relationships/customXml" Target="../ink/ink125.xml"/><Relationship Id="rId13" Type="http://schemas.openxmlformats.org/officeDocument/2006/relationships/image" Target="../media/image810.png"/><Relationship Id="rId109" Type="http://schemas.openxmlformats.org/officeDocument/2006/relationships/image" Target="../media/image561.png"/><Relationship Id="rId34" Type="http://schemas.openxmlformats.org/officeDocument/2006/relationships/customXml" Target="../ink/ink17.xml"/><Relationship Id="rId55" Type="http://schemas.openxmlformats.org/officeDocument/2006/relationships/image" Target="../media/image2910.png"/><Relationship Id="rId76" Type="http://schemas.openxmlformats.org/officeDocument/2006/relationships/customXml" Target="../ink/ink38.xml"/><Relationship Id="rId97" Type="http://schemas.openxmlformats.org/officeDocument/2006/relationships/image" Target="../media/image501.png"/><Relationship Id="rId120" Type="http://schemas.openxmlformats.org/officeDocument/2006/relationships/customXml" Target="../ink/ink60.xml"/><Relationship Id="rId141" Type="http://schemas.openxmlformats.org/officeDocument/2006/relationships/customXml" Target="../ink/ink71.xml"/><Relationship Id="rId7" Type="http://schemas.openxmlformats.org/officeDocument/2006/relationships/image" Target="../media/image51.png"/><Relationship Id="rId162" Type="http://schemas.openxmlformats.org/officeDocument/2006/relationships/image" Target="../media/image820.png"/><Relationship Id="rId183" Type="http://schemas.openxmlformats.org/officeDocument/2006/relationships/customXml" Target="../ink/ink92.xml"/><Relationship Id="rId218" Type="http://schemas.openxmlformats.org/officeDocument/2006/relationships/image" Target="../media/image1100.png"/><Relationship Id="rId239" Type="http://schemas.openxmlformats.org/officeDocument/2006/relationships/customXml" Target="../ink/ink120.xml"/><Relationship Id="rId250" Type="http://schemas.openxmlformats.org/officeDocument/2006/relationships/image" Target="../media/image126.png"/><Relationship Id="rId24" Type="http://schemas.openxmlformats.org/officeDocument/2006/relationships/customXml" Target="../ink/ink12.xml"/><Relationship Id="rId45" Type="http://schemas.openxmlformats.org/officeDocument/2006/relationships/image" Target="../media/image2410.png"/><Relationship Id="rId66" Type="http://schemas.openxmlformats.org/officeDocument/2006/relationships/customXml" Target="../ink/ink33.xml"/><Relationship Id="rId87" Type="http://schemas.openxmlformats.org/officeDocument/2006/relationships/image" Target="../media/image45.png"/><Relationship Id="rId110" Type="http://schemas.openxmlformats.org/officeDocument/2006/relationships/customXml" Target="../ink/ink55.xml"/><Relationship Id="rId131" Type="http://schemas.openxmlformats.org/officeDocument/2006/relationships/image" Target="../media/image67.png"/><Relationship Id="rId152" Type="http://schemas.openxmlformats.org/officeDocument/2006/relationships/image" Target="../media/image77.png"/><Relationship Id="rId173" Type="http://schemas.openxmlformats.org/officeDocument/2006/relationships/customXml" Target="../ink/ink87.xml"/><Relationship Id="rId194" Type="http://schemas.openxmlformats.org/officeDocument/2006/relationships/image" Target="../media/image980.png"/><Relationship Id="rId208" Type="http://schemas.openxmlformats.org/officeDocument/2006/relationships/image" Target="../media/image1050.png"/><Relationship Id="rId229" Type="http://schemas.openxmlformats.org/officeDocument/2006/relationships/customXml" Target="../ink/ink115.xml"/><Relationship Id="rId240" Type="http://schemas.openxmlformats.org/officeDocument/2006/relationships/image" Target="../media/image121.png"/><Relationship Id="rId14" Type="http://schemas.openxmlformats.org/officeDocument/2006/relationships/customXml" Target="../ink/ink7.xml"/><Relationship Id="rId35" Type="http://schemas.openxmlformats.org/officeDocument/2006/relationships/image" Target="../media/image190.png"/><Relationship Id="rId56" Type="http://schemas.openxmlformats.org/officeDocument/2006/relationships/customXml" Target="../ink/ink28.xml"/><Relationship Id="rId77" Type="http://schemas.openxmlformats.org/officeDocument/2006/relationships/image" Target="../media/image4000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20.png"/><Relationship Id="rId142" Type="http://schemas.openxmlformats.org/officeDocument/2006/relationships/image" Target="../media/image72.png"/><Relationship Id="rId163" Type="http://schemas.openxmlformats.org/officeDocument/2006/relationships/customXml" Target="../ink/ink82.xml"/><Relationship Id="rId184" Type="http://schemas.openxmlformats.org/officeDocument/2006/relationships/image" Target="../media/image930.png"/><Relationship Id="rId219" Type="http://schemas.openxmlformats.org/officeDocument/2006/relationships/customXml" Target="../ink/ink110.xml"/><Relationship Id="rId230" Type="http://schemas.openxmlformats.org/officeDocument/2006/relationships/image" Target="../media/image1160.png"/><Relationship Id="rId25" Type="http://schemas.openxmlformats.org/officeDocument/2006/relationships/image" Target="../media/image1410.png"/><Relationship Id="rId46" Type="http://schemas.openxmlformats.org/officeDocument/2006/relationships/customXml" Target="../ink/ink23.xml"/><Relationship Id="rId67" Type="http://schemas.openxmlformats.org/officeDocument/2006/relationships/image" Target="../media/image350.png"/><Relationship Id="rId88" Type="http://schemas.openxmlformats.org/officeDocument/2006/relationships/customXml" Target="../ink/ink44.xml"/><Relationship Id="rId111" Type="http://schemas.openxmlformats.org/officeDocument/2006/relationships/image" Target="../media/image571.png"/><Relationship Id="rId132" Type="http://schemas.openxmlformats.org/officeDocument/2006/relationships/customXml" Target="../ink/ink66.xml"/><Relationship Id="rId153" Type="http://schemas.openxmlformats.org/officeDocument/2006/relationships/customXml" Target="../ink/ink77.xml"/><Relationship Id="rId174" Type="http://schemas.openxmlformats.org/officeDocument/2006/relationships/image" Target="../media/image880.png"/><Relationship Id="rId195" Type="http://schemas.openxmlformats.org/officeDocument/2006/relationships/customXml" Target="../ink/ink98.xml"/><Relationship Id="rId209" Type="http://schemas.openxmlformats.org/officeDocument/2006/relationships/customXml" Target="../ink/ink105.xml"/><Relationship Id="rId220" Type="http://schemas.openxmlformats.org/officeDocument/2006/relationships/image" Target="../media/image1110.png"/><Relationship Id="rId241" Type="http://schemas.openxmlformats.org/officeDocument/2006/relationships/customXml" Target="../ink/ink121.xml"/><Relationship Id="rId15" Type="http://schemas.openxmlformats.org/officeDocument/2006/relationships/image" Target="../media/image911.png"/><Relationship Id="rId36" Type="http://schemas.openxmlformats.org/officeDocument/2006/relationships/customXml" Target="../ink/ink18.xml"/><Relationship Id="rId57" Type="http://schemas.openxmlformats.org/officeDocument/2006/relationships/image" Target="../media/image3010.png"/><Relationship Id="rId78" Type="http://schemas.openxmlformats.org/officeDocument/2006/relationships/customXml" Target="../ink/ink39.xml"/><Relationship Id="rId99" Type="http://schemas.openxmlformats.org/officeDocument/2006/relationships/image" Target="../media/image511.png"/><Relationship Id="rId101" Type="http://schemas.openxmlformats.org/officeDocument/2006/relationships/image" Target="../media/image52.png"/><Relationship Id="rId122" Type="http://schemas.openxmlformats.org/officeDocument/2006/relationships/customXml" Target="../ink/ink61.xml"/><Relationship Id="rId143" Type="http://schemas.openxmlformats.org/officeDocument/2006/relationships/customXml" Target="../ink/ink72.xml"/><Relationship Id="rId164" Type="http://schemas.openxmlformats.org/officeDocument/2006/relationships/image" Target="../media/image830.png"/><Relationship Id="rId185" Type="http://schemas.openxmlformats.org/officeDocument/2006/relationships/customXml" Target="../ink/ink93.xml"/><Relationship Id="rId4" Type="http://schemas.openxmlformats.org/officeDocument/2006/relationships/customXml" Target="../ink/ink2.xml"/><Relationship Id="rId9" Type="http://schemas.openxmlformats.org/officeDocument/2006/relationships/image" Target="../media/image610.png"/><Relationship Id="rId180" Type="http://schemas.openxmlformats.org/officeDocument/2006/relationships/image" Target="../media/image910.png"/><Relationship Id="rId210" Type="http://schemas.openxmlformats.org/officeDocument/2006/relationships/image" Target="../media/image1060.png"/><Relationship Id="rId215" Type="http://schemas.openxmlformats.org/officeDocument/2006/relationships/customXml" Target="../ink/ink108.xml"/><Relationship Id="rId236" Type="http://schemas.openxmlformats.org/officeDocument/2006/relationships/image" Target="../media/image119.png"/><Relationship Id="rId26" Type="http://schemas.openxmlformats.org/officeDocument/2006/relationships/customXml" Target="../ink/ink13.xml"/><Relationship Id="rId231" Type="http://schemas.openxmlformats.org/officeDocument/2006/relationships/customXml" Target="../ink/ink116.xml"/><Relationship Id="rId47" Type="http://schemas.openxmlformats.org/officeDocument/2006/relationships/image" Target="../media/image2510.png"/><Relationship Id="rId68" Type="http://schemas.openxmlformats.org/officeDocument/2006/relationships/customXml" Target="../ink/ink34.xml"/><Relationship Id="rId89" Type="http://schemas.openxmlformats.org/officeDocument/2006/relationships/image" Target="../media/image461.png"/><Relationship Id="rId112" Type="http://schemas.openxmlformats.org/officeDocument/2006/relationships/customXml" Target="../ink/ink56.xml"/><Relationship Id="rId133" Type="http://schemas.openxmlformats.org/officeDocument/2006/relationships/image" Target="../media/image68.png"/><Relationship Id="rId154" Type="http://schemas.openxmlformats.org/officeDocument/2006/relationships/image" Target="../media/image78.png"/><Relationship Id="rId175" Type="http://schemas.openxmlformats.org/officeDocument/2006/relationships/customXml" Target="../ink/ink88.xml"/><Relationship Id="rId196" Type="http://schemas.openxmlformats.org/officeDocument/2006/relationships/image" Target="../media/image990.png"/><Relationship Id="rId200" Type="http://schemas.openxmlformats.org/officeDocument/2006/relationships/image" Target="../media/image1011.png"/><Relationship Id="rId16" Type="http://schemas.openxmlformats.org/officeDocument/2006/relationships/customXml" Target="../ink/ink8.xml"/><Relationship Id="rId221" Type="http://schemas.openxmlformats.org/officeDocument/2006/relationships/customXml" Target="../ink/ink111.xml"/><Relationship Id="rId242" Type="http://schemas.openxmlformats.org/officeDocument/2006/relationships/image" Target="../media/image122.png"/><Relationship Id="rId37" Type="http://schemas.openxmlformats.org/officeDocument/2006/relationships/image" Target="../media/image2010.png"/><Relationship Id="rId58" Type="http://schemas.openxmlformats.org/officeDocument/2006/relationships/customXml" Target="../ink/ink29.xml"/><Relationship Id="rId79" Type="http://schemas.openxmlformats.org/officeDocument/2006/relationships/image" Target="../media/image4100.png"/><Relationship Id="rId102" Type="http://schemas.openxmlformats.org/officeDocument/2006/relationships/customXml" Target="../ink/ink51.xml"/><Relationship Id="rId123" Type="http://schemas.openxmlformats.org/officeDocument/2006/relationships/image" Target="../media/image630.png"/><Relationship Id="rId144" Type="http://schemas.openxmlformats.org/officeDocument/2006/relationships/image" Target="../media/image73.png"/><Relationship Id="rId90" Type="http://schemas.openxmlformats.org/officeDocument/2006/relationships/customXml" Target="../ink/ink45.xml"/><Relationship Id="rId165" Type="http://schemas.openxmlformats.org/officeDocument/2006/relationships/customXml" Target="../ink/ink83.xml"/><Relationship Id="rId186" Type="http://schemas.openxmlformats.org/officeDocument/2006/relationships/image" Target="../media/image940.png"/><Relationship Id="rId211" Type="http://schemas.openxmlformats.org/officeDocument/2006/relationships/customXml" Target="../ink/ink106.xml"/><Relationship Id="rId232" Type="http://schemas.openxmlformats.org/officeDocument/2006/relationships/image" Target="../media/image117.png"/><Relationship Id="rId27" Type="http://schemas.openxmlformats.org/officeDocument/2006/relationships/image" Target="../media/image1510.png"/><Relationship Id="rId48" Type="http://schemas.openxmlformats.org/officeDocument/2006/relationships/customXml" Target="../ink/ink24.xml"/><Relationship Id="rId69" Type="http://schemas.openxmlformats.org/officeDocument/2006/relationships/image" Target="../media/image360.png"/><Relationship Id="rId113" Type="http://schemas.openxmlformats.org/officeDocument/2006/relationships/image" Target="../media/image581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customXml" Target="../ink/ink78.xml"/><Relationship Id="rId176" Type="http://schemas.openxmlformats.org/officeDocument/2006/relationships/image" Target="../media/image890.png"/><Relationship Id="rId197" Type="http://schemas.openxmlformats.org/officeDocument/2006/relationships/customXml" Target="../ink/ink99.xml"/><Relationship Id="rId201" Type="http://schemas.openxmlformats.org/officeDocument/2006/relationships/customXml" Target="../ink/ink101.xml"/><Relationship Id="rId222" Type="http://schemas.openxmlformats.org/officeDocument/2006/relationships/image" Target="../media/image1120.png"/><Relationship Id="rId243" Type="http://schemas.openxmlformats.org/officeDocument/2006/relationships/customXml" Target="../ink/ink122.xml"/><Relationship Id="rId17" Type="http://schemas.openxmlformats.org/officeDocument/2006/relationships/image" Target="../media/image1010.png"/><Relationship Id="rId38" Type="http://schemas.openxmlformats.org/officeDocument/2006/relationships/customXml" Target="../ink/ink19.xml"/><Relationship Id="rId59" Type="http://schemas.openxmlformats.org/officeDocument/2006/relationships/image" Target="../media/image3110.png"/><Relationship Id="rId103" Type="http://schemas.openxmlformats.org/officeDocument/2006/relationships/image" Target="../media/image53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71.png"/><Relationship Id="rId145" Type="http://schemas.openxmlformats.org/officeDocument/2006/relationships/customXml" Target="../ink/ink73.xml"/><Relationship Id="rId166" Type="http://schemas.openxmlformats.org/officeDocument/2006/relationships/image" Target="../media/image840.png"/><Relationship Id="rId187" Type="http://schemas.openxmlformats.org/officeDocument/2006/relationships/customXml" Target="../ink/ink94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070.png"/><Relationship Id="rId233" Type="http://schemas.openxmlformats.org/officeDocument/2006/relationships/customXml" Target="../ink/ink117.xml"/><Relationship Id="rId28" Type="http://schemas.openxmlformats.org/officeDocument/2006/relationships/customXml" Target="../ink/ink14.xml"/><Relationship Id="rId49" Type="http://schemas.openxmlformats.org/officeDocument/2006/relationships/image" Target="../media/image2610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200.png"/><Relationship Id="rId135" Type="http://schemas.openxmlformats.org/officeDocument/2006/relationships/image" Target="../media/image69.png"/><Relationship Id="rId156" Type="http://schemas.openxmlformats.org/officeDocument/2006/relationships/image" Target="../media/image79.png"/><Relationship Id="rId177" Type="http://schemas.openxmlformats.org/officeDocument/2006/relationships/customXml" Target="../ink/ink89.xml"/><Relationship Id="rId198" Type="http://schemas.openxmlformats.org/officeDocument/2006/relationships/image" Target="../media/image1000.png"/><Relationship Id="rId202" Type="http://schemas.openxmlformats.org/officeDocument/2006/relationships/image" Target="../media/image1020.png"/><Relationship Id="rId223" Type="http://schemas.openxmlformats.org/officeDocument/2006/relationships/customXml" Target="../ink/ink112.xml"/><Relationship Id="rId244" Type="http://schemas.openxmlformats.org/officeDocument/2006/relationships/image" Target="../media/image123.png"/><Relationship Id="rId18" Type="http://schemas.openxmlformats.org/officeDocument/2006/relationships/customXml" Target="../ink/ink9.xml"/><Relationship Id="rId39" Type="http://schemas.openxmlformats.org/officeDocument/2006/relationships/image" Target="../media/image2110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40.png"/><Relationship Id="rId146" Type="http://schemas.openxmlformats.org/officeDocument/2006/relationships/image" Target="../media/image740.png"/><Relationship Id="rId167" Type="http://schemas.openxmlformats.org/officeDocument/2006/relationships/customXml" Target="../ink/ink84.xml"/><Relationship Id="rId188" Type="http://schemas.openxmlformats.org/officeDocument/2006/relationships/image" Target="../media/image950.png"/><Relationship Id="rId71" Type="http://schemas.openxmlformats.org/officeDocument/2006/relationships/image" Target="../media/image370.png"/><Relationship Id="rId92" Type="http://schemas.openxmlformats.org/officeDocument/2006/relationships/customXml" Target="../ink/ink46.xml"/><Relationship Id="rId213" Type="http://schemas.openxmlformats.org/officeDocument/2006/relationships/customXml" Target="../ink/ink107.xml"/><Relationship Id="rId234" Type="http://schemas.openxmlformats.org/officeDocument/2006/relationships/image" Target="../media/image118.png"/><Relationship Id="rId2" Type="http://schemas.openxmlformats.org/officeDocument/2006/relationships/customXml" Target="../ink/ink1.xml"/><Relationship Id="rId29" Type="http://schemas.openxmlformats.org/officeDocument/2006/relationships/image" Target="../media/image1610.png"/><Relationship Id="rId40" Type="http://schemas.openxmlformats.org/officeDocument/2006/relationships/customXml" Target="../ink/ink20.xml"/><Relationship Id="rId115" Type="http://schemas.openxmlformats.org/officeDocument/2006/relationships/image" Target="../media/image591.png"/><Relationship Id="rId136" Type="http://schemas.openxmlformats.org/officeDocument/2006/relationships/customXml" Target="../ink/ink68.xml"/><Relationship Id="rId157" Type="http://schemas.openxmlformats.org/officeDocument/2006/relationships/customXml" Target="../ink/ink79.xml"/><Relationship Id="rId178" Type="http://schemas.openxmlformats.org/officeDocument/2006/relationships/image" Target="../media/image900.png"/><Relationship Id="rId61" Type="http://schemas.openxmlformats.org/officeDocument/2006/relationships/image" Target="../media/image3210.png"/><Relationship Id="rId82" Type="http://schemas.openxmlformats.org/officeDocument/2006/relationships/customXml" Target="../ink/ink41.xml"/><Relationship Id="rId199" Type="http://schemas.openxmlformats.org/officeDocument/2006/relationships/customXml" Target="../ink/ink100.xml"/><Relationship Id="rId203" Type="http://schemas.openxmlformats.org/officeDocument/2006/relationships/customXml" Target="../ink/ink102.xml"/><Relationship Id="rId19" Type="http://schemas.openxmlformats.org/officeDocument/2006/relationships/image" Target="../media/image1111.png"/><Relationship Id="rId224" Type="http://schemas.openxmlformats.org/officeDocument/2006/relationships/image" Target="../media/image1130.png"/><Relationship Id="rId245" Type="http://schemas.openxmlformats.org/officeDocument/2006/relationships/customXml" Target="../ink/ink123.xml"/><Relationship Id="rId30" Type="http://schemas.openxmlformats.org/officeDocument/2006/relationships/customXml" Target="../ink/ink15.xml"/><Relationship Id="rId105" Type="http://schemas.openxmlformats.org/officeDocument/2006/relationships/image" Target="../media/image541.png"/><Relationship Id="rId126" Type="http://schemas.openxmlformats.org/officeDocument/2006/relationships/customXml" Target="../ink/ink63.xml"/><Relationship Id="rId147" Type="http://schemas.openxmlformats.org/officeDocument/2006/relationships/customXml" Target="../ink/ink74.xml"/><Relationship Id="rId168" Type="http://schemas.openxmlformats.org/officeDocument/2006/relationships/image" Target="../media/image850.png"/><Relationship Id="rId51" Type="http://schemas.openxmlformats.org/officeDocument/2006/relationships/image" Target="../media/image2710.png"/><Relationship Id="rId72" Type="http://schemas.openxmlformats.org/officeDocument/2006/relationships/customXml" Target="../ink/ink36.xml"/><Relationship Id="rId93" Type="http://schemas.openxmlformats.org/officeDocument/2006/relationships/image" Target="../media/image481.png"/><Relationship Id="rId189" Type="http://schemas.openxmlformats.org/officeDocument/2006/relationships/customXml" Target="../ink/ink95.xml"/><Relationship Id="rId3" Type="http://schemas.openxmlformats.org/officeDocument/2006/relationships/image" Target="../media/image337.png"/><Relationship Id="rId214" Type="http://schemas.openxmlformats.org/officeDocument/2006/relationships/image" Target="../media/image1080.png"/><Relationship Id="rId235" Type="http://schemas.openxmlformats.org/officeDocument/2006/relationships/customXml" Target="../ink/ink118.xml"/><Relationship Id="rId116" Type="http://schemas.openxmlformats.org/officeDocument/2006/relationships/customXml" Target="../ink/ink58.xml"/><Relationship Id="rId137" Type="http://schemas.openxmlformats.org/officeDocument/2006/relationships/image" Target="../media/image70.png"/><Relationship Id="rId158" Type="http://schemas.openxmlformats.org/officeDocument/2006/relationships/image" Target="../media/image800.png"/><Relationship Id="rId20" Type="http://schemas.openxmlformats.org/officeDocument/2006/relationships/customXml" Target="../ink/ink10.xml"/><Relationship Id="rId41" Type="http://schemas.openxmlformats.org/officeDocument/2006/relationships/image" Target="../media/image2210.png"/><Relationship Id="rId62" Type="http://schemas.openxmlformats.org/officeDocument/2006/relationships/customXml" Target="../ink/ink31.xml"/><Relationship Id="rId83" Type="http://schemas.openxmlformats.org/officeDocument/2006/relationships/image" Target="../media/image4300.png"/><Relationship Id="rId179" Type="http://schemas.openxmlformats.org/officeDocument/2006/relationships/customXml" Target="../ink/ink90.xml"/><Relationship Id="rId190" Type="http://schemas.openxmlformats.org/officeDocument/2006/relationships/image" Target="../media/image960.png"/><Relationship Id="rId204" Type="http://schemas.openxmlformats.org/officeDocument/2006/relationships/image" Target="../media/image1030.png"/><Relationship Id="rId225" Type="http://schemas.openxmlformats.org/officeDocument/2006/relationships/customXml" Target="../ink/ink113.xml"/><Relationship Id="rId246" Type="http://schemas.openxmlformats.org/officeDocument/2006/relationships/image" Target="../media/image124.png"/><Relationship Id="rId106" Type="http://schemas.openxmlformats.org/officeDocument/2006/relationships/customXml" Target="../ink/ink53.xml"/><Relationship Id="rId127" Type="http://schemas.openxmlformats.org/officeDocument/2006/relationships/image" Target="../media/image65.png"/><Relationship Id="rId10" Type="http://schemas.openxmlformats.org/officeDocument/2006/relationships/customXml" Target="../ink/ink5.xml"/><Relationship Id="rId31" Type="http://schemas.openxmlformats.org/officeDocument/2006/relationships/image" Target="../media/image1710.png"/><Relationship Id="rId52" Type="http://schemas.openxmlformats.org/officeDocument/2006/relationships/customXml" Target="../ink/ink26.xml"/><Relationship Id="rId73" Type="http://schemas.openxmlformats.org/officeDocument/2006/relationships/image" Target="../media/image380.png"/><Relationship Id="rId94" Type="http://schemas.openxmlformats.org/officeDocument/2006/relationships/customXml" Target="../ink/ink47.xml"/><Relationship Id="rId148" Type="http://schemas.openxmlformats.org/officeDocument/2006/relationships/image" Target="../media/image75.png"/><Relationship Id="rId169" Type="http://schemas.openxmlformats.org/officeDocument/2006/relationships/customXml" Target="../ink/ink8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2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94954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020" y="2001158"/>
            <a:ext cx="40100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Taller de </a:t>
            </a:r>
            <a:r>
              <a:rPr lang="en-GB" dirty="0" err="1">
                <a:solidFill>
                  <a:srgbClr val="0070C0"/>
                </a:solidFill>
                <a:latin typeface="+mj-lt"/>
              </a:rPr>
              <a:t>Altas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+mj-lt"/>
              </a:rPr>
              <a:t>Energías</a:t>
            </a:r>
            <a:endParaRPr lang="en-GB" dirty="0">
              <a:solidFill>
                <a:srgbClr val="0070C0"/>
              </a:solidFill>
              <a:latin typeface="+mj-lt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 err="1">
                <a:solidFill>
                  <a:srgbClr val="0070C0"/>
                </a:solidFill>
                <a:latin typeface="+mj-lt"/>
              </a:rPr>
              <a:t>Benasque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, Spain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+mj-lt"/>
              </a:rPr>
              <a:t>6 September 2021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440238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4795838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8ED7B98-2DA6-564D-A3D8-6F6A01118E4A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93914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Physics</a:t>
            </a:r>
          </a:p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F682F-8B09-AF47-9E15-9E9E4E996EB3}"/>
              </a:ext>
            </a:extLst>
          </p:cNvPr>
          <p:cNvSpPr txBox="1"/>
          <p:nvPr/>
        </p:nvSpPr>
        <p:spPr>
          <a:xfrm>
            <a:off x="3722915" y="3701143"/>
            <a:ext cx="3375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benasque.org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/2021tae/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62316F-16E3-3541-B138-2ACB5073B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90543"/>
            <a:ext cx="1611086" cy="163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E4E488-790E-CF47-8BA0-50FE0CACF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78" y="3219451"/>
            <a:ext cx="29591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1">
            <a:extLst>
              <a:ext uri="{FF2B5EF4-FFF2-40B4-BE49-F238E27FC236}">
                <a16:creationId xmlns:a16="http://schemas.microsoft.com/office/drawing/2014/main" id="{7E9D0526-CED2-F945-AD04-CC533A76E9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4034" name="Footer Placeholder 2">
            <a:extLst>
              <a:ext uri="{FF2B5EF4-FFF2-40B4-BE49-F238E27FC236}">
                <a16:creationId xmlns:a16="http://schemas.microsoft.com/office/drawing/2014/main" id="{A590374E-7291-C245-9265-8175D710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TAE 2021 / Statistics for PP Lecture 2</a:t>
            </a: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02D1EE25-E82C-E140-BB60-6A32CB00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FCF4C54-3FE7-454B-92FC-CD00912D2ED9}" type="slidenum">
              <a:rPr lang="en-GB" altLang="en-US" sz="1400">
                <a:solidFill>
                  <a:srgbClr val="0070C0"/>
                </a:solidFill>
              </a:rPr>
              <a:pPr/>
              <a:t>10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E1DECB92-1183-3342-BD78-BD8B08D9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3517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doesn’t usually help</a:t>
            </a:r>
          </a:p>
        </p:txBody>
      </p:sp>
      <p:sp>
        <p:nvSpPr>
          <p:cNvPr id="44037" name="TextBox 1">
            <a:extLst>
              <a:ext uri="{FF2B5EF4-FFF2-40B4-BE49-F238E27FC236}">
                <a16:creationId xmlns:a16="http://schemas.microsoft.com/office/drawing/2014/main" id="{448C4F4D-2BD4-9E45-8DFA-90EDA31EE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933677"/>
            <a:ext cx="85137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usually don’t have explicit formulae for the pdfs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for a given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can’t evaluate the likelihood ratio</a:t>
            </a:r>
          </a:p>
        </p:txBody>
      </p:sp>
      <p:sp>
        <p:nvSpPr>
          <p:cNvPr id="44038" name="TextBox 7">
            <a:extLst>
              <a:ext uri="{FF2B5EF4-FFF2-40B4-BE49-F238E27FC236}">
                <a16:creationId xmlns:a16="http://schemas.microsoft.com/office/drawing/2014/main" id="{213042C7-BA9D-4D4F-8ABF-8D3EDA0D4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2959327"/>
            <a:ext cx="8512175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Instead we may have Monte Carlo models for signal and background processes, so we can produce simulated data: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    →    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endParaRPr lang="en-US" altLang="en-US" i="1" baseline="-25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generate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    →    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endParaRPr lang="en-US" altLang="en-US" i="1" baseline="-25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en-US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gives samples of “training data” with events of known type.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these to construct a statistic that is as close as possible to the optimal likelihood ratio 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Machine Learning).</a:t>
            </a:r>
          </a:p>
        </p:txBody>
      </p:sp>
      <p:pic>
        <p:nvPicPr>
          <p:cNvPr id="44039" name="Picture 2">
            <a:extLst>
              <a:ext uri="{FF2B5EF4-FFF2-40B4-BE49-F238E27FC236}">
                <a16:creationId xmlns:a16="http://schemas.microsoft.com/office/drawing/2014/main" id="{5CF9FA33-79C1-D24F-8E9C-CE7192CC5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2000477"/>
            <a:ext cx="187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69552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2021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038697-3BBB-924E-8B3E-6C4E27C28D29}"/>
              </a:ext>
            </a:extLst>
          </p:cNvPr>
          <p:cNvSpPr txBox="1">
            <a:spLocks noChangeArrowheads="1"/>
          </p:cNvSpPr>
          <p:nvPr/>
        </p:nvSpPr>
        <p:spPr>
          <a:xfrm>
            <a:off x="1265237" y="245269"/>
            <a:ext cx="69119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Testing significance / goodness-of-fit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BFCA0C8-2DE0-FB48-A663-837E0CD97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6" y="977447"/>
            <a:ext cx="68144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predicts pdf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set of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observations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602157E5-686D-8B41-ACC6-2A2EE41EB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460" y="1963921"/>
            <a:ext cx="5742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observe a single point in this space: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ABFCE4FF-C39D-C044-B0E8-41BB5AEA2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99" y="2565441"/>
            <a:ext cx="84792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quantify the level of compatibility between the data and the predictions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106138B7-4498-774D-B225-8F5426D4B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22" y="3731640"/>
            <a:ext cx="34967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Decide what part of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 space represents equal or less compatibility 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than does the point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(Not unique!)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0D49242-DEF9-294F-9BFF-72A7DC6B7E84}"/>
              </a:ext>
            </a:extLst>
          </p:cNvPr>
          <p:cNvGrpSpPr/>
          <p:nvPr/>
        </p:nvGrpSpPr>
        <p:grpSpPr>
          <a:xfrm>
            <a:off x="3873653" y="3352567"/>
            <a:ext cx="5248575" cy="3061840"/>
            <a:chOff x="1522379" y="1501261"/>
            <a:chExt cx="5248575" cy="3061840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A88B1E3-D7D9-D643-8947-C30A38BE0F9E}"/>
                </a:ext>
              </a:extLst>
            </p:cNvPr>
            <p:cNvSpPr/>
            <p:nvPr/>
          </p:nvSpPr>
          <p:spPr>
            <a:xfrm>
              <a:off x="2253343" y="1817914"/>
              <a:ext cx="2939143" cy="2296886"/>
            </a:xfrm>
            <a:custGeom>
              <a:avLst/>
              <a:gdLst>
                <a:gd name="connsiteX0" fmla="*/ 0 w 2939143"/>
                <a:gd name="connsiteY0" fmla="*/ 0 h 2296886"/>
                <a:gd name="connsiteX1" fmla="*/ 43543 w 2939143"/>
                <a:gd name="connsiteY1" fmla="*/ 76200 h 2296886"/>
                <a:gd name="connsiteX2" fmla="*/ 65314 w 2939143"/>
                <a:gd name="connsiteY2" fmla="*/ 97972 h 2296886"/>
                <a:gd name="connsiteX3" fmla="*/ 97971 w 2939143"/>
                <a:gd name="connsiteY3" fmla="*/ 163286 h 2296886"/>
                <a:gd name="connsiteX4" fmla="*/ 163286 w 2939143"/>
                <a:gd name="connsiteY4" fmla="*/ 228600 h 2296886"/>
                <a:gd name="connsiteX5" fmla="*/ 185057 w 2939143"/>
                <a:gd name="connsiteY5" fmla="*/ 250372 h 2296886"/>
                <a:gd name="connsiteX6" fmla="*/ 206828 w 2939143"/>
                <a:gd name="connsiteY6" fmla="*/ 283029 h 2296886"/>
                <a:gd name="connsiteX7" fmla="*/ 239486 w 2939143"/>
                <a:gd name="connsiteY7" fmla="*/ 304800 h 2296886"/>
                <a:gd name="connsiteX8" fmla="*/ 261257 w 2939143"/>
                <a:gd name="connsiteY8" fmla="*/ 326572 h 2296886"/>
                <a:gd name="connsiteX9" fmla="*/ 293914 w 2939143"/>
                <a:gd name="connsiteY9" fmla="*/ 348343 h 2296886"/>
                <a:gd name="connsiteX10" fmla="*/ 315686 w 2939143"/>
                <a:gd name="connsiteY10" fmla="*/ 370115 h 2296886"/>
                <a:gd name="connsiteX11" fmla="*/ 381000 w 2939143"/>
                <a:gd name="connsiteY11" fmla="*/ 413657 h 2296886"/>
                <a:gd name="connsiteX12" fmla="*/ 413657 w 2939143"/>
                <a:gd name="connsiteY12" fmla="*/ 435429 h 2296886"/>
                <a:gd name="connsiteX13" fmla="*/ 446314 w 2939143"/>
                <a:gd name="connsiteY13" fmla="*/ 457200 h 2296886"/>
                <a:gd name="connsiteX14" fmla="*/ 468086 w 2939143"/>
                <a:gd name="connsiteY14" fmla="*/ 478972 h 2296886"/>
                <a:gd name="connsiteX15" fmla="*/ 500743 w 2939143"/>
                <a:gd name="connsiteY15" fmla="*/ 500743 h 2296886"/>
                <a:gd name="connsiteX16" fmla="*/ 544286 w 2939143"/>
                <a:gd name="connsiteY16" fmla="*/ 544286 h 2296886"/>
                <a:gd name="connsiteX17" fmla="*/ 609600 w 2939143"/>
                <a:gd name="connsiteY17" fmla="*/ 576943 h 2296886"/>
                <a:gd name="connsiteX18" fmla="*/ 631371 w 2939143"/>
                <a:gd name="connsiteY18" fmla="*/ 598715 h 2296886"/>
                <a:gd name="connsiteX19" fmla="*/ 664028 w 2939143"/>
                <a:gd name="connsiteY19" fmla="*/ 620486 h 2296886"/>
                <a:gd name="connsiteX20" fmla="*/ 729343 w 2939143"/>
                <a:gd name="connsiteY20" fmla="*/ 642257 h 2296886"/>
                <a:gd name="connsiteX21" fmla="*/ 751114 w 2939143"/>
                <a:gd name="connsiteY21" fmla="*/ 664029 h 2296886"/>
                <a:gd name="connsiteX22" fmla="*/ 816428 w 2939143"/>
                <a:gd name="connsiteY22" fmla="*/ 685800 h 2296886"/>
                <a:gd name="connsiteX23" fmla="*/ 903514 w 2939143"/>
                <a:gd name="connsiteY23" fmla="*/ 729343 h 2296886"/>
                <a:gd name="connsiteX24" fmla="*/ 936171 w 2939143"/>
                <a:gd name="connsiteY24" fmla="*/ 740229 h 2296886"/>
                <a:gd name="connsiteX25" fmla="*/ 957943 w 2939143"/>
                <a:gd name="connsiteY25" fmla="*/ 762000 h 2296886"/>
                <a:gd name="connsiteX26" fmla="*/ 1023257 w 2939143"/>
                <a:gd name="connsiteY26" fmla="*/ 783772 h 2296886"/>
                <a:gd name="connsiteX27" fmla="*/ 1088571 w 2939143"/>
                <a:gd name="connsiteY27" fmla="*/ 805543 h 2296886"/>
                <a:gd name="connsiteX28" fmla="*/ 1121228 w 2939143"/>
                <a:gd name="connsiteY28" fmla="*/ 816429 h 2296886"/>
                <a:gd name="connsiteX29" fmla="*/ 1153886 w 2939143"/>
                <a:gd name="connsiteY29" fmla="*/ 838200 h 2296886"/>
                <a:gd name="connsiteX30" fmla="*/ 1186543 w 2939143"/>
                <a:gd name="connsiteY30" fmla="*/ 849086 h 2296886"/>
                <a:gd name="connsiteX31" fmla="*/ 1273628 w 2939143"/>
                <a:gd name="connsiteY31" fmla="*/ 870857 h 2296886"/>
                <a:gd name="connsiteX32" fmla="*/ 1382486 w 2939143"/>
                <a:gd name="connsiteY32" fmla="*/ 903515 h 2296886"/>
                <a:gd name="connsiteX33" fmla="*/ 1480457 w 2939143"/>
                <a:gd name="connsiteY33" fmla="*/ 925286 h 2296886"/>
                <a:gd name="connsiteX34" fmla="*/ 1545771 w 2939143"/>
                <a:gd name="connsiteY34" fmla="*/ 947057 h 2296886"/>
                <a:gd name="connsiteX35" fmla="*/ 1611086 w 2939143"/>
                <a:gd name="connsiteY35" fmla="*/ 968829 h 2296886"/>
                <a:gd name="connsiteX36" fmla="*/ 1643743 w 2939143"/>
                <a:gd name="connsiteY36" fmla="*/ 979715 h 2296886"/>
                <a:gd name="connsiteX37" fmla="*/ 1741714 w 2939143"/>
                <a:gd name="connsiteY37" fmla="*/ 1034143 h 2296886"/>
                <a:gd name="connsiteX38" fmla="*/ 1828800 w 2939143"/>
                <a:gd name="connsiteY38" fmla="*/ 1077686 h 2296886"/>
                <a:gd name="connsiteX39" fmla="*/ 1828800 w 2939143"/>
                <a:gd name="connsiteY39" fmla="*/ 1077686 h 2296886"/>
                <a:gd name="connsiteX40" fmla="*/ 1894114 w 2939143"/>
                <a:gd name="connsiteY40" fmla="*/ 1110343 h 2296886"/>
                <a:gd name="connsiteX41" fmla="*/ 1959428 w 2939143"/>
                <a:gd name="connsiteY41" fmla="*/ 1143000 h 2296886"/>
                <a:gd name="connsiteX42" fmla="*/ 2024743 w 2939143"/>
                <a:gd name="connsiteY42" fmla="*/ 1186543 h 2296886"/>
                <a:gd name="connsiteX43" fmla="*/ 2057400 w 2939143"/>
                <a:gd name="connsiteY43" fmla="*/ 1197429 h 2296886"/>
                <a:gd name="connsiteX44" fmla="*/ 2111828 w 2939143"/>
                <a:gd name="connsiteY44" fmla="*/ 1240972 h 2296886"/>
                <a:gd name="connsiteX45" fmla="*/ 2144486 w 2939143"/>
                <a:gd name="connsiteY45" fmla="*/ 1262743 h 2296886"/>
                <a:gd name="connsiteX46" fmla="*/ 2166257 w 2939143"/>
                <a:gd name="connsiteY46" fmla="*/ 1284515 h 2296886"/>
                <a:gd name="connsiteX47" fmla="*/ 2198914 w 2939143"/>
                <a:gd name="connsiteY47" fmla="*/ 1306286 h 2296886"/>
                <a:gd name="connsiteX48" fmla="*/ 2275114 w 2939143"/>
                <a:gd name="connsiteY48" fmla="*/ 1382486 h 2296886"/>
                <a:gd name="connsiteX49" fmla="*/ 2296886 w 2939143"/>
                <a:gd name="connsiteY49" fmla="*/ 1404257 h 2296886"/>
                <a:gd name="connsiteX50" fmla="*/ 2318657 w 2939143"/>
                <a:gd name="connsiteY50" fmla="*/ 1426029 h 2296886"/>
                <a:gd name="connsiteX51" fmla="*/ 2351314 w 2939143"/>
                <a:gd name="connsiteY51" fmla="*/ 1447800 h 2296886"/>
                <a:gd name="connsiteX52" fmla="*/ 2394857 w 2939143"/>
                <a:gd name="connsiteY52" fmla="*/ 1502229 h 2296886"/>
                <a:gd name="connsiteX53" fmla="*/ 2427514 w 2939143"/>
                <a:gd name="connsiteY53" fmla="*/ 1524000 h 2296886"/>
                <a:gd name="connsiteX54" fmla="*/ 2471057 w 2939143"/>
                <a:gd name="connsiteY54" fmla="*/ 1578429 h 2296886"/>
                <a:gd name="connsiteX55" fmla="*/ 2514600 w 2939143"/>
                <a:gd name="connsiteY55" fmla="*/ 1632857 h 2296886"/>
                <a:gd name="connsiteX56" fmla="*/ 2525486 w 2939143"/>
                <a:gd name="connsiteY56" fmla="*/ 1665515 h 2296886"/>
                <a:gd name="connsiteX57" fmla="*/ 2590800 w 2939143"/>
                <a:gd name="connsiteY57" fmla="*/ 1719943 h 2296886"/>
                <a:gd name="connsiteX58" fmla="*/ 2634343 w 2939143"/>
                <a:gd name="connsiteY58" fmla="*/ 1774372 h 2296886"/>
                <a:gd name="connsiteX59" fmla="*/ 2656114 w 2939143"/>
                <a:gd name="connsiteY59" fmla="*/ 1807029 h 2296886"/>
                <a:gd name="connsiteX60" fmla="*/ 2699657 w 2939143"/>
                <a:gd name="connsiteY60" fmla="*/ 1850572 h 2296886"/>
                <a:gd name="connsiteX61" fmla="*/ 2743200 w 2939143"/>
                <a:gd name="connsiteY61" fmla="*/ 1905000 h 2296886"/>
                <a:gd name="connsiteX62" fmla="*/ 2786743 w 2939143"/>
                <a:gd name="connsiteY62" fmla="*/ 1992086 h 2296886"/>
                <a:gd name="connsiteX63" fmla="*/ 2819400 w 2939143"/>
                <a:gd name="connsiteY63" fmla="*/ 2046515 h 2296886"/>
                <a:gd name="connsiteX64" fmla="*/ 2830286 w 2939143"/>
                <a:gd name="connsiteY64" fmla="*/ 2079172 h 2296886"/>
                <a:gd name="connsiteX65" fmla="*/ 2852057 w 2939143"/>
                <a:gd name="connsiteY65" fmla="*/ 2111829 h 2296886"/>
                <a:gd name="connsiteX66" fmla="*/ 2862943 w 2939143"/>
                <a:gd name="connsiteY66" fmla="*/ 2144486 h 2296886"/>
                <a:gd name="connsiteX67" fmla="*/ 2884714 w 2939143"/>
                <a:gd name="connsiteY67" fmla="*/ 2177143 h 2296886"/>
                <a:gd name="connsiteX68" fmla="*/ 2906486 w 2939143"/>
                <a:gd name="connsiteY68" fmla="*/ 2242457 h 2296886"/>
                <a:gd name="connsiteX69" fmla="*/ 2917371 w 2939143"/>
                <a:gd name="connsiteY69" fmla="*/ 2275115 h 2296886"/>
                <a:gd name="connsiteX70" fmla="*/ 2939143 w 2939143"/>
                <a:gd name="connsiteY70" fmla="*/ 2296886 h 2296886"/>
                <a:gd name="connsiteX71" fmla="*/ 2928257 w 2939143"/>
                <a:gd name="connsiteY71" fmla="*/ 2264229 h 229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939143" h="2296886">
                  <a:moveTo>
                    <a:pt x="0" y="0"/>
                  </a:moveTo>
                  <a:cubicBezTo>
                    <a:pt x="14514" y="25400"/>
                    <a:pt x="27316" y="51859"/>
                    <a:pt x="43543" y="76200"/>
                  </a:cubicBezTo>
                  <a:cubicBezTo>
                    <a:pt x="49236" y="84740"/>
                    <a:pt x="60034" y="89171"/>
                    <a:pt x="65314" y="97972"/>
                  </a:cubicBezTo>
                  <a:cubicBezTo>
                    <a:pt x="103943" y="162355"/>
                    <a:pt x="42921" y="99060"/>
                    <a:pt x="97971" y="163286"/>
                  </a:cubicBezTo>
                  <a:cubicBezTo>
                    <a:pt x="97991" y="163309"/>
                    <a:pt x="152389" y="217703"/>
                    <a:pt x="163286" y="228600"/>
                  </a:cubicBezTo>
                  <a:cubicBezTo>
                    <a:pt x="170543" y="235857"/>
                    <a:pt x="179364" y="241832"/>
                    <a:pt x="185057" y="250372"/>
                  </a:cubicBezTo>
                  <a:cubicBezTo>
                    <a:pt x="192314" y="261258"/>
                    <a:pt x="197577" y="273778"/>
                    <a:pt x="206828" y="283029"/>
                  </a:cubicBezTo>
                  <a:cubicBezTo>
                    <a:pt x="216079" y="292280"/>
                    <a:pt x="229270" y="296627"/>
                    <a:pt x="239486" y="304800"/>
                  </a:cubicBezTo>
                  <a:cubicBezTo>
                    <a:pt x="247500" y="311211"/>
                    <a:pt x="253243" y="320161"/>
                    <a:pt x="261257" y="326572"/>
                  </a:cubicBezTo>
                  <a:cubicBezTo>
                    <a:pt x="271473" y="334745"/>
                    <a:pt x="283698" y="340170"/>
                    <a:pt x="293914" y="348343"/>
                  </a:cubicBezTo>
                  <a:cubicBezTo>
                    <a:pt x="301928" y="354754"/>
                    <a:pt x="307475" y="363957"/>
                    <a:pt x="315686" y="370115"/>
                  </a:cubicBezTo>
                  <a:cubicBezTo>
                    <a:pt x="336619" y="385814"/>
                    <a:pt x="359229" y="399143"/>
                    <a:pt x="381000" y="413657"/>
                  </a:cubicBezTo>
                  <a:lnTo>
                    <a:pt x="413657" y="435429"/>
                  </a:lnTo>
                  <a:cubicBezTo>
                    <a:pt x="424543" y="442686"/>
                    <a:pt x="437063" y="447949"/>
                    <a:pt x="446314" y="457200"/>
                  </a:cubicBezTo>
                  <a:cubicBezTo>
                    <a:pt x="453571" y="464457"/>
                    <a:pt x="460072" y="472561"/>
                    <a:pt x="468086" y="478972"/>
                  </a:cubicBezTo>
                  <a:cubicBezTo>
                    <a:pt x="478302" y="487145"/>
                    <a:pt x="490810" y="492229"/>
                    <a:pt x="500743" y="500743"/>
                  </a:cubicBezTo>
                  <a:cubicBezTo>
                    <a:pt x="516328" y="514101"/>
                    <a:pt x="524813" y="537795"/>
                    <a:pt x="544286" y="544286"/>
                  </a:cubicBezTo>
                  <a:cubicBezTo>
                    <a:pt x="578777" y="555783"/>
                    <a:pt x="579456" y="552827"/>
                    <a:pt x="609600" y="576943"/>
                  </a:cubicBezTo>
                  <a:cubicBezTo>
                    <a:pt x="617614" y="583354"/>
                    <a:pt x="623357" y="592304"/>
                    <a:pt x="631371" y="598715"/>
                  </a:cubicBezTo>
                  <a:cubicBezTo>
                    <a:pt x="641587" y="606888"/>
                    <a:pt x="652073" y="615173"/>
                    <a:pt x="664028" y="620486"/>
                  </a:cubicBezTo>
                  <a:cubicBezTo>
                    <a:pt x="684999" y="629806"/>
                    <a:pt x="729343" y="642257"/>
                    <a:pt x="729343" y="642257"/>
                  </a:cubicBezTo>
                  <a:cubicBezTo>
                    <a:pt x="736600" y="649514"/>
                    <a:pt x="741934" y="659439"/>
                    <a:pt x="751114" y="664029"/>
                  </a:cubicBezTo>
                  <a:cubicBezTo>
                    <a:pt x="771640" y="674292"/>
                    <a:pt x="816428" y="685800"/>
                    <a:pt x="816428" y="685800"/>
                  </a:cubicBezTo>
                  <a:cubicBezTo>
                    <a:pt x="854428" y="723800"/>
                    <a:pt x="828463" y="704326"/>
                    <a:pt x="903514" y="729343"/>
                  </a:cubicBezTo>
                  <a:lnTo>
                    <a:pt x="936171" y="740229"/>
                  </a:lnTo>
                  <a:cubicBezTo>
                    <a:pt x="943428" y="747486"/>
                    <a:pt x="948763" y="757410"/>
                    <a:pt x="957943" y="762000"/>
                  </a:cubicBezTo>
                  <a:cubicBezTo>
                    <a:pt x="978469" y="772263"/>
                    <a:pt x="1001486" y="776515"/>
                    <a:pt x="1023257" y="783772"/>
                  </a:cubicBezTo>
                  <a:lnTo>
                    <a:pt x="1088571" y="805543"/>
                  </a:lnTo>
                  <a:cubicBezTo>
                    <a:pt x="1099457" y="809172"/>
                    <a:pt x="1111680" y="810064"/>
                    <a:pt x="1121228" y="816429"/>
                  </a:cubicBezTo>
                  <a:cubicBezTo>
                    <a:pt x="1132114" y="823686"/>
                    <a:pt x="1142184" y="832349"/>
                    <a:pt x="1153886" y="838200"/>
                  </a:cubicBezTo>
                  <a:cubicBezTo>
                    <a:pt x="1164149" y="843332"/>
                    <a:pt x="1175473" y="846067"/>
                    <a:pt x="1186543" y="849086"/>
                  </a:cubicBezTo>
                  <a:cubicBezTo>
                    <a:pt x="1215410" y="856959"/>
                    <a:pt x="1245242" y="861395"/>
                    <a:pt x="1273628" y="870857"/>
                  </a:cubicBezTo>
                  <a:cubicBezTo>
                    <a:pt x="1327894" y="888946"/>
                    <a:pt x="1333135" y="892548"/>
                    <a:pt x="1382486" y="903515"/>
                  </a:cubicBezTo>
                  <a:cubicBezTo>
                    <a:pt x="1422454" y="912397"/>
                    <a:pt x="1442520" y="913905"/>
                    <a:pt x="1480457" y="925286"/>
                  </a:cubicBezTo>
                  <a:cubicBezTo>
                    <a:pt x="1502438" y="931880"/>
                    <a:pt x="1524000" y="939800"/>
                    <a:pt x="1545771" y="947057"/>
                  </a:cubicBezTo>
                  <a:lnTo>
                    <a:pt x="1611086" y="968829"/>
                  </a:lnTo>
                  <a:cubicBezTo>
                    <a:pt x="1621972" y="972458"/>
                    <a:pt x="1634196" y="973350"/>
                    <a:pt x="1643743" y="979715"/>
                  </a:cubicBezTo>
                  <a:cubicBezTo>
                    <a:pt x="1718604" y="1029622"/>
                    <a:pt x="1684234" y="1014982"/>
                    <a:pt x="1741714" y="1034143"/>
                  </a:cubicBezTo>
                  <a:cubicBezTo>
                    <a:pt x="1779713" y="1072142"/>
                    <a:pt x="1753749" y="1052669"/>
                    <a:pt x="1828800" y="1077686"/>
                  </a:cubicBezTo>
                  <a:lnTo>
                    <a:pt x="1828800" y="1077686"/>
                  </a:lnTo>
                  <a:cubicBezTo>
                    <a:pt x="1922399" y="1140085"/>
                    <a:pt x="1803969" y="1065269"/>
                    <a:pt x="1894114" y="1110343"/>
                  </a:cubicBezTo>
                  <a:cubicBezTo>
                    <a:pt x="1978515" y="1152545"/>
                    <a:pt x="1877351" y="1115643"/>
                    <a:pt x="1959428" y="1143000"/>
                  </a:cubicBezTo>
                  <a:cubicBezTo>
                    <a:pt x="1981200" y="1157514"/>
                    <a:pt x="1999920" y="1178268"/>
                    <a:pt x="2024743" y="1186543"/>
                  </a:cubicBezTo>
                  <a:cubicBezTo>
                    <a:pt x="2035629" y="1190172"/>
                    <a:pt x="2047137" y="1192297"/>
                    <a:pt x="2057400" y="1197429"/>
                  </a:cubicBezTo>
                  <a:cubicBezTo>
                    <a:pt x="2102081" y="1219769"/>
                    <a:pt x="2078073" y="1213968"/>
                    <a:pt x="2111828" y="1240972"/>
                  </a:cubicBezTo>
                  <a:cubicBezTo>
                    <a:pt x="2122044" y="1249145"/>
                    <a:pt x="2134270" y="1254570"/>
                    <a:pt x="2144486" y="1262743"/>
                  </a:cubicBezTo>
                  <a:cubicBezTo>
                    <a:pt x="2152500" y="1269154"/>
                    <a:pt x="2158243" y="1278104"/>
                    <a:pt x="2166257" y="1284515"/>
                  </a:cubicBezTo>
                  <a:cubicBezTo>
                    <a:pt x="2176473" y="1292688"/>
                    <a:pt x="2188981" y="1297772"/>
                    <a:pt x="2198914" y="1306286"/>
                  </a:cubicBezTo>
                  <a:lnTo>
                    <a:pt x="2275114" y="1382486"/>
                  </a:lnTo>
                  <a:lnTo>
                    <a:pt x="2296886" y="1404257"/>
                  </a:lnTo>
                  <a:cubicBezTo>
                    <a:pt x="2304143" y="1411514"/>
                    <a:pt x="2310117" y="1420336"/>
                    <a:pt x="2318657" y="1426029"/>
                  </a:cubicBezTo>
                  <a:cubicBezTo>
                    <a:pt x="2329543" y="1433286"/>
                    <a:pt x="2341098" y="1439627"/>
                    <a:pt x="2351314" y="1447800"/>
                  </a:cubicBezTo>
                  <a:cubicBezTo>
                    <a:pt x="2405179" y="1490892"/>
                    <a:pt x="2338276" y="1445648"/>
                    <a:pt x="2394857" y="1502229"/>
                  </a:cubicBezTo>
                  <a:cubicBezTo>
                    <a:pt x="2404108" y="1511480"/>
                    <a:pt x="2416628" y="1516743"/>
                    <a:pt x="2427514" y="1524000"/>
                  </a:cubicBezTo>
                  <a:cubicBezTo>
                    <a:pt x="2494535" y="1624529"/>
                    <a:pt x="2409005" y="1500861"/>
                    <a:pt x="2471057" y="1578429"/>
                  </a:cubicBezTo>
                  <a:cubicBezTo>
                    <a:pt x="2525975" y="1647078"/>
                    <a:pt x="2462040" y="1580299"/>
                    <a:pt x="2514600" y="1632857"/>
                  </a:cubicBezTo>
                  <a:cubicBezTo>
                    <a:pt x="2518229" y="1643743"/>
                    <a:pt x="2519121" y="1655967"/>
                    <a:pt x="2525486" y="1665515"/>
                  </a:cubicBezTo>
                  <a:cubicBezTo>
                    <a:pt x="2542249" y="1690660"/>
                    <a:pt x="2566703" y="1703878"/>
                    <a:pt x="2590800" y="1719943"/>
                  </a:cubicBezTo>
                  <a:cubicBezTo>
                    <a:pt x="2657808" y="1820456"/>
                    <a:pt x="2572298" y="1696816"/>
                    <a:pt x="2634343" y="1774372"/>
                  </a:cubicBezTo>
                  <a:cubicBezTo>
                    <a:pt x="2642516" y="1784588"/>
                    <a:pt x="2647600" y="1797096"/>
                    <a:pt x="2656114" y="1807029"/>
                  </a:cubicBezTo>
                  <a:cubicBezTo>
                    <a:pt x="2669472" y="1822614"/>
                    <a:pt x="2688271" y="1833493"/>
                    <a:pt x="2699657" y="1850572"/>
                  </a:cubicBezTo>
                  <a:cubicBezTo>
                    <a:pt x="2727121" y="1891769"/>
                    <a:pt x="2712177" y="1873978"/>
                    <a:pt x="2743200" y="1905000"/>
                  </a:cubicBezTo>
                  <a:cubicBezTo>
                    <a:pt x="2768216" y="1980052"/>
                    <a:pt x="2748743" y="1954088"/>
                    <a:pt x="2786743" y="1992086"/>
                  </a:cubicBezTo>
                  <a:cubicBezTo>
                    <a:pt x="2817576" y="2084590"/>
                    <a:pt x="2774575" y="1971807"/>
                    <a:pt x="2819400" y="2046515"/>
                  </a:cubicBezTo>
                  <a:cubicBezTo>
                    <a:pt x="2825304" y="2056354"/>
                    <a:pt x="2825154" y="2068909"/>
                    <a:pt x="2830286" y="2079172"/>
                  </a:cubicBezTo>
                  <a:cubicBezTo>
                    <a:pt x="2836137" y="2090874"/>
                    <a:pt x="2846206" y="2100127"/>
                    <a:pt x="2852057" y="2111829"/>
                  </a:cubicBezTo>
                  <a:cubicBezTo>
                    <a:pt x="2857189" y="2122092"/>
                    <a:pt x="2857811" y="2134223"/>
                    <a:pt x="2862943" y="2144486"/>
                  </a:cubicBezTo>
                  <a:cubicBezTo>
                    <a:pt x="2868794" y="2156188"/>
                    <a:pt x="2879401" y="2165188"/>
                    <a:pt x="2884714" y="2177143"/>
                  </a:cubicBezTo>
                  <a:cubicBezTo>
                    <a:pt x="2894035" y="2198114"/>
                    <a:pt x="2899229" y="2220686"/>
                    <a:pt x="2906486" y="2242457"/>
                  </a:cubicBezTo>
                  <a:cubicBezTo>
                    <a:pt x="2910115" y="2253343"/>
                    <a:pt x="2909257" y="2267001"/>
                    <a:pt x="2917371" y="2275115"/>
                  </a:cubicBezTo>
                  <a:lnTo>
                    <a:pt x="2939143" y="2296886"/>
                  </a:lnTo>
                  <a:lnTo>
                    <a:pt x="2928257" y="2264229"/>
                  </a:lnTo>
                </a:path>
              </a:pathLst>
            </a:cu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B408236-060E-4F45-A691-1B403CBA775D}"/>
                </a:ext>
              </a:extLst>
            </p:cNvPr>
            <p:cNvSpPr txBox="1"/>
            <p:nvPr/>
          </p:nvSpPr>
          <p:spPr>
            <a:xfrm>
              <a:off x="2182627" y="3147328"/>
              <a:ext cx="26368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≤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“less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eq. compatible”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1" name="Line 21">
              <a:extLst>
                <a:ext uri="{FF2B5EF4-FFF2-40B4-BE49-F238E27FC236}">
                  <a16:creationId xmlns:a16="http://schemas.microsoft.com/office/drawing/2014/main" id="{F470DB3E-835A-204A-803E-4031843C59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1125" y="2109279"/>
              <a:ext cx="145373" cy="52120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A0BD1F-3F16-194E-A9E6-EF9C1CC0033D}"/>
                </a:ext>
              </a:extLst>
            </p:cNvPr>
            <p:cNvSpPr txBox="1"/>
            <p:nvPr/>
          </p:nvSpPr>
          <p:spPr>
            <a:xfrm>
              <a:off x="4291279" y="1901371"/>
              <a:ext cx="2479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“more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compatible” 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6A3175B-EE43-E14C-B434-5A66975DB0E7}"/>
                </a:ext>
              </a:extLst>
            </p:cNvPr>
            <p:cNvSpPr txBox="1"/>
            <p:nvPr/>
          </p:nvSpPr>
          <p:spPr>
            <a:xfrm>
              <a:off x="3302304" y="1618752"/>
              <a:ext cx="550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obs</a:t>
              </a:r>
              <a:endPara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8FDF655-04BC-6344-913B-EE111BF2F193}"/>
                </a:ext>
              </a:extLst>
            </p:cNvPr>
            <p:cNvSpPr/>
            <p:nvPr/>
          </p:nvSpPr>
          <p:spPr>
            <a:xfrm>
              <a:off x="3684624" y="4304509"/>
              <a:ext cx="317503" cy="198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F14DAA7-2540-C245-8F78-C37C22C3C924}"/>
                </a:ext>
              </a:extLst>
            </p:cNvPr>
            <p:cNvCxnSpPr/>
            <p:nvPr/>
          </p:nvCxnSpPr>
          <p:spPr>
            <a:xfrm>
              <a:off x="1961809" y="4411885"/>
              <a:ext cx="32182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2B446E6-C643-5342-9BAF-18055D0DFE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63890" y="1618754"/>
              <a:ext cx="1" cy="27981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1341B96-8E34-0647-A3AB-47D6DAB187E8}"/>
                </a:ext>
              </a:extLst>
            </p:cNvPr>
            <p:cNvSpPr/>
            <p:nvPr/>
          </p:nvSpPr>
          <p:spPr>
            <a:xfrm>
              <a:off x="3766498" y="2721429"/>
              <a:ext cx="84982" cy="852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609AD1F-667D-854F-B843-907578AC90BF}"/>
                </a:ext>
              </a:extLst>
            </p:cNvPr>
            <p:cNvSpPr txBox="1"/>
            <p:nvPr/>
          </p:nvSpPr>
          <p:spPr>
            <a:xfrm>
              <a:off x="5235127" y="416299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878861B-DF34-6E49-95A2-A419A0B58DBE}"/>
                </a:ext>
              </a:extLst>
            </p:cNvPr>
            <p:cNvSpPr txBox="1"/>
            <p:nvPr/>
          </p:nvSpPr>
          <p:spPr>
            <a:xfrm>
              <a:off x="1522379" y="150126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2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3178175" y="136615"/>
            <a:ext cx="23526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-values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1162E4B-CF57-D144-8581-DA225855E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75" y="688512"/>
            <a:ext cx="7496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 level of compatibility between data and hypothesis (sometimes ‘goodness-of-fit’) by giving the </a:t>
            </a:r>
            <a:r>
              <a:rPr lang="en-US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AF055BDE-C72F-3E40-94BD-0366D54FE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270" y="2220227"/>
            <a:ext cx="757996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	with equal or lesser compatibility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relative to the 	data we got.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as      	discrepant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data we got or more so.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1A481-2A63-E84A-9D22-650AF9B33FF8}"/>
              </a:ext>
            </a:extLst>
          </p:cNvPr>
          <p:cNvSpPr txBox="1"/>
          <p:nvPr/>
        </p:nvSpPr>
        <p:spPr>
          <a:xfrm>
            <a:off x="389732" y="4330371"/>
            <a:ext cx="85295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if there is only a very small probability to find data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even worse (or equal) compatibility,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the data”.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below a user-defined threshold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0.05)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 (equivalent to hypothesis test as discussed previously).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08DCEA92-56DD-ED4D-98B4-AB09A6B2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0C1989A-F65E-5B49-A427-3A559D81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2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5491AE9-324A-FF4B-80DD-B16E1CF3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B92761-B842-FA41-BCF2-B627D9CF8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69" y="1618590"/>
            <a:ext cx="33655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1583517" y="310313"/>
            <a:ext cx="574040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of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not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D14BB06-426F-CD41-AACC-8E02D68D0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97" y="4343847"/>
            <a:ext cx="524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prior probability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F37B7C39-C9E7-904C-AAD8-5C4B36332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853" y="984953"/>
            <a:ext cx="6790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 is not the probability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true!</a:t>
            </a:r>
          </a:p>
        </p:txBody>
      </p:sp>
      <p:pic>
        <p:nvPicPr>
          <p:cNvPr id="12" name="Picture 9" descr="warning">
            <a:extLst>
              <a:ext uri="{FF2B5EF4-FFF2-40B4-BE49-F238E27FC236}">
                <a16:creationId xmlns:a16="http://schemas.microsoft.com/office/drawing/2014/main" id="{7F042221-6E17-2740-A913-53B8F41AC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47" y="344179"/>
            <a:ext cx="5127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A0901E93-D729-B14E-B6E3-89DDD03AE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71" y="1472334"/>
            <a:ext cx="8548741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frequentist statistics we don’t talk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(unless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represents a repeatable observation).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do define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in Bayesian statistics as a degree of belief,  then we need to use Bayes’ theorem to obtain</a:t>
            </a:r>
          </a:p>
        </p:txBody>
      </p:sp>
      <p:pic>
        <p:nvPicPr>
          <p:cNvPr id="14" name="Picture 11" descr="txp_fig">
            <a:extLst>
              <a:ext uri="{FF2B5EF4-FFF2-40B4-BE49-F238E27FC236}">
                <a16:creationId xmlns:a16="http://schemas.microsoft.com/office/drawing/2014/main" id="{A79210F5-0D21-AA46-896D-F0AD167B5AE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60" y="3458024"/>
            <a:ext cx="38227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D35ECAAE-5CB1-B945-9442-48A7934A4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697" y="4832797"/>
            <a:ext cx="7332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now stick with the frequentist approach;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is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regrettably easy to misinterpret as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409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4290E89-B870-F946-8816-D9FFF15D9CBF}"/>
              </a:ext>
            </a:extLst>
          </p:cNvPr>
          <p:cNvSpPr txBox="1">
            <a:spLocks noChangeArrowheads="1"/>
          </p:cNvSpPr>
          <p:nvPr/>
        </p:nvSpPr>
        <p:spPr>
          <a:xfrm>
            <a:off x="2212975" y="136946"/>
            <a:ext cx="5327650" cy="515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from test statistic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F3FA2D9-9778-D54B-BCF9-DA84F0D36968}"/>
              </a:ext>
            </a:extLst>
          </p:cNvPr>
          <p:cNvGrpSpPr/>
          <p:nvPr/>
        </p:nvGrpSpPr>
        <p:grpSpPr>
          <a:xfrm>
            <a:off x="575322" y="804575"/>
            <a:ext cx="5248575" cy="3061840"/>
            <a:chOff x="1522379" y="1501261"/>
            <a:chExt cx="5248575" cy="3061840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9DFF3F55-AF8F-7542-832A-FE33AAB7ECF1}"/>
                </a:ext>
              </a:extLst>
            </p:cNvPr>
            <p:cNvSpPr/>
            <p:nvPr/>
          </p:nvSpPr>
          <p:spPr>
            <a:xfrm>
              <a:off x="2253343" y="1817914"/>
              <a:ext cx="2939143" cy="2296886"/>
            </a:xfrm>
            <a:custGeom>
              <a:avLst/>
              <a:gdLst>
                <a:gd name="connsiteX0" fmla="*/ 0 w 2939143"/>
                <a:gd name="connsiteY0" fmla="*/ 0 h 2296886"/>
                <a:gd name="connsiteX1" fmla="*/ 43543 w 2939143"/>
                <a:gd name="connsiteY1" fmla="*/ 76200 h 2296886"/>
                <a:gd name="connsiteX2" fmla="*/ 65314 w 2939143"/>
                <a:gd name="connsiteY2" fmla="*/ 97972 h 2296886"/>
                <a:gd name="connsiteX3" fmla="*/ 97971 w 2939143"/>
                <a:gd name="connsiteY3" fmla="*/ 163286 h 2296886"/>
                <a:gd name="connsiteX4" fmla="*/ 163286 w 2939143"/>
                <a:gd name="connsiteY4" fmla="*/ 228600 h 2296886"/>
                <a:gd name="connsiteX5" fmla="*/ 185057 w 2939143"/>
                <a:gd name="connsiteY5" fmla="*/ 250372 h 2296886"/>
                <a:gd name="connsiteX6" fmla="*/ 206828 w 2939143"/>
                <a:gd name="connsiteY6" fmla="*/ 283029 h 2296886"/>
                <a:gd name="connsiteX7" fmla="*/ 239486 w 2939143"/>
                <a:gd name="connsiteY7" fmla="*/ 304800 h 2296886"/>
                <a:gd name="connsiteX8" fmla="*/ 261257 w 2939143"/>
                <a:gd name="connsiteY8" fmla="*/ 326572 h 2296886"/>
                <a:gd name="connsiteX9" fmla="*/ 293914 w 2939143"/>
                <a:gd name="connsiteY9" fmla="*/ 348343 h 2296886"/>
                <a:gd name="connsiteX10" fmla="*/ 315686 w 2939143"/>
                <a:gd name="connsiteY10" fmla="*/ 370115 h 2296886"/>
                <a:gd name="connsiteX11" fmla="*/ 381000 w 2939143"/>
                <a:gd name="connsiteY11" fmla="*/ 413657 h 2296886"/>
                <a:gd name="connsiteX12" fmla="*/ 413657 w 2939143"/>
                <a:gd name="connsiteY12" fmla="*/ 435429 h 2296886"/>
                <a:gd name="connsiteX13" fmla="*/ 446314 w 2939143"/>
                <a:gd name="connsiteY13" fmla="*/ 457200 h 2296886"/>
                <a:gd name="connsiteX14" fmla="*/ 468086 w 2939143"/>
                <a:gd name="connsiteY14" fmla="*/ 478972 h 2296886"/>
                <a:gd name="connsiteX15" fmla="*/ 500743 w 2939143"/>
                <a:gd name="connsiteY15" fmla="*/ 500743 h 2296886"/>
                <a:gd name="connsiteX16" fmla="*/ 544286 w 2939143"/>
                <a:gd name="connsiteY16" fmla="*/ 544286 h 2296886"/>
                <a:gd name="connsiteX17" fmla="*/ 609600 w 2939143"/>
                <a:gd name="connsiteY17" fmla="*/ 576943 h 2296886"/>
                <a:gd name="connsiteX18" fmla="*/ 631371 w 2939143"/>
                <a:gd name="connsiteY18" fmla="*/ 598715 h 2296886"/>
                <a:gd name="connsiteX19" fmla="*/ 664028 w 2939143"/>
                <a:gd name="connsiteY19" fmla="*/ 620486 h 2296886"/>
                <a:gd name="connsiteX20" fmla="*/ 729343 w 2939143"/>
                <a:gd name="connsiteY20" fmla="*/ 642257 h 2296886"/>
                <a:gd name="connsiteX21" fmla="*/ 751114 w 2939143"/>
                <a:gd name="connsiteY21" fmla="*/ 664029 h 2296886"/>
                <a:gd name="connsiteX22" fmla="*/ 816428 w 2939143"/>
                <a:gd name="connsiteY22" fmla="*/ 685800 h 2296886"/>
                <a:gd name="connsiteX23" fmla="*/ 903514 w 2939143"/>
                <a:gd name="connsiteY23" fmla="*/ 729343 h 2296886"/>
                <a:gd name="connsiteX24" fmla="*/ 936171 w 2939143"/>
                <a:gd name="connsiteY24" fmla="*/ 740229 h 2296886"/>
                <a:gd name="connsiteX25" fmla="*/ 957943 w 2939143"/>
                <a:gd name="connsiteY25" fmla="*/ 762000 h 2296886"/>
                <a:gd name="connsiteX26" fmla="*/ 1023257 w 2939143"/>
                <a:gd name="connsiteY26" fmla="*/ 783772 h 2296886"/>
                <a:gd name="connsiteX27" fmla="*/ 1088571 w 2939143"/>
                <a:gd name="connsiteY27" fmla="*/ 805543 h 2296886"/>
                <a:gd name="connsiteX28" fmla="*/ 1121228 w 2939143"/>
                <a:gd name="connsiteY28" fmla="*/ 816429 h 2296886"/>
                <a:gd name="connsiteX29" fmla="*/ 1153886 w 2939143"/>
                <a:gd name="connsiteY29" fmla="*/ 838200 h 2296886"/>
                <a:gd name="connsiteX30" fmla="*/ 1186543 w 2939143"/>
                <a:gd name="connsiteY30" fmla="*/ 849086 h 2296886"/>
                <a:gd name="connsiteX31" fmla="*/ 1273628 w 2939143"/>
                <a:gd name="connsiteY31" fmla="*/ 870857 h 2296886"/>
                <a:gd name="connsiteX32" fmla="*/ 1382486 w 2939143"/>
                <a:gd name="connsiteY32" fmla="*/ 903515 h 2296886"/>
                <a:gd name="connsiteX33" fmla="*/ 1480457 w 2939143"/>
                <a:gd name="connsiteY33" fmla="*/ 925286 h 2296886"/>
                <a:gd name="connsiteX34" fmla="*/ 1545771 w 2939143"/>
                <a:gd name="connsiteY34" fmla="*/ 947057 h 2296886"/>
                <a:gd name="connsiteX35" fmla="*/ 1611086 w 2939143"/>
                <a:gd name="connsiteY35" fmla="*/ 968829 h 2296886"/>
                <a:gd name="connsiteX36" fmla="*/ 1643743 w 2939143"/>
                <a:gd name="connsiteY36" fmla="*/ 979715 h 2296886"/>
                <a:gd name="connsiteX37" fmla="*/ 1741714 w 2939143"/>
                <a:gd name="connsiteY37" fmla="*/ 1034143 h 2296886"/>
                <a:gd name="connsiteX38" fmla="*/ 1828800 w 2939143"/>
                <a:gd name="connsiteY38" fmla="*/ 1077686 h 2296886"/>
                <a:gd name="connsiteX39" fmla="*/ 1828800 w 2939143"/>
                <a:gd name="connsiteY39" fmla="*/ 1077686 h 2296886"/>
                <a:gd name="connsiteX40" fmla="*/ 1894114 w 2939143"/>
                <a:gd name="connsiteY40" fmla="*/ 1110343 h 2296886"/>
                <a:gd name="connsiteX41" fmla="*/ 1959428 w 2939143"/>
                <a:gd name="connsiteY41" fmla="*/ 1143000 h 2296886"/>
                <a:gd name="connsiteX42" fmla="*/ 2024743 w 2939143"/>
                <a:gd name="connsiteY42" fmla="*/ 1186543 h 2296886"/>
                <a:gd name="connsiteX43" fmla="*/ 2057400 w 2939143"/>
                <a:gd name="connsiteY43" fmla="*/ 1197429 h 2296886"/>
                <a:gd name="connsiteX44" fmla="*/ 2111828 w 2939143"/>
                <a:gd name="connsiteY44" fmla="*/ 1240972 h 2296886"/>
                <a:gd name="connsiteX45" fmla="*/ 2144486 w 2939143"/>
                <a:gd name="connsiteY45" fmla="*/ 1262743 h 2296886"/>
                <a:gd name="connsiteX46" fmla="*/ 2166257 w 2939143"/>
                <a:gd name="connsiteY46" fmla="*/ 1284515 h 2296886"/>
                <a:gd name="connsiteX47" fmla="*/ 2198914 w 2939143"/>
                <a:gd name="connsiteY47" fmla="*/ 1306286 h 2296886"/>
                <a:gd name="connsiteX48" fmla="*/ 2275114 w 2939143"/>
                <a:gd name="connsiteY48" fmla="*/ 1382486 h 2296886"/>
                <a:gd name="connsiteX49" fmla="*/ 2296886 w 2939143"/>
                <a:gd name="connsiteY49" fmla="*/ 1404257 h 2296886"/>
                <a:gd name="connsiteX50" fmla="*/ 2318657 w 2939143"/>
                <a:gd name="connsiteY50" fmla="*/ 1426029 h 2296886"/>
                <a:gd name="connsiteX51" fmla="*/ 2351314 w 2939143"/>
                <a:gd name="connsiteY51" fmla="*/ 1447800 h 2296886"/>
                <a:gd name="connsiteX52" fmla="*/ 2394857 w 2939143"/>
                <a:gd name="connsiteY52" fmla="*/ 1502229 h 2296886"/>
                <a:gd name="connsiteX53" fmla="*/ 2427514 w 2939143"/>
                <a:gd name="connsiteY53" fmla="*/ 1524000 h 2296886"/>
                <a:gd name="connsiteX54" fmla="*/ 2471057 w 2939143"/>
                <a:gd name="connsiteY54" fmla="*/ 1578429 h 2296886"/>
                <a:gd name="connsiteX55" fmla="*/ 2514600 w 2939143"/>
                <a:gd name="connsiteY55" fmla="*/ 1632857 h 2296886"/>
                <a:gd name="connsiteX56" fmla="*/ 2525486 w 2939143"/>
                <a:gd name="connsiteY56" fmla="*/ 1665515 h 2296886"/>
                <a:gd name="connsiteX57" fmla="*/ 2590800 w 2939143"/>
                <a:gd name="connsiteY57" fmla="*/ 1719943 h 2296886"/>
                <a:gd name="connsiteX58" fmla="*/ 2634343 w 2939143"/>
                <a:gd name="connsiteY58" fmla="*/ 1774372 h 2296886"/>
                <a:gd name="connsiteX59" fmla="*/ 2656114 w 2939143"/>
                <a:gd name="connsiteY59" fmla="*/ 1807029 h 2296886"/>
                <a:gd name="connsiteX60" fmla="*/ 2699657 w 2939143"/>
                <a:gd name="connsiteY60" fmla="*/ 1850572 h 2296886"/>
                <a:gd name="connsiteX61" fmla="*/ 2743200 w 2939143"/>
                <a:gd name="connsiteY61" fmla="*/ 1905000 h 2296886"/>
                <a:gd name="connsiteX62" fmla="*/ 2786743 w 2939143"/>
                <a:gd name="connsiteY62" fmla="*/ 1992086 h 2296886"/>
                <a:gd name="connsiteX63" fmla="*/ 2819400 w 2939143"/>
                <a:gd name="connsiteY63" fmla="*/ 2046515 h 2296886"/>
                <a:gd name="connsiteX64" fmla="*/ 2830286 w 2939143"/>
                <a:gd name="connsiteY64" fmla="*/ 2079172 h 2296886"/>
                <a:gd name="connsiteX65" fmla="*/ 2852057 w 2939143"/>
                <a:gd name="connsiteY65" fmla="*/ 2111829 h 2296886"/>
                <a:gd name="connsiteX66" fmla="*/ 2862943 w 2939143"/>
                <a:gd name="connsiteY66" fmla="*/ 2144486 h 2296886"/>
                <a:gd name="connsiteX67" fmla="*/ 2884714 w 2939143"/>
                <a:gd name="connsiteY67" fmla="*/ 2177143 h 2296886"/>
                <a:gd name="connsiteX68" fmla="*/ 2906486 w 2939143"/>
                <a:gd name="connsiteY68" fmla="*/ 2242457 h 2296886"/>
                <a:gd name="connsiteX69" fmla="*/ 2917371 w 2939143"/>
                <a:gd name="connsiteY69" fmla="*/ 2275115 h 2296886"/>
                <a:gd name="connsiteX70" fmla="*/ 2939143 w 2939143"/>
                <a:gd name="connsiteY70" fmla="*/ 2296886 h 2296886"/>
                <a:gd name="connsiteX71" fmla="*/ 2928257 w 2939143"/>
                <a:gd name="connsiteY71" fmla="*/ 2264229 h 229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939143" h="2296886">
                  <a:moveTo>
                    <a:pt x="0" y="0"/>
                  </a:moveTo>
                  <a:cubicBezTo>
                    <a:pt x="14514" y="25400"/>
                    <a:pt x="27316" y="51859"/>
                    <a:pt x="43543" y="76200"/>
                  </a:cubicBezTo>
                  <a:cubicBezTo>
                    <a:pt x="49236" y="84740"/>
                    <a:pt x="60034" y="89171"/>
                    <a:pt x="65314" y="97972"/>
                  </a:cubicBezTo>
                  <a:cubicBezTo>
                    <a:pt x="103943" y="162355"/>
                    <a:pt x="42921" y="99060"/>
                    <a:pt x="97971" y="163286"/>
                  </a:cubicBezTo>
                  <a:cubicBezTo>
                    <a:pt x="97991" y="163309"/>
                    <a:pt x="152389" y="217703"/>
                    <a:pt x="163286" y="228600"/>
                  </a:cubicBezTo>
                  <a:cubicBezTo>
                    <a:pt x="170543" y="235857"/>
                    <a:pt x="179364" y="241832"/>
                    <a:pt x="185057" y="250372"/>
                  </a:cubicBezTo>
                  <a:cubicBezTo>
                    <a:pt x="192314" y="261258"/>
                    <a:pt x="197577" y="273778"/>
                    <a:pt x="206828" y="283029"/>
                  </a:cubicBezTo>
                  <a:cubicBezTo>
                    <a:pt x="216079" y="292280"/>
                    <a:pt x="229270" y="296627"/>
                    <a:pt x="239486" y="304800"/>
                  </a:cubicBezTo>
                  <a:cubicBezTo>
                    <a:pt x="247500" y="311211"/>
                    <a:pt x="253243" y="320161"/>
                    <a:pt x="261257" y="326572"/>
                  </a:cubicBezTo>
                  <a:cubicBezTo>
                    <a:pt x="271473" y="334745"/>
                    <a:pt x="283698" y="340170"/>
                    <a:pt x="293914" y="348343"/>
                  </a:cubicBezTo>
                  <a:cubicBezTo>
                    <a:pt x="301928" y="354754"/>
                    <a:pt x="307475" y="363957"/>
                    <a:pt x="315686" y="370115"/>
                  </a:cubicBezTo>
                  <a:cubicBezTo>
                    <a:pt x="336619" y="385814"/>
                    <a:pt x="359229" y="399143"/>
                    <a:pt x="381000" y="413657"/>
                  </a:cubicBezTo>
                  <a:lnTo>
                    <a:pt x="413657" y="435429"/>
                  </a:lnTo>
                  <a:cubicBezTo>
                    <a:pt x="424543" y="442686"/>
                    <a:pt x="437063" y="447949"/>
                    <a:pt x="446314" y="457200"/>
                  </a:cubicBezTo>
                  <a:cubicBezTo>
                    <a:pt x="453571" y="464457"/>
                    <a:pt x="460072" y="472561"/>
                    <a:pt x="468086" y="478972"/>
                  </a:cubicBezTo>
                  <a:cubicBezTo>
                    <a:pt x="478302" y="487145"/>
                    <a:pt x="490810" y="492229"/>
                    <a:pt x="500743" y="500743"/>
                  </a:cubicBezTo>
                  <a:cubicBezTo>
                    <a:pt x="516328" y="514101"/>
                    <a:pt x="524813" y="537795"/>
                    <a:pt x="544286" y="544286"/>
                  </a:cubicBezTo>
                  <a:cubicBezTo>
                    <a:pt x="578777" y="555783"/>
                    <a:pt x="579456" y="552827"/>
                    <a:pt x="609600" y="576943"/>
                  </a:cubicBezTo>
                  <a:cubicBezTo>
                    <a:pt x="617614" y="583354"/>
                    <a:pt x="623357" y="592304"/>
                    <a:pt x="631371" y="598715"/>
                  </a:cubicBezTo>
                  <a:cubicBezTo>
                    <a:pt x="641587" y="606888"/>
                    <a:pt x="652073" y="615173"/>
                    <a:pt x="664028" y="620486"/>
                  </a:cubicBezTo>
                  <a:cubicBezTo>
                    <a:pt x="684999" y="629806"/>
                    <a:pt x="729343" y="642257"/>
                    <a:pt x="729343" y="642257"/>
                  </a:cubicBezTo>
                  <a:cubicBezTo>
                    <a:pt x="736600" y="649514"/>
                    <a:pt x="741934" y="659439"/>
                    <a:pt x="751114" y="664029"/>
                  </a:cubicBezTo>
                  <a:cubicBezTo>
                    <a:pt x="771640" y="674292"/>
                    <a:pt x="816428" y="685800"/>
                    <a:pt x="816428" y="685800"/>
                  </a:cubicBezTo>
                  <a:cubicBezTo>
                    <a:pt x="854428" y="723800"/>
                    <a:pt x="828463" y="704326"/>
                    <a:pt x="903514" y="729343"/>
                  </a:cubicBezTo>
                  <a:lnTo>
                    <a:pt x="936171" y="740229"/>
                  </a:lnTo>
                  <a:cubicBezTo>
                    <a:pt x="943428" y="747486"/>
                    <a:pt x="948763" y="757410"/>
                    <a:pt x="957943" y="762000"/>
                  </a:cubicBezTo>
                  <a:cubicBezTo>
                    <a:pt x="978469" y="772263"/>
                    <a:pt x="1001486" y="776515"/>
                    <a:pt x="1023257" y="783772"/>
                  </a:cubicBezTo>
                  <a:lnTo>
                    <a:pt x="1088571" y="805543"/>
                  </a:lnTo>
                  <a:cubicBezTo>
                    <a:pt x="1099457" y="809172"/>
                    <a:pt x="1111680" y="810064"/>
                    <a:pt x="1121228" y="816429"/>
                  </a:cubicBezTo>
                  <a:cubicBezTo>
                    <a:pt x="1132114" y="823686"/>
                    <a:pt x="1142184" y="832349"/>
                    <a:pt x="1153886" y="838200"/>
                  </a:cubicBezTo>
                  <a:cubicBezTo>
                    <a:pt x="1164149" y="843332"/>
                    <a:pt x="1175473" y="846067"/>
                    <a:pt x="1186543" y="849086"/>
                  </a:cubicBezTo>
                  <a:cubicBezTo>
                    <a:pt x="1215410" y="856959"/>
                    <a:pt x="1245242" y="861395"/>
                    <a:pt x="1273628" y="870857"/>
                  </a:cubicBezTo>
                  <a:cubicBezTo>
                    <a:pt x="1327894" y="888946"/>
                    <a:pt x="1333135" y="892548"/>
                    <a:pt x="1382486" y="903515"/>
                  </a:cubicBezTo>
                  <a:cubicBezTo>
                    <a:pt x="1422454" y="912397"/>
                    <a:pt x="1442520" y="913905"/>
                    <a:pt x="1480457" y="925286"/>
                  </a:cubicBezTo>
                  <a:cubicBezTo>
                    <a:pt x="1502438" y="931880"/>
                    <a:pt x="1524000" y="939800"/>
                    <a:pt x="1545771" y="947057"/>
                  </a:cubicBezTo>
                  <a:lnTo>
                    <a:pt x="1611086" y="968829"/>
                  </a:lnTo>
                  <a:cubicBezTo>
                    <a:pt x="1621972" y="972458"/>
                    <a:pt x="1634196" y="973350"/>
                    <a:pt x="1643743" y="979715"/>
                  </a:cubicBezTo>
                  <a:cubicBezTo>
                    <a:pt x="1718604" y="1029622"/>
                    <a:pt x="1684234" y="1014982"/>
                    <a:pt x="1741714" y="1034143"/>
                  </a:cubicBezTo>
                  <a:cubicBezTo>
                    <a:pt x="1779713" y="1072142"/>
                    <a:pt x="1753749" y="1052669"/>
                    <a:pt x="1828800" y="1077686"/>
                  </a:cubicBezTo>
                  <a:lnTo>
                    <a:pt x="1828800" y="1077686"/>
                  </a:lnTo>
                  <a:cubicBezTo>
                    <a:pt x="1922399" y="1140085"/>
                    <a:pt x="1803969" y="1065269"/>
                    <a:pt x="1894114" y="1110343"/>
                  </a:cubicBezTo>
                  <a:cubicBezTo>
                    <a:pt x="1978515" y="1152545"/>
                    <a:pt x="1877351" y="1115643"/>
                    <a:pt x="1959428" y="1143000"/>
                  </a:cubicBezTo>
                  <a:cubicBezTo>
                    <a:pt x="1981200" y="1157514"/>
                    <a:pt x="1999920" y="1178268"/>
                    <a:pt x="2024743" y="1186543"/>
                  </a:cubicBezTo>
                  <a:cubicBezTo>
                    <a:pt x="2035629" y="1190172"/>
                    <a:pt x="2047137" y="1192297"/>
                    <a:pt x="2057400" y="1197429"/>
                  </a:cubicBezTo>
                  <a:cubicBezTo>
                    <a:pt x="2102081" y="1219769"/>
                    <a:pt x="2078073" y="1213968"/>
                    <a:pt x="2111828" y="1240972"/>
                  </a:cubicBezTo>
                  <a:cubicBezTo>
                    <a:pt x="2122044" y="1249145"/>
                    <a:pt x="2134270" y="1254570"/>
                    <a:pt x="2144486" y="1262743"/>
                  </a:cubicBezTo>
                  <a:cubicBezTo>
                    <a:pt x="2152500" y="1269154"/>
                    <a:pt x="2158243" y="1278104"/>
                    <a:pt x="2166257" y="1284515"/>
                  </a:cubicBezTo>
                  <a:cubicBezTo>
                    <a:pt x="2176473" y="1292688"/>
                    <a:pt x="2188981" y="1297772"/>
                    <a:pt x="2198914" y="1306286"/>
                  </a:cubicBezTo>
                  <a:lnTo>
                    <a:pt x="2275114" y="1382486"/>
                  </a:lnTo>
                  <a:lnTo>
                    <a:pt x="2296886" y="1404257"/>
                  </a:lnTo>
                  <a:cubicBezTo>
                    <a:pt x="2304143" y="1411514"/>
                    <a:pt x="2310117" y="1420336"/>
                    <a:pt x="2318657" y="1426029"/>
                  </a:cubicBezTo>
                  <a:cubicBezTo>
                    <a:pt x="2329543" y="1433286"/>
                    <a:pt x="2341098" y="1439627"/>
                    <a:pt x="2351314" y="1447800"/>
                  </a:cubicBezTo>
                  <a:cubicBezTo>
                    <a:pt x="2405179" y="1490892"/>
                    <a:pt x="2338276" y="1445648"/>
                    <a:pt x="2394857" y="1502229"/>
                  </a:cubicBezTo>
                  <a:cubicBezTo>
                    <a:pt x="2404108" y="1511480"/>
                    <a:pt x="2416628" y="1516743"/>
                    <a:pt x="2427514" y="1524000"/>
                  </a:cubicBezTo>
                  <a:cubicBezTo>
                    <a:pt x="2494535" y="1624529"/>
                    <a:pt x="2409005" y="1500861"/>
                    <a:pt x="2471057" y="1578429"/>
                  </a:cubicBezTo>
                  <a:cubicBezTo>
                    <a:pt x="2525975" y="1647078"/>
                    <a:pt x="2462040" y="1580299"/>
                    <a:pt x="2514600" y="1632857"/>
                  </a:cubicBezTo>
                  <a:cubicBezTo>
                    <a:pt x="2518229" y="1643743"/>
                    <a:pt x="2519121" y="1655967"/>
                    <a:pt x="2525486" y="1665515"/>
                  </a:cubicBezTo>
                  <a:cubicBezTo>
                    <a:pt x="2542249" y="1690660"/>
                    <a:pt x="2566703" y="1703878"/>
                    <a:pt x="2590800" y="1719943"/>
                  </a:cubicBezTo>
                  <a:cubicBezTo>
                    <a:pt x="2657808" y="1820456"/>
                    <a:pt x="2572298" y="1696816"/>
                    <a:pt x="2634343" y="1774372"/>
                  </a:cubicBezTo>
                  <a:cubicBezTo>
                    <a:pt x="2642516" y="1784588"/>
                    <a:pt x="2647600" y="1797096"/>
                    <a:pt x="2656114" y="1807029"/>
                  </a:cubicBezTo>
                  <a:cubicBezTo>
                    <a:pt x="2669472" y="1822614"/>
                    <a:pt x="2688271" y="1833493"/>
                    <a:pt x="2699657" y="1850572"/>
                  </a:cubicBezTo>
                  <a:cubicBezTo>
                    <a:pt x="2727121" y="1891769"/>
                    <a:pt x="2712177" y="1873978"/>
                    <a:pt x="2743200" y="1905000"/>
                  </a:cubicBezTo>
                  <a:cubicBezTo>
                    <a:pt x="2768216" y="1980052"/>
                    <a:pt x="2748743" y="1954088"/>
                    <a:pt x="2786743" y="1992086"/>
                  </a:cubicBezTo>
                  <a:cubicBezTo>
                    <a:pt x="2817576" y="2084590"/>
                    <a:pt x="2774575" y="1971807"/>
                    <a:pt x="2819400" y="2046515"/>
                  </a:cubicBezTo>
                  <a:cubicBezTo>
                    <a:pt x="2825304" y="2056354"/>
                    <a:pt x="2825154" y="2068909"/>
                    <a:pt x="2830286" y="2079172"/>
                  </a:cubicBezTo>
                  <a:cubicBezTo>
                    <a:pt x="2836137" y="2090874"/>
                    <a:pt x="2846206" y="2100127"/>
                    <a:pt x="2852057" y="2111829"/>
                  </a:cubicBezTo>
                  <a:cubicBezTo>
                    <a:pt x="2857189" y="2122092"/>
                    <a:pt x="2857811" y="2134223"/>
                    <a:pt x="2862943" y="2144486"/>
                  </a:cubicBezTo>
                  <a:cubicBezTo>
                    <a:pt x="2868794" y="2156188"/>
                    <a:pt x="2879401" y="2165188"/>
                    <a:pt x="2884714" y="2177143"/>
                  </a:cubicBezTo>
                  <a:cubicBezTo>
                    <a:pt x="2894035" y="2198114"/>
                    <a:pt x="2899229" y="2220686"/>
                    <a:pt x="2906486" y="2242457"/>
                  </a:cubicBezTo>
                  <a:cubicBezTo>
                    <a:pt x="2910115" y="2253343"/>
                    <a:pt x="2909257" y="2267001"/>
                    <a:pt x="2917371" y="2275115"/>
                  </a:cubicBezTo>
                  <a:lnTo>
                    <a:pt x="2939143" y="2296886"/>
                  </a:lnTo>
                  <a:lnTo>
                    <a:pt x="2928257" y="2264229"/>
                  </a:lnTo>
                </a:path>
              </a:pathLst>
            </a:cu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C026D1-17CA-F947-A9AE-50AE136D9D2C}"/>
                </a:ext>
              </a:extLst>
            </p:cNvPr>
            <p:cNvSpPr txBox="1"/>
            <p:nvPr/>
          </p:nvSpPr>
          <p:spPr>
            <a:xfrm>
              <a:off x="2182627" y="3147328"/>
              <a:ext cx="26368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≤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“less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eq. compatible”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8865485B-BC8D-9E4D-BF4C-F136BE6C94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1125" y="2109279"/>
              <a:ext cx="145373" cy="52120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032FCAD-202F-C542-AB60-42443FA2A28E}"/>
                </a:ext>
              </a:extLst>
            </p:cNvPr>
            <p:cNvSpPr txBox="1"/>
            <p:nvPr/>
          </p:nvSpPr>
          <p:spPr>
            <a:xfrm>
              <a:off x="4291279" y="1901371"/>
              <a:ext cx="2479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“more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compatible” 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08FFFB6-A191-A742-BFF6-ACADBB1BF932}"/>
                </a:ext>
              </a:extLst>
            </p:cNvPr>
            <p:cNvSpPr txBox="1"/>
            <p:nvPr/>
          </p:nvSpPr>
          <p:spPr>
            <a:xfrm>
              <a:off x="3302304" y="1618752"/>
              <a:ext cx="550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obs</a:t>
              </a:r>
              <a:endPara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E174488-D9C7-614F-A86E-5D54E30AEB27}"/>
                </a:ext>
              </a:extLst>
            </p:cNvPr>
            <p:cNvSpPr/>
            <p:nvPr/>
          </p:nvSpPr>
          <p:spPr>
            <a:xfrm>
              <a:off x="3684624" y="4304509"/>
              <a:ext cx="317503" cy="198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F2837A0-731A-2449-AFB2-6D4B56B1E846}"/>
                </a:ext>
              </a:extLst>
            </p:cNvPr>
            <p:cNvCxnSpPr/>
            <p:nvPr/>
          </p:nvCxnSpPr>
          <p:spPr>
            <a:xfrm>
              <a:off x="1961809" y="4411885"/>
              <a:ext cx="32182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D5EF607-FC7E-BC45-88ED-6853DF527A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63890" y="1618754"/>
              <a:ext cx="1" cy="27981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D602FAE-9F4A-6F4B-8C2B-D6F0B1AC9C90}"/>
                </a:ext>
              </a:extLst>
            </p:cNvPr>
            <p:cNvSpPr/>
            <p:nvPr/>
          </p:nvSpPr>
          <p:spPr>
            <a:xfrm>
              <a:off x="3766498" y="2721429"/>
              <a:ext cx="84982" cy="852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34E7A29-61E0-AC46-9AB6-B15783914A8A}"/>
                </a:ext>
              </a:extLst>
            </p:cNvPr>
            <p:cNvSpPr txBox="1"/>
            <p:nvPr/>
          </p:nvSpPr>
          <p:spPr>
            <a:xfrm>
              <a:off x="5235127" y="416299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8CC96C5-7CB1-FC40-ADE1-37D06779A877}"/>
                </a:ext>
              </a:extLst>
            </p:cNvPr>
            <p:cNvSpPr txBox="1"/>
            <p:nvPr/>
          </p:nvSpPr>
          <p:spPr>
            <a:xfrm>
              <a:off x="1522379" y="150126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B06157C-B8C1-B74D-9C36-90A0463DD226}"/>
              </a:ext>
            </a:extLst>
          </p:cNvPr>
          <p:cNvCxnSpPr>
            <a:cxnSpLocks/>
          </p:cNvCxnSpPr>
          <p:nvPr/>
        </p:nvCxnSpPr>
        <p:spPr>
          <a:xfrm flipH="1">
            <a:off x="4005945" y="2481840"/>
            <a:ext cx="870855" cy="38110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C0E2D1B-8184-D649-8BD8-FE41276B6A42}"/>
              </a:ext>
            </a:extLst>
          </p:cNvPr>
          <p:cNvSpPr txBox="1"/>
          <p:nvPr/>
        </p:nvSpPr>
        <p:spPr>
          <a:xfrm>
            <a:off x="5010338" y="2231692"/>
            <a:ext cx="3641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surface described by test statistic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1271741-B6A3-364F-A0A7-6DB0F70DD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313" y="2703408"/>
            <a:ext cx="2520000" cy="5040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972F2D6-2CBB-7641-A1B1-9DEF5B403DE6}"/>
              </a:ext>
            </a:extLst>
          </p:cNvPr>
          <p:cNvSpPr txBox="1"/>
          <p:nvPr/>
        </p:nvSpPr>
        <p:spPr>
          <a:xfrm>
            <a:off x="484046" y="4208951"/>
            <a:ext cx="7974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e.g. we define the region of less or eq. compatibility to be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≥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the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5D52695-5138-8D4D-A9F2-005FBC713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027" y="5147108"/>
            <a:ext cx="5898083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8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32D37AB-8287-954E-8DF7-7E92773B2B2A}"/>
              </a:ext>
            </a:extLst>
          </p:cNvPr>
          <p:cNvSpPr txBox="1">
            <a:spLocks noChangeArrowheads="1"/>
          </p:cNvSpPr>
          <p:nvPr/>
        </p:nvSpPr>
        <p:spPr>
          <a:xfrm>
            <a:off x="1331913" y="213629"/>
            <a:ext cx="6408737" cy="57467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Using a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to define test of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E787756-33AE-EA42-9D77-A6BBD056F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899429"/>
            <a:ext cx="74254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can show the distribution of a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assumption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uniform between 0 and 1.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A40BAD9-5E73-1E4A-B839-DB54E8B89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37" y="2994610"/>
            <a:ext cx="27146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1">
            <a:extLst>
              <a:ext uri="{FF2B5EF4-FFF2-40B4-BE49-F238E27FC236}">
                <a16:creationId xmlns:a16="http://schemas.microsoft.com/office/drawing/2014/main" id="{C74B1F42-F6F2-D645-92D1-F8B1581FE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021" y="4518394"/>
            <a:ext cx="8593138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 we can 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the critical region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 test of </a:t>
            </a:r>
            <a:r>
              <a:rPr lang="en-US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C0000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size</a:t>
            </a:r>
            <a:r>
              <a:rPr lang="el-GR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the set of data space where </a:t>
            </a:r>
            <a:r>
              <a:rPr lang="en-US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25000" dirty="0">
                <a:solidFill>
                  <a:srgbClr val="C0000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Formally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relates only to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the resulting test will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given power with respect to a given alternative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6160" name="Group 6159">
            <a:extLst>
              <a:ext uri="{FF2B5EF4-FFF2-40B4-BE49-F238E27FC236}">
                <a16:creationId xmlns:a16="http://schemas.microsoft.com/office/drawing/2014/main" id="{060C4120-7F9F-7B41-947E-EFA3E7E596E6}"/>
              </a:ext>
            </a:extLst>
          </p:cNvPr>
          <p:cNvGrpSpPr/>
          <p:nvPr/>
        </p:nvGrpSpPr>
        <p:grpSpPr>
          <a:xfrm>
            <a:off x="5189423" y="2395824"/>
            <a:ext cx="3125880" cy="1769040"/>
            <a:chOff x="4133417" y="1556554"/>
            <a:chExt cx="3125880" cy="176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90EE008-8367-B547-9505-CD79E100CC0A}"/>
                    </a:ext>
                  </a:extLst>
                </p14:cNvPr>
                <p14:cNvContentPartPr/>
                <p14:nvPr/>
              </p14:nvContentPartPr>
              <p14:xfrm>
                <a:off x="5289377" y="1708834"/>
                <a:ext cx="26640" cy="1353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90EE008-8367-B547-9505-CD79E100CC0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74257" y="1693714"/>
                  <a:ext cx="56880" cy="13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B8D962A-BB34-964B-9545-139FE6C3B20F}"/>
                    </a:ext>
                  </a:extLst>
                </p14:cNvPr>
                <p14:cNvContentPartPr/>
                <p14:nvPr/>
              </p14:nvContentPartPr>
              <p14:xfrm>
                <a:off x="5344817" y="3051994"/>
                <a:ext cx="1513800" cy="41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B8D962A-BB34-964B-9545-139FE6C3B20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29337" y="3036874"/>
                  <a:ext cx="1544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80FE843-E09B-7249-BED1-808D947DA284}"/>
                    </a:ext>
                  </a:extLst>
                </p14:cNvPr>
                <p14:cNvContentPartPr/>
                <p14:nvPr/>
              </p14:nvContentPartPr>
              <p14:xfrm>
                <a:off x="5355617" y="1972354"/>
                <a:ext cx="1203480" cy="1054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80FE843-E09B-7249-BED1-808D947DA28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40497" y="1957234"/>
                  <a:ext cx="1234080" cy="10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364D574-4C60-9A4A-BF3E-31CD3ACABD60}"/>
                    </a:ext>
                  </a:extLst>
                </p14:cNvPr>
                <p14:cNvContentPartPr/>
                <p14:nvPr/>
              </p14:nvContentPartPr>
              <p14:xfrm>
                <a:off x="7075697" y="2936794"/>
                <a:ext cx="94680" cy="225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364D574-4C60-9A4A-BF3E-31CD3ACABD6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60217" y="2921674"/>
                  <a:ext cx="1252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D1DAB7A-59D9-164B-9646-4FDF35711FAF}"/>
                    </a:ext>
                  </a:extLst>
                </p14:cNvPr>
                <p14:cNvContentPartPr/>
                <p14:nvPr/>
              </p14:nvContentPartPr>
              <p14:xfrm>
                <a:off x="7195217" y="3097714"/>
                <a:ext cx="64080" cy="50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D1DAB7A-59D9-164B-9646-4FDF35711FA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80097" y="3082594"/>
                  <a:ext cx="946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F920E13-D70A-7547-8FBA-F11E16757A15}"/>
                    </a:ext>
                  </a:extLst>
                </p14:cNvPr>
                <p14:cNvContentPartPr/>
                <p14:nvPr/>
              </p14:nvContentPartPr>
              <p14:xfrm>
                <a:off x="5725697" y="2055874"/>
                <a:ext cx="101880" cy="983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F920E13-D70A-7547-8FBA-F11E16757A1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10577" y="2040394"/>
                  <a:ext cx="132480" cy="10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9117FFB-D753-CA46-9183-8A50BD38CFD1}"/>
                    </a:ext>
                  </a:extLst>
                </p14:cNvPr>
                <p14:cNvContentPartPr/>
                <p14:nvPr/>
              </p14:nvContentPartPr>
              <p14:xfrm>
                <a:off x="4999937" y="2002234"/>
                <a:ext cx="25200" cy="129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9117FFB-D753-CA46-9183-8A50BD38CFD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84817" y="1987114"/>
                  <a:ext cx="55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423EE64-AEA6-7D46-966D-62D4399D8FBD}"/>
                    </a:ext>
                  </a:extLst>
                </p14:cNvPr>
                <p14:cNvContentPartPr/>
                <p14:nvPr/>
              </p14:nvContentPartPr>
              <p14:xfrm>
                <a:off x="6574937" y="3196714"/>
                <a:ext cx="21960" cy="92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423EE64-AEA6-7D46-966D-62D4399D8FB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59457" y="3181234"/>
                  <a:ext cx="52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0B0A8CA-0F23-1643-85CF-55C9B8F44CF8}"/>
                    </a:ext>
                  </a:extLst>
                </p14:cNvPr>
                <p14:cNvContentPartPr/>
                <p14:nvPr/>
              </p14:nvContentPartPr>
              <p14:xfrm>
                <a:off x="5719217" y="3207514"/>
                <a:ext cx="224640" cy="118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0B0A8CA-0F23-1643-85CF-55C9B8F44CF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03737" y="3192034"/>
                  <a:ext cx="255240" cy="1483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59" name="Group 6158">
              <a:extLst>
                <a:ext uri="{FF2B5EF4-FFF2-40B4-BE49-F238E27FC236}">
                  <a16:creationId xmlns:a16="http://schemas.microsoft.com/office/drawing/2014/main" id="{C765412B-1CF4-7E4D-A26E-42A6C1A7F674}"/>
                </a:ext>
              </a:extLst>
            </p:cNvPr>
            <p:cNvGrpSpPr/>
            <p:nvPr/>
          </p:nvGrpSpPr>
          <p:grpSpPr>
            <a:xfrm>
              <a:off x="4133417" y="1556554"/>
              <a:ext cx="2241720" cy="1461600"/>
              <a:chOff x="4133417" y="1556554"/>
              <a:chExt cx="2241720" cy="1461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ADFB2CE0-8D16-214F-AD3E-5CEF4B6CAE93}"/>
                      </a:ext>
                    </a:extLst>
                  </p14:cNvPr>
                  <p14:cNvContentPartPr/>
                  <p14:nvPr/>
                </p14:nvContentPartPr>
                <p14:xfrm>
                  <a:off x="5350577" y="2057314"/>
                  <a:ext cx="133920" cy="36828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ADFB2CE0-8D16-214F-AD3E-5CEF4B6CAE93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5335097" y="2041834"/>
                    <a:ext cx="164520" cy="39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ADCECC91-F118-2E41-8227-3A0FE7CB2B43}"/>
                      </a:ext>
                    </a:extLst>
                  </p14:cNvPr>
                  <p14:cNvContentPartPr/>
                  <p14:nvPr/>
                </p14:nvContentPartPr>
                <p14:xfrm>
                  <a:off x="5402777" y="2002954"/>
                  <a:ext cx="231840" cy="60624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ADCECC91-F118-2E41-8227-3A0FE7CB2B43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5387657" y="1987474"/>
                    <a:ext cx="262440" cy="636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27FFB9D8-26DE-4748-9C03-2932752200A0}"/>
                      </a:ext>
                    </a:extLst>
                  </p14:cNvPr>
                  <p14:cNvContentPartPr/>
                  <p14:nvPr/>
                </p14:nvContentPartPr>
                <p14:xfrm>
                  <a:off x="5407097" y="2348194"/>
                  <a:ext cx="242640" cy="6699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27FFB9D8-26DE-4748-9C03-2932752200A0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5391977" y="2333074"/>
                    <a:ext cx="273240" cy="70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E1C630CF-694D-B144-96CD-277DB32706B5}"/>
                      </a:ext>
                    </a:extLst>
                  </p14:cNvPr>
                  <p14:cNvContentPartPr/>
                  <p14:nvPr/>
                </p14:nvContentPartPr>
                <p14:xfrm>
                  <a:off x="5541377" y="2590474"/>
                  <a:ext cx="120240" cy="33048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E1C630CF-694D-B144-96CD-277DB32706B5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5526257" y="2575354"/>
                    <a:ext cx="150480" cy="36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D35CEB5B-0C94-844C-9886-D75086EF70C6}"/>
                      </a:ext>
                    </a:extLst>
                  </p14:cNvPr>
                  <p14:cNvContentPartPr/>
                  <p14:nvPr/>
                </p14:nvContentPartPr>
                <p14:xfrm>
                  <a:off x="5694377" y="2786674"/>
                  <a:ext cx="19800" cy="22392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D35CEB5B-0C94-844C-9886-D75086EF70C6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5679257" y="2771194"/>
                    <a:ext cx="50400" cy="25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A708D1B8-F625-4C4D-B6D2-C9EF3EC77C56}"/>
                      </a:ext>
                    </a:extLst>
                  </p14:cNvPr>
                  <p14:cNvContentPartPr/>
                  <p14:nvPr/>
                </p14:nvContentPartPr>
                <p14:xfrm>
                  <a:off x="5616977" y="2396794"/>
                  <a:ext cx="486000" cy="19728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A708D1B8-F625-4C4D-B6D2-C9EF3EC77C56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5601497" y="2381674"/>
                    <a:ext cx="516600" cy="22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AFCB29AB-21A0-5542-B3ED-555D3E39C772}"/>
                      </a:ext>
                    </a:extLst>
                  </p14:cNvPr>
                  <p14:cNvContentPartPr/>
                  <p14:nvPr/>
                </p14:nvContentPartPr>
                <p14:xfrm>
                  <a:off x="5573417" y="2617474"/>
                  <a:ext cx="93600" cy="5976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AFCB29AB-21A0-5542-B3ED-555D3E39C772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5557937" y="2602354"/>
                    <a:ext cx="124200" cy="9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10DE7AF4-008B-0A49-9A1B-7391D66F3262}"/>
                      </a:ext>
                    </a:extLst>
                  </p14:cNvPr>
                  <p14:cNvContentPartPr/>
                  <p14:nvPr/>
                </p14:nvContentPartPr>
                <p14:xfrm>
                  <a:off x="5560817" y="2546194"/>
                  <a:ext cx="56160" cy="1382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10DE7AF4-008B-0A49-9A1B-7391D66F3262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5545697" y="2531074"/>
                    <a:ext cx="8676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F660307E-3C00-AE45-A3D4-B30F4E3BE45A}"/>
                      </a:ext>
                    </a:extLst>
                  </p14:cNvPr>
                  <p14:cNvContentPartPr/>
                  <p14:nvPr/>
                </p14:nvContentPartPr>
                <p14:xfrm>
                  <a:off x="6167777" y="2187994"/>
                  <a:ext cx="136080" cy="18828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F660307E-3C00-AE45-A3D4-B30F4E3BE45A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6152297" y="2172514"/>
                    <a:ext cx="166680" cy="21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59575EFD-C617-E34A-BFAC-D890213A26EC}"/>
                      </a:ext>
                    </a:extLst>
                  </p14:cNvPr>
                  <p14:cNvContentPartPr/>
                  <p14:nvPr/>
                </p14:nvContentPartPr>
                <p14:xfrm>
                  <a:off x="6172097" y="2295274"/>
                  <a:ext cx="203040" cy="9828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59575EFD-C617-E34A-BFAC-D890213A26EC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6156617" y="2279794"/>
                    <a:ext cx="23328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6146" name="Ink 6145">
                    <a:extLst>
                      <a:ext uri="{FF2B5EF4-FFF2-40B4-BE49-F238E27FC236}">
                        <a16:creationId xmlns:a16="http://schemas.microsoft.com/office/drawing/2014/main" id="{9EF06F4B-C200-834B-924A-DA1DBFE65B43}"/>
                      </a:ext>
                    </a:extLst>
                  </p14:cNvPr>
                  <p14:cNvContentPartPr/>
                  <p14:nvPr/>
                </p14:nvContentPartPr>
                <p14:xfrm>
                  <a:off x="4133417" y="1680394"/>
                  <a:ext cx="131040" cy="254520"/>
                </p14:xfrm>
              </p:contentPart>
            </mc:Choice>
            <mc:Fallback xmlns="">
              <p:pic>
                <p:nvPicPr>
                  <p:cNvPr id="6146" name="Ink 6145">
                    <a:extLst>
                      <a:ext uri="{FF2B5EF4-FFF2-40B4-BE49-F238E27FC236}">
                        <a16:creationId xmlns:a16="http://schemas.microsoft.com/office/drawing/2014/main" id="{9EF06F4B-C200-834B-924A-DA1DBFE65B43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4118297" y="1665274"/>
                    <a:ext cx="161640" cy="28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6148" name="Ink 6147">
                    <a:extLst>
                      <a:ext uri="{FF2B5EF4-FFF2-40B4-BE49-F238E27FC236}">
                        <a16:creationId xmlns:a16="http://schemas.microsoft.com/office/drawing/2014/main" id="{FBB9C19A-CCE8-CF4F-8B50-F4CB507805E4}"/>
                      </a:ext>
                    </a:extLst>
                  </p14:cNvPr>
                  <p14:cNvContentPartPr/>
                  <p14:nvPr/>
                </p14:nvContentPartPr>
                <p14:xfrm>
                  <a:off x="4332497" y="1610194"/>
                  <a:ext cx="63360" cy="253080"/>
                </p14:xfrm>
              </p:contentPart>
            </mc:Choice>
            <mc:Fallback xmlns="">
              <p:pic>
                <p:nvPicPr>
                  <p:cNvPr id="6148" name="Ink 6147">
                    <a:extLst>
                      <a:ext uri="{FF2B5EF4-FFF2-40B4-BE49-F238E27FC236}">
                        <a16:creationId xmlns:a16="http://schemas.microsoft.com/office/drawing/2014/main" id="{FBB9C19A-CCE8-CF4F-8B50-F4CB507805E4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4317017" y="1594714"/>
                    <a:ext cx="93960" cy="28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6150" name="Ink 6149">
                    <a:extLst>
                      <a:ext uri="{FF2B5EF4-FFF2-40B4-BE49-F238E27FC236}">
                        <a16:creationId xmlns:a16="http://schemas.microsoft.com/office/drawing/2014/main" id="{40C2278F-463D-BC4D-A182-E507D5E12DDD}"/>
                      </a:ext>
                    </a:extLst>
                  </p14:cNvPr>
                  <p14:cNvContentPartPr/>
                  <p14:nvPr/>
                </p14:nvContentPartPr>
                <p14:xfrm>
                  <a:off x="4408457" y="1626754"/>
                  <a:ext cx="104760" cy="240480"/>
                </p14:xfrm>
              </p:contentPart>
            </mc:Choice>
            <mc:Fallback xmlns="">
              <p:pic>
                <p:nvPicPr>
                  <p:cNvPr id="6150" name="Ink 6149">
                    <a:extLst>
                      <a:ext uri="{FF2B5EF4-FFF2-40B4-BE49-F238E27FC236}">
                        <a16:creationId xmlns:a16="http://schemas.microsoft.com/office/drawing/2014/main" id="{40C2278F-463D-BC4D-A182-E507D5E12DDD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4393337" y="1611634"/>
                    <a:ext cx="13536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6152" name="Ink 6151">
                    <a:extLst>
                      <a:ext uri="{FF2B5EF4-FFF2-40B4-BE49-F238E27FC236}">
                        <a16:creationId xmlns:a16="http://schemas.microsoft.com/office/drawing/2014/main" id="{CA5C181B-E17D-A246-AE4D-04782BA55358}"/>
                      </a:ext>
                    </a:extLst>
                  </p14:cNvPr>
                  <p14:cNvContentPartPr/>
                  <p14:nvPr/>
                </p14:nvContentPartPr>
                <p14:xfrm>
                  <a:off x="4592777" y="1726834"/>
                  <a:ext cx="75240" cy="61920"/>
                </p14:xfrm>
              </p:contentPart>
            </mc:Choice>
            <mc:Fallback xmlns="">
              <p:pic>
                <p:nvPicPr>
                  <p:cNvPr id="6152" name="Ink 6151">
                    <a:extLst>
                      <a:ext uri="{FF2B5EF4-FFF2-40B4-BE49-F238E27FC236}">
                        <a16:creationId xmlns:a16="http://schemas.microsoft.com/office/drawing/2014/main" id="{CA5C181B-E17D-A246-AE4D-04782BA55358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4577657" y="1711714"/>
                    <a:ext cx="105480" cy="92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6154" name="Ink 6153">
                    <a:extLst>
                      <a:ext uri="{FF2B5EF4-FFF2-40B4-BE49-F238E27FC236}">
                        <a16:creationId xmlns:a16="http://schemas.microsoft.com/office/drawing/2014/main" id="{04ECE6AC-C30D-A44A-88BB-820915BA46DA}"/>
                      </a:ext>
                    </a:extLst>
                  </p14:cNvPr>
                  <p14:cNvContentPartPr/>
                  <p14:nvPr/>
                </p14:nvContentPartPr>
                <p14:xfrm>
                  <a:off x="4746137" y="1574194"/>
                  <a:ext cx="31680" cy="234720"/>
                </p14:xfrm>
              </p:contentPart>
            </mc:Choice>
            <mc:Fallback xmlns="">
              <p:pic>
                <p:nvPicPr>
                  <p:cNvPr id="6154" name="Ink 6153">
                    <a:extLst>
                      <a:ext uri="{FF2B5EF4-FFF2-40B4-BE49-F238E27FC236}">
                        <a16:creationId xmlns:a16="http://schemas.microsoft.com/office/drawing/2014/main" id="{04ECE6AC-C30D-A44A-88BB-820915BA46DA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4730657" y="1559074"/>
                    <a:ext cx="61920" cy="26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6156" name="Ink 6155">
                    <a:extLst>
                      <a:ext uri="{FF2B5EF4-FFF2-40B4-BE49-F238E27FC236}">
                        <a16:creationId xmlns:a16="http://schemas.microsoft.com/office/drawing/2014/main" id="{8EFE3E89-A8E7-D649-9F03-040D238CD675}"/>
                      </a:ext>
                    </a:extLst>
                  </p14:cNvPr>
                  <p14:cNvContentPartPr/>
                  <p14:nvPr/>
                </p14:nvContentPartPr>
                <p14:xfrm>
                  <a:off x="4854857" y="1628914"/>
                  <a:ext cx="109080" cy="196200"/>
                </p14:xfrm>
              </p:contentPart>
            </mc:Choice>
            <mc:Fallback xmlns="">
              <p:pic>
                <p:nvPicPr>
                  <p:cNvPr id="6156" name="Ink 6155">
                    <a:extLst>
                      <a:ext uri="{FF2B5EF4-FFF2-40B4-BE49-F238E27FC236}">
                        <a16:creationId xmlns:a16="http://schemas.microsoft.com/office/drawing/2014/main" id="{8EFE3E89-A8E7-D649-9F03-040D238CD675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4839737" y="1613794"/>
                    <a:ext cx="139680" cy="22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6157" name="Ink 6156">
                    <a:extLst>
                      <a:ext uri="{FF2B5EF4-FFF2-40B4-BE49-F238E27FC236}">
                        <a16:creationId xmlns:a16="http://schemas.microsoft.com/office/drawing/2014/main" id="{35E17678-10E3-2549-8E2F-315EBE595162}"/>
                      </a:ext>
                    </a:extLst>
                  </p14:cNvPr>
                  <p14:cNvContentPartPr/>
                  <p14:nvPr/>
                </p14:nvContentPartPr>
                <p14:xfrm>
                  <a:off x="5007137" y="1761754"/>
                  <a:ext cx="58320" cy="46800"/>
                </p14:xfrm>
              </p:contentPart>
            </mc:Choice>
            <mc:Fallback xmlns="">
              <p:pic>
                <p:nvPicPr>
                  <p:cNvPr id="6157" name="Ink 6156">
                    <a:extLst>
                      <a:ext uri="{FF2B5EF4-FFF2-40B4-BE49-F238E27FC236}">
                        <a16:creationId xmlns:a16="http://schemas.microsoft.com/office/drawing/2014/main" id="{35E17678-10E3-2549-8E2F-315EBE595162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4992017" y="1746634"/>
                    <a:ext cx="88920" cy="7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6158" name="Ink 6157">
                    <a:extLst>
                      <a:ext uri="{FF2B5EF4-FFF2-40B4-BE49-F238E27FC236}">
                        <a16:creationId xmlns:a16="http://schemas.microsoft.com/office/drawing/2014/main" id="{0422BB0D-88A6-8E44-AFBB-47AD085F7D76}"/>
                      </a:ext>
                    </a:extLst>
                  </p14:cNvPr>
                  <p14:cNvContentPartPr/>
                  <p14:nvPr/>
                </p14:nvContentPartPr>
                <p14:xfrm>
                  <a:off x="5072657" y="1556554"/>
                  <a:ext cx="92520" cy="329760"/>
                </p14:xfrm>
              </p:contentPart>
            </mc:Choice>
            <mc:Fallback xmlns="">
              <p:pic>
                <p:nvPicPr>
                  <p:cNvPr id="6158" name="Ink 6157">
                    <a:extLst>
                      <a:ext uri="{FF2B5EF4-FFF2-40B4-BE49-F238E27FC236}">
                        <a16:creationId xmlns:a16="http://schemas.microsoft.com/office/drawing/2014/main" id="{0422BB0D-88A6-8E44-AFBB-47AD085F7D76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5057177" y="1541074"/>
                    <a:ext cx="123120" cy="3603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59FE7DF-A477-F243-A8BE-2A5A677BEAC6}"/>
              </a:ext>
            </a:extLst>
          </p:cNvPr>
          <p:cNvSpPr txBox="1"/>
          <p:nvPr/>
        </p:nvSpPr>
        <p:spPr>
          <a:xfrm>
            <a:off x="413657" y="1817914"/>
            <a:ext cx="4528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probability to find the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less than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91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9944216-5AAC-0642-8D58-DC0C5D3570EA}"/>
              </a:ext>
            </a:extLst>
          </p:cNvPr>
          <p:cNvSpPr txBox="1">
            <a:spLocks noChangeArrowheads="1"/>
          </p:cNvSpPr>
          <p:nvPr/>
        </p:nvSpPr>
        <p:spPr>
          <a:xfrm>
            <a:off x="338138" y="228600"/>
            <a:ext cx="65944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Poisson counting experiment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A7A3BC3-678C-9040-947D-C9C2CC0C8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776288"/>
            <a:ext cx="796545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 a counting experiment and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 could be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process or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we only count the total number.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 model: 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01056FB-D861-2A49-966A-945B5DB21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638425"/>
            <a:ext cx="3733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539F7443-47D9-B54F-9BC3-E450D5840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3511550"/>
            <a:ext cx="54657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(i.e., expected) # of signal events</a:t>
            </a:r>
          </a:p>
          <a:p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# of background events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CD937CCC-4B42-A244-9029-4AD0C6A03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4527550"/>
            <a:ext cx="828842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make inference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≈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“discovery of signal process”)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test all non-zero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(values not rejected =  confidence interval)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both cases need to ask what is relevant alternative hypothesis.</a:t>
            </a:r>
          </a:p>
        </p:txBody>
      </p:sp>
    </p:spTree>
    <p:extLst>
      <p:ext uri="{BB962C8B-B14F-4D97-AF65-F5344CB8AC3E}">
        <p14:creationId xmlns:p14="http://schemas.microsoft.com/office/powerpoint/2010/main" val="94224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F55E1DA-4719-0446-A516-E5B647C74385}"/>
              </a:ext>
            </a:extLst>
          </p:cNvPr>
          <p:cNvSpPr txBox="1">
            <a:spLocks noChangeArrowheads="1"/>
          </p:cNvSpPr>
          <p:nvPr/>
        </p:nvSpPr>
        <p:spPr>
          <a:xfrm>
            <a:off x="366713" y="223838"/>
            <a:ext cx="8240712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 counting experiment: discovery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D6198C3C-BF0F-1E44-A4B7-90B81BD43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742950"/>
            <a:ext cx="658706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(known), and we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we claim evidence for a new discovery?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Give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8" name="Picture 10" descr="txp_fig">
            <a:extLst>
              <a:ext uri="{FF2B5EF4-FFF2-40B4-BE49-F238E27FC236}">
                <a16:creationId xmlns:a16="http://schemas.microsoft.com/office/drawing/2014/main" id="{C4316487-9BC2-4D4F-B36C-55CACF7B59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2444750"/>
            <a:ext cx="4972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4528C309-5485-DE46-BF0F-3503BEB88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3355975"/>
            <a:ext cx="6637338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64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8A8B6E2A-4E14-6C42-8F05-F0D7F3556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9" y="2267540"/>
            <a:ext cx="3556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81D714C-2729-3C42-A5E9-86FA7EEC5326}"/>
              </a:ext>
            </a:extLst>
          </p:cNvPr>
          <p:cNvSpPr txBox="1">
            <a:spLocks noChangeArrowheads="1"/>
          </p:cNvSpPr>
          <p:nvPr/>
        </p:nvSpPr>
        <p:spPr>
          <a:xfrm>
            <a:off x="2332907" y="190531"/>
            <a:ext cx="4725988" cy="360362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Significance from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  <a:endParaRPr lang="en-GB" altLang="en-US" sz="3200" i="1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AF98A2A-34BC-3344-A80E-15E1D215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15" y="809052"/>
            <a:ext cx="82297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define significance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number of standard deviations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a Gaussian variable would fluctuate in one direction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give the same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96F9BF3-0F18-1F4F-A866-A3AEE428B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6" y="2118762"/>
            <a:ext cx="44005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81846AA8-C166-AE43-BFD4-6E68DAC06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329" y="3441677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81BD02DD-6385-9F48-B61A-105E2797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16" y="4347829"/>
            <a:ext cx="40446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ROOT: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1 -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TMath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::Freq(Z)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TMath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NormQuantile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(1-p)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CA95C43F-5812-4849-84A7-35DE7B41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570" y="4350180"/>
            <a:ext cx="45961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python (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scipy.stats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1 -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norm.cdf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(Z)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norm.sf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(Z)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norm.ppf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CC7F81-9125-5F4E-BD86-9B461B814231}"/>
              </a:ext>
            </a:extLst>
          </p:cNvPr>
          <p:cNvSpPr txBox="1"/>
          <p:nvPr/>
        </p:nvSpPr>
        <p:spPr>
          <a:xfrm>
            <a:off x="362746" y="5587092"/>
            <a:ext cx="8117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“number of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sigmas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  Note this does not mean that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original data was Gaussian distributed.</a:t>
            </a:r>
          </a:p>
        </p:txBody>
      </p:sp>
    </p:spTree>
    <p:extLst>
      <p:ext uri="{BB962C8B-B14F-4D97-AF65-F5344CB8AC3E}">
        <p14:creationId xmlns:p14="http://schemas.microsoft.com/office/powerpoint/2010/main" val="117223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38805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 counting experiment: discovery significance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5BEDB0D-E102-464C-8672-A930AE369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2366963"/>
            <a:ext cx="42846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fact this tradition should be revisited: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intended to quantify probability of a signal-like fluctuation assuming background only; not intended to cover, e.g., hidden systematics, plausibility signal model, compatibility of data with signal, “look-elsewhere effect”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testing), etc.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34AAFC7-F2BC-2D47-87D6-295630792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45" y="896938"/>
            <a:ext cx="5678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significance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1.7 × 10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2C40508-12DC-DA4B-B501-C7925A057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895" y="866094"/>
            <a:ext cx="3086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4E62FD4F-579C-A746-B92C-964B3073A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304370"/>
            <a:ext cx="4240213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748F170C-8629-0840-9A18-80A674349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08" y="1504950"/>
            <a:ext cx="8819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claim discovery 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&lt; 2.9 × 10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7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a “5-sigma effect”)</a:t>
            </a:r>
          </a:p>
        </p:txBody>
      </p:sp>
    </p:spTree>
    <p:extLst>
      <p:ext uri="{BB962C8B-B14F-4D97-AF65-F5344CB8AC3E}">
        <p14:creationId xmlns:p14="http://schemas.microsoft.com/office/powerpoint/2010/main" val="184682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740228" y="1502229"/>
            <a:ext cx="7725256" cy="150810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	Introduction, probability, parameter estimation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2:  Hypothesis tests, limits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3:  Systematic uncertainties, experimental sensitivity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EDD55C-F5A6-0444-9E36-1D8F0D900E3C}"/>
              </a:ext>
            </a:extLst>
          </p:cNvPr>
          <p:cNvCxnSpPr>
            <a:cxnSpLocks/>
          </p:cNvCxnSpPr>
          <p:nvPr/>
        </p:nvCxnSpPr>
        <p:spPr>
          <a:xfrm>
            <a:off x="185056" y="2264227"/>
            <a:ext cx="381000" cy="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94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4" y="353103"/>
            <a:ext cx="7232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by inverting a test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19" y="916864"/>
            <a:ext cx="831516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 to a ‘point estimate’ of a parameter we should report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interval reflecting its statistical uncertainty.  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parameter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found by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a test of the hypothesized value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(do this for all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Specify values of the data that are ‘</a:t>
            </a:r>
            <a:r>
              <a:rPr lang="en-US" altLang="ja-JP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(critical region) such that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 critical region|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for a prespecified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0.05 or 0.1.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data observed in the critical region, reject the value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invert the test to define a confidence interval as: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of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that are not rejected in a test of size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(confidence level CL is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3415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91BC44-7ACB-3242-AA26-719FE1B67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18" y="257857"/>
            <a:ext cx="8464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 between confidence interval and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46EE1C8-17C4-EA4C-98D6-ED3498523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29" y="874944"/>
            <a:ext cx="8338457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 we can consider a significance test for each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hypothesized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resulting in a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we 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confidence interval at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consists of those values of </a:t>
            </a:r>
          </a:p>
          <a:p>
            <a:pPr>
              <a:spcAft>
                <a:spcPts val="1200"/>
              </a:spcAft>
            </a:pP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that are not rejected.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an upper limit on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greatest value for which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In practice find by setting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multidimensional parameter space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idea – result is a confidence “region” with boundary determined by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4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22" y="32484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probability of confidence interval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20" y="916864"/>
            <a:ext cx="8613694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true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then it’s not in the confidence interval.  The probability for this is by construction (equality for continuous data):</a:t>
            </a:r>
          </a:p>
          <a:p>
            <a:pPr>
              <a:spcAft>
                <a:spcPct val="400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		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type-I error rate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Therefore, the probability for the interval to contain or “cover”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(conf. interval “covers”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≥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–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endParaRPr lang="en-US" altLang="en-US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This assumes that the set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values considered includes the true value, i.e., it assumes the composite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035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90EB8A2-2D7F-F34B-9BDD-2112CE0E8972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377825"/>
            <a:ext cx="7920038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Frequentist upper limit on Poisson parameter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6AAD1CA-63F3-5641-9AFD-B6BDF83FD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90613"/>
            <a:ext cx="733335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the case of observing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Poisson(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4.5,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Find upper limit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95% CL.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alternative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(critical region at low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hypothesized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CL 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from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46BCEB17-EF2A-A845-A8E9-EA5D31D55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6413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ECF3604-BE46-4945-B5D0-2496EE396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652963"/>
            <a:ext cx="469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6BC10609-8F02-1C44-91CE-EB5DE9EFA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665788"/>
            <a:ext cx="4648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0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2021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D8C0BC-679F-BB43-8A51-A45DF3764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295275"/>
            <a:ext cx="84724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 frequentist upper limit on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14A33E11-B27F-374A-96D9-1A79B8440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8424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low fluctuation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formula can give negative result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i.e. confidence interval is empty;  all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7698917-5B5A-BF43-BFD5-078497A31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70088"/>
            <a:ext cx="49403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E890FA0-6442-9E4E-A995-613FB0872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3219"/>
            <a:ext cx="8004629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Limits near a boundary of the parameter space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894B641-54D0-644A-945A-4E5FF091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08050"/>
            <a:ext cx="702769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e.g. </a:t>
            </a:r>
            <a:r>
              <a:rPr lang="en-US" altLang="en-US" i="1" dirty="0">
                <a:solidFill>
                  <a:srgbClr val="0070C0"/>
                </a:solidFill>
              </a:rPr>
              <a:t>b</a:t>
            </a:r>
            <a:r>
              <a:rPr lang="en-US" altLang="en-US" dirty="0">
                <a:solidFill>
                  <a:srgbClr val="0070C0"/>
                </a:solidFill>
              </a:rPr>
              <a:t> = 2.5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observe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0.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choose CL </a:t>
            </a:r>
            <a:r>
              <a:rPr lang="en-US" altLang="en-US" dirty="0">
                <a:solidFill>
                  <a:srgbClr val="0070C0"/>
                </a:solidFill>
              </a:rPr>
              <a:t>= 0.9,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 from the formula for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</a:rPr>
              <a:t>up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67FEDBBB-F7D9-034F-B368-6E2949D5C0A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44725"/>
            <a:ext cx="3543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086B05A1-F6E2-2F4A-A476-8805E3A07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79713"/>
            <a:ext cx="8190319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already knew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we started; can’t use negative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upper limit to report result of expensive experiment!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Statistician: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interval is designed to cover the true value only 90%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of the time — this was clearly not one of those times.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43EBCC39-27D9-1A40-A8CF-A10DE4B3F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300663"/>
            <a:ext cx="846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uncommon dilemma when testing parameter values for which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has very little experimental sensitivity, e.g., very small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588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2021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360E4EA-7B07-2344-BF26-706F8136A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366713"/>
            <a:ext cx="47148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limit for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84849B9-26A6-0541-B594-F05522FA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500438"/>
            <a:ext cx="25828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30D27A60-4699-7842-8F03-F0118F26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073150"/>
            <a:ext cx="750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I should have used CL = 0.95 — then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0.496</a:t>
            </a:r>
            <a:endParaRPr lang="en-US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CD438606-FA7E-7940-B608-4B8FFCFBB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1773238"/>
            <a:ext cx="6373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better:  for CL = 0.917923 we get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10</a:t>
            </a:r>
            <a:r>
              <a:rPr lang="en-US" altLang="en-US" baseline="30000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4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998866E-91DA-4E4F-A0DF-DF2194E3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62213"/>
            <a:ext cx="7853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Reality check: 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2.5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typical Poisson fluctuation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least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√2.5 = 1.6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How can the limit be so low?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E0F9DF9-2DF4-1B4D-9F05-F040E2F6F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521075"/>
            <a:ext cx="39469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at the mean limit for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no-signal hypothesis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(sensitivity).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123D73B7-A3FC-A24B-9232-ABD5B29FF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5013325"/>
            <a:ext cx="36981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95% CL limits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2.5,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upper limit = 4.44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75B94A62-13C9-3D4B-BDD3-943D0D4AD7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5516563"/>
            <a:ext cx="576262" cy="2159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0F0B3E46-47F6-C342-81B9-58285870866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237288"/>
            <a:ext cx="3683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24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5D51E6A-6595-854C-AE9D-A3D15E383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906" y="314099"/>
            <a:ext cx="56229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time...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97534E-EEE1-9142-A65A-A63A6522E399}"/>
              </a:ext>
            </a:extLst>
          </p:cNvPr>
          <p:cNvSpPr txBox="1"/>
          <p:nvPr/>
        </p:nvSpPr>
        <p:spPr>
          <a:xfrm>
            <a:off x="979715" y="1502229"/>
            <a:ext cx="7725256" cy="150810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	Introduction, probability, parameter estimation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2:  Hypothesis tests, limits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3:  Systematic uncertainties, experimental sensitivity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74C7D1C-570E-1E44-B019-A8CFFD5793DF}"/>
              </a:ext>
            </a:extLst>
          </p:cNvPr>
          <p:cNvCxnSpPr>
            <a:cxnSpLocks/>
          </p:cNvCxnSpPr>
          <p:nvPr/>
        </p:nvCxnSpPr>
        <p:spPr>
          <a:xfrm>
            <a:off x="391886" y="2775857"/>
            <a:ext cx="381000" cy="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34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5D51E6A-6595-854C-AE9D-A3D15E383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906" y="314099"/>
            <a:ext cx="56229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slides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8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TAE 2021 / Statistics for PP Lecture 2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29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(4)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72FAD-FFB9-CF47-AE04-437D6289D6F2}"/>
              </a:ext>
            </a:extLst>
          </p:cNvPr>
          <p:cNvSpPr txBox="1"/>
          <p:nvPr/>
        </p:nvSpPr>
        <p:spPr>
          <a:xfrm>
            <a:off x="499838" y="1014134"/>
            <a:ext cx="7742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an individual event is observed at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0.1.  What is the probability that this event is background?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F43241-1C80-B64B-99F5-FB2A1495B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031772"/>
            <a:ext cx="4267200" cy="977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9A6096-7F24-2341-B088-6C0844423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921" y="3268542"/>
            <a:ext cx="3086100" cy="901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2452C0-4760-9041-BEEF-E2FAF5D09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921" y="4387846"/>
            <a:ext cx="1092200" cy="825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9B06C3-DF1E-2346-BDB2-94F38BF0B240}"/>
              </a:ext>
            </a:extLst>
          </p:cNvPr>
          <p:cNvSpPr txBox="1"/>
          <p:nvPr/>
        </p:nvSpPr>
        <p:spPr>
          <a:xfrm>
            <a:off x="343366" y="5246003"/>
            <a:ext cx="8174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(Here nothing to do with the test using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just an illustration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Bayes’ theorem.)</a:t>
            </a:r>
          </a:p>
        </p:txBody>
      </p:sp>
    </p:spTree>
    <p:extLst>
      <p:ext uri="{BB962C8B-B14F-4D97-AF65-F5344CB8AC3E}">
        <p14:creationId xmlns:p14="http://schemas.microsoft.com/office/powerpoint/2010/main" val="358041802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2021 / Statistics for PP Lecture 2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BD99B467-497A-9E4D-A75F-C163B86B0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18" y="674688"/>
            <a:ext cx="8618513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a measurement produces data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consider a hypothesis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want to test and alternative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specify probability for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),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test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defined by specifying a critical region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space such that there is no more than some (small) probability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assuming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correct,  to observe the data there, i.e.,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itchFamily="2" charset="2"/>
              </a:rPr>
              <a:t>∈ </a:t>
            </a:r>
            <a:r>
              <a:rPr lang="en-US" altLang="en-US" sz="2400" i="1" dirty="0">
                <a:cs typeface="Times New Roman" panose="02020603050405020304" pitchFamily="18" charset="0"/>
              </a:rPr>
              <a:t>w</a:t>
            </a:r>
            <a:r>
              <a:rPr lang="en-US" altLang="en-US" sz="2400" dirty="0">
                <a:cs typeface="Times New Roman" panose="02020603050405020304" pitchFamily="18" charset="0"/>
              </a:rPr>
              <a:t> |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) ≤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endParaRPr lang="el-GR" altLang="en-US" sz="24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inequality if data are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discrete.</a:t>
            </a:r>
            <a:endParaRPr lang="el-GR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called the size or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level of the test.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observed in the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region, reject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EFC7176-AC7D-0440-A48C-5D5FED07A0E0}"/>
              </a:ext>
            </a:extLst>
          </p:cNvPr>
          <p:cNvSpPr txBox="1">
            <a:spLocks noChangeArrowheads="1"/>
          </p:cNvSpPr>
          <p:nvPr/>
        </p:nvSpPr>
        <p:spPr>
          <a:xfrm>
            <a:off x="612775" y="117475"/>
            <a:ext cx="7704138" cy="6477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Frequentist hypothesis tests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DE6049D-B186-AB48-872A-206E43160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3025" y="4117975"/>
            <a:ext cx="2879725" cy="1798638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highlight>
                <a:srgbClr val="00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B350A25B-A2E9-B841-B278-22DFD90C1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388" y="4981575"/>
            <a:ext cx="1079500" cy="5762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BD8B6067-5848-0D4F-A0AF-FF1AB9C66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963" y="3468688"/>
            <a:ext cx="18178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space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Ω</a:t>
            </a:r>
            <a:endParaRPr lang="en-US" alt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D1BF2A39-087F-CC40-9AA9-AB45ED8BD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525" y="6134100"/>
            <a:ext cx="21641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region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</a:p>
        </p:txBody>
      </p:sp>
      <p:cxnSp>
        <p:nvCxnSpPr>
          <p:cNvPr id="12" name="Straight Arrow Connector 8">
            <a:extLst>
              <a:ext uri="{FF2B5EF4-FFF2-40B4-BE49-F238E27FC236}">
                <a16:creationId xmlns:a16="http://schemas.microsoft.com/office/drawing/2014/main" id="{EE00C38B-A570-CC43-9AB5-603FF902AA1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945188" y="5268913"/>
            <a:ext cx="360362" cy="93662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7">
            <a:extLst>
              <a:ext uri="{FF2B5EF4-FFF2-40B4-BE49-F238E27FC236}">
                <a16:creationId xmlns:a16="http://schemas.microsoft.com/office/drawing/2014/main" id="{BC367DAB-1DDA-6146-8EE8-F23C7D8CEFE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872163" y="3829050"/>
            <a:ext cx="576262" cy="576263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7630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1675946" y="220545"/>
            <a:ext cx="556305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Compatibility with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C6DC89-51E7-2E41-A71A-95623CF92EAD}"/>
              </a:ext>
            </a:extLst>
          </p:cNvPr>
          <p:cNvSpPr txBox="1"/>
          <p:nvPr/>
        </p:nvSpPr>
        <p:spPr>
          <a:xfrm>
            <a:off x="500743" y="936171"/>
            <a:ext cx="77506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it mean for a region of data space to be less compatible with the predictions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must mean that that region of data space is more compatible with some relevant alternative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′.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although the definition of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does not refer explicitly to an alternative, this enters implicitly through its role in determining the partitioning of the data space into more and less-or-equally compatible regions.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in the case of hypothesis tests, there may be more than one relevant alternative.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DC401-5AF3-C74D-8B3C-46CDE1272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3B44C0-42F7-984A-B86C-F16D136F6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2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51DD051-FFFA-C645-8A8D-D6F791225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7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>
            <a:extLst>
              <a:ext uri="{FF2B5EF4-FFF2-40B4-BE49-F238E27FC236}">
                <a16:creationId xmlns:a16="http://schemas.microsoft.com/office/drawing/2014/main" id="{B9304FD2-C29E-C74D-B952-899919C367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E0DF485-45AE-D547-9CE2-9360DA97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D54C614-F119-7A4A-9CB8-582B707D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A65134-2891-8A47-B872-619B9DBF8CD7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8749DAE-80D4-8345-ACA5-C0CB2E037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60350"/>
            <a:ext cx="8399463" cy="50482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Obvious where to put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94C511FE-E20C-964B-B1E3-14B51856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71992"/>
            <a:ext cx="8501062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1930s there were great debates as to the role of the alternative hypothesis.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held that one could test a hypothesis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without reference to an alternative.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Suppose, e.g.,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predicts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(suppose positive) usually comes out low.  High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less characteristic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 if a high value is observed, we should reject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we put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high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  <p:grpSp>
        <p:nvGrpSpPr>
          <p:cNvPr id="21533" name="Group 21532">
            <a:extLst>
              <a:ext uri="{FF2B5EF4-FFF2-40B4-BE49-F238E27FC236}">
                <a16:creationId xmlns:a16="http://schemas.microsoft.com/office/drawing/2014/main" id="{9934477A-40D3-D744-A72D-51E635E5C714}"/>
              </a:ext>
            </a:extLst>
          </p:cNvPr>
          <p:cNvGrpSpPr/>
          <p:nvPr/>
        </p:nvGrpSpPr>
        <p:grpSpPr>
          <a:xfrm>
            <a:off x="969327" y="4240255"/>
            <a:ext cx="5811120" cy="2239920"/>
            <a:chOff x="1844537" y="4122634"/>
            <a:chExt cx="5811120" cy="22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512218C-B5FC-0248-A0B9-84D7148A632D}"/>
                    </a:ext>
                  </a:extLst>
                </p14:cNvPr>
                <p14:cNvContentPartPr/>
                <p14:nvPr/>
              </p14:nvContentPartPr>
              <p14:xfrm>
                <a:off x="1844537" y="4196434"/>
                <a:ext cx="83880" cy="1692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512218C-B5FC-0248-A0B9-84D7148A632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29417" y="4181314"/>
                  <a:ext cx="114480" cy="172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B848FF9-1069-6D47-9232-F47753C62DC0}"/>
                    </a:ext>
                  </a:extLst>
                </p14:cNvPr>
                <p14:cNvContentPartPr/>
                <p14:nvPr/>
              </p14:nvContentPartPr>
              <p14:xfrm>
                <a:off x="1980977" y="5850634"/>
                <a:ext cx="4167360" cy="117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B848FF9-1069-6D47-9232-F47753C62DC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65857" y="5835154"/>
                  <a:ext cx="41979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DD00D03-983D-3846-9570-999B554E71E3}"/>
                    </a:ext>
                  </a:extLst>
                </p14:cNvPr>
                <p14:cNvContentPartPr/>
                <p14:nvPr/>
              </p14:nvContentPartPr>
              <p14:xfrm>
                <a:off x="1969457" y="5185714"/>
                <a:ext cx="11880" cy="6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DD00D03-983D-3846-9570-999B554E71E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53977" y="5170594"/>
                  <a:ext cx="42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5C2DF20-4782-9C4C-AB90-E771DC0749AD}"/>
                    </a:ext>
                  </a:extLst>
                </p14:cNvPr>
                <p14:cNvContentPartPr/>
                <p14:nvPr/>
              </p14:nvContentPartPr>
              <p14:xfrm>
                <a:off x="6137177" y="5818594"/>
                <a:ext cx="1307520" cy="88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5C2DF20-4782-9C4C-AB90-E771DC0749A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22057" y="5803474"/>
                  <a:ext cx="1337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29FBC59-C85F-C64B-BEE8-5D108FA82B0E}"/>
                    </a:ext>
                  </a:extLst>
                </p14:cNvPr>
                <p14:cNvContentPartPr/>
                <p14:nvPr/>
              </p14:nvContentPartPr>
              <p14:xfrm>
                <a:off x="1991777" y="4666954"/>
                <a:ext cx="5200920" cy="1116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29FBC59-C85F-C64B-BEE8-5D108FA82B0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76657" y="4651474"/>
                  <a:ext cx="5231160" cy="1146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3E4D189-C690-4346-901C-E3BABF7A79AE}"/>
                </a:ext>
              </a:extLst>
            </p:cNvPr>
            <p:cNvGrpSpPr/>
            <p:nvPr/>
          </p:nvGrpSpPr>
          <p:grpSpPr>
            <a:xfrm>
              <a:off x="2796377" y="4122634"/>
              <a:ext cx="1635840" cy="470520"/>
              <a:chOff x="2796377" y="4122634"/>
              <a:chExt cx="1635840" cy="470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AABF1C13-05E8-F543-BD93-05416B1C442F}"/>
                      </a:ext>
                    </a:extLst>
                  </p14:cNvPr>
                  <p14:cNvContentPartPr/>
                  <p14:nvPr/>
                </p14:nvContentPartPr>
                <p14:xfrm>
                  <a:off x="2796377" y="4122634"/>
                  <a:ext cx="89640" cy="26136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AABF1C13-05E8-F543-BD93-05416B1C442F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780897" y="4107154"/>
                    <a:ext cx="120240" cy="29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920FE8E9-B3F3-B740-984B-C49E124C3EB0}"/>
                      </a:ext>
                    </a:extLst>
                  </p14:cNvPr>
                  <p14:cNvContentPartPr/>
                  <p14:nvPr/>
                </p14:nvContentPartPr>
                <p14:xfrm>
                  <a:off x="2833097" y="4276354"/>
                  <a:ext cx="111960" cy="2340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920FE8E9-B3F3-B740-984B-C49E124C3EB0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817617" y="4261234"/>
                    <a:ext cx="142560" cy="5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BD0BDFC8-ADD7-FB41-A2E2-589C627842F0}"/>
                      </a:ext>
                    </a:extLst>
                  </p14:cNvPr>
                  <p14:cNvContentPartPr/>
                  <p14:nvPr/>
                </p14:nvContentPartPr>
                <p14:xfrm>
                  <a:off x="3068177" y="4147114"/>
                  <a:ext cx="98280" cy="18684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BD0BDFC8-ADD7-FB41-A2E2-589C627842F0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052697" y="4131994"/>
                    <a:ext cx="128880" cy="21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F243C08B-5B27-AE41-BD05-1D3B070EF9E1}"/>
                      </a:ext>
                    </a:extLst>
                  </p14:cNvPr>
                  <p14:cNvContentPartPr/>
                  <p14:nvPr/>
                </p14:nvContentPartPr>
                <p14:xfrm>
                  <a:off x="3233057" y="4258354"/>
                  <a:ext cx="142560" cy="446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F243C08B-5B27-AE41-BD05-1D3B070EF9E1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217577" y="4243234"/>
                    <a:ext cx="173160" cy="7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255B2160-4055-3444-954D-4035563983F0}"/>
                      </a:ext>
                    </a:extLst>
                  </p14:cNvPr>
                  <p14:cNvContentPartPr/>
                  <p14:nvPr/>
                </p14:nvContentPartPr>
                <p14:xfrm>
                  <a:off x="3271937" y="4233514"/>
                  <a:ext cx="81000" cy="9828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255B2160-4055-3444-954D-4035563983F0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256817" y="4218394"/>
                    <a:ext cx="11124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DF0825CD-7361-3F48-A66F-C01F438B4C7D}"/>
                      </a:ext>
                    </a:extLst>
                  </p14:cNvPr>
                  <p14:cNvContentPartPr/>
                  <p14:nvPr/>
                </p14:nvContentPartPr>
                <p14:xfrm>
                  <a:off x="3445457" y="4138474"/>
                  <a:ext cx="40320" cy="202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DF0825CD-7361-3F48-A66F-C01F438B4C7D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430337" y="4123354"/>
                    <a:ext cx="70920" cy="23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DCED4E3-C48D-F04F-93AA-49FF8133D40C}"/>
                      </a:ext>
                    </a:extLst>
                  </p14:cNvPr>
                  <p14:cNvContentPartPr/>
                  <p14:nvPr/>
                </p14:nvContentPartPr>
                <p14:xfrm>
                  <a:off x="3581177" y="4171954"/>
                  <a:ext cx="19080" cy="15984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DCED4E3-C48D-F04F-93AA-49FF8133D40C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3566057" y="4156834"/>
                    <a:ext cx="49680" cy="19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0CDF0B24-D0DA-3449-A431-455FD90989C4}"/>
                      </a:ext>
                    </a:extLst>
                  </p14:cNvPr>
                  <p14:cNvContentPartPr/>
                  <p14:nvPr/>
                </p14:nvContentPartPr>
                <p14:xfrm>
                  <a:off x="3581177" y="4197154"/>
                  <a:ext cx="124560" cy="7740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0CDF0B24-D0DA-3449-A431-455FD90989C4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3566057" y="4182034"/>
                    <a:ext cx="154800" cy="10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251251A3-DC8B-5243-8090-42C267F2D4F0}"/>
                      </a:ext>
                    </a:extLst>
                  </p14:cNvPr>
                  <p14:cNvContentPartPr/>
                  <p14:nvPr/>
                </p14:nvContentPartPr>
                <p14:xfrm>
                  <a:off x="3690257" y="4158274"/>
                  <a:ext cx="15480" cy="172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251251A3-DC8B-5243-8090-42C267F2D4F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674777" y="4142794"/>
                    <a:ext cx="46080" cy="20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51834C12-9CAC-0640-8615-A79F67754CA9}"/>
                      </a:ext>
                    </a:extLst>
                  </p14:cNvPr>
                  <p14:cNvContentPartPr/>
                  <p14:nvPr/>
                </p14:nvContentPartPr>
                <p14:xfrm>
                  <a:off x="3786737" y="4299034"/>
                  <a:ext cx="64080" cy="583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51834C12-9CAC-0640-8615-A79F67754CA9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771257" y="4283554"/>
                    <a:ext cx="94680" cy="88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34301BF9-4369-864B-BFB1-81B26716B996}"/>
                      </a:ext>
                    </a:extLst>
                  </p14:cNvPr>
                  <p14:cNvContentPartPr/>
                  <p14:nvPr/>
                </p14:nvContentPartPr>
                <p14:xfrm>
                  <a:off x="3853337" y="4125514"/>
                  <a:ext cx="150480" cy="25128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34301BF9-4369-864B-BFB1-81B26716B99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838217" y="4110394"/>
                    <a:ext cx="181080" cy="28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716B14B0-9AA6-4A46-A166-9806E605A6F9}"/>
                      </a:ext>
                    </a:extLst>
                  </p14:cNvPr>
                  <p14:cNvContentPartPr/>
                  <p14:nvPr/>
                </p14:nvContentPartPr>
                <p14:xfrm>
                  <a:off x="4150337" y="4202554"/>
                  <a:ext cx="281880" cy="3488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716B14B0-9AA6-4A46-A166-9806E605A6F9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4134857" y="4187074"/>
                    <a:ext cx="312120" cy="37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807C1CC5-7279-FB45-8DBB-76A76484E694}"/>
                      </a:ext>
                    </a:extLst>
                  </p14:cNvPr>
                  <p14:cNvContentPartPr/>
                  <p14:nvPr/>
                </p14:nvContentPartPr>
                <p14:xfrm>
                  <a:off x="4207577" y="4441234"/>
                  <a:ext cx="60480" cy="15192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807C1CC5-7279-FB45-8DBB-76A76484E694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4192097" y="4426114"/>
                    <a:ext cx="91080" cy="182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512" name="Group 21511">
              <a:extLst>
                <a:ext uri="{FF2B5EF4-FFF2-40B4-BE49-F238E27FC236}">
                  <a16:creationId xmlns:a16="http://schemas.microsoft.com/office/drawing/2014/main" id="{80CC444F-D8EF-BA4D-9F8F-5B8ACE950811}"/>
                </a:ext>
              </a:extLst>
            </p:cNvPr>
            <p:cNvGrpSpPr/>
            <p:nvPr/>
          </p:nvGrpSpPr>
          <p:grpSpPr>
            <a:xfrm>
              <a:off x="5616977" y="4343314"/>
              <a:ext cx="1411920" cy="1510560"/>
              <a:chOff x="5616977" y="4343314"/>
              <a:chExt cx="1411920" cy="151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FB6D4847-2C0E-E944-950F-14A8EA8C2800}"/>
                      </a:ext>
                    </a:extLst>
                  </p14:cNvPr>
                  <p14:cNvContentPartPr/>
                  <p14:nvPr/>
                </p14:nvContentPartPr>
                <p14:xfrm>
                  <a:off x="5616977" y="4343314"/>
                  <a:ext cx="173880" cy="151056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FB6D4847-2C0E-E944-950F-14A8EA8C2800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601497" y="4327834"/>
                    <a:ext cx="204120" cy="154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1510" name="Ink 21509">
                    <a:extLst>
                      <a:ext uri="{FF2B5EF4-FFF2-40B4-BE49-F238E27FC236}">
                        <a16:creationId xmlns:a16="http://schemas.microsoft.com/office/drawing/2014/main" id="{68320E3D-4F51-3C49-9EC5-7FFCD9B3B353}"/>
                      </a:ext>
                    </a:extLst>
                  </p14:cNvPr>
                  <p14:cNvContentPartPr/>
                  <p14:nvPr/>
                </p14:nvContentPartPr>
                <p14:xfrm>
                  <a:off x="6667817" y="4357714"/>
                  <a:ext cx="361080" cy="226080"/>
                </p14:xfrm>
              </p:contentPart>
            </mc:Choice>
            <mc:Fallback xmlns="">
              <p:pic>
                <p:nvPicPr>
                  <p:cNvPr id="21510" name="Ink 21509">
                    <a:extLst>
                      <a:ext uri="{FF2B5EF4-FFF2-40B4-BE49-F238E27FC236}">
                        <a16:creationId xmlns:a16="http://schemas.microsoft.com/office/drawing/2014/main" id="{68320E3D-4F51-3C49-9EC5-7FFCD9B3B353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6652337" y="4342594"/>
                    <a:ext cx="391680" cy="256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519" name="Group 21518">
              <a:extLst>
                <a:ext uri="{FF2B5EF4-FFF2-40B4-BE49-F238E27FC236}">
                  <a16:creationId xmlns:a16="http://schemas.microsoft.com/office/drawing/2014/main" id="{775E146B-9976-624C-BA30-00AF8A4466CE}"/>
                </a:ext>
              </a:extLst>
            </p:cNvPr>
            <p:cNvGrpSpPr/>
            <p:nvPr/>
          </p:nvGrpSpPr>
          <p:grpSpPr>
            <a:xfrm>
              <a:off x="7415177" y="6139354"/>
              <a:ext cx="240480" cy="223200"/>
              <a:chOff x="7415177" y="6139354"/>
              <a:chExt cx="240480" cy="223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21516" name="Ink 21515">
                    <a:extLst>
                      <a:ext uri="{FF2B5EF4-FFF2-40B4-BE49-F238E27FC236}">
                        <a16:creationId xmlns:a16="http://schemas.microsoft.com/office/drawing/2014/main" id="{F06AC9AE-C4CE-EF43-BD03-9259B0CD370D}"/>
                      </a:ext>
                    </a:extLst>
                  </p14:cNvPr>
                  <p14:cNvContentPartPr/>
                  <p14:nvPr/>
                </p14:nvContentPartPr>
                <p14:xfrm>
                  <a:off x="7415177" y="6196594"/>
                  <a:ext cx="240480" cy="125280"/>
                </p14:xfrm>
              </p:contentPart>
            </mc:Choice>
            <mc:Fallback xmlns="">
              <p:pic>
                <p:nvPicPr>
                  <p:cNvPr id="21516" name="Ink 21515">
                    <a:extLst>
                      <a:ext uri="{FF2B5EF4-FFF2-40B4-BE49-F238E27FC236}">
                        <a16:creationId xmlns:a16="http://schemas.microsoft.com/office/drawing/2014/main" id="{F06AC9AE-C4CE-EF43-BD03-9259B0CD370D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7400057" y="6181474"/>
                    <a:ext cx="271080" cy="15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21518" name="Ink 21517">
                    <a:extLst>
                      <a:ext uri="{FF2B5EF4-FFF2-40B4-BE49-F238E27FC236}">
                        <a16:creationId xmlns:a16="http://schemas.microsoft.com/office/drawing/2014/main" id="{326EEAC2-1C47-9541-9F0B-BC77964AC177}"/>
                      </a:ext>
                    </a:extLst>
                  </p14:cNvPr>
                  <p14:cNvContentPartPr/>
                  <p14:nvPr/>
                </p14:nvContentPartPr>
                <p14:xfrm>
                  <a:off x="7487537" y="6139354"/>
                  <a:ext cx="124560" cy="223200"/>
                </p14:xfrm>
              </p:contentPart>
            </mc:Choice>
            <mc:Fallback xmlns="">
              <p:pic>
                <p:nvPicPr>
                  <p:cNvPr id="21518" name="Ink 21517">
                    <a:extLst>
                      <a:ext uri="{FF2B5EF4-FFF2-40B4-BE49-F238E27FC236}">
                        <a16:creationId xmlns:a16="http://schemas.microsoft.com/office/drawing/2014/main" id="{326EEAC2-1C47-9541-9F0B-BC77964AC177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7472417" y="6124234"/>
                    <a:ext cx="154800" cy="253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531" name="Group 21530">
              <a:extLst>
                <a:ext uri="{FF2B5EF4-FFF2-40B4-BE49-F238E27FC236}">
                  <a16:creationId xmlns:a16="http://schemas.microsoft.com/office/drawing/2014/main" id="{3AA75E82-FA4E-F34B-950B-F9CDF32B8112}"/>
                </a:ext>
              </a:extLst>
            </p:cNvPr>
            <p:cNvGrpSpPr/>
            <p:nvPr/>
          </p:nvGrpSpPr>
          <p:grpSpPr>
            <a:xfrm>
              <a:off x="5661977" y="4441234"/>
              <a:ext cx="702720" cy="186840"/>
              <a:chOff x="5661977" y="4441234"/>
              <a:chExt cx="702720" cy="186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21520" name="Ink 21519">
                    <a:extLst>
                      <a:ext uri="{FF2B5EF4-FFF2-40B4-BE49-F238E27FC236}">
                        <a16:creationId xmlns:a16="http://schemas.microsoft.com/office/drawing/2014/main" id="{26B47735-2F26-B644-A340-C39C7606E278}"/>
                      </a:ext>
                    </a:extLst>
                  </p14:cNvPr>
                  <p14:cNvContentPartPr/>
                  <p14:nvPr/>
                </p14:nvContentPartPr>
                <p14:xfrm>
                  <a:off x="5661977" y="4518274"/>
                  <a:ext cx="684720" cy="109800"/>
                </p14:xfrm>
              </p:contentPart>
            </mc:Choice>
            <mc:Fallback xmlns="">
              <p:pic>
                <p:nvPicPr>
                  <p:cNvPr id="21520" name="Ink 21519">
                    <a:extLst>
                      <a:ext uri="{FF2B5EF4-FFF2-40B4-BE49-F238E27FC236}">
                        <a16:creationId xmlns:a16="http://schemas.microsoft.com/office/drawing/2014/main" id="{26B47735-2F26-B644-A340-C39C7606E278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5646497" y="4502794"/>
                    <a:ext cx="715320" cy="14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21522" name="Ink 21521">
                    <a:extLst>
                      <a:ext uri="{FF2B5EF4-FFF2-40B4-BE49-F238E27FC236}">
                        <a16:creationId xmlns:a16="http://schemas.microsoft.com/office/drawing/2014/main" id="{3738DC87-0158-C14C-8696-3DADD8B3CB3B}"/>
                      </a:ext>
                    </a:extLst>
                  </p14:cNvPr>
                  <p14:cNvContentPartPr/>
                  <p14:nvPr/>
                </p14:nvContentPartPr>
                <p14:xfrm>
                  <a:off x="6142937" y="4462114"/>
                  <a:ext cx="221760" cy="52560"/>
                </p14:xfrm>
              </p:contentPart>
            </mc:Choice>
            <mc:Fallback xmlns="">
              <p:pic>
                <p:nvPicPr>
                  <p:cNvPr id="21522" name="Ink 21521">
                    <a:extLst>
                      <a:ext uri="{FF2B5EF4-FFF2-40B4-BE49-F238E27FC236}">
                        <a16:creationId xmlns:a16="http://schemas.microsoft.com/office/drawing/2014/main" id="{3738DC87-0158-C14C-8696-3DADD8B3CB3B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6127817" y="4446994"/>
                    <a:ext cx="252360" cy="8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1526" name="Ink 21525">
                    <a:extLst>
                      <a:ext uri="{FF2B5EF4-FFF2-40B4-BE49-F238E27FC236}">
                        <a16:creationId xmlns:a16="http://schemas.microsoft.com/office/drawing/2014/main" id="{25E95405-A18D-3442-A67B-4584FD5BF546}"/>
                      </a:ext>
                    </a:extLst>
                  </p14:cNvPr>
                  <p14:cNvContentPartPr/>
                  <p14:nvPr/>
                </p14:nvContentPartPr>
                <p14:xfrm>
                  <a:off x="6117737" y="4441234"/>
                  <a:ext cx="75240" cy="26640"/>
                </p14:xfrm>
              </p:contentPart>
            </mc:Choice>
            <mc:Fallback xmlns="">
              <p:pic>
                <p:nvPicPr>
                  <p:cNvPr id="21526" name="Ink 21525">
                    <a:extLst>
                      <a:ext uri="{FF2B5EF4-FFF2-40B4-BE49-F238E27FC236}">
                        <a16:creationId xmlns:a16="http://schemas.microsoft.com/office/drawing/2014/main" id="{25E95405-A18D-3442-A67B-4584FD5BF546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6102257" y="4426114"/>
                    <a:ext cx="105480" cy="56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1536" name="TextBox 21535">
            <a:extLst>
              <a:ext uri="{FF2B5EF4-FFF2-40B4-BE49-F238E27FC236}">
                <a16:creationId xmlns:a16="http://schemas.microsoft.com/office/drawing/2014/main" id="{956067D1-5C61-C041-B888-522B0FF2D2B8}"/>
              </a:ext>
            </a:extLst>
          </p:cNvPr>
          <p:cNvSpPr txBox="1"/>
          <p:nvPr/>
        </p:nvSpPr>
        <p:spPr>
          <a:xfrm>
            <a:off x="6795824" y="4800716"/>
            <a:ext cx="2165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see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here, reject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BB63C7EB-373A-A043-93DB-D9FA2588A022}"/>
              </a:ext>
            </a:extLst>
          </p:cNvPr>
          <p:cNvCxnSpPr>
            <a:cxnSpLocks/>
          </p:cNvCxnSpPr>
          <p:nvPr/>
        </p:nvCxnSpPr>
        <p:spPr>
          <a:xfrm flipH="1">
            <a:off x="5792607" y="5065375"/>
            <a:ext cx="882000" cy="685388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054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>
            <a:extLst>
              <a:ext uri="{FF2B5EF4-FFF2-40B4-BE49-F238E27FC236}">
                <a16:creationId xmlns:a16="http://schemas.microsoft.com/office/drawing/2014/main" id="{B9304FD2-C29E-C74D-B952-899919C367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E0DF485-45AE-D547-9CE2-9360DA97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D54C614-F119-7A4A-9CB8-582B707D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A65134-2891-8A47-B872-619B9DBF8CD7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8749DAE-80D4-8345-ACA5-C0CB2E037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27692"/>
            <a:ext cx="8399463" cy="50482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Or not so obvious where to put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94C511FE-E20C-964B-B1E3-14B51856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71992"/>
            <a:ext cx="8501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what if the only relevant alternative to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below:</a:t>
            </a:r>
          </a:p>
        </p:txBody>
      </p:sp>
      <p:grpSp>
        <p:nvGrpSpPr>
          <p:cNvPr id="21550" name="Group 21549">
            <a:extLst>
              <a:ext uri="{FF2B5EF4-FFF2-40B4-BE49-F238E27FC236}">
                <a16:creationId xmlns:a16="http://schemas.microsoft.com/office/drawing/2014/main" id="{9EDCAF57-86D3-E64E-86A6-3B238D4B1460}"/>
              </a:ext>
            </a:extLst>
          </p:cNvPr>
          <p:cNvGrpSpPr/>
          <p:nvPr/>
        </p:nvGrpSpPr>
        <p:grpSpPr>
          <a:xfrm>
            <a:off x="2623197" y="1566446"/>
            <a:ext cx="3679892" cy="2672577"/>
            <a:chOff x="1752377" y="1954714"/>
            <a:chExt cx="5725183" cy="415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B848FF9-1069-6D47-9232-F47753C62DC0}"/>
                    </a:ext>
                  </a:extLst>
                </p14:cNvPr>
                <p14:cNvContentPartPr/>
                <p14:nvPr/>
              </p14:nvContentPartPr>
              <p14:xfrm>
                <a:off x="1802880" y="5045091"/>
                <a:ext cx="4167360" cy="117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B848FF9-1069-6D47-9232-F47753C62DC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79358" y="5021060"/>
                  <a:ext cx="4214965" cy="1643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DD00D03-983D-3846-9570-999B554E71E3}"/>
                    </a:ext>
                  </a:extLst>
                </p14:cNvPr>
                <p14:cNvContentPartPr/>
                <p14:nvPr/>
              </p14:nvContentPartPr>
              <p14:xfrm>
                <a:off x="1791360" y="4380171"/>
                <a:ext cx="11880" cy="6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DD00D03-983D-3846-9570-999B554E71E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68140" y="4358073"/>
                  <a:ext cx="57240" cy="510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5C2DF20-4782-9C4C-AB90-E771DC0749AD}"/>
                    </a:ext>
                  </a:extLst>
                </p14:cNvPr>
                <p14:cNvContentPartPr/>
                <p14:nvPr/>
              </p14:nvContentPartPr>
              <p14:xfrm>
                <a:off x="5959080" y="5013051"/>
                <a:ext cx="1307520" cy="88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5C2DF20-4782-9C4C-AB90-E771DC0749A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35001" y="4989047"/>
                  <a:ext cx="1354557" cy="135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29FBC59-C85F-C64B-BEE8-5D108FA82B0E}"/>
                    </a:ext>
                  </a:extLst>
                </p14:cNvPr>
                <p14:cNvContentPartPr/>
                <p14:nvPr/>
              </p14:nvContentPartPr>
              <p14:xfrm>
                <a:off x="1813680" y="3861411"/>
                <a:ext cx="5200920" cy="1116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29FBC59-C85F-C64B-BEE8-5D108FA82B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90157" y="3837337"/>
                  <a:ext cx="5248527" cy="116394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519" name="Group 21518">
              <a:extLst>
                <a:ext uri="{FF2B5EF4-FFF2-40B4-BE49-F238E27FC236}">
                  <a16:creationId xmlns:a16="http://schemas.microsoft.com/office/drawing/2014/main" id="{775E146B-9976-624C-BA30-00AF8A4466CE}"/>
                </a:ext>
              </a:extLst>
            </p:cNvPr>
            <p:cNvGrpSpPr/>
            <p:nvPr/>
          </p:nvGrpSpPr>
          <p:grpSpPr>
            <a:xfrm>
              <a:off x="7237080" y="5333811"/>
              <a:ext cx="240480" cy="223200"/>
              <a:chOff x="7415177" y="6139354"/>
              <a:chExt cx="240480" cy="223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1516" name="Ink 21515">
                    <a:extLst>
                      <a:ext uri="{FF2B5EF4-FFF2-40B4-BE49-F238E27FC236}">
                        <a16:creationId xmlns:a16="http://schemas.microsoft.com/office/drawing/2014/main" id="{F06AC9AE-C4CE-EF43-BD03-9259B0CD370D}"/>
                      </a:ext>
                    </a:extLst>
                  </p14:cNvPr>
                  <p14:cNvContentPartPr/>
                  <p14:nvPr/>
                </p14:nvContentPartPr>
                <p14:xfrm>
                  <a:off x="7415177" y="6196594"/>
                  <a:ext cx="240480" cy="125280"/>
                </p14:xfrm>
              </p:contentPart>
            </mc:Choice>
            <mc:Fallback xmlns="">
              <p:pic>
                <p:nvPicPr>
                  <p:cNvPr id="21516" name="Ink 21515">
                    <a:extLst>
                      <a:ext uri="{FF2B5EF4-FFF2-40B4-BE49-F238E27FC236}">
                        <a16:creationId xmlns:a16="http://schemas.microsoft.com/office/drawing/2014/main" id="{F06AC9AE-C4CE-EF43-BD03-9259B0CD370D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391129" y="6173104"/>
                    <a:ext cx="288017" cy="1728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1518" name="Ink 21517">
                    <a:extLst>
                      <a:ext uri="{FF2B5EF4-FFF2-40B4-BE49-F238E27FC236}">
                        <a16:creationId xmlns:a16="http://schemas.microsoft.com/office/drawing/2014/main" id="{326EEAC2-1C47-9541-9F0B-BC77964AC177}"/>
                      </a:ext>
                    </a:extLst>
                  </p14:cNvPr>
                  <p14:cNvContentPartPr/>
                  <p14:nvPr/>
                </p14:nvContentPartPr>
                <p14:xfrm>
                  <a:off x="7487537" y="6139354"/>
                  <a:ext cx="124560" cy="223200"/>
                </p14:xfrm>
              </p:contentPart>
            </mc:Choice>
            <mc:Fallback xmlns="">
              <p:pic>
                <p:nvPicPr>
                  <p:cNvPr id="21518" name="Ink 21517">
                    <a:extLst>
                      <a:ext uri="{FF2B5EF4-FFF2-40B4-BE49-F238E27FC236}">
                        <a16:creationId xmlns:a16="http://schemas.microsoft.com/office/drawing/2014/main" id="{326EEAC2-1C47-9541-9F0B-BC77964AC17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464077" y="6115300"/>
                    <a:ext cx="171479" cy="27018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423A141-7C07-3645-99D9-A915EC1BCBC5}"/>
                    </a:ext>
                  </a:extLst>
                </p14:cNvPr>
                <p14:cNvContentPartPr/>
                <p14:nvPr/>
              </p14:nvContentPartPr>
              <p14:xfrm>
                <a:off x="1752377" y="2263954"/>
                <a:ext cx="154080" cy="2871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423A141-7C07-3645-99D9-A915EC1BCBC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28930" y="2240430"/>
                  <a:ext cx="200974" cy="2918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9F11310-4BD7-E94D-8405-EDB08B27DA2F}"/>
                    </a:ext>
                  </a:extLst>
                </p14:cNvPr>
                <p14:cNvContentPartPr/>
                <p14:nvPr/>
              </p14:nvContentPartPr>
              <p14:xfrm>
                <a:off x="1795937" y="2263954"/>
                <a:ext cx="4680" cy="7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9F11310-4BD7-E94D-8405-EDB08B27DA2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74097" y="2241274"/>
                  <a:ext cx="48360" cy="534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187EE12-4B9A-084C-9C0D-5D55B1351675}"/>
                    </a:ext>
                  </a:extLst>
                </p14:cNvPr>
                <p14:cNvContentPartPr/>
                <p14:nvPr/>
              </p14:nvContentPartPr>
              <p14:xfrm>
                <a:off x="3949817" y="5005714"/>
                <a:ext cx="1800" cy="12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187EE12-4B9A-084C-9C0D-5D55B135167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30917" y="4982705"/>
                  <a:ext cx="39600" cy="59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511" name="Ink 21510">
                  <a:extLst>
                    <a:ext uri="{FF2B5EF4-FFF2-40B4-BE49-F238E27FC236}">
                      <a16:creationId xmlns:a16="http://schemas.microsoft.com/office/drawing/2014/main" id="{D3AFC737-F769-4547-8995-242E9FAC92AB}"/>
                    </a:ext>
                  </a:extLst>
                </p14:cNvPr>
                <p14:cNvContentPartPr/>
                <p14:nvPr/>
              </p14:nvContentPartPr>
              <p14:xfrm>
                <a:off x="1883057" y="2209594"/>
                <a:ext cx="2814480" cy="2880720"/>
              </p14:xfrm>
            </p:contentPart>
          </mc:Choice>
          <mc:Fallback xmlns="">
            <p:pic>
              <p:nvPicPr>
                <p:cNvPr id="21511" name="Ink 21510">
                  <a:extLst>
                    <a:ext uri="{FF2B5EF4-FFF2-40B4-BE49-F238E27FC236}">
                      <a16:creationId xmlns:a16="http://schemas.microsoft.com/office/drawing/2014/main" id="{D3AFC737-F769-4547-8995-242E9FAC92A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58978" y="2186073"/>
                  <a:ext cx="2861519" cy="292776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521" name="Group 21520">
              <a:extLst>
                <a:ext uri="{FF2B5EF4-FFF2-40B4-BE49-F238E27FC236}">
                  <a16:creationId xmlns:a16="http://schemas.microsoft.com/office/drawing/2014/main" id="{5E36FF7C-E3E0-6E41-9617-C8C8E6C003E5}"/>
                </a:ext>
              </a:extLst>
            </p:cNvPr>
            <p:cNvGrpSpPr/>
            <p:nvPr/>
          </p:nvGrpSpPr>
          <p:grpSpPr>
            <a:xfrm>
              <a:off x="2163137" y="1954714"/>
              <a:ext cx="2246760" cy="718560"/>
              <a:chOff x="2163137" y="1954714"/>
              <a:chExt cx="2246760" cy="718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F51143DE-CDF1-9540-8F9D-A75E9C80D224}"/>
                      </a:ext>
                    </a:extLst>
                  </p14:cNvPr>
                  <p14:cNvContentPartPr/>
                  <p14:nvPr/>
                </p14:nvContentPartPr>
                <p14:xfrm>
                  <a:off x="3156737" y="1954714"/>
                  <a:ext cx="105480" cy="3063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F51143DE-CDF1-9540-8F9D-A75E9C80D224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3132739" y="1931191"/>
                    <a:ext cx="152918" cy="3539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3C980D3B-74BF-8042-B2F2-1C71FFB0498C}"/>
                      </a:ext>
                    </a:extLst>
                  </p14:cNvPr>
                  <p14:cNvContentPartPr/>
                  <p14:nvPr/>
                </p14:nvContentPartPr>
                <p14:xfrm>
                  <a:off x="3134777" y="2119594"/>
                  <a:ext cx="159120" cy="752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3C980D3B-74BF-8042-B2F2-1C71FFB0498C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3111328" y="2095450"/>
                    <a:ext cx="206019" cy="1229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B280ACEE-2443-5045-9565-061ECEB12684}"/>
                      </a:ext>
                    </a:extLst>
                  </p14:cNvPr>
                  <p14:cNvContentPartPr/>
                  <p14:nvPr/>
                </p14:nvContentPartPr>
                <p14:xfrm>
                  <a:off x="3392537" y="1992514"/>
                  <a:ext cx="100440" cy="2210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B280ACEE-2443-5045-9565-061ECEB12684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3368543" y="1969011"/>
                    <a:ext cx="147870" cy="2686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A00AA395-BD17-A94D-B2DD-A20DDD5A6269}"/>
                      </a:ext>
                    </a:extLst>
                  </p14:cNvPr>
                  <p14:cNvContentPartPr/>
                  <p14:nvPr/>
                </p14:nvContentPartPr>
                <p14:xfrm>
                  <a:off x="3540857" y="2108794"/>
                  <a:ext cx="142200" cy="9864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A00AA395-BD17-A94D-B2DD-A20DDD5A6269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3517344" y="2084831"/>
                    <a:ext cx="189787" cy="1454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A662209C-2AA5-7D46-A690-64EE441295AD}"/>
                      </a:ext>
                    </a:extLst>
                  </p14:cNvPr>
                  <p14:cNvContentPartPr/>
                  <p14:nvPr/>
                </p14:nvContentPartPr>
                <p14:xfrm>
                  <a:off x="3533297" y="2100874"/>
                  <a:ext cx="91800" cy="1310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A662209C-2AA5-7D46-A690-64EE441295AD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3509227" y="2076794"/>
                    <a:ext cx="139379" cy="178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E3195F02-C28F-F24E-A428-FEF9250966A1}"/>
                      </a:ext>
                    </a:extLst>
                  </p14:cNvPr>
                  <p14:cNvContentPartPr/>
                  <p14:nvPr/>
                </p14:nvContentPartPr>
                <p14:xfrm>
                  <a:off x="3733457" y="2013754"/>
                  <a:ext cx="40320" cy="243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E3195F02-C28F-F24E-A428-FEF9250966A1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3709937" y="1989698"/>
                    <a:ext cx="87920" cy="2909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9C47C720-48AD-FD44-AD7E-94AF3E9759BA}"/>
                      </a:ext>
                    </a:extLst>
                  </p14:cNvPr>
                  <p14:cNvContentPartPr/>
                  <p14:nvPr/>
                </p14:nvContentPartPr>
                <p14:xfrm>
                  <a:off x="3894017" y="2023834"/>
                  <a:ext cx="20520" cy="2055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9C47C720-48AD-FD44-AD7E-94AF3E9759BA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3870169" y="1999749"/>
                    <a:ext cx="67661" cy="2531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0A350C6A-8278-BD4D-BFC6-924DCC343B21}"/>
                      </a:ext>
                    </a:extLst>
                  </p14:cNvPr>
                  <p14:cNvContentPartPr/>
                  <p14:nvPr/>
                </p14:nvContentPartPr>
                <p14:xfrm>
                  <a:off x="3907697" y="2087554"/>
                  <a:ext cx="75960" cy="680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0A350C6A-8278-BD4D-BFC6-924DCC343B21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3884239" y="2064130"/>
                    <a:ext cx="122876" cy="1148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7062AF8B-46E1-9D48-B071-6D66A8801C55}"/>
                      </a:ext>
                    </a:extLst>
                  </p14:cNvPr>
                  <p14:cNvContentPartPr/>
                  <p14:nvPr/>
                </p14:nvContentPartPr>
                <p14:xfrm>
                  <a:off x="3973217" y="2002954"/>
                  <a:ext cx="33840" cy="23112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7062AF8B-46E1-9D48-B071-6D66A8801C55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3949363" y="1978891"/>
                    <a:ext cx="80439" cy="2786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5912F08C-90F6-F749-8F70-F7BEB27E1C17}"/>
                      </a:ext>
                    </a:extLst>
                  </p14:cNvPr>
                  <p14:cNvContentPartPr/>
                  <p14:nvPr/>
                </p14:nvContentPartPr>
                <p14:xfrm>
                  <a:off x="4110377" y="2210314"/>
                  <a:ext cx="23400" cy="9864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5912F08C-90F6-F749-8F70-F7BEB27E1C17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4086420" y="2186775"/>
                    <a:ext cx="70757" cy="1462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938F31BF-24DF-5C47-9D0C-5B5CE87C7DAE}"/>
                      </a:ext>
                    </a:extLst>
                  </p14:cNvPr>
                  <p14:cNvContentPartPr/>
                  <p14:nvPr/>
                </p14:nvContentPartPr>
                <p14:xfrm>
                  <a:off x="4147457" y="1970194"/>
                  <a:ext cx="262440" cy="37764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938F31BF-24DF-5C47-9D0C-5B5CE87C7DAE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4123395" y="1946137"/>
                    <a:ext cx="309444" cy="4246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21515" name="Ink 21514">
                    <a:extLst>
                      <a:ext uri="{FF2B5EF4-FFF2-40B4-BE49-F238E27FC236}">
                        <a16:creationId xmlns:a16="http://schemas.microsoft.com/office/drawing/2014/main" id="{3D28CA90-B816-C946-B96A-692B3E2CB69C}"/>
                      </a:ext>
                    </a:extLst>
                  </p14:cNvPr>
                  <p14:cNvContentPartPr/>
                  <p14:nvPr/>
                </p14:nvContentPartPr>
                <p14:xfrm>
                  <a:off x="2216057" y="2081074"/>
                  <a:ext cx="713880" cy="578160"/>
                </p14:xfrm>
              </p:contentPart>
            </mc:Choice>
            <mc:Fallback xmlns="">
              <p:pic>
                <p:nvPicPr>
                  <p:cNvPr id="21515" name="Ink 21514">
                    <a:extLst>
                      <a:ext uri="{FF2B5EF4-FFF2-40B4-BE49-F238E27FC236}">
                        <a16:creationId xmlns:a16="http://schemas.microsoft.com/office/drawing/2014/main" id="{3D28CA90-B816-C946-B96A-692B3E2CB69C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2192541" y="2057544"/>
                    <a:ext cx="760912" cy="6257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21517" name="Ink 21516">
                    <a:extLst>
                      <a:ext uri="{FF2B5EF4-FFF2-40B4-BE49-F238E27FC236}">
                        <a16:creationId xmlns:a16="http://schemas.microsoft.com/office/drawing/2014/main" id="{9A522C88-AF04-DD48-900A-38E5669F444D}"/>
                      </a:ext>
                    </a:extLst>
                  </p14:cNvPr>
                  <p14:cNvContentPartPr/>
                  <p14:nvPr/>
                </p14:nvContentPartPr>
                <p14:xfrm>
                  <a:off x="2163137" y="2510914"/>
                  <a:ext cx="194760" cy="162360"/>
                </p14:xfrm>
              </p:contentPart>
            </mc:Choice>
            <mc:Fallback xmlns="">
              <p:pic>
                <p:nvPicPr>
                  <p:cNvPr id="21517" name="Ink 21516">
                    <a:extLst>
                      <a:ext uri="{FF2B5EF4-FFF2-40B4-BE49-F238E27FC236}">
                        <a16:creationId xmlns:a16="http://schemas.microsoft.com/office/drawing/2014/main" id="{9A522C88-AF04-DD48-900A-38E5669F444D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2139072" y="2486840"/>
                    <a:ext cx="242331" cy="20994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539" name="Group 21538">
              <a:extLst>
                <a:ext uri="{FF2B5EF4-FFF2-40B4-BE49-F238E27FC236}">
                  <a16:creationId xmlns:a16="http://schemas.microsoft.com/office/drawing/2014/main" id="{5A372C89-D55D-174E-B159-3BAB077EC426}"/>
                </a:ext>
              </a:extLst>
            </p:cNvPr>
            <p:cNvGrpSpPr/>
            <p:nvPr/>
          </p:nvGrpSpPr>
          <p:grpSpPr>
            <a:xfrm>
              <a:off x="4468577" y="3450154"/>
              <a:ext cx="1357920" cy="905040"/>
              <a:chOff x="4468577" y="3450154"/>
              <a:chExt cx="1357920" cy="905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21523" name="Ink 21522">
                    <a:extLst>
                      <a:ext uri="{FF2B5EF4-FFF2-40B4-BE49-F238E27FC236}">
                        <a16:creationId xmlns:a16="http://schemas.microsoft.com/office/drawing/2014/main" id="{5DB4B241-E8E0-E645-B72C-92CA702F7EB4}"/>
                      </a:ext>
                    </a:extLst>
                  </p14:cNvPr>
                  <p14:cNvContentPartPr/>
                  <p14:nvPr/>
                </p14:nvContentPartPr>
                <p14:xfrm>
                  <a:off x="4475057" y="3525394"/>
                  <a:ext cx="129960" cy="229680"/>
                </p14:xfrm>
              </p:contentPart>
            </mc:Choice>
            <mc:Fallback xmlns="">
              <p:pic>
                <p:nvPicPr>
                  <p:cNvPr id="21523" name="Ink 21522">
                    <a:extLst>
                      <a:ext uri="{FF2B5EF4-FFF2-40B4-BE49-F238E27FC236}">
                        <a16:creationId xmlns:a16="http://schemas.microsoft.com/office/drawing/2014/main" id="{5DB4B241-E8E0-E645-B72C-92CA702F7EB4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4450970" y="3501306"/>
                    <a:ext cx="177575" cy="2772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21524" name="Ink 21523">
                    <a:extLst>
                      <a:ext uri="{FF2B5EF4-FFF2-40B4-BE49-F238E27FC236}">
                        <a16:creationId xmlns:a16="http://schemas.microsoft.com/office/drawing/2014/main" id="{B098509D-0D31-A341-8555-B64560897324}"/>
                      </a:ext>
                    </a:extLst>
                  </p14:cNvPr>
                  <p14:cNvContentPartPr/>
                  <p14:nvPr/>
                </p14:nvContentPartPr>
                <p14:xfrm>
                  <a:off x="4468577" y="3634834"/>
                  <a:ext cx="126720" cy="33840"/>
                </p14:xfrm>
              </p:contentPart>
            </mc:Choice>
            <mc:Fallback xmlns="">
              <p:pic>
                <p:nvPicPr>
                  <p:cNvPr id="21524" name="Ink 21523">
                    <a:extLst>
                      <a:ext uri="{FF2B5EF4-FFF2-40B4-BE49-F238E27FC236}">
                        <a16:creationId xmlns:a16="http://schemas.microsoft.com/office/drawing/2014/main" id="{B098509D-0D31-A341-8555-B64560897324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4445027" y="3611534"/>
                    <a:ext cx="174380" cy="804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21525" name="Ink 21524">
                    <a:extLst>
                      <a:ext uri="{FF2B5EF4-FFF2-40B4-BE49-F238E27FC236}">
                        <a16:creationId xmlns:a16="http://schemas.microsoft.com/office/drawing/2014/main" id="{A830F16E-05F2-F947-A614-CFC051BCF60D}"/>
                      </a:ext>
                    </a:extLst>
                  </p14:cNvPr>
                  <p14:cNvContentPartPr/>
                  <p14:nvPr/>
                </p14:nvContentPartPr>
                <p14:xfrm>
                  <a:off x="4687817" y="3526834"/>
                  <a:ext cx="137520" cy="240480"/>
                </p14:xfrm>
              </p:contentPart>
            </mc:Choice>
            <mc:Fallback xmlns="">
              <p:pic>
                <p:nvPicPr>
                  <p:cNvPr id="21525" name="Ink 21524">
                    <a:extLst>
                      <a:ext uri="{FF2B5EF4-FFF2-40B4-BE49-F238E27FC236}">
                        <a16:creationId xmlns:a16="http://schemas.microsoft.com/office/drawing/2014/main" id="{A830F16E-05F2-F947-A614-CFC051BCF60D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4664338" y="3502786"/>
                    <a:ext cx="185037" cy="2880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21527" name="Ink 21526">
                    <a:extLst>
                      <a:ext uri="{FF2B5EF4-FFF2-40B4-BE49-F238E27FC236}">
                        <a16:creationId xmlns:a16="http://schemas.microsoft.com/office/drawing/2014/main" id="{DD4C6D2E-D991-3E4C-8D8C-0D5CD9137F69}"/>
                      </a:ext>
                    </a:extLst>
                  </p14:cNvPr>
                  <p14:cNvContentPartPr/>
                  <p14:nvPr/>
                </p14:nvContentPartPr>
                <p14:xfrm>
                  <a:off x="4887617" y="3597034"/>
                  <a:ext cx="179640" cy="85320"/>
                </p14:xfrm>
              </p:contentPart>
            </mc:Choice>
            <mc:Fallback xmlns="">
              <p:pic>
                <p:nvPicPr>
                  <p:cNvPr id="21527" name="Ink 21526">
                    <a:extLst>
                      <a:ext uri="{FF2B5EF4-FFF2-40B4-BE49-F238E27FC236}">
                        <a16:creationId xmlns:a16="http://schemas.microsoft.com/office/drawing/2014/main" id="{DD4C6D2E-D991-3E4C-8D8C-0D5CD9137F69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4863553" y="3573613"/>
                    <a:ext cx="227208" cy="1321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21528" name="Ink 21527">
                    <a:extLst>
                      <a:ext uri="{FF2B5EF4-FFF2-40B4-BE49-F238E27FC236}">
                        <a16:creationId xmlns:a16="http://schemas.microsoft.com/office/drawing/2014/main" id="{BBBAADA9-A6F0-6142-AB41-1EE7EC20DD5F}"/>
                      </a:ext>
                    </a:extLst>
                  </p14:cNvPr>
                  <p14:cNvContentPartPr/>
                  <p14:nvPr/>
                </p14:nvContentPartPr>
                <p14:xfrm>
                  <a:off x="4902017" y="3589834"/>
                  <a:ext cx="127440" cy="126000"/>
                </p14:xfrm>
              </p:contentPart>
            </mc:Choice>
            <mc:Fallback xmlns="">
              <p:pic>
                <p:nvPicPr>
                  <p:cNvPr id="21528" name="Ink 21527">
                    <a:extLst>
                      <a:ext uri="{FF2B5EF4-FFF2-40B4-BE49-F238E27FC236}">
                        <a16:creationId xmlns:a16="http://schemas.microsoft.com/office/drawing/2014/main" id="{BBBAADA9-A6F0-6142-AB41-1EE7EC20DD5F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4877982" y="3566314"/>
                    <a:ext cx="174392" cy="17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21530" name="Ink 21529">
                    <a:extLst>
                      <a:ext uri="{FF2B5EF4-FFF2-40B4-BE49-F238E27FC236}">
                        <a16:creationId xmlns:a16="http://schemas.microsoft.com/office/drawing/2014/main" id="{81926EFC-37A8-2240-968E-61DD78AA72D0}"/>
                      </a:ext>
                    </a:extLst>
                  </p14:cNvPr>
                  <p14:cNvContentPartPr/>
                  <p14:nvPr/>
                </p14:nvContentPartPr>
                <p14:xfrm>
                  <a:off x="5127017" y="3491194"/>
                  <a:ext cx="85320" cy="246240"/>
                </p14:xfrm>
              </p:contentPart>
            </mc:Choice>
            <mc:Fallback xmlns="">
              <p:pic>
                <p:nvPicPr>
                  <p:cNvPr id="21530" name="Ink 21529">
                    <a:extLst>
                      <a:ext uri="{FF2B5EF4-FFF2-40B4-BE49-F238E27FC236}">
                        <a16:creationId xmlns:a16="http://schemas.microsoft.com/office/drawing/2014/main" id="{81926EFC-37A8-2240-968E-61DD78AA72D0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5103038" y="3467130"/>
                    <a:ext cx="132162" cy="29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21532" name="Ink 21531">
                    <a:extLst>
                      <a:ext uri="{FF2B5EF4-FFF2-40B4-BE49-F238E27FC236}">
                        <a16:creationId xmlns:a16="http://schemas.microsoft.com/office/drawing/2014/main" id="{F33D28DA-1D97-5543-9C79-A1228D416117}"/>
                      </a:ext>
                    </a:extLst>
                  </p14:cNvPr>
                  <p14:cNvContentPartPr/>
                  <p14:nvPr/>
                </p14:nvContentPartPr>
                <p14:xfrm>
                  <a:off x="5319977" y="3512794"/>
                  <a:ext cx="128880" cy="175320"/>
                </p14:xfrm>
              </p:contentPart>
            </mc:Choice>
            <mc:Fallback xmlns="">
              <p:pic>
                <p:nvPicPr>
                  <p:cNvPr id="21532" name="Ink 21531">
                    <a:extLst>
                      <a:ext uri="{FF2B5EF4-FFF2-40B4-BE49-F238E27FC236}">
                        <a16:creationId xmlns:a16="http://schemas.microsoft.com/office/drawing/2014/main" id="{F33D28DA-1D97-5543-9C79-A1228D416117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5296442" y="3489269"/>
                    <a:ext cx="176510" cy="2229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21534" name="Ink 21533">
                    <a:extLst>
                      <a:ext uri="{FF2B5EF4-FFF2-40B4-BE49-F238E27FC236}">
                        <a16:creationId xmlns:a16="http://schemas.microsoft.com/office/drawing/2014/main" id="{B034B6AC-EFD3-3A46-8C9D-949B8F23C860}"/>
                      </a:ext>
                    </a:extLst>
                  </p14:cNvPr>
                  <p14:cNvContentPartPr/>
                  <p14:nvPr/>
                </p14:nvContentPartPr>
                <p14:xfrm>
                  <a:off x="5412857" y="3507754"/>
                  <a:ext cx="42480" cy="201240"/>
                </p14:xfrm>
              </p:contentPart>
            </mc:Choice>
            <mc:Fallback xmlns="">
              <p:pic>
                <p:nvPicPr>
                  <p:cNvPr id="21534" name="Ink 21533">
                    <a:extLst>
                      <a:ext uri="{FF2B5EF4-FFF2-40B4-BE49-F238E27FC236}">
                        <a16:creationId xmlns:a16="http://schemas.microsoft.com/office/drawing/2014/main" id="{B034B6AC-EFD3-3A46-8C9D-949B8F23C860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5389381" y="3484276"/>
                    <a:ext cx="89991" cy="2487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21535" name="Ink 21534">
                    <a:extLst>
                      <a:ext uri="{FF2B5EF4-FFF2-40B4-BE49-F238E27FC236}">
                        <a16:creationId xmlns:a16="http://schemas.microsoft.com/office/drawing/2014/main" id="{77F87384-08B8-5448-B72E-670F42FF24DE}"/>
                      </a:ext>
                    </a:extLst>
                  </p14:cNvPr>
                  <p14:cNvContentPartPr/>
                  <p14:nvPr/>
                </p14:nvContentPartPr>
                <p14:xfrm>
                  <a:off x="5506457" y="3644914"/>
                  <a:ext cx="123840" cy="70200"/>
                </p14:xfrm>
              </p:contentPart>
            </mc:Choice>
            <mc:Fallback xmlns="">
              <p:pic>
                <p:nvPicPr>
                  <p:cNvPr id="21535" name="Ink 21534">
                    <a:extLst>
                      <a:ext uri="{FF2B5EF4-FFF2-40B4-BE49-F238E27FC236}">
                        <a16:creationId xmlns:a16="http://schemas.microsoft.com/office/drawing/2014/main" id="{77F87384-08B8-5448-B72E-670F42FF24DE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5482922" y="3621327"/>
                    <a:ext cx="171471" cy="1179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21536" name="Ink 21535">
                    <a:extLst>
                      <a:ext uri="{FF2B5EF4-FFF2-40B4-BE49-F238E27FC236}">
                        <a16:creationId xmlns:a16="http://schemas.microsoft.com/office/drawing/2014/main" id="{6AA2255B-8303-8341-8A88-06B5995878F9}"/>
                      </a:ext>
                    </a:extLst>
                  </p14:cNvPr>
                  <p14:cNvContentPartPr/>
                  <p14:nvPr/>
                </p14:nvContentPartPr>
                <p14:xfrm>
                  <a:off x="5605817" y="3450154"/>
                  <a:ext cx="220680" cy="264960"/>
                </p14:xfrm>
              </p:contentPart>
            </mc:Choice>
            <mc:Fallback xmlns="">
              <p:pic>
                <p:nvPicPr>
                  <p:cNvPr id="21536" name="Ink 21535">
                    <a:extLst>
                      <a:ext uri="{FF2B5EF4-FFF2-40B4-BE49-F238E27FC236}">
                        <a16:creationId xmlns:a16="http://schemas.microsoft.com/office/drawing/2014/main" id="{6AA2255B-8303-8341-8A88-06B5995878F9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5582352" y="3426627"/>
                    <a:ext cx="267609" cy="3125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21537" name="Ink 21536">
                    <a:extLst>
                      <a:ext uri="{FF2B5EF4-FFF2-40B4-BE49-F238E27FC236}">
                        <a16:creationId xmlns:a16="http://schemas.microsoft.com/office/drawing/2014/main" id="{68B83CD8-369F-A646-9529-22176134581C}"/>
                      </a:ext>
                    </a:extLst>
                  </p14:cNvPr>
                  <p14:cNvContentPartPr/>
                  <p14:nvPr/>
                </p14:nvContentPartPr>
                <p14:xfrm>
                  <a:off x="4907057" y="3907714"/>
                  <a:ext cx="250920" cy="441360"/>
                </p14:xfrm>
              </p:contentPart>
            </mc:Choice>
            <mc:Fallback xmlns="">
              <p:pic>
                <p:nvPicPr>
                  <p:cNvPr id="21537" name="Ink 21536">
                    <a:extLst>
                      <a:ext uri="{FF2B5EF4-FFF2-40B4-BE49-F238E27FC236}">
                        <a16:creationId xmlns:a16="http://schemas.microsoft.com/office/drawing/2014/main" id="{68B83CD8-369F-A646-9529-22176134581C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4882973" y="3884190"/>
                    <a:ext cx="298528" cy="4889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21538" name="Ink 21537">
                    <a:extLst>
                      <a:ext uri="{FF2B5EF4-FFF2-40B4-BE49-F238E27FC236}">
                        <a16:creationId xmlns:a16="http://schemas.microsoft.com/office/drawing/2014/main" id="{32E154B2-8BF7-244D-B7D1-2ECBB89D0E0C}"/>
                      </a:ext>
                    </a:extLst>
                  </p14:cNvPr>
                  <p14:cNvContentPartPr/>
                  <p14:nvPr/>
                </p14:nvContentPartPr>
                <p14:xfrm>
                  <a:off x="4877177" y="4194994"/>
                  <a:ext cx="123840" cy="160200"/>
                </p14:xfrm>
              </p:contentPart>
            </mc:Choice>
            <mc:Fallback xmlns="">
              <p:pic>
                <p:nvPicPr>
                  <p:cNvPr id="21538" name="Ink 21537">
                    <a:extLst>
                      <a:ext uri="{FF2B5EF4-FFF2-40B4-BE49-F238E27FC236}">
                        <a16:creationId xmlns:a16="http://schemas.microsoft.com/office/drawing/2014/main" id="{32E154B2-8BF7-244D-B7D1-2ECBB89D0E0C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4853642" y="4171468"/>
                    <a:ext cx="171471" cy="20781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1540" name="Ink 21539">
                  <a:extLst>
                    <a:ext uri="{FF2B5EF4-FFF2-40B4-BE49-F238E27FC236}">
                      <a16:creationId xmlns:a16="http://schemas.microsoft.com/office/drawing/2014/main" id="{412459B0-E507-2844-8EB5-A08C6FE3620D}"/>
                    </a:ext>
                  </a:extLst>
                </p14:cNvPr>
                <p14:cNvContentPartPr/>
                <p14:nvPr/>
              </p14:nvContentPartPr>
              <p14:xfrm>
                <a:off x="1878737" y="5283634"/>
                <a:ext cx="352440" cy="136440"/>
              </p14:xfrm>
            </p:contentPart>
          </mc:Choice>
          <mc:Fallback xmlns="">
            <p:pic>
              <p:nvPicPr>
                <p:cNvPr id="21540" name="Ink 21539">
                  <a:extLst>
                    <a:ext uri="{FF2B5EF4-FFF2-40B4-BE49-F238E27FC236}">
                      <a16:creationId xmlns:a16="http://schemas.microsoft.com/office/drawing/2014/main" id="{412459B0-E507-2844-8EB5-A08C6FE3620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854643" y="5260148"/>
                  <a:ext cx="400067" cy="183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1544" name="Ink 21543">
                  <a:extLst>
                    <a:ext uri="{FF2B5EF4-FFF2-40B4-BE49-F238E27FC236}">
                      <a16:creationId xmlns:a16="http://schemas.microsoft.com/office/drawing/2014/main" id="{8D746778-4ED5-AF45-908E-1CABA5C93A11}"/>
                    </a:ext>
                  </a:extLst>
                </p14:cNvPr>
                <p14:cNvContentPartPr/>
                <p14:nvPr/>
              </p14:nvContentPartPr>
              <p14:xfrm>
                <a:off x="2525297" y="5856394"/>
                <a:ext cx="376200" cy="256320"/>
              </p14:xfrm>
            </p:contentPart>
          </mc:Choice>
          <mc:Fallback xmlns="">
            <p:pic>
              <p:nvPicPr>
                <p:cNvPr id="21544" name="Ink 21543">
                  <a:extLst>
                    <a:ext uri="{FF2B5EF4-FFF2-40B4-BE49-F238E27FC236}">
                      <a16:creationId xmlns:a16="http://schemas.microsoft.com/office/drawing/2014/main" id="{8D746778-4ED5-AF45-908E-1CABA5C93A1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501225" y="5832329"/>
                  <a:ext cx="423785" cy="30333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549" name="Group 21548">
              <a:extLst>
                <a:ext uri="{FF2B5EF4-FFF2-40B4-BE49-F238E27FC236}">
                  <a16:creationId xmlns:a16="http://schemas.microsoft.com/office/drawing/2014/main" id="{3665D3F0-34A3-AF4C-8C39-D7F704D0ACB7}"/>
                </a:ext>
              </a:extLst>
            </p:cNvPr>
            <p:cNvGrpSpPr/>
            <p:nvPr/>
          </p:nvGrpSpPr>
          <p:grpSpPr>
            <a:xfrm>
              <a:off x="2113817" y="5557954"/>
              <a:ext cx="285120" cy="392400"/>
              <a:chOff x="2113817" y="5557954"/>
              <a:chExt cx="285120" cy="392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21546" name="Ink 21545">
                    <a:extLst>
                      <a:ext uri="{FF2B5EF4-FFF2-40B4-BE49-F238E27FC236}">
                        <a16:creationId xmlns:a16="http://schemas.microsoft.com/office/drawing/2014/main" id="{A20B3281-EDC6-1342-9D84-43904FEAD7D5}"/>
                      </a:ext>
                    </a:extLst>
                  </p14:cNvPr>
                  <p14:cNvContentPartPr/>
                  <p14:nvPr/>
                </p14:nvContentPartPr>
                <p14:xfrm>
                  <a:off x="2132537" y="5558674"/>
                  <a:ext cx="266400" cy="391680"/>
                </p14:xfrm>
              </p:contentPart>
            </mc:Choice>
            <mc:Fallback xmlns="">
              <p:pic>
                <p:nvPicPr>
                  <p:cNvPr id="21546" name="Ink 21545">
                    <a:extLst>
                      <a:ext uri="{FF2B5EF4-FFF2-40B4-BE49-F238E27FC236}">
                        <a16:creationId xmlns:a16="http://schemas.microsoft.com/office/drawing/2014/main" id="{A20B3281-EDC6-1342-9D84-43904FEAD7D5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2109031" y="5535140"/>
                    <a:ext cx="313971" cy="4393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21547" name="Ink 21546">
                    <a:extLst>
                      <a:ext uri="{FF2B5EF4-FFF2-40B4-BE49-F238E27FC236}">
                        <a16:creationId xmlns:a16="http://schemas.microsoft.com/office/drawing/2014/main" id="{E72CD6F5-8FD8-034E-B4BD-C5D512EBC905}"/>
                      </a:ext>
                    </a:extLst>
                  </p14:cNvPr>
                  <p14:cNvContentPartPr/>
                  <p14:nvPr/>
                </p14:nvContentPartPr>
                <p14:xfrm>
                  <a:off x="2113817" y="5557954"/>
                  <a:ext cx="48960" cy="217080"/>
                </p14:xfrm>
              </p:contentPart>
            </mc:Choice>
            <mc:Fallback xmlns="">
              <p:pic>
                <p:nvPicPr>
                  <p:cNvPr id="21547" name="Ink 21546">
                    <a:extLst>
                      <a:ext uri="{FF2B5EF4-FFF2-40B4-BE49-F238E27FC236}">
                        <a16:creationId xmlns:a16="http://schemas.microsoft.com/office/drawing/2014/main" id="{E72CD6F5-8FD8-034E-B4BD-C5D512EBC905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2089893" y="5534456"/>
                    <a:ext cx="95695" cy="2646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21548" name="Ink 21547">
                    <a:extLst>
                      <a:ext uri="{FF2B5EF4-FFF2-40B4-BE49-F238E27FC236}">
                        <a16:creationId xmlns:a16="http://schemas.microsoft.com/office/drawing/2014/main" id="{D41BC85D-06CD-2A44-9486-F1CD6957389B}"/>
                      </a:ext>
                    </a:extLst>
                  </p14:cNvPr>
                  <p14:cNvContentPartPr/>
                  <p14:nvPr/>
                </p14:nvContentPartPr>
                <p14:xfrm>
                  <a:off x="2155217" y="5582794"/>
                  <a:ext cx="137520" cy="143280"/>
                </p14:xfrm>
              </p:contentPart>
            </mc:Choice>
            <mc:Fallback xmlns="">
              <p:pic>
                <p:nvPicPr>
                  <p:cNvPr id="21548" name="Ink 21547">
                    <a:extLst>
                      <a:ext uri="{FF2B5EF4-FFF2-40B4-BE49-F238E27FC236}">
                        <a16:creationId xmlns:a16="http://schemas.microsoft.com/office/drawing/2014/main" id="{D41BC85D-06CD-2A44-9486-F1CD6957389B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2131179" y="5558727"/>
                    <a:ext cx="185037" cy="190853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1551" name="TextBox 21550">
            <a:extLst>
              <a:ext uri="{FF2B5EF4-FFF2-40B4-BE49-F238E27FC236}">
                <a16:creationId xmlns:a16="http://schemas.microsoft.com/office/drawing/2014/main" id="{4293A5EE-150C-6149-9E66-3C9EA0447B5C}"/>
              </a:ext>
            </a:extLst>
          </p:cNvPr>
          <p:cNvSpPr txBox="1"/>
          <p:nvPr/>
        </p:nvSpPr>
        <p:spPr>
          <a:xfrm>
            <a:off x="321029" y="4301729"/>
            <a:ext cx="78519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Here high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more characteristic of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not like what we expect from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So better to put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at low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 and Pearson argued that “less characteristic of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is well defined only when taken to mean “more characteristic of some relevant alternative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95143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5F471BC-4A15-144E-9A28-45DA31571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309" y="2251671"/>
            <a:ext cx="5707874" cy="42840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493486" y="187887"/>
            <a:ext cx="8138886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of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-value:  exponential decay time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CF1153-3967-F844-A3BA-CA1241A0A580}"/>
              </a:ext>
            </a:extLst>
          </p:cNvPr>
          <p:cNvGrpSpPr/>
          <p:nvPr/>
        </p:nvGrpSpPr>
        <p:grpSpPr>
          <a:xfrm>
            <a:off x="357435" y="758735"/>
            <a:ext cx="8534400" cy="1631216"/>
            <a:chOff x="357435" y="758735"/>
            <a:chExt cx="8534400" cy="163121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F7AE2D-A4A7-AA4C-BFE5-30A6BB1BD954}"/>
                </a:ext>
              </a:extLst>
            </p:cNvPr>
            <p:cNvSpPr txBox="1"/>
            <p:nvPr/>
          </p:nvSpPr>
          <p:spPr>
            <a:xfrm>
              <a:off x="357435" y="758735"/>
              <a:ext cx="85344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 nuclear sample contains two radioactive isotopes with mean lifetimes </a:t>
              </a:r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0.2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 and </a:t>
              </a:r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r>
                <a:rPr lang="en-US" sz="2000" i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1.0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s.</a:t>
              </a:r>
            </a:p>
            <a:p>
              <a:pPr>
                <a:spcAft>
                  <a:spcPts val="1200"/>
                </a:spcAft>
              </a:pP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 either isotope we expect the decay time to follow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 nucleus is observed to decay after a time </a:t>
              </a:r>
              <a:r>
                <a:rPr lang="en-US" sz="2000" i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000" baseline="-25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obs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0.6 s.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4F33518-C774-4346-882C-283DFDA96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37825" y="1355113"/>
              <a:ext cx="1950260" cy="75600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729838F-E380-AA42-B938-77F9F8DEA504}"/>
              </a:ext>
            </a:extLst>
          </p:cNvPr>
          <p:cNvSpPr txBox="1"/>
          <p:nvPr/>
        </p:nvSpPr>
        <p:spPr>
          <a:xfrm>
            <a:off x="324779" y="2561195"/>
            <a:ext cx="475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hypothesis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the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nucleus is of the type with </a:t>
            </a:r>
            <a:r>
              <a:rPr lang="el-GR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is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FFCD6BC-B0A0-684D-8F50-F4B2CE94E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8F308-B028-DD44-88D9-7B06560DC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2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97F3537-4EDC-B546-A6FE-4ED691614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94D055-830D-B146-91B6-09DDCCF73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10" y="3367753"/>
            <a:ext cx="4254545" cy="46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331762F-4407-FF41-9ECD-E6A5053BA3F8}"/>
              </a:ext>
            </a:extLst>
          </p:cNvPr>
          <p:cNvSpPr txBox="1"/>
          <p:nvPr/>
        </p:nvSpPr>
        <p:spPr>
          <a:xfrm>
            <a:off x="303007" y="4011803"/>
            <a:ext cx="47806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we take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≥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0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being less compatible with </a:t>
            </a:r>
            <a:r>
              <a:rPr lang="el-GR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, because greater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more characteristic of </a:t>
            </a:r>
            <a:r>
              <a:rPr lang="el-GR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1.0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s.</a:t>
            </a:r>
          </a:p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relevant alternative had been </a:t>
            </a:r>
            <a:r>
              <a:rPr lang="el-GR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0.1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s, then one would define the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as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228402C-89AD-934B-9019-7111C46E9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531" y="5832607"/>
            <a:ext cx="4342605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1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4290E89-B870-F946-8816-D9FFF15D9CBF}"/>
              </a:ext>
            </a:extLst>
          </p:cNvPr>
          <p:cNvSpPr txBox="1">
            <a:spLocks noChangeArrowheads="1"/>
          </p:cNvSpPr>
          <p:nvPr/>
        </p:nvSpPr>
        <p:spPr>
          <a:xfrm>
            <a:off x="1852613" y="248125"/>
            <a:ext cx="5327650" cy="515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Distribution of  the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8679B90-027F-F848-AB79-17FFD7378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908050"/>
            <a:ext cx="8031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a function of the data, and is thus itself a random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 with a given distribution.  Suppose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from a test statistic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892ABDD-2CD8-DD43-B7B2-34F9BCC47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98" y="2183266"/>
            <a:ext cx="2777807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E0E0D7-EE73-1A42-A08E-39D1C9157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2997200"/>
            <a:ext cx="5033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pdf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assumption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7B2A6057-7739-524E-B04D-7F7548647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3630613"/>
            <a:ext cx="6553532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1990CC-4480-504C-8029-865877F5A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97425"/>
            <a:ext cx="495981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 for continuous data,  under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assumption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Uniform[0,1]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is concentrated toward zero for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(broad) class of alternatives.</a:t>
            </a:r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id="{9218DBCE-266F-AD45-8564-E08CAE6974EC}"/>
              </a:ext>
            </a:extLst>
          </p:cNvPr>
          <p:cNvGrpSpPr>
            <a:grpSpLocks/>
          </p:cNvGrpSpPr>
          <p:nvPr/>
        </p:nvGrpSpPr>
        <p:grpSpPr bwMode="auto">
          <a:xfrm>
            <a:off x="5648325" y="4724400"/>
            <a:ext cx="1584325" cy="1398588"/>
            <a:chOff x="6084168" y="5114070"/>
            <a:chExt cx="1584176" cy="979226"/>
          </a:xfrm>
        </p:grpSpPr>
        <p:sp>
          <p:nvSpPr>
            <p:cNvPr id="13" name="Rectangle 30">
              <a:extLst>
                <a:ext uri="{FF2B5EF4-FFF2-40B4-BE49-F238E27FC236}">
                  <a16:creationId xmlns:a16="http://schemas.microsoft.com/office/drawing/2014/main" id="{9A9BA411-440A-8A46-A55E-7FB82204F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168" y="5820315"/>
              <a:ext cx="1296144" cy="27297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Straight Connector 31">
              <a:extLst>
                <a:ext uri="{FF2B5EF4-FFF2-40B4-BE49-F238E27FC236}">
                  <a16:creationId xmlns:a16="http://schemas.microsoft.com/office/drawing/2014/main" id="{93731148-4F54-5E43-8097-983374DB50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594556" y="5603683"/>
              <a:ext cx="979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32">
              <a:extLst>
                <a:ext uri="{FF2B5EF4-FFF2-40B4-BE49-F238E27FC236}">
                  <a16:creationId xmlns:a16="http://schemas.microsoft.com/office/drawing/2014/main" id="{606A2F27-F2E3-9144-A217-F43CB2D455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84168" y="6093296"/>
              <a:ext cx="1584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TextBox 33">
            <a:extLst>
              <a:ext uri="{FF2B5EF4-FFF2-40B4-BE49-F238E27FC236}">
                <a16:creationId xmlns:a16="http://schemas.microsoft.com/office/drawing/2014/main" id="{FA0AE720-6A48-2642-9E50-B6E54A07A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063" y="5848350"/>
            <a:ext cx="4860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7" name="TextBox 34">
            <a:extLst>
              <a:ext uri="{FF2B5EF4-FFF2-40B4-BE49-F238E27FC236}">
                <a16:creationId xmlns:a16="http://schemas.microsoft.com/office/drawing/2014/main" id="{3461F2F9-8387-EA4C-9224-F698573EF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0" y="5127625"/>
            <a:ext cx="1190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|H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US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Box 35">
            <a:extLst>
              <a:ext uri="{FF2B5EF4-FFF2-40B4-BE49-F238E27FC236}">
                <a16:creationId xmlns:a16="http://schemas.microsoft.com/office/drawing/2014/main" id="{7D904A32-7276-8141-BBC9-CC79798FF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61356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TextBox 36">
            <a:extLst>
              <a:ext uri="{FF2B5EF4-FFF2-40B4-BE49-F238E27FC236}">
                <a16:creationId xmlns:a16="http://schemas.microsoft.com/office/drawing/2014/main" id="{DC4D1E99-6636-0342-9579-6661BA354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61356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Freeform 37">
            <a:extLst>
              <a:ext uri="{FF2B5EF4-FFF2-40B4-BE49-F238E27FC236}">
                <a16:creationId xmlns:a16="http://schemas.microsoft.com/office/drawing/2014/main" id="{2072E4ED-2FA7-5F42-8B84-755D20DD47A8}"/>
              </a:ext>
            </a:extLst>
          </p:cNvPr>
          <p:cNvSpPr>
            <a:spLocks/>
          </p:cNvSpPr>
          <p:nvPr/>
        </p:nvSpPr>
        <p:spPr bwMode="auto">
          <a:xfrm>
            <a:off x="5661025" y="4800600"/>
            <a:ext cx="1143000" cy="1317625"/>
          </a:xfrm>
          <a:custGeom>
            <a:avLst/>
            <a:gdLst>
              <a:gd name="T0" fmla="*/ 0 w 914400"/>
              <a:gd name="T1" fmla="*/ 0 h 1317625"/>
              <a:gd name="T2" fmla="*/ 31504299 w 914400"/>
              <a:gd name="T3" fmla="*/ 438150 h 1317625"/>
              <a:gd name="T4" fmla="*/ 78759860 w 914400"/>
              <a:gd name="T5" fmla="*/ 723900 h 1317625"/>
              <a:gd name="T6" fmla="*/ 141768055 w 914400"/>
              <a:gd name="T7" fmla="*/ 971550 h 1317625"/>
              <a:gd name="T8" fmla="*/ 259907626 w 914400"/>
              <a:gd name="T9" fmla="*/ 1181100 h 1317625"/>
              <a:gd name="T10" fmla="*/ 354419539 w 914400"/>
              <a:gd name="T11" fmla="*/ 1295400 h 1317625"/>
              <a:gd name="T12" fmla="*/ 378047499 w 914400"/>
              <a:gd name="T13" fmla="*/ 1314450 h 13176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4400"/>
              <a:gd name="T22" fmla="*/ 0 h 1317625"/>
              <a:gd name="T23" fmla="*/ 914400 w 914400"/>
              <a:gd name="T24" fmla="*/ 1317625 h 13176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4400" h="1317625">
                <a:moveTo>
                  <a:pt x="0" y="0"/>
                </a:moveTo>
                <a:cubicBezTo>
                  <a:pt x="22225" y="158750"/>
                  <a:pt x="44450" y="317500"/>
                  <a:pt x="76200" y="438150"/>
                </a:cubicBezTo>
                <a:cubicBezTo>
                  <a:pt x="107950" y="558800"/>
                  <a:pt x="146050" y="635000"/>
                  <a:pt x="190500" y="723900"/>
                </a:cubicBezTo>
                <a:cubicBezTo>
                  <a:pt x="234950" y="812800"/>
                  <a:pt x="269875" y="895350"/>
                  <a:pt x="342900" y="971550"/>
                </a:cubicBezTo>
                <a:cubicBezTo>
                  <a:pt x="415925" y="1047750"/>
                  <a:pt x="542925" y="1127125"/>
                  <a:pt x="628650" y="1181100"/>
                </a:cubicBezTo>
                <a:cubicBezTo>
                  <a:pt x="714375" y="1235075"/>
                  <a:pt x="809625" y="1273175"/>
                  <a:pt x="857250" y="1295400"/>
                </a:cubicBezTo>
                <a:cubicBezTo>
                  <a:pt x="904875" y="1317625"/>
                  <a:pt x="909637" y="1316037"/>
                  <a:pt x="914400" y="131445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38">
            <a:extLst>
              <a:ext uri="{FF2B5EF4-FFF2-40B4-BE49-F238E27FC236}">
                <a16:creationId xmlns:a16="http://schemas.microsoft.com/office/drawing/2014/main" id="{2770F429-4B31-574D-8088-7FFB97E8B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963" y="4581525"/>
            <a:ext cx="125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|H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′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US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39">
            <a:extLst>
              <a:ext uri="{FF2B5EF4-FFF2-40B4-BE49-F238E27FC236}">
                <a16:creationId xmlns:a16="http://schemas.microsoft.com/office/drawing/2014/main" id="{4BA07595-1D3C-E94D-83F1-0F74BAC64A9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47556" y="5156994"/>
            <a:ext cx="358775" cy="217488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40">
            <a:extLst>
              <a:ext uri="{FF2B5EF4-FFF2-40B4-BE49-F238E27FC236}">
                <a16:creationId xmlns:a16="http://schemas.microsoft.com/office/drawing/2014/main" id="{C451306A-D3B6-D940-806C-B58F5182A3D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6567488" y="5445125"/>
            <a:ext cx="358775" cy="144463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5911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682F10B-D9C1-284B-A183-1E0E6611B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455613"/>
            <a:ext cx="56229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Bayesian approach to limits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D9D7280-DA22-3448-8841-E203887F4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0925"/>
            <a:ext cx="8080482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Bayesian statistics need to start with ‘</a:t>
            </a:r>
            <a:r>
              <a:rPr lang="en-US" altLang="ja-JP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pdf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ja-JP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ja-JP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ja-JP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ja-JP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this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reflects degree of belief about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before doing the experiment.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tells how our beliefs should be updated in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 of the data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2BEF1215-A8D5-1A43-A968-7A0AE72C2B7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2924175"/>
            <a:ext cx="5364162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10672533-BD07-C74F-957A-6D3751A3C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759200"/>
            <a:ext cx="8126413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 posterior pdf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give interval with any desired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content.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e.g.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95% CL upper limit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</a:t>
            </a:r>
          </a:p>
        </p:txBody>
      </p:sp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2713845F-DAC7-6145-BC80-5F50B76B437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459413"/>
            <a:ext cx="27717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63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A91CDDB-101E-3E4D-B41C-207304EBA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345" y="300831"/>
            <a:ext cx="64801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prior for Poisson parameter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C1C68AFF-EB4D-E94E-9815-C892B0A96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61" y="981075"/>
            <a:ext cx="80994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 knowledge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setting prior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&lt;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try to reflect ‘prior ignorance’ with e.g. 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4B980D5E-F7A7-9C4F-B93C-34FDB23627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087563"/>
            <a:ext cx="2679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F822D32-876B-1845-A891-255D8A0FA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1" y="2939764"/>
            <a:ext cx="8552501" cy="334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normalized; can be OK provided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dies off quickly for large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invariant under change of parameter — if we had used instead a flat prior for a nonlinear function of s, then this would imply a non-flat prior for 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Doesn’t really reflect a reasonable degree of belief, but often used as a point of reference; or viewed as a recipe for producing an interval whose frequentist properties can be studied (e.g., coverage probability, which will depend on true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94393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B042134-3547-8A43-979E-195970DC2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365125"/>
            <a:ext cx="764698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upper limit with flat prior for </a:t>
            </a:r>
            <a:r>
              <a:rPr lang="en-GB" altLang="en-US" sz="32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altLang="en-US" sz="3200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A917B85B-F306-5C48-8191-93B9BDF5D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016000"/>
            <a:ext cx="7273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 Poisson likelihood and flat prior into Bayes’ theorem: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E27A1D1-301E-7B4B-95C7-58AFEE0CB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1614488"/>
            <a:ext cx="5016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791A45A5-88A8-2F49-9116-5A29C308B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2628900"/>
            <a:ext cx="3043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 to unit area: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BD396CBC-30AA-2A42-A4DC-EFF5087B4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3375025"/>
            <a:ext cx="3594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505C5AD9-F81A-F941-BF08-58FE90DFC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4557713"/>
            <a:ext cx="5167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determined by requiring 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3DEC9DDC-681E-9942-82F9-342E9BDF0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900" y="3870325"/>
            <a:ext cx="24052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incomplete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function</a:t>
            </a:r>
          </a:p>
        </p:txBody>
      </p:sp>
      <p:cxnSp>
        <p:nvCxnSpPr>
          <p:cNvPr id="13" name="Straight Arrow Connector 9">
            <a:extLst>
              <a:ext uri="{FF2B5EF4-FFF2-40B4-BE49-F238E27FC236}">
                <a16:creationId xmlns:a16="http://schemas.microsoft.com/office/drawing/2014/main" id="{891E4A3F-3B7A-684E-B4EA-125912DF04C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140325" y="4049713"/>
            <a:ext cx="1165225" cy="74612"/>
          </a:xfrm>
          <a:prstGeom prst="straightConnector1">
            <a:avLst/>
          </a:prstGeom>
          <a:noFill/>
          <a:ln w="38100" cmpd="dbl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" name="Picture 11">
            <a:extLst>
              <a:ext uri="{FF2B5EF4-FFF2-40B4-BE49-F238E27FC236}">
                <a16:creationId xmlns:a16="http://schemas.microsoft.com/office/drawing/2014/main" id="{DB2A9287-3D51-024C-A5D4-C28DD7D91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5214938"/>
            <a:ext cx="31877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34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387AB6E-EC83-F846-B182-035C0F91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4612" y="418306"/>
            <a:ext cx="64547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interval with flat prior for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endParaRPr lang="en-GB" altLang="en-US" sz="3200" i="1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449CAA0F-DCC7-5841-85A9-0ACC3DD1C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016000"/>
            <a:ext cx="292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 to find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3723F5F5-73F1-4B44-81E2-2FDA2FAA5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437063"/>
            <a:ext cx="81144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special case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Bayesian upper limit with flat prior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numerically same as one-sided frequentist case (‘coincidence’). 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AE2CF861-A1D6-9B42-9A36-4EEFAA4D5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70075"/>
            <a:ext cx="414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07AC7F33-8AD6-1049-9060-6267BE3DF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2895600"/>
            <a:ext cx="1046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DABC8457-BBD5-E142-BA8D-42CB816E8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403600"/>
            <a:ext cx="49403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59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2021 / Statistics for PP Lecture 2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DA545C2-EC5E-7E40-929F-A7704245D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133600"/>
            <a:ext cx="50165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0ED322A-581E-8747-B695-2969D0C80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64563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interval with flat prior for </a:t>
            </a:r>
            <a:r>
              <a:rPr lang="en-GB" altLang="en-US" sz="32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altLang="en-US" sz="3200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5CE4030-B025-5345-B095-67CA4A4E9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692150"/>
            <a:ext cx="786447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limit is everywhere greater than the (one sided) frequentist upper limit.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Never goes negative.  Doesn’t depend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859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>
            <a:extLst>
              <a:ext uri="{FF2B5EF4-FFF2-40B4-BE49-F238E27FC236}">
                <a16:creationId xmlns:a16="http://schemas.microsoft.com/office/drawing/2014/main" id="{B9304FD2-C29E-C74D-B952-899919C367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E0DF485-45AE-D547-9CE2-9360DA97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D54C614-F119-7A4A-9CB8-582B707D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A65134-2891-8A47-B872-619B9DBF8CD7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8749DAE-80D4-8345-ACA5-C0CB2E037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60350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Definition of a test (2)</a:t>
            </a: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94C511FE-E20C-964B-B1E3-14B51856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71992"/>
            <a:ext cx="850106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in general there are an infinite number of possible critical regions that give the same size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alternative hypothesis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motivate where to place the critical region.</a:t>
            </a:r>
          </a:p>
        </p:txBody>
      </p:sp>
      <p:sp>
        <p:nvSpPr>
          <p:cNvPr id="21511" name="TextBox 7">
            <a:extLst>
              <a:ext uri="{FF2B5EF4-FFF2-40B4-BE49-F238E27FC236}">
                <a16:creationId xmlns:a16="http://schemas.microsoft.com/office/drawing/2014/main" id="{C0A87F5A-E6D4-2F4D-8AEC-10A7776A1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16" y="2703739"/>
            <a:ext cx="79676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Roughly speaking, place the critical region where there is a low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to be found if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true, but high if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true:</a:t>
            </a:r>
          </a:p>
        </p:txBody>
      </p:sp>
      <p:grpSp>
        <p:nvGrpSpPr>
          <p:cNvPr id="21724" name="Group 21723">
            <a:extLst>
              <a:ext uri="{FF2B5EF4-FFF2-40B4-BE49-F238E27FC236}">
                <a16:creationId xmlns:a16="http://schemas.microsoft.com/office/drawing/2014/main" id="{EAAE42BA-3050-BA48-9918-40154A2ECBF3}"/>
              </a:ext>
            </a:extLst>
          </p:cNvPr>
          <p:cNvGrpSpPr/>
          <p:nvPr/>
        </p:nvGrpSpPr>
        <p:grpSpPr>
          <a:xfrm>
            <a:off x="1315131" y="3974686"/>
            <a:ext cx="7066869" cy="2317994"/>
            <a:chOff x="1315131" y="3974686"/>
            <a:chExt cx="7066869" cy="231799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2116A4E-7248-D849-8527-CCC0E14ABDF1}"/>
                    </a:ext>
                  </a:extLst>
                </p14:cNvPr>
                <p14:cNvContentPartPr/>
                <p14:nvPr/>
              </p14:nvContentPartPr>
              <p14:xfrm>
                <a:off x="1315131" y="4331213"/>
                <a:ext cx="34572" cy="1384128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2116A4E-7248-D849-8527-CCC0E14ABDF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99646" y="4316094"/>
                  <a:ext cx="65183" cy="1414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97B439C-C3E2-AD42-8E03-0C0539857F93}"/>
                    </a:ext>
                  </a:extLst>
                </p14:cNvPr>
                <p14:cNvContentPartPr/>
                <p14:nvPr/>
              </p14:nvContentPartPr>
              <p14:xfrm>
                <a:off x="1368532" y="5757323"/>
                <a:ext cx="27164" cy="4013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97B439C-C3E2-AD42-8E03-0C0539857F9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53320" y="5742001"/>
                  <a:ext cx="57950" cy="35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952085B-A01F-1B43-BEC1-FC6420C5F5FF}"/>
                    </a:ext>
                  </a:extLst>
                </p14:cNvPr>
                <p14:cNvContentPartPr/>
                <p14:nvPr/>
              </p14:nvContentPartPr>
              <p14:xfrm>
                <a:off x="1339209" y="5633541"/>
                <a:ext cx="4636707" cy="133351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952085B-A01F-1B43-BEC1-FC6420C5F5F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24089" y="5618445"/>
                  <a:ext cx="4667306" cy="1639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22EA63F-9436-6B48-919E-FBCC7979E8AA}"/>
                    </a:ext>
                  </a:extLst>
                </p14:cNvPr>
                <p14:cNvContentPartPr/>
                <p14:nvPr/>
              </p14:nvContentPartPr>
              <p14:xfrm>
                <a:off x="1496328" y="4891779"/>
                <a:ext cx="4399330" cy="819241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22EA63F-9436-6B48-919E-FBCC7979E8A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81209" y="4876661"/>
                  <a:ext cx="4429928" cy="849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EEB0CAD-E034-3D41-BD91-657FA090B563}"/>
                    </a:ext>
                  </a:extLst>
                </p14:cNvPr>
                <p14:cNvContentPartPr/>
                <p14:nvPr/>
              </p14:nvContentPartPr>
              <p14:xfrm>
                <a:off x="2740623" y="5626750"/>
                <a:ext cx="29016" cy="59884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EEB0CAD-E034-3D41-BD91-657FA090B56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25578" y="5611689"/>
                  <a:ext cx="59107" cy="9036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78ECA72-664A-F847-9888-9E591A11A085}"/>
                </a:ext>
              </a:extLst>
            </p:cNvPr>
            <p:cNvGrpSpPr/>
            <p:nvPr/>
          </p:nvGrpSpPr>
          <p:grpSpPr>
            <a:xfrm>
              <a:off x="5921587" y="5597426"/>
              <a:ext cx="1341222" cy="76244"/>
              <a:chOff x="7010177" y="5647954"/>
              <a:chExt cx="1564200" cy="88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EC1B7764-2841-BA45-9D0E-B45AD9A2A207}"/>
                      </a:ext>
                    </a:extLst>
                  </p14:cNvPr>
                  <p14:cNvContentPartPr/>
                  <p14:nvPr/>
                </p14:nvContentPartPr>
                <p14:xfrm>
                  <a:off x="7260737" y="5676394"/>
                  <a:ext cx="141840" cy="1332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EC1B7764-2841-BA45-9D0E-B45AD9A2A20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242692" y="5658495"/>
                    <a:ext cx="177510" cy="487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BF808DD1-404C-EB47-BCBD-72F6C4A6472E}"/>
                      </a:ext>
                    </a:extLst>
                  </p14:cNvPr>
                  <p14:cNvContentPartPr/>
                  <p14:nvPr/>
                </p14:nvContentPartPr>
                <p14:xfrm>
                  <a:off x="7010177" y="5647954"/>
                  <a:ext cx="1564200" cy="889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BF808DD1-404C-EB47-BCBD-72F6C4A6472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6992545" y="5630338"/>
                    <a:ext cx="1599884" cy="12457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425896B-DA09-7F45-AB65-28A5325BD7CA}"/>
                    </a:ext>
                  </a:extLst>
                </p14:cNvPr>
                <p14:cNvContentPartPr/>
                <p14:nvPr/>
              </p14:nvContentPartPr>
              <p14:xfrm>
                <a:off x="2713150" y="4820165"/>
                <a:ext cx="4368154" cy="872026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425896B-DA09-7F45-AB65-28A5325BD7C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98030" y="4805049"/>
                  <a:ext cx="4398753" cy="90225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358F44-A8F4-3A41-8F2D-51407A0755FD}"/>
                </a:ext>
              </a:extLst>
            </p:cNvPr>
            <p:cNvGrpSpPr/>
            <p:nvPr/>
          </p:nvGrpSpPr>
          <p:grpSpPr>
            <a:xfrm>
              <a:off x="5828365" y="5570879"/>
              <a:ext cx="481235" cy="74083"/>
              <a:chOff x="6901457" y="5616994"/>
              <a:chExt cx="561240" cy="86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B5141AE9-FA07-244F-94CE-A4FCA7C10A0F}"/>
                      </a:ext>
                    </a:extLst>
                  </p14:cNvPr>
                  <p14:cNvContentPartPr/>
                  <p14:nvPr/>
                </p14:nvContentPartPr>
                <p14:xfrm>
                  <a:off x="6901457" y="5650114"/>
                  <a:ext cx="3240" cy="324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B5141AE9-FA07-244F-94CE-A4FCA7C10A0F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6884042" y="5632441"/>
                    <a:ext cx="37665" cy="681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E3492915-387A-9C44-BAE5-F90DAF1D12AC}"/>
                      </a:ext>
                    </a:extLst>
                  </p14:cNvPr>
                  <p14:cNvContentPartPr/>
                  <p14:nvPr/>
                </p14:nvContentPartPr>
                <p14:xfrm>
                  <a:off x="6923057" y="5616994"/>
                  <a:ext cx="158400" cy="381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E3492915-387A-9C44-BAE5-F90DAF1D12A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905457" y="5598962"/>
                    <a:ext cx="193600" cy="738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F261F5E2-F458-1E4E-B7AC-46ECE0435139}"/>
                      </a:ext>
                    </a:extLst>
                  </p14:cNvPr>
                  <p14:cNvContentPartPr/>
                  <p14:nvPr/>
                </p14:nvContentPartPr>
                <p14:xfrm>
                  <a:off x="6963737" y="5655154"/>
                  <a:ext cx="498960" cy="4824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F261F5E2-F458-1E4E-B7AC-46ECE0435139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6946112" y="5637536"/>
                    <a:ext cx="534210" cy="8389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E58994A-DF4A-CB40-AF89-59F3FBA0522D}"/>
                </a:ext>
              </a:extLst>
            </p:cNvPr>
            <p:cNvGrpSpPr/>
            <p:nvPr/>
          </p:nvGrpSpPr>
          <p:grpSpPr>
            <a:xfrm>
              <a:off x="6957831" y="5852705"/>
              <a:ext cx="220090" cy="172244"/>
              <a:chOff x="8218697" y="5945674"/>
              <a:chExt cx="256680" cy="200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E32B083C-763A-7C49-8A57-E4372B1207FB}"/>
                      </a:ext>
                    </a:extLst>
                  </p14:cNvPr>
                  <p14:cNvContentPartPr/>
                  <p14:nvPr/>
                </p14:nvContentPartPr>
                <p14:xfrm>
                  <a:off x="8283857" y="6002194"/>
                  <a:ext cx="50400" cy="504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E32B083C-763A-7C49-8A57-E4372B1207F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8266217" y="5984554"/>
                    <a:ext cx="86100" cy="861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E89DB7D0-BFC7-274E-96E8-84C6ECE8B9E2}"/>
                      </a:ext>
                    </a:extLst>
                  </p14:cNvPr>
                  <p14:cNvContentPartPr/>
                  <p14:nvPr/>
                </p14:nvContentPartPr>
                <p14:xfrm>
                  <a:off x="8218697" y="5974474"/>
                  <a:ext cx="256680" cy="1245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E89DB7D0-BFC7-274E-96E8-84C6ECE8B9E2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8200633" y="5956859"/>
                    <a:ext cx="292388" cy="159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5C18AC54-5450-7041-9A61-4A4E3066C1F0}"/>
                      </a:ext>
                    </a:extLst>
                  </p14:cNvPr>
                  <p14:cNvContentPartPr/>
                  <p14:nvPr/>
                </p14:nvContentPartPr>
                <p14:xfrm>
                  <a:off x="8257577" y="5945674"/>
                  <a:ext cx="158760" cy="2008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5C18AC54-5450-7041-9A61-4A4E3066C1F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239937" y="5927641"/>
                    <a:ext cx="194460" cy="23652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8B1E422-E8A7-C14E-A808-E3A3351ACA0D}"/>
                </a:ext>
              </a:extLst>
            </p:cNvPr>
            <p:cNvGrpSpPr/>
            <p:nvPr/>
          </p:nvGrpSpPr>
          <p:grpSpPr>
            <a:xfrm>
              <a:off x="2131902" y="4634647"/>
              <a:ext cx="389248" cy="268244"/>
              <a:chOff x="2590457" y="4525114"/>
              <a:chExt cx="453960" cy="312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00E059B1-BECF-154F-AF2F-CE00EDB81F21}"/>
                      </a:ext>
                    </a:extLst>
                  </p14:cNvPr>
                  <p14:cNvContentPartPr/>
                  <p14:nvPr/>
                </p14:nvContentPartPr>
                <p14:xfrm>
                  <a:off x="2590457" y="4525114"/>
                  <a:ext cx="375480" cy="24372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00E059B1-BECF-154F-AF2F-CE00EDB81F21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572837" y="4507465"/>
                    <a:ext cx="410721" cy="2794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8CA5C68B-C753-9A44-98E9-E62140834B79}"/>
                      </a:ext>
                    </a:extLst>
                  </p14:cNvPr>
                  <p14:cNvContentPartPr/>
                  <p14:nvPr/>
                </p14:nvContentPartPr>
                <p14:xfrm>
                  <a:off x="2977457" y="4641754"/>
                  <a:ext cx="57240" cy="1522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8CA5C68B-C753-9A44-98E9-E62140834B7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959491" y="4624135"/>
                    <a:ext cx="92336" cy="1879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081CEC78-3386-AB4F-9AEC-BB681B38A431}"/>
                      </a:ext>
                    </a:extLst>
                  </p14:cNvPr>
                  <p14:cNvContentPartPr/>
                  <p14:nvPr/>
                </p14:nvContentPartPr>
                <p14:xfrm>
                  <a:off x="2803217" y="4779274"/>
                  <a:ext cx="241200" cy="586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81CEC78-3386-AB4F-9AEC-BB681B38A431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785599" y="4761670"/>
                    <a:ext cx="276856" cy="94307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A2E349C-49E1-444A-8DEA-335EEA52A6AC}"/>
                    </a:ext>
                  </a:extLst>
                </p14:cNvPr>
                <p14:cNvContentPartPr/>
                <p14:nvPr/>
              </p14:nvContentPartPr>
              <p14:xfrm>
                <a:off x="4643645" y="4189220"/>
                <a:ext cx="87357" cy="1477659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A2E349C-49E1-444A-8DEA-335EEA52A6A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28187" y="4174098"/>
                  <a:ext cx="117914" cy="150826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F8E5828-5F9B-EC41-B281-C5A257410AE5}"/>
                </a:ext>
              </a:extLst>
            </p:cNvPr>
            <p:cNvGrpSpPr/>
            <p:nvPr/>
          </p:nvGrpSpPr>
          <p:grpSpPr>
            <a:xfrm>
              <a:off x="4675747" y="4221631"/>
              <a:ext cx="1044579" cy="180887"/>
              <a:chOff x="5557217" y="4043434"/>
              <a:chExt cx="1218240" cy="210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9B125963-9E41-1F45-9BAD-91CA3C1E8B03}"/>
                      </a:ext>
                    </a:extLst>
                  </p14:cNvPr>
                  <p14:cNvContentPartPr/>
                  <p14:nvPr/>
                </p14:nvContentPartPr>
                <p14:xfrm>
                  <a:off x="5557217" y="4167994"/>
                  <a:ext cx="604800" cy="860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9B125963-9E41-1F45-9BAD-91CA3C1E8B03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539589" y="4149947"/>
                    <a:ext cx="640475" cy="1217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58053749-8B5F-BE40-AABD-A8EB8A21FE6F}"/>
                      </a:ext>
                    </a:extLst>
                  </p14:cNvPr>
                  <p14:cNvContentPartPr/>
                  <p14:nvPr/>
                </p14:nvContentPartPr>
                <p14:xfrm>
                  <a:off x="5979137" y="4145674"/>
                  <a:ext cx="30240" cy="356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58053749-8B5F-BE40-AABD-A8EB8A21FE6F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961077" y="4128064"/>
                    <a:ext cx="65940" cy="7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18F51E0-65D5-E142-8009-C6360A83C9E8}"/>
                      </a:ext>
                    </a:extLst>
                  </p14:cNvPr>
                  <p14:cNvContentPartPr/>
                  <p14:nvPr/>
                </p14:nvContentPartPr>
                <p14:xfrm>
                  <a:off x="6019817" y="4111834"/>
                  <a:ext cx="209160" cy="1144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18F51E0-65D5-E142-8009-C6360A83C9E8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6001793" y="4093736"/>
                    <a:ext cx="244369" cy="1502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238FFA7D-BF4F-D143-9B2D-3E2AF9C04504}"/>
                      </a:ext>
                    </a:extLst>
                  </p14:cNvPr>
                  <p14:cNvContentPartPr/>
                  <p14:nvPr/>
                </p14:nvContentPartPr>
                <p14:xfrm>
                  <a:off x="6378737" y="4043434"/>
                  <a:ext cx="396720" cy="21096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238FFA7D-BF4F-D143-9B2D-3E2AF9C04504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361105" y="4025784"/>
                    <a:ext cx="431984" cy="2466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547" name="Ink 21546">
                  <a:extLst>
                    <a:ext uri="{FF2B5EF4-FFF2-40B4-BE49-F238E27FC236}">
                      <a16:creationId xmlns:a16="http://schemas.microsoft.com/office/drawing/2014/main" id="{8CE912BA-C9F7-2641-8EE1-1E69DD55223E}"/>
                    </a:ext>
                  </a:extLst>
                </p14:cNvPr>
                <p14:cNvContentPartPr/>
                <p14:nvPr/>
              </p14:nvContentPartPr>
              <p14:xfrm>
                <a:off x="6606860" y="4786827"/>
                <a:ext cx="66675" cy="20682"/>
              </p14:xfrm>
            </p:contentPart>
          </mc:Choice>
          <mc:Fallback xmlns="">
            <p:pic>
              <p:nvPicPr>
                <p:cNvPr id="21547" name="Ink 21546">
                  <a:extLst>
                    <a:ext uri="{FF2B5EF4-FFF2-40B4-BE49-F238E27FC236}">
                      <a16:creationId xmlns:a16="http://schemas.microsoft.com/office/drawing/2014/main" id="{8CE912BA-C9F7-2641-8EE1-1E69DD55223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91723" y="4771225"/>
                  <a:ext cx="97309" cy="515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1605" name="Ink 21604">
                  <a:extLst>
                    <a:ext uri="{FF2B5EF4-FFF2-40B4-BE49-F238E27FC236}">
                      <a16:creationId xmlns:a16="http://schemas.microsoft.com/office/drawing/2014/main" id="{4AA831DA-4248-9E4C-AD3E-5DAC6BA1FD7E}"/>
                    </a:ext>
                  </a:extLst>
                </p14:cNvPr>
                <p14:cNvContentPartPr/>
                <p14:nvPr/>
              </p14:nvContentPartPr>
              <p14:xfrm>
                <a:off x="1892983" y="4366712"/>
                <a:ext cx="50624" cy="170392"/>
              </p14:xfrm>
            </p:contentPart>
          </mc:Choice>
          <mc:Fallback xmlns="">
            <p:pic>
              <p:nvPicPr>
                <p:cNvPr id="21605" name="Ink 21604">
                  <a:extLst>
                    <a:ext uri="{FF2B5EF4-FFF2-40B4-BE49-F238E27FC236}">
                      <a16:creationId xmlns:a16="http://schemas.microsoft.com/office/drawing/2014/main" id="{4AA831DA-4248-9E4C-AD3E-5DAC6BA1FD7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77904" y="4351254"/>
                  <a:ext cx="81142" cy="2005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1607" name="Ink 21606">
                  <a:extLst>
                    <a:ext uri="{FF2B5EF4-FFF2-40B4-BE49-F238E27FC236}">
                      <a16:creationId xmlns:a16="http://schemas.microsoft.com/office/drawing/2014/main" id="{7D620619-3F0B-3548-9D62-EF35CF9D21A1}"/>
                    </a:ext>
                  </a:extLst>
                </p14:cNvPr>
                <p14:cNvContentPartPr/>
                <p14:nvPr/>
              </p14:nvContentPartPr>
              <p14:xfrm>
                <a:off x="4651053" y="3974686"/>
                <a:ext cx="7717" cy="231820"/>
              </p14:xfrm>
            </p:contentPart>
          </mc:Choice>
          <mc:Fallback xmlns="">
            <p:pic>
              <p:nvPicPr>
                <p:cNvPr id="21607" name="Ink 21606">
                  <a:extLst>
                    <a:ext uri="{FF2B5EF4-FFF2-40B4-BE49-F238E27FC236}">
                      <a16:creationId xmlns:a16="http://schemas.microsoft.com/office/drawing/2014/main" id="{7D620619-3F0B-3548-9D62-EF35CF9D21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35970" y="3959207"/>
                  <a:ext cx="37182" cy="26241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657" name="Group 21656">
              <a:extLst>
                <a:ext uri="{FF2B5EF4-FFF2-40B4-BE49-F238E27FC236}">
                  <a16:creationId xmlns:a16="http://schemas.microsoft.com/office/drawing/2014/main" id="{F9C44A97-7545-304B-A8CD-7A750A671567}"/>
                </a:ext>
              </a:extLst>
            </p:cNvPr>
            <p:cNvGrpSpPr/>
            <p:nvPr/>
          </p:nvGrpSpPr>
          <p:grpSpPr>
            <a:xfrm>
              <a:off x="4100982" y="4601619"/>
              <a:ext cx="270096" cy="204038"/>
              <a:chOff x="4100982" y="4601619"/>
              <a:chExt cx="270096" cy="20403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1561" name="Ink 21560">
                    <a:extLst>
                      <a:ext uri="{FF2B5EF4-FFF2-40B4-BE49-F238E27FC236}">
                        <a16:creationId xmlns:a16="http://schemas.microsoft.com/office/drawing/2014/main" id="{627DFEFF-FD0C-B345-8F57-B415031F64F3}"/>
                      </a:ext>
                    </a:extLst>
                  </p14:cNvPr>
                  <p14:cNvContentPartPr/>
                  <p14:nvPr/>
                </p14:nvContentPartPr>
                <p14:xfrm>
                  <a:off x="4184326" y="4665516"/>
                  <a:ext cx="165144" cy="125324"/>
                </p14:xfrm>
              </p:contentPart>
            </mc:Choice>
            <mc:Fallback xmlns="">
              <p:pic>
                <p:nvPicPr>
                  <p:cNvPr id="21561" name="Ink 21560">
                    <a:extLst>
                      <a:ext uri="{FF2B5EF4-FFF2-40B4-BE49-F238E27FC236}">
                        <a16:creationId xmlns:a16="http://schemas.microsoft.com/office/drawing/2014/main" id="{627DFEFF-FD0C-B345-8F57-B415031F64F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168855" y="4650031"/>
                    <a:ext cx="195726" cy="1559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1562" name="Ink 21561">
                    <a:extLst>
                      <a:ext uri="{FF2B5EF4-FFF2-40B4-BE49-F238E27FC236}">
                        <a16:creationId xmlns:a16="http://schemas.microsoft.com/office/drawing/2014/main" id="{59EE3FEC-3C50-FB44-89CF-3DFAE922DDC4}"/>
                      </a:ext>
                    </a:extLst>
                  </p14:cNvPr>
                  <p14:cNvContentPartPr/>
                  <p14:nvPr/>
                </p14:nvContentPartPr>
                <p14:xfrm>
                  <a:off x="4335580" y="4685889"/>
                  <a:ext cx="22225" cy="105569"/>
                </p14:xfrm>
              </p:contentPart>
            </mc:Choice>
            <mc:Fallback xmlns="">
              <p:pic>
                <p:nvPicPr>
                  <p:cNvPr id="21562" name="Ink 21561">
                    <a:extLst>
                      <a:ext uri="{FF2B5EF4-FFF2-40B4-BE49-F238E27FC236}">
                        <a16:creationId xmlns:a16="http://schemas.microsoft.com/office/drawing/2014/main" id="{59EE3FEC-3C50-FB44-89CF-3DFAE922DDC4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4319913" y="4670756"/>
                    <a:ext cx="53194" cy="136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1564" name="Ink 21563">
                    <a:extLst>
                      <a:ext uri="{FF2B5EF4-FFF2-40B4-BE49-F238E27FC236}">
                        <a16:creationId xmlns:a16="http://schemas.microsoft.com/office/drawing/2014/main" id="{179027C7-E5EF-BA4C-9A21-C17713A8CEAD}"/>
                      </a:ext>
                    </a:extLst>
                  </p14:cNvPr>
                  <p14:cNvContentPartPr/>
                  <p14:nvPr/>
                </p14:nvContentPartPr>
                <p14:xfrm>
                  <a:off x="4266435" y="4776024"/>
                  <a:ext cx="104643" cy="29633"/>
                </p14:xfrm>
              </p:contentPart>
            </mc:Choice>
            <mc:Fallback xmlns="">
              <p:pic>
                <p:nvPicPr>
                  <p:cNvPr id="21564" name="Ink 21563">
                    <a:extLst>
                      <a:ext uri="{FF2B5EF4-FFF2-40B4-BE49-F238E27FC236}">
                        <a16:creationId xmlns:a16="http://schemas.microsoft.com/office/drawing/2014/main" id="{179027C7-E5EF-BA4C-9A21-C17713A8CEAD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4250972" y="4760846"/>
                    <a:ext cx="134849" cy="603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1585" name="Ink 21584">
                    <a:extLst>
                      <a:ext uri="{FF2B5EF4-FFF2-40B4-BE49-F238E27FC236}">
                        <a16:creationId xmlns:a16="http://schemas.microsoft.com/office/drawing/2014/main" id="{4D29356F-B684-AE45-829F-B6A90733C6E2}"/>
                      </a:ext>
                    </a:extLst>
                  </p14:cNvPr>
                  <p14:cNvContentPartPr/>
                  <p14:nvPr/>
                </p14:nvContentPartPr>
                <p14:xfrm>
                  <a:off x="4100982" y="4601619"/>
                  <a:ext cx="150328" cy="120077"/>
                </p14:xfrm>
              </p:contentPart>
            </mc:Choice>
            <mc:Fallback xmlns="">
              <p:pic>
                <p:nvPicPr>
                  <p:cNvPr id="21585" name="Ink 21584">
                    <a:extLst>
                      <a:ext uri="{FF2B5EF4-FFF2-40B4-BE49-F238E27FC236}">
                        <a16:creationId xmlns:a16="http://schemas.microsoft.com/office/drawing/2014/main" id="{4D29356F-B684-AE45-829F-B6A90733C6E2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4085518" y="4586160"/>
                    <a:ext cx="180537" cy="150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1587" name="Ink 21586">
                    <a:extLst>
                      <a:ext uri="{FF2B5EF4-FFF2-40B4-BE49-F238E27FC236}">
                        <a16:creationId xmlns:a16="http://schemas.microsoft.com/office/drawing/2014/main" id="{17549B4D-F42A-204F-9FD8-BEA28FD36869}"/>
                      </a:ext>
                    </a:extLst>
                  </p14:cNvPr>
                  <p14:cNvContentPartPr/>
                  <p14:nvPr/>
                </p14:nvContentPartPr>
                <p14:xfrm>
                  <a:off x="4196673" y="4772937"/>
                  <a:ext cx="92296" cy="18830"/>
                </p14:xfrm>
              </p:contentPart>
            </mc:Choice>
            <mc:Fallback xmlns="">
              <p:pic>
                <p:nvPicPr>
                  <p:cNvPr id="21587" name="Ink 21586">
                    <a:extLst>
                      <a:ext uri="{FF2B5EF4-FFF2-40B4-BE49-F238E27FC236}">
                        <a16:creationId xmlns:a16="http://schemas.microsoft.com/office/drawing/2014/main" id="{17549B4D-F42A-204F-9FD8-BEA28FD36869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4181590" y="4758015"/>
                    <a:ext cx="122822" cy="490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21589" name="Ink 21588">
                    <a:extLst>
                      <a:ext uri="{FF2B5EF4-FFF2-40B4-BE49-F238E27FC236}">
                        <a16:creationId xmlns:a16="http://schemas.microsoft.com/office/drawing/2014/main" id="{5899DBEA-D752-B34F-92F9-F2D0B71E08AE}"/>
                      </a:ext>
                    </a:extLst>
                  </p14:cNvPr>
                  <p14:cNvContentPartPr/>
                  <p14:nvPr/>
                </p14:nvContentPartPr>
                <p14:xfrm>
                  <a:off x="4344223" y="4624153"/>
                  <a:ext cx="10186" cy="103717"/>
                </p14:xfrm>
              </p:contentPart>
            </mc:Choice>
            <mc:Fallback xmlns="">
              <p:pic>
                <p:nvPicPr>
                  <p:cNvPr id="21589" name="Ink 21588">
                    <a:extLst>
                      <a:ext uri="{FF2B5EF4-FFF2-40B4-BE49-F238E27FC236}">
                        <a16:creationId xmlns:a16="http://schemas.microsoft.com/office/drawing/2014/main" id="{5899DBEA-D752-B34F-92F9-F2D0B71E08AE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4329120" y="4609028"/>
                    <a:ext cx="39690" cy="13432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690" name="Group 21689">
              <a:extLst>
                <a:ext uri="{FF2B5EF4-FFF2-40B4-BE49-F238E27FC236}">
                  <a16:creationId xmlns:a16="http://schemas.microsoft.com/office/drawing/2014/main" id="{DF806F6F-B584-724A-8738-818BF0211892}"/>
                </a:ext>
              </a:extLst>
            </p:cNvPr>
            <p:cNvGrpSpPr/>
            <p:nvPr/>
          </p:nvGrpSpPr>
          <p:grpSpPr>
            <a:xfrm>
              <a:off x="3233057" y="4179874"/>
              <a:ext cx="1037160" cy="266040"/>
              <a:chOff x="3233057" y="4179874"/>
              <a:chExt cx="1037160" cy="266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21678" name="Ink 21677">
                    <a:extLst>
                      <a:ext uri="{FF2B5EF4-FFF2-40B4-BE49-F238E27FC236}">
                        <a16:creationId xmlns:a16="http://schemas.microsoft.com/office/drawing/2014/main" id="{BFB36EF2-14C6-C746-B849-B15CA4ECDEA5}"/>
                      </a:ext>
                    </a:extLst>
                  </p14:cNvPr>
                  <p14:cNvContentPartPr/>
                  <p14:nvPr/>
                </p14:nvContentPartPr>
                <p14:xfrm>
                  <a:off x="3237377" y="4234234"/>
                  <a:ext cx="37080" cy="211680"/>
                </p14:xfrm>
              </p:contentPart>
            </mc:Choice>
            <mc:Fallback xmlns="">
              <p:pic>
                <p:nvPicPr>
                  <p:cNvPr id="21678" name="Ink 21677">
                    <a:extLst>
                      <a:ext uri="{FF2B5EF4-FFF2-40B4-BE49-F238E27FC236}">
                        <a16:creationId xmlns:a16="http://schemas.microsoft.com/office/drawing/2014/main" id="{BFB36EF2-14C6-C746-B849-B15CA4ECDEA5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3222257" y="4219114"/>
                    <a:ext cx="67680" cy="24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21679" name="Ink 21678">
                    <a:extLst>
                      <a:ext uri="{FF2B5EF4-FFF2-40B4-BE49-F238E27FC236}">
                        <a16:creationId xmlns:a16="http://schemas.microsoft.com/office/drawing/2014/main" id="{A163AF26-7BBB-4C48-987C-FB6061060544}"/>
                      </a:ext>
                    </a:extLst>
                  </p14:cNvPr>
                  <p14:cNvContentPartPr/>
                  <p14:nvPr/>
                </p14:nvContentPartPr>
                <p14:xfrm>
                  <a:off x="3233057" y="4353394"/>
                  <a:ext cx="70560" cy="23040"/>
                </p14:xfrm>
              </p:contentPart>
            </mc:Choice>
            <mc:Fallback xmlns="">
              <p:pic>
                <p:nvPicPr>
                  <p:cNvPr id="21679" name="Ink 21678">
                    <a:extLst>
                      <a:ext uri="{FF2B5EF4-FFF2-40B4-BE49-F238E27FC236}">
                        <a16:creationId xmlns:a16="http://schemas.microsoft.com/office/drawing/2014/main" id="{A163AF26-7BBB-4C48-987C-FB6061060544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3217577" y="4337914"/>
                    <a:ext cx="100800" cy="5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21681" name="Ink 21680">
                    <a:extLst>
                      <a:ext uri="{FF2B5EF4-FFF2-40B4-BE49-F238E27FC236}">
                        <a16:creationId xmlns:a16="http://schemas.microsoft.com/office/drawing/2014/main" id="{58EF136D-AAB8-1845-9E7F-BC503FB2D848}"/>
                      </a:ext>
                    </a:extLst>
                  </p14:cNvPr>
                  <p14:cNvContentPartPr/>
                  <p14:nvPr/>
                </p14:nvContentPartPr>
                <p14:xfrm>
                  <a:off x="3398297" y="4243234"/>
                  <a:ext cx="60480" cy="174960"/>
                </p14:xfrm>
              </p:contentPart>
            </mc:Choice>
            <mc:Fallback xmlns="">
              <p:pic>
                <p:nvPicPr>
                  <p:cNvPr id="21681" name="Ink 21680">
                    <a:extLst>
                      <a:ext uri="{FF2B5EF4-FFF2-40B4-BE49-F238E27FC236}">
                        <a16:creationId xmlns:a16="http://schemas.microsoft.com/office/drawing/2014/main" id="{58EF136D-AAB8-1845-9E7F-BC503FB2D848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3383177" y="4228114"/>
                    <a:ext cx="91080" cy="20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21682" name="Ink 21681">
                    <a:extLst>
                      <a:ext uri="{FF2B5EF4-FFF2-40B4-BE49-F238E27FC236}">
                        <a16:creationId xmlns:a16="http://schemas.microsoft.com/office/drawing/2014/main" id="{6BDC9B35-D1C8-744C-BDAE-4E4268B3959D}"/>
                      </a:ext>
                    </a:extLst>
                  </p14:cNvPr>
                  <p14:cNvContentPartPr/>
                  <p14:nvPr/>
                </p14:nvContentPartPr>
                <p14:xfrm>
                  <a:off x="3526817" y="4310554"/>
                  <a:ext cx="120240" cy="57600"/>
                </p14:xfrm>
              </p:contentPart>
            </mc:Choice>
            <mc:Fallback xmlns="">
              <p:pic>
                <p:nvPicPr>
                  <p:cNvPr id="21682" name="Ink 21681">
                    <a:extLst>
                      <a:ext uri="{FF2B5EF4-FFF2-40B4-BE49-F238E27FC236}">
                        <a16:creationId xmlns:a16="http://schemas.microsoft.com/office/drawing/2014/main" id="{6BDC9B35-D1C8-744C-BDAE-4E4268B3959D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3511697" y="4295434"/>
                    <a:ext cx="150480" cy="8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21683" name="Ink 21682">
                    <a:extLst>
                      <a:ext uri="{FF2B5EF4-FFF2-40B4-BE49-F238E27FC236}">
                        <a16:creationId xmlns:a16="http://schemas.microsoft.com/office/drawing/2014/main" id="{C74E1BE7-9F05-A441-968C-084A1EBFC2EB}"/>
                      </a:ext>
                    </a:extLst>
                  </p14:cNvPr>
                  <p14:cNvContentPartPr/>
                  <p14:nvPr/>
                </p14:nvContentPartPr>
                <p14:xfrm>
                  <a:off x="3556337" y="4288954"/>
                  <a:ext cx="51840" cy="106200"/>
                </p14:xfrm>
              </p:contentPart>
            </mc:Choice>
            <mc:Fallback xmlns="">
              <p:pic>
                <p:nvPicPr>
                  <p:cNvPr id="21683" name="Ink 21682">
                    <a:extLst>
                      <a:ext uri="{FF2B5EF4-FFF2-40B4-BE49-F238E27FC236}">
                        <a16:creationId xmlns:a16="http://schemas.microsoft.com/office/drawing/2014/main" id="{C74E1BE7-9F05-A441-968C-084A1EBFC2EB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3541217" y="4273474"/>
                    <a:ext cx="82440" cy="13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21684" name="Ink 21683">
                    <a:extLst>
                      <a:ext uri="{FF2B5EF4-FFF2-40B4-BE49-F238E27FC236}">
                        <a16:creationId xmlns:a16="http://schemas.microsoft.com/office/drawing/2014/main" id="{D32B0B96-6D47-1245-83A8-4E2C1FE7172B}"/>
                      </a:ext>
                    </a:extLst>
                  </p14:cNvPr>
                  <p14:cNvContentPartPr/>
                  <p14:nvPr/>
                </p14:nvContentPartPr>
                <p14:xfrm>
                  <a:off x="3733457" y="4232434"/>
                  <a:ext cx="58320" cy="193320"/>
                </p14:xfrm>
              </p:contentPart>
            </mc:Choice>
            <mc:Fallback xmlns="">
              <p:pic>
                <p:nvPicPr>
                  <p:cNvPr id="21684" name="Ink 21683">
                    <a:extLst>
                      <a:ext uri="{FF2B5EF4-FFF2-40B4-BE49-F238E27FC236}">
                        <a16:creationId xmlns:a16="http://schemas.microsoft.com/office/drawing/2014/main" id="{D32B0B96-6D47-1245-83A8-4E2C1FE7172B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3718337" y="4217314"/>
                    <a:ext cx="88920" cy="22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21685" name="Ink 21684">
                    <a:extLst>
                      <a:ext uri="{FF2B5EF4-FFF2-40B4-BE49-F238E27FC236}">
                        <a16:creationId xmlns:a16="http://schemas.microsoft.com/office/drawing/2014/main" id="{6F4C9816-C212-E64F-86A7-C62153AB8DB6}"/>
                      </a:ext>
                    </a:extLst>
                  </p14:cNvPr>
                  <p14:cNvContentPartPr/>
                  <p14:nvPr/>
                </p14:nvContentPartPr>
                <p14:xfrm>
                  <a:off x="3906977" y="4246834"/>
                  <a:ext cx="23760" cy="163800"/>
                </p14:xfrm>
              </p:contentPart>
            </mc:Choice>
            <mc:Fallback xmlns="">
              <p:pic>
                <p:nvPicPr>
                  <p:cNvPr id="21685" name="Ink 21684">
                    <a:extLst>
                      <a:ext uri="{FF2B5EF4-FFF2-40B4-BE49-F238E27FC236}">
                        <a16:creationId xmlns:a16="http://schemas.microsoft.com/office/drawing/2014/main" id="{6F4C9816-C212-E64F-86A7-C62153AB8DB6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3891857" y="4231354"/>
                    <a:ext cx="54000" cy="19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21686" name="Ink 21685">
                    <a:extLst>
                      <a:ext uri="{FF2B5EF4-FFF2-40B4-BE49-F238E27FC236}">
                        <a16:creationId xmlns:a16="http://schemas.microsoft.com/office/drawing/2014/main" id="{84D41C92-A9A2-A44B-9D89-C1291A71C738}"/>
                      </a:ext>
                    </a:extLst>
                  </p14:cNvPr>
                  <p14:cNvContentPartPr/>
                  <p14:nvPr/>
                </p14:nvContentPartPr>
                <p14:xfrm>
                  <a:off x="3929657" y="4317754"/>
                  <a:ext cx="64800" cy="39600"/>
                </p14:xfrm>
              </p:contentPart>
            </mc:Choice>
            <mc:Fallback xmlns="">
              <p:pic>
                <p:nvPicPr>
                  <p:cNvPr id="21686" name="Ink 21685">
                    <a:extLst>
                      <a:ext uri="{FF2B5EF4-FFF2-40B4-BE49-F238E27FC236}">
                        <a16:creationId xmlns:a16="http://schemas.microsoft.com/office/drawing/2014/main" id="{84D41C92-A9A2-A44B-9D89-C1291A71C738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3914177" y="4302634"/>
                    <a:ext cx="9540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21687" name="Ink 21686">
                    <a:extLst>
                      <a:ext uri="{FF2B5EF4-FFF2-40B4-BE49-F238E27FC236}">
                        <a16:creationId xmlns:a16="http://schemas.microsoft.com/office/drawing/2014/main" id="{BF5F3E16-8A8A-5A45-81E8-D85BF72B020B}"/>
                      </a:ext>
                    </a:extLst>
                  </p14:cNvPr>
                  <p14:cNvContentPartPr/>
                  <p14:nvPr/>
                </p14:nvContentPartPr>
                <p14:xfrm>
                  <a:off x="3984017" y="4256914"/>
                  <a:ext cx="33840" cy="161280"/>
                </p14:xfrm>
              </p:contentPart>
            </mc:Choice>
            <mc:Fallback xmlns="">
              <p:pic>
                <p:nvPicPr>
                  <p:cNvPr id="21687" name="Ink 21686">
                    <a:extLst>
                      <a:ext uri="{FF2B5EF4-FFF2-40B4-BE49-F238E27FC236}">
                        <a16:creationId xmlns:a16="http://schemas.microsoft.com/office/drawing/2014/main" id="{BF5F3E16-8A8A-5A45-81E8-D85BF72B020B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3968897" y="4241434"/>
                    <a:ext cx="64080" cy="19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21688" name="Ink 21687">
                    <a:extLst>
                      <a:ext uri="{FF2B5EF4-FFF2-40B4-BE49-F238E27FC236}">
                        <a16:creationId xmlns:a16="http://schemas.microsoft.com/office/drawing/2014/main" id="{6E01E1BC-187E-C943-A483-649F236356E5}"/>
                      </a:ext>
                    </a:extLst>
                  </p14:cNvPr>
                  <p14:cNvContentPartPr/>
                  <p14:nvPr/>
                </p14:nvContentPartPr>
                <p14:xfrm>
                  <a:off x="4092737" y="4366714"/>
                  <a:ext cx="13320" cy="77400"/>
                </p14:xfrm>
              </p:contentPart>
            </mc:Choice>
            <mc:Fallback xmlns="">
              <p:pic>
                <p:nvPicPr>
                  <p:cNvPr id="21688" name="Ink 21687">
                    <a:extLst>
                      <a:ext uri="{FF2B5EF4-FFF2-40B4-BE49-F238E27FC236}">
                        <a16:creationId xmlns:a16="http://schemas.microsoft.com/office/drawing/2014/main" id="{6E01E1BC-187E-C943-A483-649F236356E5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4077617" y="4351594"/>
                    <a:ext cx="43920" cy="10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21689" name="Ink 21688">
                    <a:extLst>
                      <a:ext uri="{FF2B5EF4-FFF2-40B4-BE49-F238E27FC236}">
                        <a16:creationId xmlns:a16="http://schemas.microsoft.com/office/drawing/2014/main" id="{4BEBA78F-D1FA-2246-AC0D-76BDB5C01DEC}"/>
                      </a:ext>
                    </a:extLst>
                  </p14:cNvPr>
                  <p14:cNvContentPartPr/>
                  <p14:nvPr/>
                </p14:nvContentPartPr>
                <p14:xfrm>
                  <a:off x="4190657" y="4179874"/>
                  <a:ext cx="79560" cy="263520"/>
                </p14:xfrm>
              </p:contentPart>
            </mc:Choice>
            <mc:Fallback xmlns="">
              <p:pic>
                <p:nvPicPr>
                  <p:cNvPr id="21689" name="Ink 21688">
                    <a:extLst>
                      <a:ext uri="{FF2B5EF4-FFF2-40B4-BE49-F238E27FC236}">
                        <a16:creationId xmlns:a16="http://schemas.microsoft.com/office/drawing/2014/main" id="{4BEBA78F-D1FA-2246-AC0D-76BDB5C01DEC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175537" y="4164754"/>
                    <a:ext cx="109800" cy="293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694" name="Group 21693">
              <a:extLst>
                <a:ext uri="{FF2B5EF4-FFF2-40B4-BE49-F238E27FC236}">
                  <a16:creationId xmlns:a16="http://schemas.microsoft.com/office/drawing/2014/main" id="{333DCEE3-6F92-9E4E-A263-589EBA686BBF}"/>
                </a:ext>
              </a:extLst>
            </p:cNvPr>
            <p:cNvGrpSpPr/>
            <p:nvPr/>
          </p:nvGrpSpPr>
          <p:grpSpPr>
            <a:xfrm>
              <a:off x="1693266" y="4319484"/>
              <a:ext cx="1047048" cy="261453"/>
              <a:chOff x="1693266" y="4319484"/>
              <a:chExt cx="1047048" cy="26145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21591" name="Ink 21590">
                    <a:extLst>
                      <a:ext uri="{FF2B5EF4-FFF2-40B4-BE49-F238E27FC236}">
                        <a16:creationId xmlns:a16="http://schemas.microsoft.com/office/drawing/2014/main" id="{173D9C5C-27DC-4946-8CA0-2DEBB2DB3B28}"/>
                      </a:ext>
                    </a:extLst>
                  </p14:cNvPr>
                  <p14:cNvContentPartPr/>
                  <p14:nvPr/>
                </p14:nvContentPartPr>
                <p14:xfrm>
                  <a:off x="1701292" y="4319484"/>
                  <a:ext cx="46302" cy="198173"/>
                </p14:xfrm>
              </p:contentPart>
            </mc:Choice>
            <mc:Fallback xmlns="">
              <p:pic>
                <p:nvPicPr>
                  <p:cNvPr id="21591" name="Ink 21590">
                    <a:extLst>
                      <a:ext uri="{FF2B5EF4-FFF2-40B4-BE49-F238E27FC236}">
                        <a16:creationId xmlns:a16="http://schemas.microsoft.com/office/drawing/2014/main" id="{173D9C5C-27DC-4946-8CA0-2DEBB2DB3B28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1686099" y="4304019"/>
                    <a:ext cx="77049" cy="228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21592" name="Ink 21591">
                    <a:extLst>
                      <a:ext uri="{FF2B5EF4-FFF2-40B4-BE49-F238E27FC236}">
                        <a16:creationId xmlns:a16="http://schemas.microsoft.com/office/drawing/2014/main" id="{6F0FB02A-4906-4841-8F6E-A2739976B79A}"/>
                      </a:ext>
                    </a:extLst>
                  </p14:cNvPr>
                  <p14:cNvContentPartPr/>
                  <p14:nvPr/>
                </p14:nvContentPartPr>
                <p14:xfrm>
                  <a:off x="1693266" y="4426905"/>
                  <a:ext cx="106804" cy="16977"/>
                </p14:xfrm>
              </p:contentPart>
            </mc:Choice>
            <mc:Fallback xmlns="">
              <p:pic>
                <p:nvPicPr>
                  <p:cNvPr id="21592" name="Ink 21591">
                    <a:extLst>
                      <a:ext uri="{FF2B5EF4-FFF2-40B4-BE49-F238E27FC236}">
                        <a16:creationId xmlns:a16="http://schemas.microsoft.com/office/drawing/2014/main" id="{6F0FB02A-4906-4841-8F6E-A2739976B79A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1678162" y="4412050"/>
                    <a:ext cx="137011" cy="466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21593" name="Ink 21592">
                    <a:extLst>
                      <a:ext uri="{FF2B5EF4-FFF2-40B4-BE49-F238E27FC236}">
                        <a16:creationId xmlns:a16="http://schemas.microsoft.com/office/drawing/2014/main" id="{1DF8CFC6-35D3-9F42-8C7E-55F170A13585}"/>
                      </a:ext>
                    </a:extLst>
                  </p14:cNvPr>
                  <p14:cNvContentPartPr/>
                  <p14:nvPr/>
                </p14:nvContentPartPr>
                <p14:xfrm>
                  <a:off x="1881562" y="4320101"/>
                  <a:ext cx="52167" cy="175022"/>
                </p14:xfrm>
              </p:contentPart>
            </mc:Choice>
            <mc:Fallback xmlns="">
              <p:pic>
                <p:nvPicPr>
                  <p:cNvPr id="21593" name="Ink 21592">
                    <a:extLst>
                      <a:ext uri="{FF2B5EF4-FFF2-40B4-BE49-F238E27FC236}">
                        <a16:creationId xmlns:a16="http://schemas.microsoft.com/office/drawing/2014/main" id="{1DF8CFC6-35D3-9F42-8C7E-55F170A13585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1866452" y="4304647"/>
                    <a:ext cx="82748" cy="2052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21594" name="Ink 21593">
                    <a:extLst>
                      <a:ext uri="{FF2B5EF4-FFF2-40B4-BE49-F238E27FC236}">
                        <a16:creationId xmlns:a16="http://schemas.microsoft.com/office/drawing/2014/main" id="{10C90D96-4136-7A4B-B85E-6112A951E349}"/>
                      </a:ext>
                    </a:extLst>
                  </p14:cNvPr>
                  <p14:cNvContentPartPr/>
                  <p14:nvPr/>
                </p14:nvContentPartPr>
                <p14:xfrm>
                  <a:off x="1985279" y="4390789"/>
                  <a:ext cx="108039" cy="80566"/>
                </p14:xfrm>
              </p:contentPart>
            </mc:Choice>
            <mc:Fallback xmlns="">
              <p:pic>
                <p:nvPicPr>
                  <p:cNvPr id="21594" name="Ink 21593">
                    <a:extLst>
                      <a:ext uri="{FF2B5EF4-FFF2-40B4-BE49-F238E27FC236}">
                        <a16:creationId xmlns:a16="http://schemas.microsoft.com/office/drawing/2014/main" id="{10C90D96-4136-7A4B-B85E-6112A951E349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1969793" y="4375683"/>
                    <a:ext cx="138650" cy="1111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21595" name="Ink 21594">
                    <a:extLst>
                      <a:ext uri="{FF2B5EF4-FFF2-40B4-BE49-F238E27FC236}">
                        <a16:creationId xmlns:a16="http://schemas.microsoft.com/office/drawing/2014/main" id="{CA7E175A-DE25-2845-8DA5-E0D6F0178876}"/>
                      </a:ext>
                    </a:extLst>
                  </p14:cNvPr>
                  <p14:cNvContentPartPr/>
                  <p14:nvPr/>
                </p14:nvContentPartPr>
                <p14:xfrm>
                  <a:off x="1999478" y="4386159"/>
                  <a:ext cx="60810" cy="110199"/>
                </p14:xfrm>
              </p:contentPart>
            </mc:Choice>
            <mc:Fallback xmlns="">
              <p:pic>
                <p:nvPicPr>
                  <p:cNvPr id="21595" name="Ink 21594">
                    <a:extLst>
                      <a:ext uri="{FF2B5EF4-FFF2-40B4-BE49-F238E27FC236}">
                        <a16:creationId xmlns:a16="http://schemas.microsoft.com/office/drawing/2014/main" id="{CA7E175A-DE25-2845-8DA5-E0D6F0178876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1984365" y="4371034"/>
                    <a:ext cx="91035" cy="1408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21597" name="Ink 21596">
                    <a:extLst>
                      <a:ext uri="{FF2B5EF4-FFF2-40B4-BE49-F238E27FC236}">
                        <a16:creationId xmlns:a16="http://schemas.microsoft.com/office/drawing/2014/main" id="{6A708428-A524-324F-870B-737911764AEA}"/>
                      </a:ext>
                    </a:extLst>
                  </p14:cNvPr>
                  <p14:cNvContentPartPr/>
                  <p14:nvPr/>
                </p14:nvContentPartPr>
                <p14:xfrm>
                  <a:off x="2159993" y="4338622"/>
                  <a:ext cx="32720" cy="164836"/>
                </p14:xfrm>
              </p:contentPart>
            </mc:Choice>
            <mc:Fallback xmlns="">
              <p:pic>
                <p:nvPicPr>
                  <p:cNvPr id="21597" name="Ink 21596">
                    <a:extLst>
                      <a:ext uri="{FF2B5EF4-FFF2-40B4-BE49-F238E27FC236}">
                        <a16:creationId xmlns:a16="http://schemas.microsoft.com/office/drawing/2014/main" id="{6A708428-A524-324F-870B-737911764AEA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2144891" y="4323506"/>
                    <a:ext cx="63283" cy="1954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21599" name="Ink 21598">
                    <a:extLst>
                      <a:ext uri="{FF2B5EF4-FFF2-40B4-BE49-F238E27FC236}">
                        <a16:creationId xmlns:a16="http://schemas.microsoft.com/office/drawing/2014/main" id="{E696714F-D864-844A-9096-1260A008CE2A}"/>
                      </a:ext>
                    </a:extLst>
                  </p14:cNvPr>
                  <p14:cNvContentPartPr/>
                  <p14:nvPr/>
                </p14:nvContentPartPr>
                <p14:xfrm>
                  <a:off x="2281304" y="4347883"/>
                  <a:ext cx="58032" cy="141685"/>
                </p14:xfrm>
              </p:contentPart>
            </mc:Choice>
            <mc:Fallback xmlns="">
              <p:pic>
                <p:nvPicPr>
                  <p:cNvPr id="21599" name="Ink 21598">
                    <a:extLst>
                      <a:ext uri="{FF2B5EF4-FFF2-40B4-BE49-F238E27FC236}">
                        <a16:creationId xmlns:a16="http://schemas.microsoft.com/office/drawing/2014/main" id="{E696714F-D864-844A-9096-1260A008CE2A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2266259" y="4332741"/>
                    <a:ext cx="88123" cy="1723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21600" name="Ink 21599">
                    <a:extLst>
                      <a:ext uri="{FF2B5EF4-FFF2-40B4-BE49-F238E27FC236}">
                        <a16:creationId xmlns:a16="http://schemas.microsoft.com/office/drawing/2014/main" id="{E04B9658-7314-7444-A6EC-912673C7C3FD}"/>
                      </a:ext>
                    </a:extLst>
                  </p14:cNvPr>
                  <p14:cNvContentPartPr/>
                  <p14:nvPr/>
                </p14:nvContentPartPr>
                <p14:xfrm>
                  <a:off x="2326063" y="4416410"/>
                  <a:ext cx="72231" cy="25312"/>
                </p14:xfrm>
              </p:contentPart>
            </mc:Choice>
            <mc:Fallback xmlns="">
              <p:pic>
                <p:nvPicPr>
                  <p:cNvPr id="21600" name="Ink 21599">
                    <a:extLst>
                      <a:ext uri="{FF2B5EF4-FFF2-40B4-BE49-F238E27FC236}">
                        <a16:creationId xmlns:a16="http://schemas.microsoft.com/office/drawing/2014/main" id="{E04B9658-7314-7444-A6EC-912673C7C3FD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2310970" y="4401223"/>
                    <a:ext cx="102417" cy="560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21601" name="Ink 21600">
                    <a:extLst>
                      <a:ext uri="{FF2B5EF4-FFF2-40B4-BE49-F238E27FC236}">
                        <a16:creationId xmlns:a16="http://schemas.microsoft.com/office/drawing/2014/main" id="{D0B2427C-392D-6943-82E4-E14BCBC2DFBF}"/>
                      </a:ext>
                    </a:extLst>
                  </p14:cNvPr>
                  <p14:cNvContentPartPr/>
                  <p14:nvPr/>
                </p14:nvContentPartPr>
                <p14:xfrm>
                  <a:off x="2393356" y="4358378"/>
                  <a:ext cx="37350" cy="124399"/>
                </p14:xfrm>
              </p:contentPart>
            </mc:Choice>
            <mc:Fallback xmlns="">
              <p:pic>
                <p:nvPicPr>
                  <p:cNvPr id="21601" name="Ink 21600">
                    <a:extLst>
                      <a:ext uri="{FF2B5EF4-FFF2-40B4-BE49-F238E27FC236}">
                        <a16:creationId xmlns:a16="http://schemas.microsoft.com/office/drawing/2014/main" id="{D0B2427C-392D-6943-82E4-E14BCBC2DFBF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2378272" y="4343278"/>
                    <a:ext cx="67876" cy="1549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21603" name="Ink 21602">
                    <a:extLst>
                      <a:ext uri="{FF2B5EF4-FFF2-40B4-BE49-F238E27FC236}">
                        <a16:creationId xmlns:a16="http://schemas.microsoft.com/office/drawing/2014/main" id="{266432F0-47E1-0F41-8C67-ABF74A7FB248}"/>
                      </a:ext>
                    </a:extLst>
                  </p14:cNvPr>
                  <p14:cNvContentPartPr/>
                  <p14:nvPr/>
                </p14:nvContentPartPr>
                <p14:xfrm>
                  <a:off x="2596777" y="4325658"/>
                  <a:ext cx="143537" cy="255279"/>
                </p14:xfrm>
              </p:contentPart>
            </mc:Choice>
            <mc:Fallback xmlns="">
              <p:pic>
                <p:nvPicPr>
                  <p:cNvPr id="21603" name="Ink 21602">
                    <a:extLst>
                      <a:ext uri="{FF2B5EF4-FFF2-40B4-BE49-F238E27FC236}">
                        <a16:creationId xmlns:a16="http://schemas.microsoft.com/office/drawing/2014/main" id="{266432F0-47E1-0F41-8C67-ABF74A7FB248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2581668" y="4310197"/>
                    <a:ext cx="173755" cy="2854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21693" name="Ink 21692">
                    <a:extLst>
                      <a:ext uri="{FF2B5EF4-FFF2-40B4-BE49-F238E27FC236}">
                        <a16:creationId xmlns:a16="http://schemas.microsoft.com/office/drawing/2014/main" id="{AFDAF1F9-7600-7348-9A48-C3D9A0745AD9}"/>
                      </a:ext>
                    </a:extLst>
                  </p14:cNvPr>
                  <p14:cNvContentPartPr/>
                  <p14:nvPr/>
                </p14:nvContentPartPr>
                <p14:xfrm>
                  <a:off x="2491817" y="4502074"/>
                  <a:ext cx="66600" cy="58320"/>
                </p14:xfrm>
              </p:contentPart>
            </mc:Choice>
            <mc:Fallback xmlns="">
              <p:pic>
                <p:nvPicPr>
                  <p:cNvPr id="21693" name="Ink 21692">
                    <a:extLst>
                      <a:ext uri="{FF2B5EF4-FFF2-40B4-BE49-F238E27FC236}">
                        <a16:creationId xmlns:a16="http://schemas.microsoft.com/office/drawing/2014/main" id="{AFDAF1F9-7600-7348-9A48-C3D9A0745AD9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2476697" y="4486954"/>
                    <a:ext cx="96840" cy="889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1695" name="Ink 21694">
                  <a:extLst>
                    <a:ext uri="{FF2B5EF4-FFF2-40B4-BE49-F238E27FC236}">
                      <a16:creationId xmlns:a16="http://schemas.microsoft.com/office/drawing/2014/main" id="{80F8F958-4E70-B04D-B5CF-C2AB5711A3CD}"/>
                    </a:ext>
                  </a:extLst>
                </p14:cNvPr>
                <p14:cNvContentPartPr/>
                <p14:nvPr/>
              </p14:nvContentPartPr>
              <p14:xfrm>
                <a:off x="4899137" y="5078434"/>
                <a:ext cx="344880" cy="605880"/>
              </p14:xfrm>
            </p:contentPart>
          </mc:Choice>
          <mc:Fallback xmlns="">
            <p:pic>
              <p:nvPicPr>
                <p:cNvPr id="21695" name="Ink 21694">
                  <a:extLst>
                    <a:ext uri="{FF2B5EF4-FFF2-40B4-BE49-F238E27FC236}">
                      <a16:creationId xmlns:a16="http://schemas.microsoft.com/office/drawing/2014/main" id="{80F8F958-4E70-B04D-B5CF-C2AB5711A3C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84017" y="5062954"/>
                  <a:ext cx="375480" cy="636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717" name="Group 21716">
              <a:extLst>
                <a:ext uri="{FF2B5EF4-FFF2-40B4-BE49-F238E27FC236}">
                  <a16:creationId xmlns:a16="http://schemas.microsoft.com/office/drawing/2014/main" id="{63BE5794-77FD-084B-8FAF-F556F7E95CD6}"/>
                </a:ext>
              </a:extLst>
            </p:cNvPr>
            <p:cNvGrpSpPr/>
            <p:nvPr/>
          </p:nvGrpSpPr>
          <p:grpSpPr>
            <a:xfrm>
              <a:off x="4200851" y="5551474"/>
              <a:ext cx="1507926" cy="741206"/>
              <a:chOff x="4200851" y="5551474"/>
              <a:chExt cx="1507926" cy="741206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15F5961-350A-144D-AB83-577A3D1FB6A4}"/>
                      </a:ext>
                    </a:extLst>
                  </p14:cNvPr>
                  <p14:cNvContentPartPr/>
                  <p14:nvPr/>
                </p14:nvContentPartPr>
                <p14:xfrm>
                  <a:off x="4705073" y="5561927"/>
                  <a:ext cx="111125" cy="108039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F15F5961-350A-144D-AB83-577A3D1FB6A4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4689969" y="5546802"/>
                    <a:ext cx="141334" cy="1386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8952F201-BE8D-1340-AB60-A45C07E2EF9F}"/>
                      </a:ext>
                    </a:extLst>
                  </p14:cNvPr>
                  <p14:cNvContentPartPr/>
                  <p14:nvPr/>
                </p14:nvContentPartPr>
                <p14:xfrm>
                  <a:off x="4791197" y="5572114"/>
                  <a:ext cx="91370" cy="110817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8952F201-BE8D-1340-AB60-A45C07E2EF9F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4776089" y="5556643"/>
                    <a:ext cx="121947" cy="1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AC95F232-F1D7-944C-B0CD-938A9795D25E}"/>
                      </a:ext>
                    </a:extLst>
                  </p14:cNvPr>
                  <p14:cNvContentPartPr/>
                  <p14:nvPr/>
                </p14:nvContentPartPr>
                <p14:xfrm>
                  <a:off x="4872383" y="5570879"/>
                  <a:ext cx="75010" cy="106804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AC95F232-F1D7-944C-B0CD-938A9795D25E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4857237" y="5555416"/>
                    <a:ext cx="105663" cy="137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F9461E22-B155-814D-906D-6B46299180D4}"/>
                      </a:ext>
                    </a:extLst>
                  </p14:cNvPr>
                  <p14:cNvContentPartPr/>
                  <p14:nvPr/>
                </p14:nvContentPartPr>
                <p14:xfrm>
                  <a:off x="5017463" y="5561307"/>
                  <a:ext cx="71305" cy="102174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F9461E22-B155-814D-906D-6B46299180D4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5002338" y="5546197"/>
                    <a:ext cx="101916" cy="1327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285833F9-DBAF-B740-92CC-7CF57EDD3377}"/>
                      </a:ext>
                    </a:extLst>
                  </p14:cNvPr>
                  <p14:cNvContentPartPr/>
                  <p14:nvPr/>
                </p14:nvContentPartPr>
                <p14:xfrm>
                  <a:off x="5218415" y="5561311"/>
                  <a:ext cx="56180" cy="79331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285833F9-DBAF-B740-92CC-7CF57EDD3377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5203386" y="5546166"/>
                    <a:ext cx="86238" cy="1099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F3C81E1A-5684-E64F-AA91-F23162968ED7}"/>
                      </a:ext>
                    </a:extLst>
                  </p14:cNvPr>
                  <p14:cNvContentPartPr/>
                  <p14:nvPr/>
                </p14:nvContentPartPr>
                <p14:xfrm>
                  <a:off x="5363804" y="5589397"/>
                  <a:ext cx="29942" cy="65749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F3C81E1A-5684-E64F-AA91-F23162968ED7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5348292" y="5574224"/>
                    <a:ext cx="60605" cy="964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27667C8D-DE9E-EA4B-AAB7-F4FD354CBAA8}"/>
                      </a:ext>
                    </a:extLst>
                  </p14:cNvPr>
                  <p14:cNvContentPartPr/>
                  <p14:nvPr/>
                </p14:nvContentPartPr>
                <p14:xfrm>
                  <a:off x="5497152" y="5617487"/>
                  <a:ext cx="34572" cy="51241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27667C8D-DE9E-EA4B-AAB7-F4FD354CBAA8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5482027" y="5602079"/>
                    <a:ext cx="65183" cy="813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D497B0F8-797C-0B4A-B7A1-58449A0F36F0}"/>
                      </a:ext>
                    </a:extLst>
                  </p14:cNvPr>
                  <p14:cNvContentPartPr/>
                  <p14:nvPr/>
                </p14:nvContentPartPr>
                <p14:xfrm>
                  <a:off x="5133833" y="5598652"/>
                  <a:ext cx="32103" cy="110508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D497B0F8-797C-0B4A-B7A1-58449A0F36F0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5118323" y="5583534"/>
                    <a:ext cx="62763" cy="141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12742D75-3374-EE41-B972-4C85AE23BC61}"/>
                      </a:ext>
                    </a:extLst>
                  </p14:cNvPr>
                  <p14:cNvContentPartPr/>
                  <p14:nvPr/>
                </p14:nvContentPartPr>
                <p14:xfrm>
                  <a:off x="5295583" y="5608226"/>
                  <a:ext cx="47537" cy="81183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12742D75-3374-EE41-B972-4C85AE23BC61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5280458" y="5592780"/>
                    <a:ext cx="78148" cy="1113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EBF4A8A6-9FE3-904F-B922-329FD1F0A550}"/>
                      </a:ext>
                    </a:extLst>
                  </p14:cNvPr>
                  <p14:cNvContentPartPr/>
                  <p14:nvPr/>
                </p14:nvContentPartPr>
                <p14:xfrm>
                  <a:off x="4969614" y="5807942"/>
                  <a:ext cx="9569" cy="13273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EBF4A8A6-9FE3-904F-B922-329FD1F0A550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954729" y="5792517"/>
                    <a:ext cx="39694" cy="43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7719E580-03AF-B84A-A2E8-78564DFFF232}"/>
                      </a:ext>
                    </a:extLst>
                  </p14:cNvPr>
                  <p14:cNvContentPartPr/>
                  <p14:nvPr/>
                </p14:nvContentPartPr>
                <p14:xfrm>
                  <a:off x="4978874" y="5783872"/>
                  <a:ext cx="121003" cy="219781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7719E580-03AF-B84A-A2E8-78564DFFF232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4963749" y="5768379"/>
                    <a:ext cx="151614" cy="2504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21504" name="Ink 21503">
                    <a:extLst>
                      <a:ext uri="{FF2B5EF4-FFF2-40B4-BE49-F238E27FC236}">
                        <a16:creationId xmlns:a16="http://schemas.microsoft.com/office/drawing/2014/main" id="{6F96C9F6-9EC1-BF4E-A4B8-D288ED13D601}"/>
                      </a:ext>
                    </a:extLst>
                  </p14:cNvPr>
                  <p14:cNvContentPartPr/>
                  <p14:nvPr/>
                </p14:nvContentPartPr>
                <p14:xfrm>
                  <a:off x="4932264" y="5767498"/>
                  <a:ext cx="187987" cy="136437"/>
                </p14:xfrm>
              </p:contentPart>
            </mc:Choice>
            <mc:Fallback xmlns="">
              <p:pic>
                <p:nvPicPr>
                  <p:cNvPr id="21504" name="Ink 21503">
                    <a:extLst>
                      <a:ext uri="{FF2B5EF4-FFF2-40B4-BE49-F238E27FC236}">
                        <a16:creationId xmlns:a16="http://schemas.microsoft.com/office/drawing/2014/main" id="{6F96C9F6-9EC1-BF4E-A4B8-D288ED13D601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4916778" y="5752018"/>
                    <a:ext cx="218598" cy="1670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21513" name="Ink 21512">
                    <a:extLst>
                      <a:ext uri="{FF2B5EF4-FFF2-40B4-BE49-F238E27FC236}">
                        <a16:creationId xmlns:a16="http://schemas.microsoft.com/office/drawing/2014/main" id="{D765E74D-D5A1-8747-9F7D-98E17B3E0456}"/>
                      </a:ext>
                    </a:extLst>
                  </p14:cNvPr>
                  <p14:cNvContentPartPr/>
                  <p14:nvPr/>
                </p14:nvContentPartPr>
                <p14:xfrm>
                  <a:off x="5191554" y="6028036"/>
                  <a:ext cx="293556" cy="229351"/>
                </p14:xfrm>
              </p:contentPart>
            </mc:Choice>
            <mc:Fallback xmlns="">
              <p:pic>
                <p:nvPicPr>
                  <p:cNvPr id="21513" name="Ink 21512">
                    <a:extLst>
                      <a:ext uri="{FF2B5EF4-FFF2-40B4-BE49-F238E27FC236}">
                        <a16:creationId xmlns:a16="http://schemas.microsoft.com/office/drawing/2014/main" id="{D765E74D-D5A1-8747-9F7D-98E17B3E0456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5176426" y="6012914"/>
                    <a:ext cx="324172" cy="2599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21635" name="Ink 21634">
                    <a:extLst>
                      <a:ext uri="{FF2B5EF4-FFF2-40B4-BE49-F238E27FC236}">
                        <a16:creationId xmlns:a16="http://schemas.microsoft.com/office/drawing/2014/main" id="{95F0ACAF-CA2C-E243-889D-6BBAD2EE9AB7}"/>
                      </a:ext>
                    </a:extLst>
                  </p14:cNvPr>
                  <p14:cNvContentPartPr/>
                  <p14:nvPr/>
                </p14:nvContentPartPr>
                <p14:xfrm>
                  <a:off x="4200851" y="6127277"/>
                  <a:ext cx="95794" cy="165403"/>
                </p14:xfrm>
              </p:contentPart>
            </mc:Choice>
            <mc:Fallback xmlns="">
              <p:pic>
                <p:nvPicPr>
                  <p:cNvPr id="21635" name="Ink 21634">
                    <a:extLst>
                      <a:ext uri="{FF2B5EF4-FFF2-40B4-BE49-F238E27FC236}">
                        <a16:creationId xmlns:a16="http://schemas.microsoft.com/office/drawing/2014/main" id="{95F0ACAF-CA2C-E243-889D-6BBAD2EE9AB7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4185366" y="6112175"/>
                    <a:ext cx="126405" cy="1956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21636" name="Ink 21635">
                    <a:extLst>
                      <a:ext uri="{FF2B5EF4-FFF2-40B4-BE49-F238E27FC236}">
                        <a16:creationId xmlns:a16="http://schemas.microsoft.com/office/drawing/2014/main" id="{90161BFB-7715-134A-976C-59A3EA50FEEF}"/>
                      </a:ext>
                    </a:extLst>
                  </p14:cNvPr>
                  <p14:cNvContentPartPr/>
                  <p14:nvPr/>
                </p14:nvContentPartPr>
                <p14:xfrm>
                  <a:off x="4369900" y="6134901"/>
                  <a:ext cx="35799" cy="94469"/>
                </p14:xfrm>
              </p:contentPart>
            </mc:Choice>
            <mc:Fallback xmlns="">
              <p:pic>
                <p:nvPicPr>
                  <p:cNvPr id="21636" name="Ink 21635">
                    <a:extLst>
                      <a:ext uri="{FF2B5EF4-FFF2-40B4-BE49-F238E27FC236}">
                        <a16:creationId xmlns:a16="http://schemas.microsoft.com/office/drawing/2014/main" id="{90161BFB-7715-134A-976C-59A3EA50FEEF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4354351" y="6119455"/>
                    <a:ext cx="66536" cy="1246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21637" name="Ink 21636">
                    <a:extLst>
                      <a:ext uri="{FF2B5EF4-FFF2-40B4-BE49-F238E27FC236}">
                        <a16:creationId xmlns:a16="http://schemas.microsoft.com/office/drawing/2014/main" id="{D3FA9A85-5799-A349-BA50-795479C16277}"/>
                      </a:ext>
                    </a:extLst>
                  </p14:cNvPr>
                  <p14:cNvContentPartPr/>
                  <p14:nvPr/>
                </p14:nvContentPartPr>
                <p14:xfrm>
                  <a:off x="4334436" y="6040443"/>
                  <a:ext cx="9613" cy="10938"/>
                </p14:xfrm>
              </p:contentPart>
            </mc:Choice>
            <mc:Fallback xmlns="">
              <p:pic>
                <p:nvPicPr>
                  <p:cNvPr id="21637" name="Ink 21636">
                    <a:extLst>
                      <a:ext uri="{FF2B5EF4-FFF2-40B4-BE49-F238E27FC236}">
                        <a16:creationId xmlns:a16="http://schemas.microsoft.com/office/drawing/2014/main" id="{D3FA9A85-5799-A349-BA50-795479C16277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319482" y="6025624"/>
                    <a:ext cx="39876" cy="405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21639" name="Ink 21638">
                    <a:extLst>
                      <a:ext uri="{FF2B5EF4-FFF2-40B4-BE49-F238E27FC236}">
                        <a16:creationId xmlns:a16="http://schemas.microsoft.com/office/drawing/2014/main" id="{C05AE75C-4F7C-5744-A99F-C202D158699E}"/>
                      </a:ext>
                    </a:extLst>
                  </p14:cNvPr>
                  <p14:cNvContentPartPr/>
                  <p14:nvPr/>
                </p14:nvContentPartPr>
                <p14:xfrm>
                  <a:off x="4514092" y="6112048"/>
                  <a:ext cx="122643" cy="148498"/>
                </p14:xfrm>
              </p:contentPart>
            </mc:Choice>
            <mc:Fallback xmlns="">
              <p:pic>
                <p:nvPicPr>
                  <p:cNvPr id="21639" name="Ink 21638">
                    <a:extLst>
                      <a:ext uri="{FF2B5EF4-FFF2-40B4-BE49-F238E27FC236}">
                        <a16:creationId xmlns:a16="http://schemas.microsoft.com/office/drawing/2014/main" id="{C05AE75C-4F7C-5744-A99F-C202D158699E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4498986" y="6096947"/>
                    <a:ext cx="152854" cy="1790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21640" name="Ink 21639">
                    <a:extLst>
                      <a:ext uri="{FF2B5EF4-FFF2-40B4-BE49-F238E27FC236}">
                        <a16:creationId xmlns:a16="http://schemas.microsoft.com/office/drawing/2014/main" id="{A2A61E4F-B296-614C-823B-E1A268923C8B}"/>
                      </a:ext>
                    </a:extLst>
                  </p14:cNvPr>
                  <p14:cNvContentPartPr/>
                  <p14:nvPr/>
                </p14:nvContentPartPr>
                <p14:xfrm>
                  <a:off x="4526361" y="6180993"/>
                  <a:ext cx="99772" cy="31158"/>
                </p14:xfrm>
              </p:contentPart>
            </mc:Choice>
            <mc:Fallback xmlns="">
              <p:pic>
                <p:nvPicPr>
                  <p:cNvPr id="21640" name="Ink 21639">
                    <a:extLst>
                      <a:ext uri="{FF2B5EF4-FFF2-40B4-BE49-F238E27FC236}">
                        <a16:creationId xmlns:a16="http://schemas.microsoft.com/office/drawing/2014/main" id="{A2A61E4F-B296-614C-823B-E1A268923C8B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4510929" y="6165414"/>
                    <a:ext cx="129919" cy="619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21641" name="Ink 21640">
                    <a:extLst>
                      <a:ext uri="{FF2B5EF4-FFF2-40B4-BE49-F238E27FC236}">
                        <a16:creationId xmlns:a16="http://schemas.microsoft.com/office/drawing/2014/main" id="{0700083A-0EF7-6040-A160-F83BB0346773}"/>
                      </a:ext>
                    </a:extLst>
                  </p14:cNvPr>
                  <p14:cNvContentPartPr/>
                  <p14:nvPr/>
                </p14:nvContentPartPr>
                <p14:xfrm>
                  <a:off x="4695418" y="6134240"/>
                  <a:ext cx="118666" cy="135239"/>
                </p14:xfrm>
              </p:contentPart>
            </mc:Choice>
            <mc:Fallback xmlns="">
              <p:pic>
                <p:nvPicPr>
                  <p:cNvPr id="21641" name="Ink 21640">
                    <a:extLst>
                      <a:ext uri="{FF2B5EF4-FFF2-40B4-BE49-F238E27FC236}">
                        <a16:creationId xmlns:a16="http://schemas.microsoft.com/office/drawing/2014/main" id="{0700083A-0EF7-6040-A160-F83BB0346773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4679908" y="6118774"/>
                    <a:ext cx="149324" cy="1658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21702" name="Ink 21701">
                    <a:extLst>
                      <a:ext uri="{FF2B5EF4-FFF2-40B4-BE49-F238E27FC236}">
                        <a16:creationId xmlns:a16="http://schemas.microsoft.com/office/drawing/2014/main" id="{4CDF0B19-606D-F740-8CCC-652E8D8374CF}"/>
                      </a:ext>
                    </a:extLst>
                  </p14:cNvPr>
                  <p14:cNvContentPartPr/>
                  <p14:nvPr/>
                </p14:nvContentPartPr>
                <p14:xfrm>
                  <a:off x="4749017" y="5625994"/>
                  <a:ext cx="69120" cy="68760"/>
                </p14:xfrm>
              </p:contentPart>
            </mc:Choice>
            <mc:Fallback xmlns="">
              <p:pic>
                <p:nvPicPr>
                  <p:cNvPr id="21702" name="Ink 21701">
                    <a:extLst>
                      <a:ext uri="{FF2B5EF4-FFF2-40B4-BE49-F238E27FC236}">
                        <a16:creationId xmlns:a16="http://schemas.microsoft.com/office/drawing/2014/main" id="{4CDF0B19-606D-F740-8CCC-652E8D8374CF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4733537" y="5610874"/>
                    <a:ext cx="99720" cy="9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21703" name="Ink 21702">
                    <a:extLst>
                      <a:ext uri="{FF2B5EF4-FFF2-40B4-BE49-F238E27FC236}">
                        <a16:creationId xmlns:a16="http://schemas.microsoft.com/office/drawing/2014/main" id="{F74BCF39-F29A-8248-97FD-8DB7AF82D574}"/>
                      </a:ext>
                    </a:extLst>
                  </p14:cNvPr>
                  <p14:cNvContentPartPr/>
                  <p14:nvPr/>
                </p14:nvContentPartPr>
                <p14:xfrm>
                  <a:off x="4800497" y="5551474"/>
                  <a:ext cx="106920" cy="117000"/>
                </p14:xfrm>
              </p:contentPart>
            </mc:Choice>
            <mc:Fallback xmlns="">
              <p:pic>
                <p:nvPicPr>
                  <p:cNvPr id="21703" name="Ink 21702">
                    <a:extLst>
                      <a:ext uri="{FF2B5EF4-FFF2-40B4-BE49-F238E27FC236}">
                        <a16:creationId xmlns:a16="http://schemas.microsoft.com/office/drawing/2014/main" id="{F74BCF39-F29A-8248-97FD-8DB7AF82D574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4785017" y="5536354"/>
                    <a:ext cx="137520" cy="14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21704" name="Ink 21703">
                    <a:extLst>
                      <a:ext uri="{FF2B5EF4-FFF2-40B4-BE49-F238E27FC236}">
                        <a16:creationId xmlns:a16="http://schemas.microsoft.com/office/drawing/2014/main" id="{673F403C-C643-5C44-8873-3E1BA26C1BCD}"/>
                      </a:ext>
                    </a:extLst>
                  </p14:cNvPr>
                  <p14:cNvContentPartPr/>
                  <p14:nvPr/>
                </p14:nvContentPartPr>
                <p14:xfrm>
                  <a:off x="4963577" y="5573434"/>
                  <a:ext cx="106920" cy="82440"/>
                </p14:xfrm>
              </p:contentPart>
            </mc:Choice>
            <mc:Fallback xmlns="">
              <p:pic>
                <p:nvPicPr>
                  <p:cNvPr id="21704" name="Ink 21703">
                    <a:extLst>
                      <a:ext uri="{FF2B5EF4-FFF2-40B4-BE49-F238E27FC236}">
                        <a16:creationId xmlns:a16="http://schemas.microsoft.com/office/drawing/2014/main" id="{673F403C-C643-5C44-8873-3E1BA26C1BCD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4948457" y="5557954"/>
                    <a:ext cx="137520" cy="11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21707" name="Ink 21706">
                    <a:extLst>
                      <a:ext uri="{FF2B5EF4-FFF2-40B4-BE49-F238E27FC236}">
                        <a16:creationId xmlns:a16="http://schemas.microsoft.com/office/drawing/2014/main" id="{0B6209EC-226B-2B45-9EC6-6FA8729EFDB6}"/>
                      </a:ext>
                    </a:extLst>
                  </p14:cNvPr>
                  <p14:cNvContentPartPr/>
                  <p14:nvPr/>
                </p14:nvContentPartPr>
                <p14:xfrm>
                  <a:off x="4905617" y="5616994"/>
                  <a:ext cx="83880" cy="138240"/>
                </p14:xfrm>
              </p:contentPart>
            </mc:Choice>
            <mc:Fallback xmlns="">
              <p:pic>
                <p:nvPicPr>
                  <p:cNvPr id="21707" name="Ink 21706">
                    <a:extLst>
                      <a:ext uri="{FF2B5EF4-FFF2-40B4-BE49-F238E27FC236}">
                        <a16:creationId xmlns:a16="http://schemas.microsoft.com/office/drawing/2014/main" id="{0B6209EC-226B-2B45-9EC6-6FA8729EFDB6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4890497" y="5601514"/>
                    <a:ext cx="11448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21709" name="Ink 21708">
                    <a:extLst>
                      <a:ext uri="{FF2B5EF4-FFF2-40B4-BE49-F238E27FC236}">
                        <a16:creationId xmlns:a16="http://schemas.microsoft.com/office/drawing/2014/main" id="{328AA4E6-0DD9-0A41-B8A5-A1237E6BCA26}"/>
                      </a:ext>
                    </a:extLst>
                  </p14:cNvPr>
                  <p14:cNvContentPartPr/>
                  <p14:nvPr/>
                </p14:nvContentPartPr>
                <p14:xfrm>
                  <a:off x="4898417" y="5573434"/>
                  <a:ext cx="109800" cy="125280"/>
                </p14:xfrm>
              </p:contentPart>
            </mc:Choice>
            <mc:Fallback xmlns="">
              <p:pic>
                <p:nvPicPr>
                  <p:cNvPr id="21709" name="Ink 21708">
                    <a:extLst>
                      <a:ext uri="{FF2B5EF4-FFF2-40B4-BE49-F238E27FC236}">
                        <a16:creationId xmlns:a16="http://schemas.microsoft.com/office/drawing/2014/main" id="{328AA4E6-0DD9-0A41-B8A5-A1237E6BCA26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4883297" y="5557954"/>
                    <a:ext cx="140400" cy="15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21711" name="Ink 21710">
                    <a:extLst>
                      <a:ext uri="{FF2B5EF4-FFF2-40B4-BE49-F238E27FC236}">
                        <a16:creationId xmlns:a16="http://schemas.microsoft.com/office/drawing/2014/main" id="{77EDDD4F-4AB3-5F4F-B089-68A6D8F0A516}"/>
                      </a:ext>
                    </a:extLst>
                  </p14:cNvPr>
                  <p14:cNvContentPartPr/>
                  <p14:nvPr/>
                </p14:nvContentPartPr>
                <p14:xfrm>
                  <a:off x="5181377" y="5595034"/>
                  <a:ext cx="72360" cy="73800"/>
                </p14:xfrm>
              </p:contentPart>
            </mc:Choice>
            <mc:Fallback xmlns="">
              <p:pic>
                <p:nvPicPr>
                  <p:cNvPr id="21711" name="Ink 21710">
                    <a:extLst>
                      <a:ext uri="{FF2B5EF4-FFF2-40B4-BE49-F238E27FC236}">
                        <a16:creationId xmlns:a16="http://schemas.microsoft.com/office/drawing/2014/main" id="{77EDDD4F-4AB3-5F4F-B089-68A6D8F0A516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5166257" y="5579914"/>
                    <a:ext cx="10260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21712" name="Ink 21711">
                    <a:extLst>
                      <a:ext uri="{FF2B5EF4-FFF2-40B4-BE49-F238E27FC236}">
                        <a16:creationId xmlns:a16="http://schemas.microsoft.com/office/drawing/2014/main" id="{29281F7D-2ECF-A847-8767-5A114AF0455A}"/>
                      </a:ext>
                    </a:extLst>
                  </p14:cNvPr>
                  <p14:cNvContentPartPr/>
                  <p14:nvPr/>
                </p14:nvContentPartPr>
                <p14:xfrm>
                  <a:off x="5355617" y="5584234"/>
                  <a:ext cx="51840" cy="26640"/>
                </p14:xfrm>
              </p:contentPart>
            </mc:Choice>
            <mc:Fallback xmlns="">
              <p:pic>
                <p:nvPicPr>
                  <p:cNvPr id="21712" name="Ink 21711">
                    <a:extLst>
                      <a:ext uri="{FF2B5EF4-FFF2-40B4-BE49-F238E27FC236}">
                        <a16:creationId xmlns:a16="http://schemas.microsoft.com/office/drawing/2014/main" id="{29281F7D-2ECF-A847-8767-5A114AF0455A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5340497" y="5569114"/>
                    <a:ext cx="82440" cy="5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21714" name="Ink 21713">
                    <a:extLst>
                      <a:ext uri="{FF2B5EF4-FFF2-40B4-BE49-F238E27FC236}">
                        <a16:creationId xmlns:a16="http://schemas.microsoft.com/office/drawing/2014/main" id="{DED9B490-DCF8-5047-996F-35A629E5C6A0}"/>
                      </a:ext>
                    </a:extLst>
                  </p14:cNvPr>
                  <p14:cNvContentPartPr/>
                  <p14:nvPr/>
                </p14:nvContentPartPr>
                <p14:xfrm>
                  <a:off x="5409977" y="5605834"/>
                  <a:ext cx="70560" cy="28080"/>
                </p14:xfrm>
              </p:contentPart>
            </mc:Choice>
            <mc:Fallback xmlns="">
              <p:pic>
                <p:nvPicPr>
                  <p:cNvPr id="21714" name="Ink 21713">
                    <a:extLst>
                      <a:ext uri="{FF2B5EF4-FFF2-40B4-BE49-F238E27FC236}">
                        <a16:creationId xmlns:a16="http://schemas.microsoft.com/office/drawing/2014/main" id="{DED9B490-DCF8-5047-996F-35A629E5C6A0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5394857" y="5590714"/>
                    <a:ext cx="10116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21715" name="Ink 21714">
                    <a:extLst>
                      <a:ext uri="{FF2B5EF4-FFF2-40B4-BE49-F238E27FC236}">
                        <a16:creationId xmlns:a16="http://schemas.microsoft.com/office/drawing/2014/main" id="{27F3C083-5E2B-764A-A5EF-B870FB30F851}"/>
                      </a:ext>
                    </a:extLst>
                  </p14:cNvPr>
                  <p14:cNvContentPartPr/>
                  <p14:nvPr/>
                </p14:nvContentPartPr>
                <p14:xfrm>
                  <a:off x="5529857" y="5595034"/>
                  <a:ext cx="54000" cy="24480"/>
                </p14:xfrm>
              </p:contentPart>
            </mc:Choice>
            <mc:Fallback xmlns="">
              <p:pic>
                <p:nvPicPr>
                  <p:cNvPr id="21715" name="Ink 21714">
                    <a:extLst>
                      <a:ext uri="{FF2B5EF4-FFF2-40B4-BE49-F238E27FC236}">
                        <a16:creationId xmlns:a16="http://schemas.microsoft.com/office/drawing/2014/main" id="{27F3C083-5E2B-764A-A5EF-B870FB30F851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5514737" y="5579914"/>
                    <a:ext cx="8460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21716" name="Ink 21715">
                    <a:extLst>
                      <a:ext uri="{FF2B5EF4-FFF2-40B4-BE49-F238E27FC236}">
                        <a16:creationId xmlns:a16="http://schemas.microsoft.com/office/drawing/2014/main" id="{EFB3427F-C84E-BF4C-B8D9-E81FBF091B19}"/>
                      </a:ext>
                    </a:extLst>
                  </p14:cNvPr>
                  <p14:cNvContentPartPr/>
                  <p14:nvPr/>
                </p14:nvContentPartPr>
                <p14:xfrm>
                  <a:off x="5671337" y="5584234"/>
                  <a:ext cx="37440" cy="16200"/>
                </p14:xfrm>
              </p:contentPart>
            </mc:Choice>
            <mc:Fallback xmlns="">
              <p:pic>
                <p:nvPicPr>
                  <p:cNvPr id="21716" name="Ink 21715">
                    <a:extLst>
                      <a:ext uri="{FF2B5EF4-FFF2-40B4-BE49-F238E27FC236}">
                        <a16:creationId xmlns:a16="http://schemas.microsoft.com/office/drawing/2014/main" id="{EFB3427F-C84E-BF4C-B8D9-E81FBF091B19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5655857" y="5569114"/>
                    <a:ext cx="67680" cy="46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1718" name="Ink 21717">
                  <a:extLst>
                    <a:ext uri="{FF2B5EF4-FFF2-40B4-BE49-F238E27FC236}">
                      <a16:creationId xmlns:a16="http://schemas.microsoft.com/office/drawing/2014/main" id="{E34F2349-C8B0-4B49-931C-1FEFD09E6329}"/>
                    </a:ext>
                  </a:extLst>
                </p14:cNvPr>
                <p14:cNvContentPartPr/>
                <p14:nvPr/>
              </p14:nvContentPartPr>
              <p14:xfrm>
                <a:off x="4882577" y="5507914"/>
                <a:ext cx="109080" cy="220320"/>
              </p14:xfrm>
            </p:contentPart>
          </mc:Choice>
          <mc:Fallback xmlns="">
            <p:pic>
              <p:nvPicPr>
                <p:cNvPr id="21718" name="Ink 21717">
                  <a:extLst>
                    <a:ext uri="{FF2B5EF4-FFF2-40B4-BE49-F238E27FC236}">
                      <a16:creationId xmlns:a16="http://schemas.microsoft.com/office/drawing/2014/main" id="{E34F2349-C8B0-4B49-931C-1FEFD09E632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867097" y="5492794"/>
                  <a:ext cx="139680" cy="250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722" name="Group 21721">
              <a:extLst>
                <a:ext uri="{FF2B5EF4-FFF2-40B4-BE49-F238E27FC236}">
                  <a16:creationId xmlns:a16="http://schemas.microsoft.com/office/drawing/2014/main" id="{B5FE4872-5A90-7D44-AC44-784E8C9F652E}"/>
                </a:ext>
              </a:extLst>
            </p:cNvPr>
            <p:cNvGrpSpPr/>
            <p:nvPr/>
          </p:nvGrpSpPr>
          <p:grpSpPr>
            <a:xfrm>
              <a:off x="4700751" y="4607824"/>
              <a:ext cx="3681249" cy="1109678"/>
              <a:chOff x="4700751" y="4607824"/>
              <a:chExt cx="3681249" cy="110967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9">
                <p14:nvContentPartPr>
                  <p14:cNvPr id="21514" name="Ink 21513">
                    <a:extLst>
                      <a:ext uri="{FF2B5EF4-FFF2-40B4-BE49-F238E27FC236}">
                        <a16:creationId xmlns:a16="http://schemas.microsoft.com/office/drawing/2014/main" id="{4F29AFFC-4031-874B-8FF2-B087394480A9}"/>
                      </a:ext>
                    </a:extLst>
                  </p14:cNvPr>
                  <p14:cNvContentPartPr/>
                  <p14:nvPr/>
                </p14:nvContentPartPr>
                <p14:xfrm>
                  <a:off x="4700751" y="4876962"/>
                  <a:ext cx="123473" cy="207434"/>
                </p14:xfrm>
              </p:contentPart>
            </mc:Choice>
            <mc:Fallback xmlns="">
              <p:pic>
                <p:nvPicPr>
                  <p:cNvPr id="21514" name="Ink 21513">
                    <a:extLst>
                      <a:ext uri="{FF2B5EF4-FFF2-40B4-BE49-F238E27FC236}">
                        <a16:creationId xmlns:a16="http://schemas.microsoft.com/office/drawing/2014/main" id="{4F29AFFC-4031-874B-8FF2-B087394480A9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4685632" y="4861503"/>
                    <a:ext cx="154071" cy="2376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21515" name="Ink 21514">
                    <a:extLst>
                      <a:ext uri="{FF2B5EF4-FFF2-40B4-BE49-F238E27FC236}">
                        <a16:creationId xmlns:a16="http://schemas.microsoft.com/office/drawing/2014/main" id="{278381DD-F2B1-3C46-9289-8B56C2EC8587}"/>
                      </a:ext>
                    </a:extLst>
                  </p14:cNvPr>
                  <p14:cNvContentPartPr/>
                  <p14:nvPr/>
                </p14:nvContentPartPr>
                <p14:xfrm>
                  <a:off x="4718655" y="4992100"/>
                  <a:ext cx="215460" cy="321955"/>
                </p14:xfrm>
              </p:contentPart>
            </mc:Choice>
            <mc:Fallback xmlns="">
              <p:pic>
                <p:nvPicPr>
                  <p:cNvPr id="21515" name="Ink 21514">
                    <a:extLst>
                      <a:ext uri="{FF2B5EF4-FFF2-40B4-BE49-F238E27FC236}">
                        <a16:creationId xmlns:a16="http://schemas.microsoft.com/office/drawing/2014/main" id="{278381DD-F2B1-3C46-9289-8B56C2EC8587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4703548" y="4976632"/>
                    <a:ext cx="246034" cy="3521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3">
                <p14:nvContentPartPr>
                  <p14:cNvPr id="21517" name="Ink 21516">
                    <a:extLst>
                      <a:ext uri="{FF2B5EF4-FFF2-40B4-BE49-F238E27FC236}">
                        <a16:creationId xmlns:a16="http://schemas.microsoft.com/office/drawing/2014/main" id="{6F798547-273D-1641-A3C4-E7AEA438FEF8}"/>
                      </a:ext>
                    </a:extLst>
                  </p14:cNvPr>
                  <p14:cNvContentPartPr/>
                  <p14:nvPr/>
                </p14:nvContentPartPr>
                <p14:xfrm>
                  <a:off x="4754153" y="5032846"/>
                  <a:ext cx="344489" cy="522907"/>
                </p14:xfrm>
              </p:contentPart>
            </mc:Choice>
            <mc:Fallback xmlns="">
              <p:pic>
                <p:nvPicPr>
                  <p:cNvPr id="21517" name="Ink 21516">
                    <a:extLst>
                      <a:ext uri="{FF2B5EF4-FFF2-40B4-BE49-F238E27FC236}">
                        <a16:creationId xmlns:a16="http://schemas.microsoft.com/office/drawing/2014/main" id="{6F798547-273D-1641-A3C4-E7AEA438FEF8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4739034" y="5017721"/>
                    <a:ext cx="375086" cy="5535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21521" name="Ink 21520">
                    <a:extLst>
                      <a:ext uri="{FF2B5EF4-FFF2-40B4-BE49-F238E27FC236}">
                        <a16:creationId xmlns:a16="http://schemas.microsoft.com/office/drawing/2014/main" id="{8EB06EA2-CBEA-324D-B3F6-1FFF624B90A6}"/>
                      </a:ext>
                    </a:extLst>
                  </p14:cNvPr>
                  <p14:cNvContentPartPr/>
                  <p14:nvPr/>
                </p14:nvContentPartPr>
                <p14:xfrm>
                  <a:off x="5054191" y="5206634"/>
                  <a:ext cx="317633" cy="510868"/>
                </p14:xfrm>
              </p:contentPart>
            </mc:Choice>
            <mc:Fallback xmlns="">
              <p:pic>
                <p:nvPicPr>
                  <p:cNvPr id="21521" name="Ink 21520">
                    <a:extLst>
                      <a:ext uri="{FF2B5EF4-FFF2-40B4-BE49-F238E27FC236}">
                        <a16:creationId xmlns:a16="http://schemas.microsoft.com/office/drawing/2014/main" id="{8EB06EA2-CBEA-324D-B3F6-1FFF624B90A6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5039066" y="5191513"/>
                    <a:ext cx="348244" cy="541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21523" name="Ink 21522">
                    <a:extLst>
                      <a:ext uri="{FF2B5EF4-FFF2-40B4-BE49-F238E27FC236}">
                        <a16:creationId xmlns:a16="http://schemas.microsoft.com/office/drawing/2014/main" id="{60DE8941-C171-514F-96DB-220A098A0A8C}"/>
                      </a:ext>
                    </a:extLst>
                  </p14:cNvPr>
                  <p14:cNvContentPartPr/>
                  <p14:nvPr/>
                </p14:nvContentPartPr>
                <p14:xfrm>
                  <a:off x="5286320" y="5282570"/>
                  <a:ext cx="234289" cy="379987"/>
                </p14:xfrm>
              </p:contentPart>
            </mc:Choice>
            <mc:Fallback xmlns="">
              <p:pic>
                <p:nvPicPr>
                  <p:cNvPr id="21523" name="Ink 21522">
                    <a:extLst>
                      <a:ext uri="{FF2B5EF4-FFF2-40B4-BE49-F238E27FC236}">
                        <a16:creationId xmlns:a16="http://schemas.microsoft.com/office/drawing/2014/main" id="{60DE8941-C171-514F-96DB-220A098A0A8C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5270845" y="5267443"/>
                    <a:ext cx="264880" cy="4106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21525" name="Ink 21524">
                    <a:extLst>
                      <a:ext uri="{FF2B5EF4-FFF2-40B4-BE49-F238E27FC236}">
                        <a16:creationId xmlns:a16="http://schemas.microsoft.com/office/drawing/2014/main" id="{B3D782D9-BBF1-5E40-94CA-8199D8C9ACFA}"/>
                      </a:ext>
                    </a:extLst>
                  </p14:cNvPr>
                  <p14:cNvContentPartPr/>
                  <p14:nvPr/>
                </p14:nvContentPartPr>
                <p14:xfrm>
                  <a:off x="5516596" y="5379496"/>
                  <a:ext cx="153415" cy="235524"/>
                </p14:xfrm>
              </p:contentPart>
            </mc:Choice>
            <mc:Fallback xmlns="">
              <p:pic>
                <p:nvPicPr>
                  <p:cNvPr id="21525" name="Ink 21524">
                    <a:extLst>
                      <a:ext uri="{FF2B5EF4-FFF2-40B4-BE49-F238E27FC236}">
                        <a16:creationId xmlns:a16="http://schemas.microsoft.com/office/drawing/2014/main" id="{B3D782D9-BBF1-5E40-94CA-8199D8C9ACFA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5501110" y="5364394"/>
                    <a:ext cx="184026" cy="2657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21527" name="Ink 21526">
                    <a:extLst>
                      <a:ext uri="{FF2B5EF4-FFF2-40B4-BE49-F238E27FC236}">
                        <a16:creationId xmlns:a16="http://schemas.microsoft.com/office/drawing/2014/main" id="{00256FF9-DE15-7E46-B3F8-5733E047E967}"/>
                      </a:ext>
                    </a:extLst>
                  </p14:cNvPr>
                  <p14:cNvContentPartPr/>
                  <p14:nvPr/>
                </p14:nvContentPartPr>
                <p14:xfrm>
                  <a:off x="5727426" y="5421168"/>
                  <a:ext cx="110508" cy="178418"/>
                </p14:xfrm>
              </p:contentPart>
            </mc:Choice>
            <mc:Fallback xmlns="">
              <p:pic>
                <p:nvPicPr>
                  <p:cNvPr id="21527" name="Ink 21526">
                    <a:extLst>
                      <a:ext uri="{FF2B5EF4-FFF2-40B4-BE49-F238E27FC236}">
                        <a16:creationId xmlns:a16="http://schemas.microsoft.com/office/drawing/2014/main" id="{00256FF9-DE15-7E46-B3F8-5733E047E967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5712308" y="5406060"/>
                    <a:ext cx="141105" cy="208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21528" name="Ink 21527">
                    <a:extLst>
                      <a:ext uri="{FF2B5EF4-FFF2-40B4-BE49-F238E27FC236}">
                        <a16:creationId xmlns:a16="http://schemas.microsoft.com/office/drawing/2014/main" id="{F9AC3DFE-E130-F64B-A288-8FABB74A77E1}"/>
                      </a:ext>
                    </a:extLst>
                  </p14:cNvPr>
                  <p14:cNvContentPartPr/>
                  <p14:nvPr/>
                </p14:nvContentPartPr>
                <p14:xfrm>
                  <a:off x="5910474" y="5458827"/>
                  <a:ext cx="47537" cy="119151"/>
                </p14:xfrm>
              </p:contentPart>
            </mc:Choice>
            <mc:Fallback xmlns="">
              <p:pic>
                <p:nvPicPr>
                  <p:cNvPr id="21528" name="Ink 21527">
                    <a:extLst>
                      <a:ext uri="{FF2B5EF4-FFF2-40B4-BE49-F238E27FC236}">
                        <a16:creationId xmlns:a16="http://schemas.microsoft.com/office/drawing/2014/main" id="{F9AC3DFE-E130-F64B-A288-8FABB74A77E1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5894988" y="5443348"/>
                    <a:ext cx="78148" cy="1497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21529" name="Ink 21528">
                    <a:extLst>
                      <a:ext uri="{FF2B5EF4-FFF2-40B4-BE49-F238E27FC236}">
                        <a16:creationId xmlns:a16="http://schemas.microsoft.com/office/drawing/2014/main" id="{F63943CF-4C78-E646-A659-F8A8F82D33C0}"/>
                      </a:ext>
                    </a:extLst>
                  </p14:cNvPr>
                  <p14:cNvContentPartPr/>
                  <p14:nvPr/>
                </p14:nvContentPartPr>
                <p14:xfrm>
                  <a:off x="6116365" y="5549579"/>
                  <a:ext cx="73775" cy="100630"/>
                </p14:xfrm>
              </p:contentPart>
            </mc:Choice>
            <mc:Fallback xmlns="">
              <p:pic>
                <p:nvPicPr>
                  <p:cNvPr id="21529" name="Ink 21528">
                    <a:extLst>
                      <a:ext uri="{FF2B5EF4-FFF2-40B4-BE49-F238E27FC236}">
                        <a16:creationId xmlns:a16="http://schemas.microsoft.com/office/drawing/2014/main" id="{F63943CF-4C78-E646-A659-F8A8F82D33C0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6101250" y="5534430"/>
                    <a:ext cx="104365" cy="1312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21530" name="Ink 21529">
                    <a:extLst>
                      <a:ext uri="{FF2B5EF4-FFF2-40B4-BE49-F238E27FC236}">
                        <a16:creationId xmlns:a16="http://schemas.microsoft.com/office/drawing/2014/main" id="{73A7EF26-E8C2-B04B-8FD6-0CC4DB5E6A64}"/>
                      </a:ext>
                    </a:extLst>
                  </p14:cNvPr>
                  <p14:cNvContentPartPr/>
                  <p14:nvPr/>
                </p14:nvContentPartPr>
                <p14:xfrm>
                  <a:off x="6424429" y="5570878"/>
                  <a:ext cx="19447" cy="43215"/>
                </p14:xfrm>
              </p:contentPart>
            </mc:Choice>
            <mc:Fallback xmlns="">
              <p:pic>
                <p:nvPicPr>
                  <p:cNvPr id="21530" name="Ink 21529">
                    <a:extLst>
                      <a:ext uri="{FF2B5EF4-FFF2-40B4-BE49-F238E27FC236}">
                        <a16:creationId xmlns:a16="http://schemas.microsoft.com/office/drawing/2014/main" id="{73A7EF26-E8C2-B04B-8FD6-0CC4DB5E6A64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6409225" y="5555393"/>
                    <a:ext cx="49148" cy="738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21532" name="Ink 21531">
                    <a:extLst>
                      <a:ext uri="{FF2B5EF4-FFF2-40B4-BE49-F238E27FC236}">
                        <a16:creationId xmlns:a16="http://schemas.microsoft.com/office/drawing/2014/main" id="{1017B076-86AE-9640-B99B-2A99F7ADF86F}"/>
                      </a:ext>
                    </a:extLst>
                  </p14:cNvPr>
                  <p14:cNvContentPartPr/>
                  <p14:nvPr/>
                </p14:nvContentPartPr>
                <p14:xfrm>
                  <a:off x="5350834" y="4884370"/>
                  <a:ext cx="446662" cy="361775"/>
                </p14:xfrm>
              </p:contentPart>
            </mc:Choice>
            <mc:Fallback xmlns="">
              <p:pic>
                <p:nvPicPr>
                  <p:cNvPr id="21532" name="Ink 21531">
                    <a:extLst>
                      <a:ext uri="{FF2B5EF4-FFF2-40B4-BE49-F238E27FC236}">
                        <a16:creationId xmlns:a16="http://schemas.microsoft.com/office/drawing/2014/main" id="{1017B076-86AE-9640-B99B-2A99F7ADF86F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5335357" y="4869251"/>
                    <a:ext cx="477255" cy="3923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21534" name="Ink 21533">
                    <a:extLst>
                      <a:ext uri="{FF2B5EF4-FFF2-40B4-BE49-F238E27FC236}">
                        <a16:creationId xmlns:a16="http://schemas.microsoft.com/office/drawing/2014/main" id="{23162AFA-D2A6-074F-870F-2611149D81FA}"/>
                      </a:ext>
                    </a:extLst>
                  </p14:cNvPr>
                  <p14:cNvContentPartPr/>
                  <p14:nvPr/>
                </p14:nvContentPartPr>
                <p14:xfrm>
                  <a:off x="5321201" y="5261579"/>
                  <a:ext cx="129646" cy="41055"/>
                </p14:xfrm>
              </p:contentPart>
            </mc:Choice>
            <mc:Fallback xmlns="">
              <p:pic>
                <p:nvPicPr>
                  <p:cNvPr id="21534" name="Ink 21533">
                    <a:extLst>
                      <a:ext uri="{FF2B5EF4-FFF2-40B4-BE49-F238E27FC236}">
                        <a16:creationId xmlns:a16="http://schemas.microsoft.com/office/drawing/2014/main" id="{23162AFA-D2A6-074F-870F-2611149D81FA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5305758" y="5246093"/>
                    <a:ext cx="159813" cy="716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21535" name="Ink 21534">
                    <a:extLst>
                      <a:ext uri="{FF2B5EF4-FFF2-40B4-BE49-F238E27FC236}">
                        <a16:creationId xmlns:a16="http://schemas.microsoft.com/office/drawing/2014/main" id="{35EB7D4F-F80E-674E-AA00-5C0765F23F20}"/>
                      </a:ext>
                    </a:extLst>
                  </p14:cNvPr>
                  <p14:cNvContentPartPr/>
                  <p14:nvPr/>
                </p14:nvContentPartPr>
                <p14:xfrm>
                  <a:off x="5307310" y="5188730"/>
                  <a:ext cx="30251" cy="122547"/>
                </p14:xfrm>
              </p:contentPart>
            </mc:Choice>
            <mc:Fallback xmlns="">
              <p:pic>
                <p:nvPicPr>
                  <p:cNvPr id="21535" name="Ink 21534">
                    <a:extLst>
                      <a:ext uri="{FF2B5EF4-FFF2-40B4-BE49-F238E27FC236}">
                        <a16:creationId xmlns:a16="http://schemas.microsoft.com/office/drawing/2014/main" id="{35EB7D4F-F80E-674E-AA00-5C0765F23F20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5292184" y="5173277"/>
                    <a:ext cx="60862" cy="1527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21537" name="Ink 21536">
                    <a:extLst>
                      <a:ext uri="{FF2B5EF4-FFF2-40B4-BE49-F238E27FC236}">
                        <a16:creationId xmlns:a16="http://schemas.microsoft.com/office/drawing/2014/main" id="{FC96AA3F-7AAE-4944-B4C8-A03DB3F46F7B}"/>
                      </a:ext>
                    </a:extLst>
                  </p14:cNvPr>
                  <p14:cNvContentPartPr/>
                  <p14:nvPr/>
                </p14:nvContentPartPr>
                <p14:xfrm>
                  <a:off x="6044134" y="4814609"/>
                  <a:ext cx="36424" cy="18830"/>
                </p14:xfrm>
              </p:contentPart>
            </mc:Choice>
            <mc:Fallback xmlns="">
              <p:pic>
                <p:nvPicPr>
                  <p:cNvPr id="21537" name="Ink 21536">
                    <a:extLst>
                      <a:ext uri="{FF2B5EF4-FFF2-40B4-BE49-F238E27FC236}">
                        <a16:creationId xmlns:a16="http://schemas.microsoft.com/office/drawing/2014/main" id="{FC96AA3F-7AAE-4944-B4C8-A03DB3F46F7B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6028987" y="4799687"/>
                    <a:ext cx="67078" cy="490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21538" name="Ink 21537">
                    <a:extLst>
                      <a:ext uri="{FF2B5EF4-FFF2-40B4-BE49-F238E27FC236}">
                        <a16:creationId xmlns:a16="http://schemas.microsoft.com/office/drawing/2014/main" id="{12CA7DAD-ED76-6346-9D84-1227AB2BB8DE}"/>
                      </a:ext>
                    </a:extLst>
                  </p14:cNvPr>
                  <p14:cNvContentPartPr/>
                  <p14:nvPr/>
                </p14:nvContentPartPr>
                <p14:xfrm>
                  <a:off x="5949677" y="4796088"/>
                  <a:ext cx="152797" cy="234907"/>
                </p14:xfrm>
              </p:contentPart>
            </mc:Choice>
            <mc:Fallback xmlns="">
              <p:pic>
                <p:nvPicPr>
                  <p:cNvPr id="21538" name="Ink 21537">
                    <a:extLst>
                      <a:ext uri="{FF2B5EF4-FFF2-40B4-BE49-F238E27FC236}">
                        <a16:creationId xmlns:a16="http://schemas.microsoft.com/office/drawing/2014/main" id="{12CA7DAD-ED76-6346-9D84-1227AB2BB8DE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5934181" y="4780619"/>
                    <a:ext cx="183428" cy="2651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21540" name="Ink 21539">
                    <a:extLst>
                      <a:ext uri="{FF2B5EF4-FFF2-40B4-BE49-F238E27FC236}">
                        <a16:creationId xmlns:a16="http://schemas.microsoft.com/office/drawing/2014/main" id="{14BF55A8-28AE-DA45-8E3A-48D815A69833}"/>
                      </a:ext>
                    </a:extLst>
                  </p14:cNvPr>
                  <p14:cNvContentPartPr/>
                  <p14:nvPr/>
                </p14:nvContentPartPr>
                <p14:xfrm>
                  <a:off x="6183658" y="4789914"/>
                  <a:ext cx="110817" cy="73158"/>
                </p14:xfrm>
              </p:contentPart>
            </mc:Choice>
            <mc:Fallback xmlns="">
              <p:pic>
                <p:nvPicPr>
                  <p:cNvPr id="21540" name="Ink 21539">
                    <a:extLst>
                      <a:ext uri="{FF2B5EF4-FFF2-40B4-BE49-F238E27FC236}">
                        <a16:creationId xmlns:a16="http://schemas.microsoft.com/office/drawing/2014/main" id="{14BF55A8-28AE-DA45-8E3A-48D815A69833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6168187" y="4774417"/>
                    <a:ext cx="141400" cy="1037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21542" name="Ink 21541">
                    <a:extLst>
                      <a:ext uri="{FF2B5EF4-FFF2-40B4-BE49-F238E27FC236}">
                        <a16:creationId xmlns:a16="http://schemas.microsoft.com/office/drawing/2014/main" id="{09F134EA-4F7D-E448-8B10-D7AA85C0BDE5}"/>
                      </a:ext>
                    </a:extLst>
                  </p14:cNvPr>
                  <p14:cNvContentPartPr/>
                  <p14:nvPr/>
                </p14:nvContentPartPr>
                <p14:xfrm>
                  <a:off x="6352198" y="4773554"/>
                  <a:ext cx="50624" cy="68836"/>
                </p14:xfrm>
              </p:contentPart>
            </mc:Choice>
            <mc:Fallback xmlns="">
              <p:pic>
                <p:nvPicPr>
                  <p:cNvPr id="21542" name="Ink 21541">
                    <a:extLst>
                      <a:ext uri="{FF2B5EF4-FFF2-40B4-BE49-F238E27FC236}">
                        <a16:creationId xmlns:a16="http://schemas.microsoft.com/office/drawing/2014/main" id="{09F134EA-4F7D-E448-8B10-D7AA85C0BDE5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6337119" y="4758417"/>
                    <a:ext cx="81142" cy="99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21543" name="Ink 21542">
                    <a:extLst>
                      <a:ext uri="{FF2B5EF4-FFF2-40B4-BE49-F238E27FC236}">
                        <a16:creationId xmlns:a16="http://schemas.microsoft.com/office/drawing/2014/main" id="{85B58991-F1A8-5643-AD70-9F3F19EE0347}"/>
                      </a:ext>
                    </a:extLst>
                  </p14:cNvPr>
                  <p14:cNvContentPartPr/>
                  <p14:nvPr/>
                </p14:nvContentPartPr>
                <p14:xfrm>
                  <a:off x="6408378" y="4758737"/>
                  <a:ext cx="103100" cy="89826"/>
                </p14:xfrm>
              </p:contentPart>
            </mc:Choice>
            <mc:Fallback xmlns="">
              <p:pic>
                <p:nvPicPr>
                  <p:cNvPr id="21543" name="Ink 21542">
                    <a:extLst>
                      <a:ext uri="{FF2B5EF4-FFF2-40B4-BE49-F238E27FC236}">
                        <a16:creationId xmlns:a16="http://schemas.microsoft.com/office/drawing/2014/main" id="{85B58991-F1A8-5643-AD70-9F3F19EE0347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6392877" y="4743287"/>
                    <a:ext cx="133742" cy="1203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21544" name="Ink 21543">
                    <a:extLst>
                      <a:ext uri="{FF2B5EF4-FFF2-40B4-BE49-F238E27FC236}">
                        <a16:creationId xmlns:a16="http://schemas.microsoft.com/office/drawing/2014/main" id="{C3FF63A8-F22C-0247-8759-F637257922FF}"/>
                      </a:ext>
                    </a:extLst>
                  </p14:cNvPr>
                  <p14:cNvContentPartPr/>
                  <p14:nvPr/>
                </p14:nvContentPartPr>
                <p14:xfrm>
                  <a:off x="6584944" y="4748242"/>
                  <a:ext cx="104952" cy="96000"/>
                </p14:xfrm>
              </p:contentPart>
            </mc:Choice>
            <mc:Fallback xmlns="">
              <p:pic>
                <p:nvPicPr>
                  <p:cNvPr id="21544" name="Ink 21543">
                    <a:extLst>
                      <a:ext uri="{FF2B5EF4-FFF2-40B4-BE49-F238E27FC236}">
                        <a16:creationId xmlns:a16="http://schemas.microsoft.com/office/drawing/2014/main" id="{C3FF63A8-F22C-0247-8759-F637257922FF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6569796" y="4733084"/>
                    <a:ext cx="135608" cy="1266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21545" name="Ink 21544">
                    <a:extLst>
                      <a:ext uri="{FF2B5EF4-FFF2-40B4-BE49-F238E27FC236}">
                        <a16:creationId xmlns:a16="http://schemas.microsoft.com/office/drawing/2014/main" id="{0E1267E5-3229-6743-A21D-D536968BD71C}"/>
                      </a:ext>
                    </a:extLst>
                  </p14:cNvPr>
                  <p14:cNvContentPartPr/>
                  <p14:nvPr/>
                </p14:nvContentPartPr>
                <p14:xfrm>
                  <a:off x="6724468" y="4736821"/>
                  <a:ext cx="92913" cy="90444"/>
                </p14:xfrm>
              </p:contentPart>
            </mc:Choice>
            <mc:Fallback xmlns="">
              <p:pic>
                <p:nvPicPr>
                  <p:cNvPr id="21545" name="Ink 21544">
                    <a:extLst>
                      <a:ext uri="{FF2B5EF4-FFF2-40B4-BE49-F238E27FC236}">
                        <a16:creationId xmlns:a16="http://schemas.microsoft.com/office/drawing/2014/main" id="{0E1267E5-3229-6743-A21D-D536968BD71C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6708982" y="4721747"/>
                    <a:ext cx="123524" cy="120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21609" name="Ink 21608">
                    <a:extLst>
                      <a:ext uri="{FF2B5EF4-FFF2-40B4-BE49-F238E27FC236}">
                        <a16:creationId xmlns:a16="http://schemas.microsoft.com/office/drawing/2014/main" id="{488F4F2D-604D-3D4F-B03F-EBE4F6937954}"/>
                      </a:ext>
                    </a:extLst>
                  </p14:cNvPr>
                  <p14:cNvContentPartPr/>
                  <p14:nvPr/>
                </p14:nvContentPartPr>
                <p14:xfrm>
                  <a:off x="6996460" y="4702955"/>
                  <a:ext cx="245618" cy="146178"/>
                </p14:xfrm>
              </p:contentPart>
            </mc:Choice>
            <mc:Fallback xmlns="">
              <p:pic>
                <p:nvPicPr>
                  <p:cNvPr id="21609" name="Ink 21608">
                    <a:extLst>
                      <a:ext uri="{FF2B5EF4-FFF2-40B4-BE49-F238E27FC236}">
                        <a16:creationId xmlns:a16="http://schemas.microsoft.com/office/drawing/2014/main" id="{488F4F2D-604D-3D4F-B03F-EBE4F6937954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6981334" y="4687473"/>
                    <a:ext cx="276230" cy="1764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21610" name="Ink 21609">
                    <a:extLst>
                      <a:ext uri="{FF2B5EF4-FFF2-40B4-BE49-F238E27FC236}">
                        <a16:creationId xmlns:a16="http://schemas.microsoft.com/office/drawing/2014/main" id="{7CEDA137-FA58-2B49-A102-4541DE4E83FD}"/>
                      </a:ext>
                    </a:extLst>
                  </p14:cNvPr>
                  <p14:cNvContentPartPr/>
                  <p14:nvPr/>
                </p14:nvContentPartPr>
                <p14:xfrm>
                  <a:off x="7330581" y="4734776"/>
                  <a:ext cx="118003" cy="79221"/>
                </p14:xfrm>
              </p:contentPart>
            </mc:Choice>
            <mc:Fallback xmlns="">
              <p:pic>
                <p:nvPicPr>
                  <p:cNvPr id="21610" name="Ink 21609">
                    <a:extLst>
                      <a:ext uri="{FF2B5EF4-FFF2-40B4-BE49-F238E27FC236}">
                        <a16:creationId xmlns:a16="http://schemas.microsoft.com/office/drawing/2014/main" id="{7CEDA137-FA58-2B49-A102-4541DE4E83FD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7315471" y="4719652"/>
                    <a:ext cx="148223" cy="1098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21612" name="Ink 21611">
                    <a:extLst>
                      <a:ext uri="{FF2B5EF4-FFF2-40B4-BE49-F238E27FC236}">
                        <a16:creationId xmlns:a16="http://schemas.microsoft.com/office/drawing/2014/main" id="{BF3A59D8-8FAD-A643-8BC4-50D115450E18}"/>
                      </a:ext>
                    </a:extLst>
                  </p14:cNvPr>
                  <p14:cNvContentPartPr/>
                  <p14:nvPr/>
                </p14:nvContentPartPr>
                <p14:xfrm>
                  <a:off x="7561283" y="4607824"/>
                  <a:ext cx="127284" cy="172695"/>
                </p14:xfrm>
              </p:contentPart>
            </mc:Choice>
            <mc:Fallback xmlns="">
              <p:pic>
                <p:nvPicPr>
                  <p:cNvPr id="21612" name="Ink 21611">
                    <a:extLst>
                      <a:ext uri="{FF2B5EF4-FFF2-40B4-BE49-F238E27FC236}">
                        <a16:creationId xmlns:a16="http://schemas.microsoft.com/office/drawing/2014/main" id="{BF3A59D8-8FAD-A643-8BC4-50D115450E18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7545822" y="4592713"/>
                    <a:ext cx="157487" cy="203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21613" name="Ink 21612">
                    <a:extLst>
                      <a:ext uri="{FF2B5EF4-FFF2-40B4-BE49-F238E27FC236}">
                        <a16:creationId xmlns:a16="http://schemas.microsoft.com/office/drawing/2014/main" id="{91DD3998-E0D1-C944-A5DB-30C7BE4E217C}"/>
                      </a:ext>
                    </a:extLst>
                  </p14:cNvPr>
                  <p14:cNvContentPartPr/>
                  <p14:nvPr/>
                </p14:nvContentPartPr>
                <p14:xfrm>
                  <a:off x="7537086" y="4678095"/>
                  <a:ext cx="111374" cy="40439"/>
                </p14:xfrm>
              </p:contentPart>
            </mc:Choice>
            <mc:Fallback xmlns="">
              <p:pic>
                <p:nvPicPr>
                  <p:cNvPr id="21613" name="Ink 21612">
                    <a:extLst>
                      <a:ext uri="{FF2B5EF4-FFF2-40B4-BE49-F238E27FC236}">
                        <a16:creationId xmlns:a16="http://schemas.microsoft.com/office/drawing/2014/main" id="{91DD3998-E0D1-C944-A5DB-30C7BE4E217C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7521948" y="4662930"/>
                    <a:ext cx="142011" cy="711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7">
                <p14:nvContentPartPr>
                  <p14:cNvPr id="21615" name="Ink 21614">
                    <a:extLst>
                      <a:ext uri="{FF2B5EF4-FFF2-40B4-BE49-F238E27FC236}">
                        <a16:creationId xmlns:a16="http://schemas.microsoft.com/office/drawing/2014/main" id="{D2C43246-2BFB-FF44-8882-AB07EB5D4AA7}"/>
                      </a:ext>
                    </a:extLst>
                  </p14:cNvPr>
                  <p14:cNvContentPartPr/>
                  <p14:nvPr/>
                </p14:nvContentPartPr>
                <p14:xfrm>
                  <a:off x="7898718" y="4618099"/>
                  <a:ext cx="33147" cy="196892"/>
                </p14:xfrm>
              </p:contentPart>
            </mc:Choice>
            <mc:Fallback xmlns="">
              <p:pic>
                <p:nvPicPr>
                  <p:cNvPr id="21615" name="Ink 21614">
                    <a:extLst>
                      <a:ext uri="{FF2B5EF4-FFF2-40B4-BE49-F238E27FC236}">
                        <a16:creationId xmlns:a16="http://schemas.microsoft.com/office/drawing/2014/main" id="{D2C43246-2BFB-FF44-8882-AB07EB5D4AA7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7883225" y="4602621"/>
                    <a:ext cx="63772" cy="2271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9">
                <p14:nvContentPartPr>
                  <p14:cNvPr id="21616" name="Ink 21615">
                    <a:extLst>
                      <a:ext uri="{FF2B5EF4-FFF2-40B4-BE49-F238E27FC236}">
                        <a16:creationId xmlns:a16="http://schemas.microsoft.com/office/drawing/2014/main" id="{FD54A969-5A15-764D-A624-21BF98396F01}"/>
                      </a:ext>
                    </a:extLst>
                  </p14:cNvPr>
                  <p14:cNvContentPartPr/>
                  <p14:nvPr/>
                </p14:nvContentPartPr>
                <p14:xfrm>
                  <a:off x="7931865" y="4679421"/>
                  <a:ext cx="101761" cy="67951"/>
                </p14:xfrm>
              </p:contentPart>
            </mc:Choice>
            <mc:Fallback xmlns="">
              <p:pic>
                <p:nvPicPr>
                  <p:cNvPr id="21616" name="Ink 21615">
                    <a:extLst>
                      <a:ext uri="{FF2B5EF4-FFF2-40B4-BE49-F238E27FC236}">
                        <a16:creationId xmlns:a16="http://schemas.microsoft.com/office/drawing/2014/main" id="{FD54A969-5A15-764D-A624-21BF98396F01}"/>
                      </a:ext>
                    </a:extLst>
                  </p:cNvPr>
                  <p:cNvPicPr/>
                  <p:nvPr/>
                </p:nvPicPr>
                <p:blipFill>
                  <a:blip r:embed="rId220"/>
                  <a:stretch>
                    <a:fillRect/>
                  </a:stretch>
                </p:blipFill>
                <p:spPr>
                  <a:xfrm>
                    <a:off x="7916763" y="4664240"/>
                    <a:ext cx="132325" cy="986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1">
                <p14:nvContentPartPr>
                  <p14:cNvPr id="21617" name="Ink 21616">
                    <a:extLst>
                      <a:ext uri="{FF2B5EF4-FFF2-40B4-BE49-F238E27FC236}">
                        <a16:creationId xmlns:a16="http://schemas.microsoft.com/office/drawing/2014/main" id="{4209372E-1A4A-5F4A-89DB-08A09B8F0A33}"/>
                      </a:ext>
                    </a:extLst>
                  </p14:cNvPr>
                  <p14:cNvContentPartPr/>
                  <p14:nvPr/>
                </p14:nvContentPartPr>
                <p14:xfrm>
                  <a:off x="8022356" y="4628043"/>
                  <a:ext cx="62316" cy="179324"/>
                </p14:xfrm>
              </p:contentPart>
            </mc:Choice>
            <mc:Fallback xmlns="">
              <p:pic>
                <p:nvPicPr>
                  <p:cNvPr id="21617" name="Ink 21616">
                    <a:extLst>
                      <a:ext uri="{FF2B5EF4-FFF2-40B4-BE49-F238E27FC236}">
                        <a16:creationId xmlns:a16="http://schemas.microsoft.com/office/drawing/2014/main" id="{4209372E-1A4A-5F4A-89DB-08A09B8F0A33}"/>
                      </a:ext>
                    </a:extLst>
                  </p:cNvPr>
                  <p:cNvPicPr/>
                  <p:nvPr/>
                </p:nvPicPr>
                <p:blipFill>
                  <a:blip r:embed="rId222"/>
                  <a:stretch>
                    <a:fillRect/>
                  </a:stretch>
                </p:blipFill>
                <p:spPr>
                  <a:xfrm>
                    <a:off x="8006956" y="4612919"/>
                    <a:ext cx="92400" cy="2099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3">
                <p14:nvContentPartPr>
                  <p14:cNvPr id="21618" name="Ink 21617">
                    <a:extLst>
                      <a:ext uri="{FF2B5EF4-FFF2-40B4-BE49-F238E27FC236}">
                        <a16:creationId xmlns:a16="http://schemas.microsoft.com/office/drawing/2014/main" id="{131F7CFD-4E14-974F-9FF6-3A46825032DC}"/>
                      </a:ext>
                    </a:extLst>
                  </p14:cNvPr>
                  <p14:cNvContentPartPr/>
                  <p14:nvPr/>
                </p14:nvContentPartPr>
                <p14:xfrm>
                  <a:off x="8171185" y="4804716"/>
                  <a:ext cx="19557" cy="82204"/>
                </p14:xfrm>
              </p:contentPart>
            </mc:Choice>
            <mc:Fallback xmlns="">
              <p:pic>
                <p:nvPicPr>
                  <p:cNvPr id="21618" name="Ink 21617">
                    <a:extLst>
                      <a:ext uri="{FF2B5EF4-FFF2-40B4-BE49-F238E27FC236}">
                        <a16:creationId xmlns:a16="http://schemas.microsoft.com/office/drawing/2014/main" id="{131F7CFD-4E14-974F-9FF6-3A46825032DC}"/>
                      </a:ext>
                    </a:extLst>
                  </p:cNvPr>
                  <p:cNvPicPr/>
                  <p:nvPr/>
                </p:nvPicPr>
                <p:blipFill>
                  <a:blip r:embed="rId224"/>
                  <a:stretch>
                    <a:fillRect/>
                  </a:stretch>
                </p:blipFill>
                <p:spPr>
                  <a:xfrm>
                    <a:off x="8156251" y="4789573"/>
                    <a:ext cx="49781" cy="1128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5">
                <p14:nvContentPartPr>
                  <p14:cNvPr id="21620" name="Ink 21619">
                    <a:extLst>
                      <a:ext uri="{FF2B5EF4-FFF2-40B4-BE49-F238E27FC236}">
                        <a16:creationId xmlns:a16="http://schemas.microsoft.com/office/drawing/2014/main" id="{5668892D-9EEA-2649-BA54-6EB4B6A45D6F}"/>
                      </a:ext>
                    </a:extLst>
                  </p14:cNvPr>
                  <p14:cNvContentPartPr/>
                  <p14:nvPr/>
                </p14:nvContentPartPr>
                <p14:xfrm>
                  <a:off x="8352831" y="4836537"/>
                  <a:ext cx="29169" cy="77895"/>
                </p14:xfrm>
              </p:contentPart>
            </mc:Choice>
            <mc:Fallback xmlns="">
              <p:pic>
                <p:nvPicPr>
                  <p:cNvPr id="21620" name="Ink 21619">
                    <a:extLst>
                      <a:ext uri="{FF2B5EF4-FFF2-40B4-BE49-F238E27FC236}">
                        <a16:creationId xmlns:a16="http://schemas.microsoft.com/office/drawing/2014/main" id="{5668892D-9EEA-2649-BA54-6EB4B6A45D6F}"/>
                      </a:ext>
                    </a:extLst>
                  </p:cNvPr>
                  <p:cNvPicPr/>
                  <p:nvPr/>
                </p:nvPicPr>
                <p:blipFill>
                  <a:blip r:embed="rId226"/>
                  <a:stretch>
                    <a:fillRect/>
                  </a:stretch>
                </p:blipFill>
                <p:spPr>
                  <a:xfrm>
                    <a:off x="8337706" y="4821030"/>
                    <a:ext cx="59778" cy="1085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7">
                <p14:nvContentPartPr>
                  <p14:cNvPr id="21621" name="Ink 21620">
                    <a:extLst>
                      <a:ext uri="{FF2B5EF4-FFF2-40B4-BE49-F238E27FC236}">
                        <a16:creationId xmlns:a16="http://schemas.microsoft.com/office/drawing/2014/main" id="{5C50D26A-CB90-754D-9F5C-1AF854FEE3BD}"/>
                      </a:ext>
                    </a:extLst>
                  </p14:cNvPr>
                  <p14:cNvContentPartPr/>
                  <p14:nvPr/>
                </p14:nvContentPartPr>
                <p14:xfrm>
                  <a:off x="6849619" y="5074532"/>
                  <a:ext cx="12927" cy="158442"/>
                </p14:xfrm>
              </p:contentPart>
            </mc:Choice>
            <mc:Fallback xmlns="">
              <p:pic>
                <p:nvPicPr>
                  <p:cNvPr id="21621" name="Ink 21620">
                    <a:extLst>
                      <a:ext uri="{FF2B5EF4-FFF2-40B4-BE49-F238E27FC236}">
                        <a16:creationId xmlns:a16="http://schemas.microsoft.com/office/drawing/2014/main" id="{5C50D26A-CB90-754D-9F5C-1AF854FEE3BD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6834178" y="5059408"/>
                    <a:ext cx="43449" cy="1890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9">
                <p14:nvContentPartPr>
                  <p14:cNvPr id="21622" name="Ink 21621">
                    <a:extLst>
                      <a:ext uri="{FF2B5EF4-FFF2-40B4-BE49-F238E27FC236}">
                        <a16:creationId xmlns:a16="http://schemas.microsoft.com/office/drawing/2014/main" id="{CE1E0A69-40AD-D141-B2CA-30E39D559326}"/>
                      </a:ext>
                    </a:extLst>
                  </p14:cNvPr>
                  <p14:cNvContentPartPr/>
                  <p14:nvPr/>
                </p14:nvContentPartPr>
                <p14:xfrm>
                  <a:off x="6868844" y="5074864"/>
                  <a:ext cx="57013" cy="62979"/>
                </p14:xfrm>
              </p:contentPart>
            </mc:Choice>
            <mc:Fallback xmlns="">
              <p:pic>
                <p:nvPicPr>
                  <p:cNvPr id="21622" name="Ink 21621">
                    <a:extLst>
                      <a:ext uri="{FF2B5EF4-FFF2-40B4-BE49-F238E27FC236}">
                        <a16:creationId xmlns:a16="http://schemas.microsoft.com/office/drawing/2014/main" id="{CE1E0A69-40AD-D141-B2CA-30E39D559326}"/>
                      </a:ext>
                    </a:extLst>
                  </p:cNvPr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6853784" y="5059749"/>
                    <a:ext cx="87492" cy="935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1">
                <p14:nvContentPartPr>
                  <p14:cNvPr id="21623" name="Ink 21622">
                    <a:extLst>
                      <a:ext uri="{FF2B5EF4-FFF2-40B4-BE49-F238E27FC236}">
                        <a16:creationId xmlns:a16="http://schemas.microsoft.com/office/drawing/2014/main" id="{50D6D564-DE25-7347-B969-594978F07D73}"/>
                      </a:ext>
                    </a:extLst>
                  </p14:cNvPr>
                  <p14:cNvContentPartPr/>
                  <p14:nvPr/>
                </p14:nvContentPartPr>
                <p14:xfrm>
                  <a:off x="6956352" y="5058953"/>
                  <a:ext cx="45080" cy="111374"/>
                </p14:xfrm>
              </p:contentPart>
            </mc:Choice>
            <mc:Fallback xmlns="">
              <p:pic>
                <p:nvPicPr>
                  <p:cNvPr id="21623" name="Ink 21622">
                    <a:extLst>
                      <a:ext uri="{FF2B5EF4-FFF2-40B4-BE49-F238E27FC236}">
                        <a16:creationId xmlns:a16="http://schemas.microsoft.com/office/drawing/2014/main" id="{50D6D564-DE25-7347-B969-594978F07D73}"/>
                      </a:ext>
                    </a:extLst>
                  </p:cNvPr>
                  <p:cNvPicPr/>
                  <p:nvPr/>
                </p:nvPicPr>
                <p:blipFill>
                  <a:blip r:embed="rId232"/>
                  <a:stretch>
                    <a:fillRect/>
                  </a:stretch>
                </p:blipFill>
                <p:spPr>
                  <a:xfrm>
                    <a:off x="6941205" y="5043815"/>
                    <a:ext cx="75734" cy="142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3">
                <p14:nvContentPartPr>
                  <p14:cNvPr id="21624" name="Ink 21623">
                    <a:extLst>
                      <a:ext uri="{FF2B5EF4-FFF2-40B4-BE49-F238E27FC236}">
                        <a16:creationId xmlns:a16="http://schemas.microsoft.com/office/drawing/2014/main" id="{727C0587-0601-C649-BE5F-492F1F5F3883}"/>
                      </a:ext>
                    </a:extLst>
                  </p14:cNvPr>
                  <p14:cNvContentPartPr/>
                  <p14:nvPr/>
                </p14:nvContentPartPr>
                <p14:xfrm>
                  <a:off x="6979886" y="5085139"/>
                  <a:ext cx="146509" cy="173358"/>
                </p14:xfrm>
              </p:contentPart>
            </mc:Choice>
            <mc:Fallback xmlns="">
              <p:pic>
                <p:nvPicPr>
                  <p:cNvPr id="21624" name="Ink 21623">
                    <a:extLst>
                      <a:ext uri="{FF2B5EF4-FFF2-40B4-BE49-F238E27FC236}">
                        <a16:creationId xmlns:a16="http://schemas.microsoft.com/office/drawing/2014/main" id="{727C0587-0601-C649-BE5F-492F1F5F3883}"/>
                      </a:ext>
                    </a:extLst>
                  </p:cNvPr>
                  <p:cNvPicPr/>
                  <p:nvPr/>
                </p:nvPicPr>
                <p:blipFill>
                  <a:blip r:embed="rId234"/>
                  <a:stretch>
                    <a:fillRect/>
                  </a:stretch>
                </p:blipFill>
                <p:spPr>
                  <a:xfrm>
                    <a:off x="6964407" y="5069673"/>
                    <a:ext cx="177107" cy="2035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5">
                <p14:nvContentPartPr>
                  <p14:cNvPr id="21626" name="Ink 21625">
                    <a:extLst>
                      <a:ext uri="{FF2B5EF4-FFF2-40B4-BE49-F238E27FC236}">
                        <a16:creationId xmlns:a16="http://schemas.microsoft.com/office/drawing/2014/main" id="{9B101615-204B-6B41-A27D-52D585850249}"/>
                      </a:ext>
                    </a:extLst>
                  </p14:cNvPr>
                  <p14:cNvContentPartPr/>
                  <p14:nvPr/>
                </p14:nvContentPartPr>
                <p14:xfrm>
                  <a:off x="7243735" y="5008901"/>
                  <a:ext cx="71929" cy="245619"/>
                </p14:xfrm>
              </p:contentPart>
            </mc:Choice>
            <mc:Fallback xmlns="">
              <p:pic>
                <p:nvPicPr>
                  <p:cNvPr id="21626" name="Ink 21625">
                    <a:extLst>
                      <a:ext uri="{FF2B5EF4-FFF2-40B4-BE49-F238E27FC236}">
                        <a16:creationId xmlns:a16="http://schemas.microsoft.com/office/drawing/2014/main" id="{9B101615-204B-6B41-A27D-52D585850249}"/>
                      </a:ext>
                    </a:extLst>
                  </p:cNvPr>
                  <p:cNvPicPr/>
                  <p:nvPr/>
                </p:nvPicPr>
                <p:blipFill>
                  <a:blip r:embed="rId236"/>
                  <a:stretch>
                    <a:fillRect/>
                  </a:stretch>
                </p:blipFill>
                <p:spPr>
                  <a:xfrm>
                    <a:off x="7228630" y="4993775"/>
                    <a:ext cx="102139" cy="2762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7">
                <p14:nvContentPartPr>
                  <p14:cNvPr id="21628" name="Ink 21627">
                    <a:extLst>
                      <a:ext uri="{FF2B5EF4-FFF2-40B4-BE49-F238E27FC236}">
                        <a16:creationId xmlns:a16="http://schemas.microsoft.com/office/drawing/2014/main" id="{A1B310F5-CB74-A745-94B9-A02BD2B65225}"/>
                      </a:ext>
                    </a:extLst>
                  </p14:cNvPr>
                  <p14:cNvContentPartPr/>
                  <p14:nvPr/>
                </p14:nvContentPartPr>
                <p14:xfrm>
                  <a:off x="7420740" y="5033761"/>
                  <a:ext cx="22540" cy="191921"/>
                </p14:xfrm>
              </p:contentPart>
            </mc:Choice>
            <mc:Fallback xmlns="">
              <p:pic>
                <p:nvPicPr>
                  <p:cNvPr id="21628" name="Ink 21627">
                    <a:extLst>
                      <a:ext uri="{FF2B5EF4-FFF2-40B4-BE49-F238E27FC236}">
                        <a16:creationId xmlns:a16="http://schemas.microsoft.com/office/drawing/2014/main" id="{A1B310F5-CB74-A745-94B9-A02BD2B65225}"/>
                      </a:ext>
                    </a:extLst>
                  </p:cNvPr>
                  <p:cNvPicPr/>
                  <p:nvPr/>
                </p:nvPicPr>
                <p:blipFill>
                  <a:blip r:embed="rId238"/>
                  <a:stretch>
                    <a:fillRect/>
                  </a:stretch>
                </p:blipFill>
                <p:spPr>
                  <a:xfrm>
                    <a:off x="7405471" y="5018638"/>
                    <a:ext cx="53442" cy="2225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9">
                <p14:nvContentPartPr>
                  <p14:cNvPr id="21629" name="Ink 21628">
                    <a:extLst>
                      <a:ext uri="{FF2B5EF4-FFF2-40B4-BE49-F238E27FC236}">
                        <a16:creationId xmlns:a16="http://schemas.microsoft.com/office/drawing/2014/main" id="{4E1B9F05-B5A0-C441-AB26-1209A050A6F9}"/>
                      </a:ext>
                    </a:extLst>
                  </p14:cNvPr>
                  <p14:cNvContentPartPr/>
                  <p14:nvPr/>
                </p14:nvContentPartPr>
                <p14:xfrm>
                  <a:off x="7440959" y="5127236"/>
                  <a:ext cx="81210" cy="33147"/>
                </p14:xfrm>
              </p:contentPart>
            </mc:Choice>
            <mc:Fallback xmlns="">
              <p:pic>
                <p:nvPicPr>
                  <p:cNvPr id="21629" name="Ink 21628">
                    <a:extLst>
                      <a:ext uri="{FF2B5EF4-FFF2-40B4-BE49-F238E27FC236}">
                        <a16:creationId xmlns:a16="http://schemas.microsoft.com/office/drawing/2014/main" id="{4E1B9F05-B5A0-C441-AB26-1209A050A6F9}"/>
                      </a:ext>
                    </a:extLst>
                  </p:cNvPr>
                  <p:cNvPicPr/>
                  <p:nvPr/>
                </p:nvPicPr>
                <p:blipFill>
                  <a:blip r:embed="rId240"/>
                  <a:stretch>
                    <a:fillRect/>
                  </a:stretch>
                </p:blipFill>
                <p:spPr>
                  <a:xfrm>
                    <a:off x="7425508" y="5111743"/>
                    <a:ext cx="111394" cy="637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1">
                <p14:nvContentPartPr>
                  <p14:cNvPr id="21630" name="Ink 21629">
                    <a:extLst>
                      <a:ext uri="{FF2B5EF4-FFF2-40B4-BE49-F238E27FC236}">
                        <a16:creationId xmlns:a16="http://schemas.microsoft.com/office/drawing/2014/main" id="{1C5AC05D-96EA-844E-BEA9-A6489BB2161A}"/>
                      </a:ext>
                    </a:extLst>
                  </p14:cNvPr>
                  <p14:cNvContentPartPr/>
                  <p14:nvPr/>
                </p14:nvContentPartPr>
                <p14:xfrm>
                  <a:off x="7521175" y="5039065"/>
                  <a:ext cx="23203" cy="179988"/>
                </p14:xfrm>
              </p:contentPart>
            </mc:Choice>
            <mc:Fallback xmlns="">
              <p:pic>
                <p:nvPicPr>
                  <p:cNvPr id="21630" name="Ink 21629">
                    <a:extLst>
                      <a:ext uri="{FF2B5EF4-FFF2-40B4-BE49-F238E27FC236}">
                        <a16:creationId xmlns:a16="http://schemas.microsoft.com/office/drawing/2014/main" id="{1C5AC05D-96EA-844E-BEA9-A6489BB2161A}"/>
                      </a:ext>
                    </a:extLst>
                  </p:cNvPr>
                  <p:cNvPicPr/>
                  <p:nvPr/>
                </p:nvPicPr>
                <p:blipFill>
                  <a:blip r:embed="rId242"/>
                  <a:stretch>
                    <a:fillRect/>
                  </a:stretch>
                </p:blipFill>
                <p:spPr>
                  <a:xfrm>
                    <a:off x="7505585" y="5023586"/>
                    <a:ext cx="54019" cy="2105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3">
                <p14:nvContentPartPr>
                  <p14:cNvPr id="21631" name="Ink 21630">
                    <a:extLst>
                      <a:ext uri="{FF2B5EF4-FFF2-40B4-BE49-F238E27FC236}">
                        <a16:creationId xmlns:a16="http://schemas.microsoft.com/office/drawing/2014/main" id="{F7E343AE-23B4-564E-86E3-A664B03FC887}"/>
                      </a:ext>
                    </a:extLst>
                  </p14:cNvPr>
                  <p14:cNvContentPartPr/>
                  <p14:nvPr/>
                </p14:nvContentPartPr>
                <p14:xfrm>
                  <a:off x="7629234" y="5209440"/>
                  <a:ext cx="22540" cy="45080"/>
                </p14:xfrm>
              </p:contentPart>
            </mc:Choice>
            <mc:Fallback xmlns="">
              <p:pic>
                <p:nvPicPr>
                  <p:cNvPr id="21631" name="Ink 21630">
                    <a:extLst>
                      <a:ext uri="{FF2B5EF4-FFF2-40B4-BE49-F238E27FC236}">
                        <a16:creationId xmlns:a16="http://schemas.microsoft.com/office/drawing/2014/main" id="{F7E343AE-23B4-564E-86E3-A664B03FC887}"/>
                      </a:ext>
                    </a:extLst>
                  </p:cNvPr>
                  <p:cNvPicPr/>
                  <p:nvPr/>
                </p:nvPicPr>
                <p:blipFill>
                  <a:blip r:embed="rId244"/>
                  <a:stretch>
                    <a:fillRect/>
                  </a:stretch>
                </p:blipFill>
                <p:spPr>
                  <a:xfrm>
                    <a:off x="7613965" y="5193932"/>
                    <a:ext cx="53442" cy="757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5">
                <p14:nvContentPartPr>
                  <p14:cNvPr id="21633" name="Ink 21632">
                    <a:extLst>
                      <a:ext uri="{FF2B5EF4-FFF2-40B4-BE49-F238E27FC236}">
                        <a16:creationId xmlns:a16="http://schemas.microsoft.com/office/drawing/2014/main" id="{F0B4AFFE-1FB8-954D-B38A-8409D905AB9D}"/>
                      </a:ext>
                    </a:extLst>
                  </p14:cNvPr>
                  <p14:cNvContentPartPr/>
                  <p14:nvPr/>
                </p14:nvContentPartPr>
                <p14:xfrm>
                  <a:off x="7691550" y="4989013"/>
                  <a:ext cx="125958" cy="270479"/>
                </p14:xfrm>
              </p:contentPart>
            </mc:Choice>
            <mc:Fallback xmlns="">
              <p:pic>
                <p:nvPicPr>
                  <p:cNvPr id="21633" name="Ink 21632">
                    <a:extLst>
                      <a:ext uri="{FF2B5EF4-FFF2-40B4-BE49-F238E27FC236}">
                        <a16:creationId xmlns:a16="http://schemas.microsoft.com/office/drawing/2014/main" id="{F0B4AFFE-1FB8-954D-B38A-8409D905AB9D}"/>
                      </a:ext>
                    </a:extLst>
                  </p:cNvPr>
                  <p:cNvPicPr/>
                  <p:nvPr/>
                </p:nvPicPr>
                <p:blipFill>
                  <a:blip r:embed="rId246"/>
                  <a:stretch>
                    <a:fillRect/>
                  </a:stretch>
                </p:blipFill>
                <p:spPr>
                  <a:xfrm>
                    <a:off x="7676075" y="4973547"/>
                    <a:ext cx="156548" cy="3010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7">
                <p14:nvContentPartPr>
                  <p14:cNvPr id="21719" name="Ink 21718">
                    <a:extLst>
                      <a:ext uri="{FF2B5EF4-FFF2-40B4-BE49-F238E27FC236}">
                        <a16:creationId xmlns:a16="http://schemas.microsoft.com/office/drawing/2014/main" id="{C17179D2-D996-DE43-8A3D-49F107ECD998}"/>
                      </a:ext>
                    </a:extLst>
                  </p14:cNvPr>
                  <p14:cNvContentPartPr/>
                  <p14:nvPr/>
                </p14:nvContentPartPr>
                <p14:xfrm>
                  <a:off x="5281457" y="5573434"/>
                  <a:ext cx="52560" cy="120600"/>
                </p14:xfrm>
              </p:contentPart>
            </mc:Choice>
            <mc:Fallback xmlns="">
              <p:pic>
                <p:nvPicPr>
                  <p:cNvPr id="21719" name="Ink 21718">
                    <a:extLst>
                      <a:ext uri="{FF2B5EF4-FFF2-40B4-BE49-F238E27FC236}">
                        <a16:creationId xmlns:a16="http://schemas.microsoft.com/office/drawing/2014/main" id="{C17179D2-D996-DE43-8A3D-49F107ECD998}"/>
                      </a:ext>
                    </a:extLst>
                  </p:cNvPr>
                  <p:cNvPicPr/>
                  <p:nvPr/>
                </p:nvPicPr>
                <p:blipFill>
                  <a:blip r:embed="rId248"/>
                  <a:stretch>
                    <a:fillRect/>
                  </a:stretch>
                </p:blipFill>
                <p:spPr>
                  <a:xfrm>
                    <a:off x="5266337" y="5557954"/>
                    <a:ext cx="83160" cy="15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9">
                <p14:nvContentPartPr>
                  <p14:cNvPr id="21721" name="Ink 21720">
                    <a:extLst>
                      <a:ext uri="{FF2B5EF4-FFF2-40B4-BE49-F238E27FC236}">
                        <a16:creationId xmlns:a16="http://schemas.microsoft.com/office/drawing/2014/main" id="{565F0049-66C8-8B4B-9777-0D301A0CA861}"/>
                      </a:ext>
                    </a:extLst>
                  </p14:cNvPr>
                  <p14:cNvContentPartPr/>
                  <p14:nvPr/>
                </p14:nvContentPartPr>
                <p14:xfrm>
                  <a:off x="5522657" y="5589274"/>
                  <a:ext cx="29520" cy="66240"/>
                </p14:xfrm>
              </p:contentPart>
            </mc:Choice>
            <mc:Fallback xmlns="">
              <p:pic>
                <p:nvPicPr>
                  <p:cNvPr id="21721" name="Ink 21720">
                    <a:extLst>
                      <a:ext uri="{FF2B5EF4-FFF2-40B4-BE49-F238E27FC236}">
                        <a16:creationId xmlns:a16="http://schemas.microsoft.com/office/drawing/2014/main" id="{565F0049-66C8-8B4B-9777-0D301A0CA861}"/>
                      </a:ext>
                    </a:extLst>
                  </p:cNvPr>
                  <p:cNvPicPr/>
                  <p:nvPr/>
                </p:nvPicPr>
                <p:blipFill>
                  <a:blip r:embed="rId250"/>
                  <a:stretch>
                    <a:fillRect/>
                  </a:stretch>
                </p:blipFill>
                <p:spPr>
                  <a:xfrm>
                    <a:off x="5507177" y="5574154"/>
                    <a:ext cx="59760" cy="968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5184892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1">
            <a:extLst>
              <a:ext uri="{FF2B5EF4-FFF2-40B4-BE49-F238E27FC236}">
                <a16:creationId xmlns:a16="http://schemas.microsoft.com/office/drawing/2014/main" id="{40289792-4662-9A4B-9306-CB1E7DCD4C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70658" name="Footer Placeholder 2">
            <a:extLst>
              <a:ext uri="{FF2B5EF4-FFF2-40B4-BE49-F238E27FC236}">
                <a16:creationId xmlns:a16="http://schemas.microsoft.com/office/drawing/2014/main" id="{BA7B0999-BDBF-1243-AEDC-DA2F4E05B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59" name="Slide Number Placeholder 3">
            <a:extLst>
              <a:ext uri="{FF2B5EF4-FFF2-40B4-BE49-F238E27FC236}">
                <a16:creationId xmlns:a16="http://schemas.microsoft.com/office/drawing/2014/main" id="{F7D37954-9D1D-1343-8B2A-0D3438C2E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F511F97-0FD6-7F44-A9E6-EBC2FA4DCEB9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E44F8FF0-8FA2-6343-8275-217B5C9E5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1788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sensitivity to </a:t>
            </a:r>
            <a:r>
              <a:rPr lang="el-GR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endParaRPr lang="en-GB" altLang="en-US" sz="32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70661" name="Picture 5">
            <a:extLst>
              <a:ext uri="{FF2B5EF4-FFF2-40B4-BE49-F238E27FC236}">
                <a16:creationId xmlns:a16="http://schemas.microsoft.com/office/drawing/2014/main" id="{9E90F172-0154-E34B-B754-4F8F143A5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2667000"/>
            <a:ext cx="44767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Box 7">
            <a:extLst>
              <a:ext uri="{FF2B5EF4-FFF2-40B4-BE49-F238E27FC236}">
                <a16:creationId xmlns:a16="http://schemas.microsoft.com/office/drawing/2014/main" id="{BB97246F-99D0-6643-9B7D-67CA4AE56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14400"/>
            <a:ext cx="78962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can be that the effect of a given hypothesized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very small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to the background-only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0) prediction.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means that the distributions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|0)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will be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almost the same:</a:t>
            </a:r>
          </a:p>
        </p:txBody>
      </p:sp>
    </p:spTree>
    <p:extLst>
      <p:ext uri="{BB962C8B-B14F-4D97-AF65-F5344CB8AC3E}">
        <p14:creationId xmlns:p14="http://schemas.microsoft.com/office/powerpoint/2010/main" val="6886641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Date Placeholder 1">
            <a:extLst>
              <a:ext uri="{FF2B5EF4-FFF2-40B4-BE49-F238E27FC236}">
                <a16:creationId xmlns:a16="http://schemas.microsoft.com/office/drawing/2014/main" id="{39F570AD-04E5-CE4F-958D-1931893EE49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71682" name="Footer Placeholder 2">
            <a:extLst>
              <a:ext uri="{FF2B5EF4-FFF2-40B4-BE49-F238E27FC236}">
                <a16:creationId xmlns:a16="http://schemas.microsoft.com/office/drawing/2014/main" id="{AA21DE7E-00E5-C541-864C-A2FBEB56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</a:rPr>
              <a:t>TAE 2021 / Statistics for PP Lecture 2</a:t>
            </a:r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71683" name="Slide Number Placeholder 3">
            <a:extLst>
              <a:ext uri="{FF2B5EF4-FFF2-40B4-BE49-F238E27FC236}">
                <a16:creationId xmlns:a16="http://schemas.microsoft.com/office/drawing/2014/main" id="{61768BA8-F834-9E46-A233-F23263066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E81951D-E4C3-E24C-8A1C-748E2EB4CD82}" type="slidenum">
              <a:rPr lang="en-GB" altLang="en-US" sz="1400">
                <a:solidFill>
                  <a:srgbClr val="0070C0"/>
                </a:solidFill>
              </a:rPr>
              <a:pPr/>
              <a:t>41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CDB91579-55D9-674D-8D4D-F0DBE4494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1788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+mj-lt"/>
                <a:ea typeface="ＭＳ Ｐゴシック" charset="-128"/>
                <a:cs typeface="ＭＳ Ｐゴシック" charset="-128"/>
              </a:rPr>
              <a:t>Having sufficient sensitivity</a:t>
            </a:r>
          </a:p>
        </p:txBody>
      </p:sp>
      <p:pic>
        <p:nvPicPr>
          <p:cNvPr id="71685" name="Picture 6">
            <a:extLst>
              <a:ext uri="{FF2B5EF4-FFF2-40B4-BE49-F238E27FC236}">
                <a16:creationId xmlns:a16="http://schemas.microsoft.com/office/drawing/2014/main" id="{05AA4D68-17DD-7F40-8189-15B1D0408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3954463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TextBox 7">
            <a:extLst>
              <a:ext uri="{FF2B5EF4-FFF2-40B4-BE49-F238E27FC236}">
                <a16:creationId xmlns:a16="http://schemas.microsoft.com/office/drawing/2014/main" id="{E0AFA1BF-28A1-1249-9B9E-E9C89D78E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90600"/>
            <a:ext cx="7896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contrast, having sensitivity to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means that the distributions</a:t>
            </a:r>
          </a:p>
          <a:p>
            <a:r>
              <a:rPr lang="en-US" altLang="en-US" i="1" dirty="0">
                <a:solidFill>
                  <a:srgbClr val="0070C0"/>
                </a:solidFill>
              </a:rPr>
              <a:t>f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</a:rPr>
              <a:t>μ</a:t>
            </a:r>
            <a:r>
              <a:rPr lang="en-US" altLang="en-US" dirty="0">
                <a:solidFill>
                  <a:srgbClr val="0070C0"/>
                </a:solidFill>
              </a:rPr>
              <a:t>|</a:t>
            </a:r>
            <a:r>
              <a:rPr lang="el-GR" altLang="en-US" i="1" dirty="0">
                <a:solidFill>
                  <a:srgbClr val="0070C0"/>
                </a:solidFill>
              </a:rPr>
              <a:t>μ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f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</a:rPr>
              <a:t>μ</a:t>
            </a:r>
            <a:r>
              <a:rPr lang="en-US" altLang="en-US" dirty="0">
                <a:solidFill>
                  <a:srgbClr val="0070C0"/>
                </a:solidFill>
              </a:rPr>
              <a:t>|0)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more separated: </a:t>
            </a:r>
          </a:p>
        </p:txBody>
      </p:sp>
      <p:sp>
        <p:nvSpPr>
          <p:cNvPr id="71687" name="TextBox 8">
            <a:extLst>
              <a:ext uri="{FF2B5EF4-FFF2-40B4-BE49-F238E27FC236}">
                <a16:creationId xmlns:a16="http://schemas.microsoft.com/office/drawing/2014/main" id="{BAFAB359-5BE4-E24C-AB89-A83DC3C2B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05400"/>
            <a:ext cx="83588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is, the power (probability to reject </a:t>
            </a:r>
            <a:r>
              <a:rPr lang="el-GR" altLang="en-US" i="1" dirty="0">
                <a:solidFill>
                  <a:srgbClr val="0070C0"/>
                </a:solidFill>
              </a:rPr>
              <a:t>μ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l-GR" altLang="en-US" i="1" dirty="0">
                <a:solidFill>
                  <a:srgbClr val="0070C0"/>
                </a:solidFill>
              </a:rPr>
              <a:t>μ</a:t>
            </a:r>
            <a:r>
              <a:rPr lang="en-US" altLang="en-US" dirty="0">
                <a:solidFill>
                  <a:srgbClr val="0070C0"/>
                </a:solidFill>
              </a:rPr>
              <a:t> = 0)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substantially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than </a:t>
            </a:r>
            <a:r>
              <a:rPr lang="el-GR" altLang="en-US" i="1" dirty="0">
                <a:solidFill>
                  <a:srgbClr val="0070C0"/>
                </a:solidFill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.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this power as a measure of the sensitivity.</a:t>
            </a:r>
          </a:p>
        </p:txBody>
      </p:sp>
    </p:spTree>
    <p:extLst>
      <p:ext uri="{BB962C8B-B14F-4D97-AF65-F5344CB8AC3E}">
        <p14:creationId xmlns:p14="http://schemas.microsoft.com/office/powerpoint/2010/main" val="6576808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1">
            <a:extLst>
              <a:ext uri="{FF2B5EF4-FFF2-40B4-BE49-F238E27FC236}">
                <a16:creationId xmlns:a16="http://schemas.microsoft.com/office/drawing/2014/main" id="{908067D5-22D3-084B-823F-CABB7CF6A59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72706" name="Footer Placeholder 2">
            <a:extLst>
              <a:ext uri="{FF2B5EF4-FFF2-40B4-BE49-F238E27FC236}">
                <a16:creationId xmlns:a16="http://schemas.microsoft.com/office/drawing/2014/main" id="{CD8BBC9C-933D-AD42-AC4B-51CFDBBB7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02622F9D-93A4-D046-A3BC-5CA154E56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49B2DD8-6F3C-C54E-8061-B7652AF0F8EE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93D4E1C7-0E05-534F-A5CF-F0050EEBF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1788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Spurious exclusion</a:t>
            </a:r>
            <a:endParaRPr lang="en-GB" altLang="en-US" sz="3200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2709" name="Picture 5">
            <a:extLst>
              <a:ext uri="{FF2B5EF4-FFF2-40B4-BE49-F238E27FC236}">
                <a16:creationId xmlns:a16="http://schemas.microsoft.com/office/drawing/2014/main" id="{5E8432BA-D62A-7F41-A5F5-180B49730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0" y="2779713"/>
            <a:ext cx="4343400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TextBox 8">
            <a:extLst>
              <a:ext uri="{FF2B5EF4-FFF2-40B4-BE49-F238E27FC236}">
                <a16:creationId xmlns:a16="http://schemas.microsoft.com/office/drawing/2014/main" id="{094BF279-3CAD-5948-8889-82FC49ECE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90600"/>
            <a:ext cx="83820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the case of low sensitivity.  By construction the probability to reject </a:t>
            </a:r>
            <a:r>
              <a:rPr lang="el-GR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</a:t>
            </a:r>
            <a:r>
              <a:rPr lang="el-GR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 is </a:t>
            </a:r>
            <a:r>
              <a:rPr lang="el-GR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(e.g., 5%).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probability to reject </a:t>
            </a:r>
            <a:r>
              <a:rPr lang="el-GR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</a:t>
            </a:r>
            <a:r>
              <a:rPr lang="el-GR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0 (the power) is only slightly greater than </a:t>
            </a:r>
            <a:r>
              <a:rPr lang="el-GR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2711" name="TextBox 9">
            <a:extLst>
              <a:ext uri="{FF2B5EF4-FFF2-40B4-BE49-F238E27FC236}">
                <a16:creationId xmlns:a16="http://schemas.microsoft.com/office/drawing/2014/main" id="{5F9FEE20-C166-6A46-B53D-4A77D50F6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048000"/>
            <a:ext cx="388620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means that with probability of around </a:t>
            </a:r>
            <a:r>
              <a:rPr lang="el-GR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5% (slightly higher), one excludes hypotheses to which one has essentially no sensitivity (e.g.,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b="1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1000 TeV).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“Spurious exclusion”</a:t>
            </a:r>
          </a:p>
        </p:txBody>
      </p:sp>
    </p:spTree>
    <p:extLst>
      <p:ext uri="{BB962C8B-B14F-4D97-AF65-F5344CB8AC3E}">
        <p14:creationId xmlns:p14="http://schemas.microsoft.com/office/powerpoint/2010/main" val="3296953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Date Placeholder 1">
            <a:extLst>
              <a:ext uri="{FF2B5EF4-FFF2-40B4-BE49-F238E27FC236}">
                <a16:creationId xmlns:a16="http://schemas.microsoft.com/office/drawing/2014/main" id="{D925FC0D-C6DD-5B40-88D8-8BA1FDF5D9E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73730" name="Footer Placeholder 2">
            <a:extLst>
              <a:ext uri="{FF2B5EF4-FFF2-40B4-BE49-F238E27FC236}">
                <a16:creationId xmlns:a16="http://schemas.microsoft.com/office/drawing/2014/main" id="{7166F6A8-9766-024E-97A6-BC23206A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731" name="Slide Number Placeholder 3">
            <a:extLst>
              <a:ext uri="{FF2B5EF4-FFF2-40B4-BE49-F238E27FC236}">
                <a16:creationId xmlns:a16="http://schemas.microsoft.com/office/drawing/2014/main" id="{148631E1-2A8B-B24C-83D4-3BBF6DA00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AFB19F2-58E7-1B47-8A83-D4BD282BDEC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7634FB17-D63C-A749-8CC8-B037EA0E2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31788"/>
            <a:ext cx="81803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Ways of addressing spurious exclusion</a:t>
            </a:r>
          </a:p>
        </p:txBody>
      </p:sp>
      <p:sp>
        <p:nvSpPr>
          <p:cNvPr id="73733" name="TextBox 9">
            <a:extLst>
              <a:ext uri="{FF2B5EF4-FFF2-40B4-BE49-F238E27FC236}">
                <a16:creationId xmlns:a16="http://schemas.microsoft.com/office/drawing/2014/main" id="{85CEF972-E32F-784D-A0D7-4BE1BC6A2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43000"/>
            <a:ext cx="7713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problem of excluding parameter values to which one has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sensitivity known for a long time; see e.g.,</a:t>
            </a:r>
          </a:p>
        </p:txBody>
      </p:sp>
      <p:pic>
        <p:nvPicPr>
          <p:cNvPr id="73734" name="Picture 10">
            <a:extLst>
              <a:ext uri="{FF2B5EF4-FFF2-40B4-BE49-F238E27FC236}">
                <a16:creationId xmlns:a16="http://schemas.microsoft.com/office/drawing/2014/main" id="{F5AACABD-8F21-8B4E-991E-15D29E1EC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11388"/>
            <a:ext cx="80772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5" name="TextBox 11">
            <a:extLst>
              <a:ext uri="{FF2B5EF4-FFF2-40B4-BE49-F238E27FC236}">
                <a16:creationId xmlns:a16="http://schemas.microsoft.com/office/drawing/2014/main" id="{B247B118-98E0-F64A-A0BD-9C3BB928B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971800"/>
            <a:ext cx="7959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1990s this was re-examined for the LEP Higgs search by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Alex Read and others</a:t>
            </a:r>
          </a:p>
        </p:txBody>
      </p:sp>
      <p:pic>
        <p:nvPicPr>
          <p:cNvPr id="73736" name="Picture 12">
            <a:extLst>
              <a:ext uri="{FF2B5EF4-FFF2-40B4-BE49-F238E27FC236}">
                <a16:creationId xmlns:a16="http://schemas.microsoft.com/office/drawing/2014/main" id="{DDE72B99-BCC8-F143-A391-AC86AE785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962400"/>
            <a:ext cx="8124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7" name="TextBox 13">
            <a:extLst>
              <a:ext uri="{FF2B5EF4-FFF2-40B4-BE49-F238E27FC236}">
                <a16:creationId xmlns:a16="http://schemas.microsoft.com/office/drawing/2014/main" id="{0B9D5DD5-FC47-B34F-A459-9916883F8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24400"/>
            <a:ext cx="78803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led to the “CL</a:t>
            </a:r>
            <a:r>
              <a:rPr lang="en-US" altLang="en-US" i="1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procedure for upper limits.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Unified intervals also effectively reduce spurious exclusion by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particular choice of critical region.</a:t>
            </a:r>
          </a:p>
        </p:txBody>
      </p:sp>
    </p:spTree>
    <p:extLst>
      <p:ext uri="{BB962C8B-B14F-4D97-AF65-F5344CB8AC3E}">
        <p14:creationId xmlns:p14="http://schemas.microsoft.com/office/powerpoint/2010/main" val="15154921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Date Placeholder 1">
            <a:extLst>
              <a:ext uri="{FF2B5EF4-FFF2-40B4-BE49-F238E27FC236}">
                <a16:creationId xmlns:a16="http://schemas.microsoft.com/office/drawing/2014/main" id="{6E7BF65D-742A-114F-8996-A0A07E45076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74754" name="Footer Placeholder 2">
            <a:extLst>
              <a:ext uri="{FF2B5EF4-FFF2-40B4-BE49-F238E27FC236}">
                <a16:creationId xmlns:a16="http://schemas.microsoft.com/office/drawing/2014/main" id="{3D76C6D8-5A47-7E4B-B306-87F558E32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755" name="Slide Number Placeholder 3">
            <a:extLst>
              <a:ext uri="{FF2B5EF4-FFF2-40B4-BE49-F238E27FC236}">
                <a16:creationId xmlns:a16="http://schemas.microsoft.com/office/drawing/2014/main" id="{82F8DA8A-59DE-0440-9EBD-F287662B3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1C65B01-9511-824B-82D9-41C5C48498E8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25E992EB-D359-1847-80F7-810F005B4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5588"/>
            <a:ext cx="89154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CL</a:t>
            </a:r>
            <a:r>
              <a:rPr lang="en-GB" altLang="en-US" sz="3200" i="1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procedure</a:t>
            </a:r>
          </a:p>
        </p:txBody>
      </p:sp>
      <p:pic>
        <p:nvPicPr>
          <p:cNvPr id="74757" name="Picture 2" descr="http://www.pp.rhul.ac.uk/~cowan/temp/Qdist3_cls.gif">
            <a:extLst>
              <a:ext uri="{FF2B5EF4-FFF2-40B4-BE49-F238E27FC236}">
                <a16:creationId xmlns:a16="http://schemas.microsoft.com/office/drawing/2014/main" id="{C5C68C04-543D-D043-9C5F-E70893974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279650"/>
            <a:ext cx="4037012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TextBox 8">
            <a:extLst>
              <a:ext uri="{FF2B5EF4-FFF2-40B4-BE49-F238E27FC236}">
                <a16:creationId xmlns:a16="http://schemas.microsoft.com/office/drawing/2014/main" id="{FC84468D-7D28-2147-A650-83BEDE818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3109913"/>
            <a:ext cx="1357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  </a:t>
            </a:r>
          </a:p>
        </p:txBody>
      </p:sp>
      <p:sp>
        <p:nvSpPr>
          <p:cNvPr id="74759" name="TextBox 9">
            <a:extLst>
              <a:ext uri="{FF2B5EF4-FFF2-40B4-BE49-F238E27FC236}">
                <a16:creationId xmlns:a16="http://schemas.microsoft.com/office/drawing/2014/main" id="{D83373EA-F4C4-AB43-8F5E-EA40073CF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686175"/>
            <a:ext cx="160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s+b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  </a:t>
            </a:r>
          </a:p>
        </p:txBody>
      </p:sp>
      <p:sp>
        <p:nvSpPr>
          <p:cNvPr id="74760" name="TextBox 10">
            <a:extLst>
              <a:ext uri="{FF2B5EF4-FFF2-40B4-BE49-F238E27FC236}">
                <a16:creationId xmlns:a16="http://schemas.microsoft.com/office/drawing/2014/main" id="{93CE2E0E-0218-9149-8EE3-300C8398F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75" y="4506913"/>
            <a:ext cx="636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s+b</a:t>
            </a:r>
          </a:p>
        </p:txBody>
      </p:sp>
      <p:sp>
        <p:nvSpPr>
          <p:cNvPr id="74761" name="TextBox 11">
            <a:extLst>
              <a:ext uri="{FF2B5EF4-FFF2-40B4-BE49-F238E27FC236}">
                <a16:creationId xmlns:a16="http://schemas.microsoft.com/office/drawing/2014/main" id="{658FC46F-C040-FF4F-8045-9B034BE7D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4722813"/>
            <a:ext cx="450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cxnSp>
        <p:nvCxnSpPr>
          <p:cNvPr id="74762" name="Straight Arrow Connector 13">
            <a:extLst>
              <a:ext uri="{FF2B5EF4-FFF2-40B4-BE49-F238E27FC236}">
                <a16:creationId xmlns:a16="http://schemas.microsoft.com/office/drawing/2014/main" id="{5BC8438D-9E8F-1645-8D1B-E2966907C0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7313" y="3930650"/>
            <a:ext cx="865187" cy="360363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3" name="Straight Arrow Connector 14">
            <a:extLst>
              <a:ext uri="{FF2B5EF4-FFF2-40B4-BE49-F238E27FC236}">
                <a16:creationId xmlns:a16="http://schemas.microsoft.com/office/drawing/2014/main" id="{E8343505-7BD3-5A4D-BF16-5284CD3ED85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84438" y="5083175"/>
            <a:ext cx="1582737" cy="287338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4" name="Straight Arrow Connector 18">
            <a:extLst>
              <a:ext uri="{FF2B5EF4-FFF2-40B4-BE49-F238E27FC236}">
                <a16:creationId xmlns:a16="http://schemas.microsoft.com/office/drawing/2014/main" id="{D8ACC87B-E1FD-F942-A508-03558CF3ACA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219700" y="3427413"/>
            <a:ext cx="1008063" cy="4318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5" name="Straight Arrow Connector 21">
            <a:extLst>
              <a:ext uri="{FF2B5EF4-FFF2-40B4-BE49-F238E27FC236}">
                <a16:creationId xmlns:a16="http://schemas.microsoft.com/office/drawing/2014/main" id="{8A50EABB-ECFE-6A4E-96C7-1CA8D98CF02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787900" y="4795838"/>
            <a:ext cx="1368425" cy="574675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66" name="TextBox 16">
            <a:extLst>
              <a:ext uri="{FF2B5EF4-FFF2-40B4-BE49-F238E27FC236}">
                <a16:creationId xmlns:a16="http://schemas.microsoft.com/office/drawing/2014/main" id="{2D2A4E38-25E0-E848-A685-AC10C5930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1009650"/>
            <a:ext cx="8308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usual formulation of CL</a:t>
            </a:r>
            <a:r>
              <a:rPr lang="en-US" alt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one tests both the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 (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and</a:t>
            </a:r>
          </a:p>
          <a:p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0 (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altLang="en-US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hypotheses with the same statistic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-2ln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336812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Date Placeholder 1">
            <a:extLst>
              <a:ext uri="{FF2B5EF4-FFF2-40B4-BE49-F238E27FC236}">
                <a16:creationId xmlns:a16="http://schemas.microsoft.com/office/drawing/2014/main" id="{2658D458-55A5-2E4B-8733-23750B002ED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75778" name="Footer Placeholder 2">
            <a:extLst>
              <a:ext uri="{FF2B5EF4-FFF2-40B4-BE49-F238E27FC236}">
                <a16:creationId xmlns:a16="http://schemas.microsoft.com/office/drawing/2014/main" id="{31E708BD-20F7-2A4B-AED1-BB30D697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779" name="Slide Number Placeholder 3">
            <a:extLst>
              <a:ext uri="{FF2B5EF4-FFF2-40B4-BE49-F238E27FC236}">
                <a16:creationId xmlns:a16="http://schemas.microsoft.com/office/drawing/2014/main" id="{B05B97FE-6E78-AC4C-87FA-F91BBFE10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A0A05D4-7C13-2C4E-9C77-07F939F552ED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780" name="Rectangle 2">
            <a:extLst>
              <a:ext uri="{FF2B5EF4-FFF2-40B4-BE49-F238E27FC236}">
                <a16:creationId xmlns:a16="http://schemas.microsoft.com/office/drawing/2014/main" id="{8C746596-2537-DC49-963E-5E95F0098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5588"/>
            <a:ext cx="89154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CL</a:t>
            </a:r>
            <a:r>
              <a:rPr lang="en-GB" altLang="en-US" sz="3200" i="1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procedure (2)</a:t>
            </a:r>
          </a:p>
        </p:txBody>
      </p:sp>
      <p:sp>
        <p:nvSpPr>
          <p:cNvPr id="75781" name="TextBox 16">
            <a:extLst>
              <a:ext uri="{FF2B5EF4-FFF2-40B4-BE49-F238E27FC236}">
                <a16:creationId xmlns:a16="http://schemas.microsoft.com/office/drawing/2014/main" id="{788AD344-7C27-C84E-A6DB-59DA7D6A2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66800"/>
            <a:ext cx="80644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before, “low sensitivity” means the distributions of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</a:t>
            </a:r>
          </a:p>
          <a:p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very close:</a:t>
            </a:r>
          </a:p>
        </p:txBody>
      </p:sp>
      <p:pic>
        <p:nvPicPr>
          <p:cNvPr id="75782" name="Picture 2" descr="http://www.pp.rhul.ac.uk/~cowan/temp/Qdist0.gif">
            <a:extLst>
              <a:ext uri="{FF2B5EF4-FFF2-40B4-BE49-F238E27FC236}">
                <a16:creationId xmlns:a16="http://schemas.microsoft.com/office/drawing/2014/main" id="{0294BF9F-1DFA-2D45-ABCE-053BB421E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2286000"/>
            <a:ext cx="4032250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TextBox 8">
            <a:extLst>
              <a:ext uri="{FF2B5EF4-FFF2-40B4-BE49-F238E27FC236}">
                <a16:creationId xmlns:a16="http://schemas.microsoft.com/office/drawing/2014/main" id="{6F2B736C-568F-0849-A919-48BB2C987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8" y="2030413"/>
            <a:ext cx="1357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  </a:t>
            </a:r>
          </a:p>
        </p:txBody>
      </p:sp>
      <p:sp>
        <p:nvSpPr>
          <p:cNvPr id="75784" name="TextBox 9">
            <a:extLst>
              <a:ext uri="{FF2B5EF4-FFF2-40B4-BE49-F238E27FC236}">
                <a16:creationId xmlns:a16="http://schemas.microsoft.com/office/drawing/2014/main" id="{6DF2C014-3E88-3449-B5D7-B6BBD0F27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488" y="2686050"/>
            <a:ext cx="1611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s+b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  </a:t>
            </a:r>
          </a:p>
        </p:txBody>
      </p:sp>
      <p:sp>
        <p:nvSpPr>
          <p:cNvPr id="75785" name="TextBox 10">
            <a:extLst>
              <a:ext uri="{FF2B5EF4-FFF2-40B4-BE49-F238E27FC236}">
                <a16:creationId xmlns:a16="http://schemas.microsoft.com/office/drawing/2014/main" id="{495049BC-57CC-DD4C-86D4-9753EEE69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213" y="4384675"/>
            <a:ext cx="636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s+b</a:t>
            </a:r>
          </a:p>
        </p:txBody>
      </p:sp>
      <p:sp>
        <p:nvSpPr>
          <p:cNvPr id="75786" name="TextBox 11">
            <a:extLst>
              <a:ext uri="{FF2B5EF4-FFF2-40B4-BE49-F238E27FC236}">
                <a16:creationId xmlns:a16="http://schemas.microsoft.com/office/drawing/2014/main" id="{D61884CE-DF52-F646-8399-191E78DAF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486275"/>
            <a:ext cx="450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cxnSp>
        <p:nvCxnSpPr>
          <p:cNvPr id="75787" name="Straight Arrow Connector 13">
            <a:extLst>
              <a:ext uri="{FF2B5EF4-FFF2-40B4-BE49-F238E27FC236}">
                <a16:creationId xmlns:a16="http://schemas.microsoft.com/office/drawing/2014/main" id="{AA41DC01-2C1B-F34E-80B1-ECAAF2E7A02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846513" y="3190875"/>
            <a:ext cx="431800" cy="4318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8" name="Straight Arrow Connector 14">
            <a:extLst>
              <a:ext uri="{FF2B5EF4-FFF2-40B4-BE49-F238E27FC236}">
                <a16:creationId xmlns:a16="http://schemas.microsoft.com/office/drawing/2014/main" id="{8192CB52-0E0B-374F-A9BA-479FA86E8C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62225" y="4846638"/>
            <a:ext cx="1800225" cy="4318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9" name="Straight Arrow Connector 18">
            <a:extLst>
              <a:ext uri="{FF2B5EF4-FFF2-40B4-BE49-F238E27FC236}">
                <a16:creationId xmlns:a16="http://schemas.microsoft.com/office/drawing/2014/main" id="{FC3E5001-9C41-DF47-BE40-48CE73D71AF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076825" y="2349500"/>
            <a:ext cx="792163" cy="6477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90" name="Straight Arrow Connector 21">
            <a:extLst>
              <a:ext uri="{FF2B5EF4-FFF2-40B4-BE49-F238E27FC236}">
                <a16:creationId xmlns:a16="http://schemas.microsoft.com/office/drawing/2014/main" id="{AC244686-6F70-AE48-A755-BD36AB08768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226050" y="4919663"/>
            <a:ext cx="863600" cy="503237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865984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Date Placeholder 1">
            <a:extLst>
              <a:ext uri="{FF2B5EF4-FFF2-40B4-BE49-F238E27FC236}">
                <a16:creationId xmlns:a16="http://schemas.microsoft.com/office/drawing/2014/main" id="{90BEF364-5643-1F4E-81E8-C59DFAD0CEA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76802" name="Footer Placeholder 2">
            <a:extLst>
              <a:ext uri="{FF2B5EF4-FFF2-40B4-BE49-F238E27FC236}">
                <a16:creationId xmlns:a16="http://schemas.microsoft.com/office/drawing/2014/main" id="{EF34B95C-56D1-C24A-B0E4-9C66B8C21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A95A4F5C-E2EA-AB40-9077-8C8F027C3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03B6A64-74E0-FC4A-9DB4-D6176D179DC6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6804" name="Picture 12" descr="http://www.pp.rhul.ac.uk/~cowan/temp/Qdist3.gif">
            <a:extLst>
              <a:ext uri="{FF2B5EF4-FFF2-40B4-BE49-F238E27FC236}">
                <a16:creationId xmlns:a16="http://schemas.microsoft.com/office/drawing/2014/main" id="{16EEF825-8B07-5442-B958-E5CB56647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916113"/>
            <a:ext cx="36544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TextBox 5">
            <a:extLst>
              <a:ext uri="{FF2B5EF4-FFF2-40B4-BE49-F238E27FC236}">
                <a16:creationId xmlns:a16="http://schemas.microsoft.com/office/drawing/2014/main" id="{2A75945E-1CAD-C24D-914C-C59449025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760413"/>
            <a:ext cx="75136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CL</a:t>
            </a:r>
            <a:r>
              <a:rPr lang="en-US" altLang="en-US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solution (A. Read et al.) is to base the test not on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usual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(CL</a:t>
            </a:r>
            <a:r>
              <a:rPr lang="en-US" altLang="en-US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s+b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but rather to divide this by CL</a:t>
            </a:r>
            <a:r>
              <a:rPr lang="en-US" altLang="en-US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(~ one minus the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-only hypothesis), i.e.,</a:t>
            </a:r>
          </a:p>
        </p:txBody>
      </p:sp>
      <p:pic>
        <p:nvPicPr>
          <p:cNvPr id="76806" name="Picture 2">
            <a:extLst>
              <a:ext uri="{FF2B5EF4-FFF2-40B4-BE49-F238E27FC236}">
                <a16:creationId xmlns:a16="http://schemas.microsoft.com/office/drawing/2014/main" id="{17C28641-96AC-0947-A612-116093BDC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2852738"/>
            <a:ext cx="19065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TextBox 8">
            <a:extLst>
              <a:ext uri="{FF2B5EF4-FFF2-40B4-BE49-F238E27FC236}">
                <a16:creationId xmlns:a16="http://schemas.microsoft.com/office/drawing/2014/main" id="{97B16181-3CD8-E547-9573-95D1DB231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2349500"/>
            <a:ext cx="1106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Define:</a:t>
            </a:r>
          </a:p>
        </p:txBody>
      </p:sp>
      <p:sp>
        <p:nvSpPr>
          <p:cNvPr id="76808" name="TextBox 9">
            <a:extLst>
              <a:ext uri="{FF2B5EF4-FFF2-40B4-BE49-F238E27FC236}">
                <a16:creationId xmlns:a16="http://schemas.microsoft.com/office/drawing/2014/main" id="{809C72D7-D6F7-F04B-805D-74AA4F88E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4752975"/>
            <a:ext cx="2709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 s+b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if:</a:t>
            </a:r>
          </a:p>
        </p:txBody>
      </p:sp>
      <p:pic>
        <p:nvPicPr>
          <p:cNvPr id="76809" name="Picture 3">
            <a:extLst>
              <a:ext uri="{FF2B5EF4-FFF2-40B4-BE49-F238E27FC236}">
                <a16:creationId xmlns:a16="http://schemas.microsoft.com/office/drawing/2014/main" id="{49BE782E-5E0F-F44C-9707-89834F37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5689600"/>
            <a:ext cx="11144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0" name="TextBox 11">
            <a:extLst>
              <a:ext uri="{FF2B5EF4-FFF2-40B4-BE49-F238E27FC236}">
                <a16:creationId xmlns:a16="http://schemas.microsoft.com/office/drawing/2014/main" id="{84332BE5-4533-7740-8A64-23D17C56B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825" y="5213350"/>
            <a:ext cx="556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Increases “effective”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 when the two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become close (prevents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exclusion if sensitivity is low).</a:t>
            </a:r>
          </a:p>
        </p:txBody>
      </p:sp>
      <p:sp>
        <p:nvSpPr>
          <p:cNvPr id="76811" name="TextBox 12">
            <a:extLst>
              <a:ext uri="{FF2B5EF4-FFF2-40B4-BE49-F238E27FC236}">
                <a16:creationId xmlns:a16="http://schemas.microsoft.com/office/drawing/2014/main" id="{73D4E97C-D58C-AA41-AB95-1FAD6257E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7675" y="2462213"/>
            <a:ext cx="1357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  </a:t>
            </a:r>
          </a:p>
        </p:txBody>
      </p:sp>
      <p:sp>
        <p:nvSpPr>
          <p:cNvPr id="76812" name="TextBox 15">
            <a:extLst>
              <a:ext uri="{FF2B5EF4-FFF2-40B4-BE49-F238E27FC236}">
                <a16:creationId xmlns:a16="http://schemas.microsoft.com/office/drawing/2014/main" id="{BAFE7448-1F96-4E47-841D-AF24AE14C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75" y="2276475"/>
            <a:ext cx="1357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s+b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  </a:t>
            </a:r>
          </a:p>
        </p:txBody>
      </p:sp>
      <p:pic>
        <p:nvPicPr>
          <p:cNvPr id="76813" name="Picture 13">
            <a:extLst>
              <a:ext uri="{FF2B5EF4-FFF2-40B4-BE49-F238E27FC236}">
                <a16:creationId xmlns:a16="http://schemas.microsoft.com/office/drawing/2014/main" id="{FB147C5A-E5B6-7441-B8B9-8E0C22013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929063"/>
            <a:ext cx="15589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6814" name="Straight Arrow Connector 18">
            <a:extLst>
              <a:ext uri="{FF2B5EF4-FFF2-40B4-BE49-F238E27FC236}">
                <a16:creationId xmlns:a16="http://schemas.microsoft.com/office/drawing/2014/main" id="{5162673D-1C9F-074B-A33E-460DBF3EF4B5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129212" y="2997201"/>
            <a:ext cx="504825" cy="2159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5" name="Straight Arrow Connector 22">
            <a:extLst>
              <a:ext uri="{FF2B5EF4-FFF2-40B4-BE49-F238E27FC236}">
                <a16:creationId xmlns:a16="http://schemas.microsoft.com/office/drawing/2014/main" id="{3B8C0907-3A43-7443-A90B-474CDE9C67C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823075" y="3105150"/>
            <a:ext cx="431800" cy="2159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16" name="TextBox 26">
            <a:extLst>
              <a:ext uri="{FF2B5EF4-FFF2-40B4-BE49-F238E27FC236}">
                <a16:creationId xmlns:a16="http://schemas.microsoft.com/office/drawing/2014/main" id="{DC9ED4AC-92EC-0D42-8217-1822E15FF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3188" y="3933825"/>
            <a:ext cx="856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</a:t>
            </a:r>
            <a:r>
              <a:rPr lang="en-US" altLang="en-US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s+b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s+b</a:t>
            </a:r>
          </a:p>
        </p:txBody>
      </p:sp>
      <p:cxnSp>
        <p:nvCxnSpPr>
          <p:cNvPr id="76817" name="Straight Arrow Connector 28">
            <a:extLst>
              <a:ext uri="{FF2B5EF4-FFF2-40B4-BE49-F238E27FC236}">
                <a16:creationId xmlns:a16="http://schemas.microsoft.com/office/drawing/2014/main" id="{B69A1278-73F5-E541-B52E-A8E8A7D7B466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6570663" y="4221163"/>
            <a:ext cx="1079500" cy="287337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18" name="TextBox 29">
            <a:extLst>
              <a:ext uri="{FF2B5EF4-FFF2-40B4-BE49-F238E27FC236}">
                <a16:creationId xmlns:a16="http://schemas.microsoft.com/office/drawing/2014/main" id="{080AFE4A-0C65-4948-AD0B-9EE97242F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263" y="3789363"/>
            <a:ext cx="8354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1-CL</a:t>
            </a:r>
            <a:r>
              <a:rPr lang="en-US" altLang="en-US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cxnSp>
        <p:nvCxnSpPr>
          <p:cNvPr id="76819" name="Straight Arrow Connector 30">
            <a:extLst>
              <a:ext uri="{FF2B5EF4-FFF2-40B4-BE49-F238E27FC236}">
                <a16:creationId xmlns:a16="http://schemas.microsoft.com/office/drawing/2014/main" id="{F5ACA7DF-AEEE-924C-A997-D810B5C9EC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27538" y="4437063"/>
            <a:ext cx="1439862" cy="287337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20" name="Rectangle 2">
            <a:extLst>
              <a:ext uri="{FF2B5EF4-FFF2-40B4-BE49-F238E27FC236}">
                <a16:creationId xmlns:a16="http://schemas.microsoft.com/office/drawing/2014/main" id="{EFB5B461-CDB9-FD47-AB51-5441005CB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"/>
            <a:ext cx="89154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CL</a:t>
            </a:r>
            <a:r>
              <a:rPr lang="en-GB" altLang="en-US" sz="3200" i="1" baseline="-25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procedure (3)</a:t>
            </a:r>
          </a:p>
        </p:txBody>
      </p:sp>
    </p:spTree>
    <p:extLst>
      <p:ext uri="{BB962C8B-B14F-4D97-AF65-F5344CB8AC3E}">
        <p14:creationId xmlns:p14="http://schemas.microsoft.com/office/powerpoint/2010/main" val="1959340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Date Placeholder 1">
            <a:extLst>
              <a:ext uri="{FF2B5EF4-FFF2-40B4-BE49-F238E27FC236}">
                <a16:creationId xmlns:a16="http://schemas.microsoft.com/office/drawing/2014/main" id="{9FAB144C-937F-B249-82CE-C87FB7C7C0A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79874" name="Footer Placeholder 2">
            <a:extLst>
              <a:ext uri="{FF2B5EF4-FFF2-40B4-BE49-F238E27FC236}">
                <a16:creationId xmlns:a16="http://schemas.microsoft.com/office/drawing/2014/main" id="{75630B47-1808-4D45-A1CA-E7E1EBA1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875" name="Slide Number Placeholder 3">
            <a:extLst>
              <a:ext uri="{FF2B5EF4-FFF2-40B4-BE49-F238E27FC236}">
                <a16:creationId xmlns:a16="http://schemas.microsoft.com/office/drawing/2014/main" id="{E73C1C56-11CD-7949-9883-34EF6A221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C1B95FE-87B1-EF45-B2A1-DC9CF820FF47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2417A9B2-2F87-C64B-BF22-C15AF3145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255588"/>
            <a:ext cx="6964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Choice of test for limits (2)</a:t>
            </a:r>
            <a:endParaRPr lang="en-GB" altLang="en-US" sz="3200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877" name="TextBox 11">
            <a:extLst>
              <a:ext uri="{FF2B5EF4-FFF2-40B4-BE49-F238E27FC236}">
                <a16:creationId xmlns:a16="http://schemas.microsoft.com/office/drawing/2014/main" id="{1C2CAC57-E53E-6140-935F-E63F473F2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96925"/>
            <a:ext cx="8747203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some cases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 is no longer a relevant alternative and we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want to try to exclude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the grounds that some other measure of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incompatibility between it and the data exceeds some threshold.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measure of incompatibility is taken to be the likelihood ratio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respect to a two-sided alternative, then the critical region can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 both high and  low data values.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unified intervals, G. Feldman, R. Cousins,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Phys. Rev. D 57, 3873–3889 (1998)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Big Debate is whether to use one-sided or unified intervals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cases where small (or zero) values of the parameter are relevant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alternatives.  Professional statisticians have voiced support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both sides of the debate. </a:t>
            </a:r>
          </a:p>
        </p:txBody>
      </p:sp>
    </p:spTree>
    <p:extLst>
      <p:ext uri="{BB962C8B-B14F-4D97-AF65-F5344CB8AC3E}">
        <p14:creationId xmlns:p14="http://schemas.microsoft.com/office/powerpoint/2010/main" val="24318625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5">
            <a:extLst>
              <a:ext uri="{FF2B5EF4-FFF2-40B4-BE49-F238E27FC236}">
                <a16:creationId xmlns:a16="http://schemas.microsoft.com/office/drawing/2014/main" id="{9BF53286-622E-A546-B6A7-AF0DD68D6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876D21C-06C9-8644-985E-44295D3655F5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6D56141A-46A2-764A-973F-3706E77E3D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1375" y="396875"/>
            <a:ext cx="7546975" cy="584200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Unified (Feldman-Cousins) intervals</a:t>
            </a:r>
            <a:endParaRPr lang="en-GB" altLang="en-US" sz="3200" i="1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80899" name="Text Box 3">
            <a:extLst>
              <a:ext uri="{FF2B5EF4-FFF2-40B4-BE49-F238E27FC236}">
                <a16:creationId xmlns:a16="http://schemas.microsoft.com/office/drawing/2014/main" id="{FBE46420-0B8F-674A-84C0-FD692DF83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25538"/>
            <a:ext cx="2671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use directly</a:t>
            </a:r>
          </a:p>
        </p:txBody>
      </p:sp>
      <p:sp>
        <p:nvSpPr>
          <p:cNvPr id="80900" name="Date Placeholder 10">
            <a:extLst>
              <a:ext uri="{FF2B5EF4-FFF2-40B4-BE49-F238E27FC236}">
                <a16:creationId xmlns:a16="http://schemas.microsoft.com/office/drawing/2014/main" id="{B426A3CD-EB0B-CC43-B1BB-0C1C6A6C5C3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80901" name="Footer Placeholder 11">
            <a:extLst>
              <a:ext uri="{FF2B5EF4-FFF2-40B4-BE49-F238E27FC236}">
                <a16:creationId xmlns:a16="http://schemas.microsoft.com/office/drawing/2014/main" id="{09F40CE9-963B-0343-A982-E3101F84F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902" name="TextBox 7">
            <a:extLst>
              <a:ext uri="{FF2B5EF4-FFF2-40B4-BE49-F238E27FC236}">
                <a16:creationId xmlns:a16="http://schemas.microsoft.com/office/drawing/2014/main" id="{CE13176E-43F7-C244-BFFF-0BACB1F8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2501900"/>
            <a:ext cx="4914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test statistic for a hypothesized </a:t>
            </a:r>
            <a:r>
              <a:rPr lang="el-GR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0903" name="Picture 7">
            <a:extLst>
              <a:ext uri="{FF2B5EF4-FFF2-40B4-BE49-F238E27FC236}">
                <a16:creationId xmlns:a16="http://schemas.microsoft.com/office/drawing/2014/main" id="{2FB5F222-EA0F-3248-9CDB-C4538C1DC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1531938"/>
            <a:ext cx="2219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4" name="TextBox 11">
            <a:extLst>
              <a:ext uri="{FF2B5EF4-FFF2-40B4-BE49-F238E27FC236}">
                <a16:creationId xmlns:a16="http://schemas.microsoft.com/office/drawing/2014/main" id="{D202472D-729C-5549-881E-E0C8C0A2E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75" y="1819275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pic>
        <p:nvPicPr>
          <p:cNvPr id="80905" name="Picture 2">
            <a:extLst>
              <a:ext uri="{FF2B5EF4-FFF2-40B4-BE49-F238E27FC236}">
                <a16:creationId xmlns:a16="http://schemas.microsoft.com/office/drawing/2014/main" id="{6831A2E6-3717-6140-80E1-C52C5CCDB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1725613"/>
            <a:ext cx="23145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6" name="TextBox 12">
            <a:extLst>
              <a:ext uri="{FF2B5EF4-FFF2-40B4-BE49-F238E27FC236}">
                <a16:creationId xmlns:a16="http://schemas.microsoft.com/office/drawing/2014/main" id="{6ECEA82F-A459-3546-9870-0DB90D168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3081338"/>
            <a:ext cx="8323263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discrepancy between data and hypothesis can correspond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either to the estimate for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being observed high or low relative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essentially the statistic used for Feldman-Cousins intervals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(here also treats nuisance parameters).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G. Feldman and R.D. Cousins, Phys. Rev. D 57 (1998) 3873.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edge of interval can be at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0, depending on data.</a:t>
            </a:r>
          </a:p>
        </p:txBody>
      </p:sp>
    </p:spTree>
    <p:extLst>
      <p:ext uri="{BB962C8B-B14F-4D97-AF65-F5344CB8AC3E}">
        <p14:creationId xmlns:p14="http://schemas.microsoft.com/office/powerpoint/2010/main" val="29510775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Footer Placeholder 4">
            <a:extLst>
              <a:ext uri="{FF2B5EF4-FFF2-40B4-BE49-F238E27FC236}">
                <a16:creationId xmlns:a16="http://schemas.microsoft.com/office/drawing/2014/main" id="{AD42802F-E04A-B04D-8E02-79FCC4C8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946" name="Slide Number Placeholder 5">
            <a:extLst>
              <a:ext uri="{FF2B5EF4-FFF2-40B4-BE49-F238E27FC236}">
                <a16:creationId xmlns:a16="http://schemas.microsoft.com/office/drawing/2014/main" id="{DC8C1324-586F-4042-A0EA-E293156E6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67AA6A2-0CE1-7045-8115-17C06FAA6DFD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4AC55A76-0E75-6A4E-B6A3-83D516341D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700" y="265113"/>
            <a:ext cx="8467725" cy="820737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Upper/lower edges of F-C interval for 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μ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versus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</a:t>
            </a:r>
            <a:br>
              <a:rPr lang="en-GB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~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Poisson(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μ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+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2948" name="Text Box 7">
            <a:extLst>
              <a:ext uri="{FF2B5EF4-FFF2-40B4-BE49-F238E27FC236}">
                <a16:creationId xmlns:a16="http://schemas.microsoft.com/office/drawing/2014/main" id="{E5565BCD-588A-1044-A59A-449630E17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4984750"/>
            <a:ext cx="6571158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edge may be at zero, depending on data.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upper edge has (weak) dependence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2949" name="Picture 8">
            <a:extLst>
              <a:ext uri="{FF2B5EF4-FFF2-40B4-BE49-F238E27FC236}">
                <a16:creationId xmlns:a16="http://schemas.microsoft.com/office/drawing/2014/main" id="{47EE826D-F27C-C84A-8309-E22ABEF0D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609725"/>
            <a:ext cx="330835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0" name="Text Box 9">
            <a:extLst>
              <a:ext uri="{FF2B5EF4-FFF2-40B4-BE49-F238E27FC236}">
                <a16:creationId xmlns:a16="http://schemas.microsoft.com/office/drawing/2014/main" id="{06803EEF-97BA-FC42-AB03-9E463A32B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1471613"/>
            <a:ext cx="275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Feldman &amp; Cousins, PRD 57 (1998) 3873</a:t>
            </a:r>
          </a:p>
        </p:txBody>
      </p:sp>
      <p:pic>
        <p:nvPicPr>
          <p:cNvPr id="82951" name="Picture 9">
            <a:extLst>
              <a:ext uri="{FF2B5EF4-FFF2-40B4-BE49-F238E27FC236}">
                <a16:creationId xmlns:a16="http://schemas.microsoft.com/office/drawing/2014/main" id="{84414E81-A60E-3948-A6B6-D1441791C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1670050"/>
            <a:ext cx="343535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2" name="Date Placeholder 8">
            <a:extLst>
              <a:ext uri="{FF2B5EF4-FFF2-40B4-BE49-F238E27FC236}">
                <a16:creationId xmlns:a16="http://schemas.microsoft.com/office/drawing/2014/main" id="{37DF9F73-83D7-E845-A444-F72DAAFA061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</p:spTree>
    <p:extLst>
      <p:ext uri="{BB962C8B-B14F-4D97-AF65-F5344CB8AC3E}">
        <p14:creationId xmlns:p14="http://schemas.microsoft.com/office/powerpoint/2010/main" val="197539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1">
            <a:extLst>
              <a:ext uri="{FF2B5EF4-FFF2-40B4-BE49-F238E27FC236}">
                <a16:creationId xmlns:a16="http://schemas.microsoft.com/office/drawing/2014/main" id="{A80281BB-92EE-EC42-9692-E13C151C0EA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39938" name="Footer Placeholder 2">
            <a:extLst>
              <a:ext uri="{FF2B5EF4-FFF2-40B4-BE49-F238E27FC236}">
                <a16:creationId xmlns:a16="http://schemas.microsoft.com/office/drawing/2014/main" id="{81B0811D-1661-2147-B6F0-9ECB38285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TAE 2021 / Statistics for PP Lecture 2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7B1D1F50-FDAB-E547-A0FF-FD0D6169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D5E3DB6-7F72-2A49-836D-E8A5AF619902}" type="slidenum">
              <a:rPr lang="en-GB" altLang="en-US" sz="1400">
                <a:solidFill>
                  <a:srgbClr val="0070C0"/>
                </a:solidFill>
              </a:rPr>
              <a:pPr/>
              <a:t>5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39940" name="Rectangle 1">
            <a:extLst>
              <a:ext uri="{FF2B5EF4-FFF2-40B4-BE49-F238E27FC236}">
                <a16:creationId xmlns:a16="http://schemas.microsoft.com/office/drawing/2014/main" id="{7BB22D0C-F8F2-6B49-BF84-F0212845D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789" y="7612742"/>
            <a:ext cx="407988" cy="3222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AF31F465-5ACA-2A4A-9265-F2294BA6D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6237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viewed as a statistical test</a:t>
            </a:r>
          </a:p>
        </p:txBody>
      </p:sp>
      <p:pic>
        <p:nvPicPr>
          <p:cNvPr id="39950" name="Picture 2">
            <a:extLst>
              <a:ext uri="{FF2B5EF4-FFF2-40B4-BE49-F238E27FC236}">
                <a16:creationId xmlns:a16="http://schemas.microsoft.com/office/drawing/2014/main" id="{032E276E-92BD-184C-8C8D-1FE3F759F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64" y="7431767"/>
            <a:ext cx="5372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012CAC-C825-1746-A34B-9B7152A483CD}"/>
              </a:ext>
            </a:extLst>
          </p:cNvPr>
          <p:cNvSpPr txBox="1"/>
          <p:nvPr/>
        </p:nvSpPr>
        <p:spPr>
          <a:xfrm>
            <a:off x="396642" y="758107"/>
            <a:ext cx="853349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events come in two possible types: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			s (signal) and b (background)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event, test hypothesis that it is background, i.e.,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b.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 out test on many events, each is either of type s or b, i.e., here the hypothesis is the “true class label”, which varies randomly from event to event, so we can assign to it a frequentist probability.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Select events for which where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rejected as “candidate events of type s”.  Equivalent Particle Physics terminology:</a:t>
            </a: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2EFCA543-4811-DB4F-B7E7-600D3F13C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785" y="4572534"/>
            <a:ext cx="33465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DE55804B-5C2B-3A40-91BB-D902BDA9B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49" y="5531608"/>
            <a:ext cx="4855304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7628CD-AD2B-2F49-959B-E962A85DB09F}"/>
              </a:ext>
            </a:extLst>
          </p:cNvPr>
          <p:cNvSpPr txBox="1"/>
          <p:nvPr/>
        </p:nvSpPr>
        <p:spPr>
          <a:xfrm>
            <a:off x="357602" y="4700927"/>
            <a:ext cx="2919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background efficiency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9B50D-A334-9B4C-8DE4-813940922E21}"/>
              </a:ext>
            </a:extLst>
          </p:cNvPr>
          <p:cNvSpPr txBox="1"/>
          <p:nvPr/>
        </p:nvSpPr>
        <p:spPr>
          <a:xfrm>
            <a:off x="380998" y="5699484"/>
            <a:ext cx="2161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signal efficiency</a:t>
            </a:r>
          </a:p>
        </p:txBody>
      </p:sp>
    </p:spTree>
    <p:extLst>
      <p:ext uri="{BB962C8B-B14F-4D97-AF65-F5344CB8AC3E}">
        <p14:creationId xmlns:p14="http://schemas.microsoft.com/office/powerpoint/2010/main" val="396541919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7572500-71EE-5140-A3A8-D908D3291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234" y="661993"/>
            <a:ext cx="4745081" cy="3561384"/>
          </a:xfrm>
          <a:prstGeom prst="rect">
            <a:avLst/>
          </a:prstGeom>
        </p:spPr>
      </p:pic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TAE 2021 / Statistics for PP Lecture 2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6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+mj-lt"/>
              </a:rPr>
              <a:t>Example of a test for classification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8D806-0A37-4E4C-910A-266B84717813}"/>
              </a:ext>
            </a:extLst>
          </p:cNvPr>
          <p:cNvSpPr txBox="1"/>
          <p:nvPr/>
        </p:nvSpPr>
        <p:spPr>
          <a:xfrm>
            <a:off x="489856" y="1088574"/>
            <a:ext cx="4025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can measure for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event a quantity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A022F-2136-DA41-8AC2-58FBD9FEA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50" y="2064716"/>
            <a:ext cx="2578100" cy="546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576450-DE5E-394B-B5EC-2EA154919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51" y="2757513"/>
            <a:ext cx="2019300" cy="469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B20BEF-0050-C249-9A86-8E7447CFB68F}"/>
              </a:ext>
            </a:extLst>
          </p:cNvPr>
          <p:cNvSpPr txBox="1"/>
          <p:nvPr/>
        </p:nvSpPr>
        <p:spPr>
          <a:xfrm>
            <a:off x="533399" y="3400749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0 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≤ 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C7A0A9-231D-8B49-B9E3-9E7FEF4B3622}"/>
              </a:ext>
            </a:extLst>
          </p:cNvPr>
          <p:cNvSpPr txBox="1"/>
          <p:nvPr/>
        </p:nvSpPr>
        <p:spPr>
          <a:xfrm>
            <a:off x="489856" y="4361351"/>
            <a:ext cx="866134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event in a mixture of signal (s) and background (b) test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: event is of type b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a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form: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constant that we choose to give a test with the desired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40621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TAE 2021 / Statistics for PP Lecture 2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7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530D9-8E03-3E4F-AB08-E9846284E0E7}"/>
              </a:ext>
            </a:extLst>
          </p:cNvPr>
          <p:cNvSpPr txBox="1"/>
          <p:nvPr/>
        </p:nvSpPr>
        <p:spPr>
          <a:xfrm>
            <a:off x="631372" y="1088571"/>
            <a:ext cx="4931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want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 Require:</a:t>
            </a:r>
            <a:endParaRPr lang="en-US" sz="2400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C25E4-739A-2043-93A1-019071C1C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29" y="1645556"/>
            <a:ext cx="6985000" cy="1041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00BD79-DAA8-244E-9C5C-9446F68449F8}"/>
              </a:ext>
            </a:extLst>
          </p:cNvPr>
          <p:cNvSpPr txBox="1"/>
          <p:nvPr/>
        </p:nvSpPr>
        <p:spPr>
          <a:xfrm>
            <a:off x="631372" y="3043534"/>
            <a:ext cx="1974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therefore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AAEA6-45F3-8C40-BE1E-7C214FB80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945" y="3043534"/>
            <a:ext cx="2349500" cy="45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054CCF-09BE-7C4E-92A9-F809C8654262}"/>
              </a:ext>
            </a:extLst>
          </p:cNvPr>
          <p:cNvSpPr txBox="1"/>
          <p:nvPr/>
        </p:nvSpPr>
        <p:spPr>
          <a:xfrm>
            <a:off x="544287" y="3719975"/>
            <a:ext cx="8044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test (i.e. this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the power with respect to the signal hypothesis (s) 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37F59E-51E5-8442-8D86-A338971901C9}"/>
              </a:ext>
            </a:extLst>
          </p:cNvPr>
          <p:cNvSpPr txBox="1"/>
          <p:nvPr/>
        </p:nvSpPr>
        <p:spPr>
          <a:xfrm>
            <a:off x="493296" y="5697562"/>
            <a:ext cx="853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Note:  the optimal size and power is a separate question that will depend on goals of the subsequent analysis.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B92BF0-21CA-9E4B-B600-B8E59694E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20" y="4754862"/>
            <a:ext cx="73914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97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TAE 2021 / Statistics for PP Lecture 2</a:t>
            </a:r>
            <a:endParaRPr lang="en-GB" altLang="en-US" sz="1400" dirty="0">
              <a:solidFill>
                <a:srgbClr val="0070C0"/>
              </a:solidFill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8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72FAD-FFB9-CF47-AE04-437D6289D6F2}"/>
              </a:ext>
            </a:extLst>
          </p:cNvPr>
          <p:cNvSpPr txBox="1"/>
          <p:nvPr/>
        </p:nvSpPr>
        <p:spPr>
          <a:xfrm>
            <a:off x="499838" y="1014134"/>
            <a:ext cx="77422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that the prior probabilities for an event to be of  type s or b are: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0.001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0.999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“purity” of the selected signal sample (events where b hypothesis rejected) is found using Bayes’ theorem: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179F6-8DDF-B54F-BFBF-46C512650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92" y="3871685"/>
            <a:ext cx="6515100" cy="96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CD7508-43BE-804B-8E8C-FEEA35913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280" y="5040084"/>
            <a:ext cx="11811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8721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2021 / Statistics for PP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Test statistic based on likelihood ratio </a:t>
            </a:r>
          </a:p>
        </p:txBody>
      </p:sp>
      <p:sp>
        <p:nvSpPr>
          <p:cNvPr id="38916" name="Text Box 5">
            <a:extLst>
              <a:ext uri="{FF2B5EF4-FFF2-40B4-BE49-F238E27FC236}">
                <a16:creationId xmlns:a16="http://schemas.microsoft.com/office/drawing/2014/main" id="{1D58547D-A082-0E41-A4A6-2A03F3733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31" y="738642"/>
            <a:ext cx="8291512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choose a test’s critical region in an ‘optimal way’, in particular if the data space is multidimensional?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 states:</a:t>
            </a:r>
          </a:p>
        </p:txBody>
      </p:sp>
      <p:sp>
        <p:nvSpPr>
          <p:cNvPr id="38917" name="Text Box 6">
            <a:extLst>
              <a:ext uri="{FF2B5EF4-FFF2-40B4-BE49-F238E27FC236}">
                <a16:creationId xmlns:a16="http://schemas.microsoft.com/office/drawing/2014/main" id="{A14213A7-ACD8-0C41-B406-33E950EBB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87" y="2062617"/>
            <a:ext cx="87788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test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size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get the highest power with respect to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need for all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critical region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8" name="Text Box 7">
            <a:extLst>
              <a:ext uri="{FF2B5EF4-FFF2-40B4-BE49-F238E27FC236}">
                <a16:creationId xmlns:a16="http://schemas.microsoft.com/office/drawing/2014/main" id="{7AA879A0-CC7A-9142-9FCE-F7F61D42C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124325"/>
            <a:ext cx="83130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inside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outside, where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constant chosen to give a test of the desired size.</a:t>
            </a:r>
          </a:p>
        </p:txBody>
      </p:sp>
      <p:sp>
        <p:nvSpPr>
          <p:cNvPr id="38919" name="Text Box 8">
            <a:extLst>
              <a:ext uri="{FF2B5EF4-FFF2-40B4-BE49-F238E27FC236}">
                <a16:creationId xmlns:a16="http://schemas.microsoft.com/office/drawing/2014/main" id="{367AF936-1DC2-E34A-9491-2E3C9EC76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5095649"/>
            <a:ext cx="5387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optimal scalar test statistic is</a:t>
            </a:r>
          </a:p>
        </p:txBody>
      </p:sp>
      <p:sp>
        <p:nvSpPr>
          <p:cNvPr id="38920" name="Text Box 12">
            <a:extLst>
              <a:ext uri="{FF2B5EF4-FFF2-40B4-BE49-F238E27FC236}">
                <a16:creationId xmlns:a16="http://schemas.microsoft.com/office/drawing/2014/main" id="{4AA9FBD2-E752-AA46-980E-21517B539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5991225"/>
            <a:ext cx="7757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N.B. any monotonic function of this is leads to the same test.</a:t>
            </a: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1A21F745-E443-8742-8CDC-30124C9D7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2783" y="4724400"/>
            <a:ext cx="2595563" cy="12192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6D195A-F690-4A40-9274-EC34D0FFD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0" y="3045280"/>
            <a:ext cx="1993900" cy="876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2D40AF-1279-3D43-B9ED-F2B550579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374" y="4919942"/>
            <a:ext cx="2387600" cy="88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B7208C-45AD-3640-8A1C-699593EB5315}"/>
              </a:ext>
            </a:extLst>
          </p:cNvPr>
          <p:cNvSpPr txBox="1"/>
          <p:nvPr/>
        </p:nvSpPr>
        <p:spPr>
          <a:xfrm>
            <a:off x="640212" y="3067931"/>
            <a:ext cx="1594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”likelihood 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ratio (LR)”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B754E64-7C3C-B248-83DD-65791CB13CA6}"/>
              </a:ext>
            </a:extLst>
          </p:cNvPr>
          <p:cNvCxnSpPr>
            <a:cxnSpLocks/>
          </p:cNvCxnSpPr>
          <p:nvPr/>
        </p:nvCxnSpPr>
        <p:spPr>
          <a:xfrm flipV="1">
            <a:off x="2541587" y="3395384"/>
            <a:ext cx="776288" cy="11384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0310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H | \vec{x}) = \frac{ P ( \vec{x} | H) \pi(H) }&#13;&#10;{\int P ( \vec{x} | H) \pi(H) \, dH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378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p\mbox{-value} &amp; = &amp; P(n \ge 5; b = 0.5, s = 0)&#13;&#10;\\*[0.3 cm]&#13;&#10;&amp; = &amp; 1.7 \times 10^{-4}&#13;&#10;\color{red}&#13;&#10;\; \ne P(s = 0)!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9"/>
  <p:tag name="PICTUREFILESIZE" val="413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 = -0.197  \quad (\mbox{CL} = 0.9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79"/>
  <p:tag name="PICTUREFILESIZE" val="1819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9"/>
  <p:tag name="PICTUREFILESIZE" val="32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 | x) = \frac{L(x|\theta) \pi(\theta)}{&#13;&#10;\int L(x|\theta') \pi(\theta') \, d \theta' }&#13;&#10;\propto L(x|\theta) \pi(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83"/>
  <p:tag name="PICTUREFILESIZE" val="479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0.95 = \int_{-\infty}^{s_{\rm up}} p(s| n) \, ds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02"/>
  <p:tag name="PICTUREFILESIZE" val="215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pi(s) = &#13;&#10;\left\{ \! \! \begin{array}{ll}&#13;&#10;1 &amp; s \ge 0 \\*[0.3 cm]&#13;&#10;0 &amp; \mbox{otherwise}&#13;&#10;\end{array}&#13;&#10;\right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11"/>
  <p:tag name="PICTUREFILESIZE" val="2603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28231</TotalTime>
  <Words>4867</Words>
  <Application>Microsoft Macintosh PowerPoint</Application>
  <PresentationFormat>On-screen Show (4:3)</PresentationFormat>
  <Paragraphs>527</Paragraphs>
  <Slides>49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Definition of a test (2)</vt:lpstr>
      <vt:lpstr>PowerPoint Presentation</vt:lpstr>
      <vt:lpstr>PowerPoint Presentation</vt:lpstr>
      <vt:lpstr>PowerPoint Presentation</vt:lpstr>
      <vt:lpstr>PowerPoint Presentation</vt:lpstr>
      <vt:lpstr>Test statistic based on likelihood ratio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Obvious where to put W?</vt:lpstr>
      <vt:lpstr>Or not so obvious where to put 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Unified (Feldman-Cousins) intervals</vt:lpstr>
      <vt:lpstr>Upper/lower edges of F-C interval for μ versus b for n ~ Poisson(μ+b)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691</cp:revision>
  <dcterms:created xsi:type="dcterms:W3CDTF">2020-05-18T17:44:39Z</dcterms:created>
  <dcterms:modified xsi:type="dcterms:W3CDTF">2021-09-05T19:13:53Z</dcterms:modified>
</cp:coreProperties>
</file>