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7" r:id="rId2"/>
    <p:sldId id="1457" r:id="rId3"/>
    <p:sldId id="1539" r:id="rId4"/>
    <p:sldId id="1540" r:id="rId5"/>
    <p:sldId id="1543" r:id="rId6"/>
    <p:sldId id="1542" r:id="rId7"/>
    <p:sldId id="1544" r:id="rId8"/>
    <p:sldId id="1541" r:id="rId9"/>
    <p:sldId id="1440" r:id="rId10"/>
    <p:sldId id="1441" r:id="rId11"/>
    <p:sldId id="1442" r:id="rId12"/>
    <p:sldId id="1443" r:id="rId13"/>
    <p:sldId id="1444" r:id="rId14"/>
    <p:sldId id="1445" r:id="rId15"/>
    <p:sldId id="1531" r:id="rId16"/>
    <p:sldId id="154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2023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2023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193453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837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63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2830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1C7A00-CFCE-7914-AC42-F3518579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57230-8DB5-FE96-FE4B-364970CCB1FC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/2023tae/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5B751-C133-839F-80CD-BB39717B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DE7E-3959-3203-55AE-60DF620D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same directory),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57201" y="663198"/>
            <a:ext cx="84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https://www.pp.rhul.ac.uk/~cowan/stat/exercises/fitting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this for today’s exercises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binned version (uses python class)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exercises we will see how to obtain a confidence interval/region directly from contours of the log-likelihood.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988664" y="12700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1992084" y="272142"/>
            <a:ext cx="553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827313" y="185057"/>
            <a:ext cx="786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MINUIT (python or root/C++)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3ED8-B299-CD17-38B3-801F196B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110420"/>
            <a:ext cx="9144000" cy="5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22293-9E81-DEEE-3626-5BC209E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6" y="718457"/>
            <a:ext cx="7654515" cy="56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8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52FC7-41A1-43F7-8184-FF6A7AE1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5" y="1242287"/>
            <a:ext cx="9144000" cy="171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31A9-54E6-50D0-4D25-2828924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5"/>
            <a:ext cx="914400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80F0-83C1-378B-25C8-2B581DE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732"/>
            <a:ext cx="9144000" cy="374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</p:spTree>
    <p:extLst>
      <p:ext uri="{BB962C8B-B14F-4D97-AF65-F5344CB8AC3E}">
        <p14:creationId xmlns:p14="http://schemas.microsoft.com/office/powerpoint/2010/main" val="3051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8B03-E39B-E8E7-DC3A-7A0C6D80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66"/>
            <a:ext cx="9144000" cy="470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</p:spTree>
    <p:extLst>
      <p:ext uri="{BB962C8B-B14F-4D97-AF65-F5344CB8AC3E}">
        <p14:creationId xmlns:p14="http://schemas.microsoft.com/office/powerpoint/2010/main" val="1424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29244</TotalTime>
  <Words>1059</Words>
  <Application>Microsoft Macintosh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735</cp:revision>
  <dcterms:created xsi:type="dcterms:W3CDTF">2020-05-18T17:44:39Z</dcterms:created>
  <dcterms:modified xsi:type="dcterms:W3CDTF">2023-08-31T21:58:05Z</dcterms:modified>
</cp:coreProperties>
</file>