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ink/ink126.xml" ContentType="application/inkml+xml"/>
  <Override PartName="/ppt/notesSlides/notesSlide6.xml" ContentType="application/vnd.openxmlformats-officedocument.presentationml.notesSlide+xml"/>
  <Override PartName="/ppt/ink/ink12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27" r:id="rId2"/>
    <p:sldId id="1577" r:id="rId3"/>
    <p:sldId id="1203" r:id="rId4"/>
    <p:sldId id="1579" r:id="rId5"/>
    <p:sldId id="1580" r:id="rId6"/>
    <p:sldId id="1581" r:id="rId7"/>
    <p:sldId id="1582" r:id="rId8"/>
    <p:sldId id="1523" r:id="rId9"/>
    <p:sldId id="1525" r:id="rId10"/>
    <p:sldId id="295" r:id="rId11"/>
    <p:sldId id="349" r:id="rId12"/>
    <p:sldId id="1271" r:id="rId13"/>
    <p:sldId id="1272" r:id="rId14"/>
    <p:sldId id="1532" r:id="rId15"/>
    <p:sldId id="1266" r:id="rId16"/>
    <p:sldId id="1267" r:id="rId17"/>
    <p:sldId id="1294" r:id="rId18"/>
    <p:sldId id="1527" r:id="rId19"/>
    <p:sldId id="1573" r:id="rId20"/>
    <p:sldId id="1275" r:id="rId21"/>
    <p:sldId id="1274" r:id="rId22"/>
    <p:sldId id="300" r:id="rId23"/>
    <p:sldId id="301" r:id="rId24"/>
    <p:sldId id="1575" r:id="rId25"/>
    <p:sldId id="444" r:id="rId26"/>
    <p:sldId id="477" r:id="rId27"/>
    <p:sldId id="1576" r:id="rId28"/>
    <p:sldId id="1278" r:id="rId29"/>
    <p:sldId id="348" r:id="rId30"/>
    <p:sldId id="351" r:id="rId31"/>
    <p:sldId id="352" r:id="rId32"/>
    <p:sldId id="353" r:id="rId33"/>
    <p:sldId id="354" r:id="rId34"/>
    <p:sldId id="359" r:id="rId35"/>
    <p:sldId id="1542" r:id="rId36"/>
    <p:sldId id="1186" r:id="rId37"/>
    <p:sldId id="1235" r:id="rId38"/>
    <p:sldId id="1236" r:id="rId39"/>
    <p:sldId id="1237" r:id="rId40"/>
    <p:sldId id="1238" r:id="rId41"/>
    <p:sldId id="1239" r:id="rId42"/>
    <p:sldId id="1240" r:id="rId43"/>
    <p:sldId id="1241" r:id="rId44"/>
    <p:sldId id="1279" r:id="rId45"/>
    <p:sldId id="1248" r:id="rId46"/>
    <p:sldId id="1249" r:id="rId47"/>
    <p:sldId id="1250" r:id="rId48"/>
    <p:sldId id="1252" r:id="rId49"/>
    <p:sldId id="1253" r:id="rId50"/>
    <p:sldId id="1256" r:id="rId51"/>
    <p:sldId id="1277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1283" r:id="rId61"/>
    <p:sldId id="1284" r:id="rId62"/>
    <p:sldId id="1285" r:id="rId63"/>
    <p:sldId id="1286" r:id="rId6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59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2024 Benasque /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2024 Benasque /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TAE 2024 Benasque /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2024 Benasque /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4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7.xml"/><Relationship Id="rId7" Type="http://schemas.openxmlformats.org/officeDocument/2006/relationships/image" Target="../media/image8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6.png"/><Relationship Id="rId4" Type="http://schemas.openxmlformats.org/officeDocument/2006/relationships/tags" Target="../tags/tag18.xml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21.xml"/><Relationship Id="rId7" Type="http://schemas.openxmlformats.org/officeDocument/2006/relationships/image" Target="../media/image8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f"/><Relationship Id="rId2" Type="http://schemas.openxmlformats.org/officeDocument/2006/relationships/image" Target="../media/image91.tif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24.xml"/><Relationship Id="rId7" Type="http://schemas.openxmlformats.org/officeDocument/2006/relationships/image" Target="../media/image9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29.xml"/><Relationship Id="rId7" Type="http://schemas.openxmlformats.org/officeDocument/2006/relationships/image" Target="../media/image10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106.tiff"/><Relationship Id="rId5" Type="http://schemas.openxmlformats.org/officeDocument/2006/relationships/image" Target="../media/image105.tiff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33.xml"/><Relationship Id="rId7" Type="http://schemas.openxmlformats.org/officeDocument/2006/relationships/image" Target="../media/image10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1.png"/><Relationship Id="rId4" Type="http://schemas.openxmlformats.org/officeDocument/2006/relationships/tags" Target="../tags/tag34.xml"/><Relationship Id="rId9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37.xml"/><Relationship Id="rId7" Type="http://schemas.openxmlformats.org/officeDocument/2006/relationships/image" Target="../media/image11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41.xml"/><Relationship Id="rId7" Type="http://schemas.openxmlformats.org/officeDocument/2006/relationships/image" Target="../media/image13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5" Type="http://schemas.openxmlformats.org/officeDocument/2006/relationships/tags" Target="../tags/tag43.xml"/><Relationship Id="rId10" Type="http://schemas.openxmlformats.org/officeDocument/2006/relationships/image" Target="../media/image135.png"/><Relationship Id="rId4" Type="http://schemas.openxmlformats.org/officeDocument/2006/relationships/tags" Target="../tags/tag42.xml"/><Relationship Id="rId9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46.xml"/><Relationship Id="rId7" Type="http://schemas.openxmlformats.org/officeDocument/2006/relationships/image" Target="../media/image14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49.xml"/><Relationship Id="rId7" Type="http://schemas.openxmlformats.org/officeDocument/2006/relationships/image" Target="../media/image14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52.xml"/><Relationship Id="rId7" Type="http://schemas.openxmlformats.org/officeDocument/2006/relationships/image" Target="../media/image14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.png"/><Relationship Id="rId18" Type="http://schemas.openxmlformats.org/officeDocument/2006/relationships/customXml" Target="../ink/ink136.xml"/><Relationship Id="rId3" Type="http://schemas.openxmlformats.org/officeDocument/2006/relationships/image" Target="../media/image214.png"/><Relationship Id="rId21" Type="http://schemas.openxmlformats.org/officeDocument/2006/relationships/image" Target="../media/image151.tiff"/><Relationship Id="rId7" Type="http://schemas.openxmlformats.org/officeDocument/2006/relationships/image" Target="../media/image216.png"/><Relationship Id="rId12" Type="http://schemas.openxmlformats.org/officeDocument/2006/relationships/customXml" Target="../ink/ink133.xml"/><Relationship Id="rId17" Type="http://schemas.openxmlformats.org/officeDocument/2006/relationships/image" Target="../media/image22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150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.png"/><Relationship Id="rId14" Type="http://schemas.openxmlformats.org/officeDocument/2006/relationships/customXml" Target="../ink/ink134.xml"/><Relationship Id="rId22" Type="http://schemas.openxmlformats.org/officeDocument/2006/relationships/image" Target="../media/image152.tif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.png"/><Relationship Id="rId18" Type="http://schemas.openxmlformats.org/officeDocument/2006/relationships/customXml" Target="../ink/ink145.xml"/><Relationship Id="rId3" Type="http://schemas.openxmlformats.org/officeDocument/2006/relationships/image" Target="../media/image214.png"/><Relationship Id="rId21" Type="http://schemas.openxmlformats.org/officeDocument/2006/relationships/image" Target="../media/image154.tiff"/><Relationship Id="rId7" Type="http://schemas.openxmlformats.org/officeDocument/2006/relationships/image" Target="../media/image216.png"/><Relationship Id="rId12" Type="http://schemas.openxmlformats.org/officeDocument/2006/relationships/customXml" Target="../ink/ink142.xml"/><Relationship Id="rId17" Type="http://schemas.openxmlformats.org/officeDocument/2006/relationships/image" Target="../media/image22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153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.png"/><Relationship Id="rId14" Type="http://schemas.openxmlformats.org/officeDocument/2006/relationships/customXml" Target="../ink/ink143.xml"/><Relationship Id="rId22" Type="http://schemas.openxmlformats.org/officeDocument/2006/relationships/image" Target="../media/image155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157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156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.png"/><Relationship Id="rId30" Type="http://schemas.openxmlformats.org/officeDocument/2006/relationships/image" Target="../media/image158.tif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 September 2024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/2024tae/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92127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11:30: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12:30: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16:30:	Tutorial on parameter estimation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https://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cowan_stat_exercises.pdf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TAE 2024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959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2024 Benasque / Lecture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59336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by </a:t>
            </a:r>
            <a:r>
              <a:rPr lang="en-GB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Arantza </a:t>
            </a:r>
            <a:r>
              <a:rPr lang="en-GB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Oyanguren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 </a:t>
            </a:r>
            <a:r>
              <a:rPr lang="en-US" altLang="en-US" sz="2400" dirty="0" err="1">
                <a:solidFill>
                  <a:srgbClr val="0070C0"/>
                </a:solidFill>
              </a:rPr>
              <a:t>Navas</a:t>
            </a:r>
            <a:r>
              <a:rPr lang="en-US" altLang="en-US" sz="2400" dirty="0">
                <a:solidFill>
                  <a:srgbClr val="0070C0"/>
                </a:solidFill>
              </a:rPr>
              <a:t> et al. (Particle Data Group), Phys. Rev. D 110, 030001 (2024); 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31478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982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(Harris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31475</TotalTime>
  <Words>5648</Words>
  <Application>Microsoft Macintosh PowerPoint</Application>
  <PresentationFormat>On-screen Show (4:3)</PresentationFormat>
  <Paragraphs>718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ＭＳ Ｐゴシック</vt:lpstr>
      <vt:lpstr>StarSymbol</vt:lpstr>
      <vt:lpstr>Arial</vt:lpstr>
      <vt:lpstr>Calibri</vt:lpstr>
      <vt:lpstr>Courier New</vt:lpstr>
      <vt:lpstr>Open 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Proof of Neyman-Pearson Lemma</vt:lpstr>
      <vt:lpstr>Proof of Neyman-Pearson Lemma (2)</vt:lpstr>
      <vt:lpstr>Proof of Neyman-Pearson Lemma (3)</vt:lpstr>
      <vt:lpstr>Proof of Neyman-Pearson Lemma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728</cp:revision>
  <dcterms:created xsi:type="dcterms:W3CDTF">2020-05-18T17:44:39Z</dcterms:created>
  <dcterms:modified xsi:type="dcterms:W3CDTF">2024-09-02T08:32:36Z</dcterms:modified>
</cp:coreProperties>
</file>