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182" r:id="rId2"/>
    <p:sldId id="1217" r:id="rId3"/>
    <p:sldId id="1218" r:id="rId4"/>
    <p:sldId id="1219" r:id="rId5"/>
    <p:sldId id="1220" r:id="rId6"/>
    <p:sldId id="1221" r:id="rId7"/>
    <p:sldId id="1222" r:id="rId8"/>
    <p:sldId id="1223" r:id="rId9"/>
    <p:sldId id="1224" r:id="rId10"/>
    <p:sldId id="1227" r:id="rId11"/>
    <p:sldId id="1228" r:id="rId12"/>
    <p:sldId id="1230" r:id="rId13"/>
    <p:sldId id="1229" r:id="rId14"/>
    <p:sldId id="1231" r:id="rId15"/>
    <p:sldId id="1232" r:id="rId16"/>
    <p:sldId id="1233" r:id="rId17"/>
    <p:sldId id="1234" r:id="rId18"/>
    <p:sldId id="1235" r:id="rId19"/>
    <p:sldId id="1236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9"/>
    <p:restoredTop sz="93451"/>
  </p:normalViewPr>
  <p:slideViewPr>
    <p:cSldViewPr snapToGrid="0" snapToObjects="1">
      <p:cViewPr varScale="1">
        <p:scale>
          <a:sx n="115" d="100"/>
          <a:sy n="115" d="100"/>
        </p:scale>
        <p:origin x="15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9/28/25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47 14213,'-3'0'1255,"1"0"-963,1 0 4642,1 0-4873,0 2-55,0-2 61,1 1 135,3-1-202,4 0 162,3 0-128,2 0-1,0 0 74,-2 0-74,1 0-10,-2 0-12,1 0 45,-3 0-62,1 0 6,1 0 0,-1 0-28,3 0 62,-2 0-6,3 0 22,1 2 18,0-2-12,2 1-12,-1 0-38,1 0 179,7 0-129,-7-1-6,7 0 35,-10 0-91,0 0 6,-1 0-6,8 0 57,-4 1-51,5 0 23,-3 0 55,-3-1-44,-1 0-34,1 1 0,-4 0-12,0 0 57,-2-1-45,2 1 84,-3 0-78,3 0-1,-3-1 1,1 0 212,-1 0-212,1 0 123,0 0 11,3 0-168,-4 0 28,1 0 0,-3 0-34,0 0 96,0 0-62,0 0 0,1 0 67,1 0-50,0 0-17,4 0-17,-5 0 84,2 0-67,-4 0 0,-1 0 39,2 0-78,-3 0 39,3 0 0,-3 0-5,1 0 61,0 0-56,0 0 44,-2 0-55,1 0 11,-1 0-123,-1 0-1065,2-3-2688,1-5 3876,6-15 0,-4 11 0,2-7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7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27 10242,'-5'0'2543,"1"0"-1865,4 0 761,0 0-1064,-7-9 124,6 5 173,-6-7-196,7 10 140,0-1 3781,0 2-4183,2 0-214,1 0 67,2 0 22,3 0-27,2 0-23,0 0-39,3 4 0,1 3 23,2 4-12,-1 4 22,2 1-10,-2 3 44,1 0-33,-1 1-34,-2-1 0,2-2 16,-5 0 29,3-3-39,-3-2-6,1-2-23,-1-2-38,-1-3-247,0 0-331,-1-4-229,1 2-863,0-3-1198,2 2-225,-1-1 3154,0-1 0,-6 1 0,-1-1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7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337 27 10013,'-3'0'2336,"0"0"-1804,3 0 588,0 0-751,-4-12-44,2 10-112,-4-10-152,3 12 135,0 0-39,-1 0 129,0 4 106,-2 2-168,-1 4 62,0 2-79,-1 0-112,2 1 73,-3 0-112,0 3 56,-1 3 23,-2 1-130,-1 3 309,-5 9-247,3-8 157,-2 6-101,7-13 247,-3 4-364,3-5 111,-2 3-117,3-8 39,1-1 51,1-1-90,1-1 101,0 0-12,2-2-26,-2 2-41,2-3-22,-3 1 11,0 0 12,-1 0 16,0 1-11,0-1-28,-3 3 34,4-3-34,-2 0 5,5-2-10,1-2-29,4-2-2089,11-10 2123,6-5 0,-4 3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8.7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9576,'0'1'3249,"0"0"-1312,0-1-1595,0 2 89,0-1-78,4 4 213,1 1 16,5 2-16,1 4 72,0 1-150,2 5 67,1 2 22,0 5-230,1 5 5,0 3-111,-2 3-84,0 3 95,-2 2-207,-3 3 50,-2 3 51,-3 20-113,-2-18-33,-2 12 0,-3-29 28,-1-4 11,-2-7-5,0-3 44,0-7-122,2-1 44,-2-7-191,2-2-145,-2-1-957,1 0-1816,3-2 3109,0-16 0,3 11 0,0-10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9.9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118 0 10181,'-7'2'2526,"2"-1"-2140,5-1 1065,0 0-1020,-26 4 84,18-3-189,-21 3 26,25-4 12,-1 0-100,0 0 184,0 1-163,0-1 79,0 2 17,2-1-163,-2-1 153,2 2-63,2-1-118,0-1 393,1 1-247,0 1 61,0-2-223,0 3 178,0-3-83,0 3-101,3-3 207,10 3-234,11-3-6,13 1-51,8-1-17,6 0-73,-1 0 6,-3 0-101,-7 0 96,-8 0-1793,2 7 44,-13 0-1674,7 4-1232,-12 0 4660,3-5 0,-9-2 0,-2-3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55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68 156 8819,'-3'0'2588,"0"0"-2140,3 0 118,0 0-353,-5 0 28,3 0 67,-4 0-112,4 0 112,1 0-45,-2 0 79,1-1 251,-2-1-380,-3 1-207,2-1 55,-3 2-61,4 0 303,-1-1-90,3-1 112,-1 1 28,2-2-112,1 3 89,-2-3-106,2 3 129,0-3 89,0 3-223,0-3 290,0 0-430,0 0 106,0-1-179,0 0 61,0 0 34,0 0-96,0 3 74,2-1-79,3 2-39,0 0 78,4 0-39,-2 0 123,2 0-39,1 0 218,2 0-78,0 0-140,1 0 112,2 0-190,1 0 72,3 0 85,10 0-34,-4 0-18,8 0-71,-11 0 228,-2 0-161,-1 0 246,5-2-353,-6 0 128,6-3-77,-9 1-46,1 1 113,-1-1-112,-2 1-6,0 0 11,-3 1 28,-1 0-45,2 1 6,-4 0-22,3 1 72,-3 0-50,-1 0 168,2 0-162,-1 0 140,-1 0-84,5-3 106,-3 1-168,2-2 67,-1 1-16,-2 0 21,1 2-77,-1-2 5,-1 1 0,-3 1-79,1-1 85,-4 2-2185,2 0-1451,-2-3-4464,0-6 8094,2-9 0,-1 7 0,1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5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1 10970,'-11'12'348,"2"-1"-270,7-8 185,0-1 157,2-1 9410,0-1-9364,2-1-478,0 0-21,4 0 66,4 2-33,3 6 17,3 4 50,2 5-39,3 4-28,3 1 6,2 3 112,-1 1-113,6 0 57,-3 0-57,16 7 1,-13-9 5,8 3-11,-16-12 17,-3-2 73,-4-2-90,0 0 0,-3-2 22,6 2-16,-8-4-6,5 3 5,-9-5 62,0-1-67,-1 0 0,-1-3 6,-1 1-56,-1 1 50,0-1 0,-1 1 67,-1-1-67,-1 0 0,0 0 957,0 0-990,-1 3 33,-9 3 0,-5 9 33,-12 8-66,-5 7 33,-5 4 0,-1 4-45,0-4 79,2-1-34,5-5 0,4-3 67,3-3-67,4-3 0,1-4 0,4-1-17,1-5 51,4-1-34,3-6 84,4 0-28,2-3-6453,1 0 449,0-4 5948,0-3 0,0 2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0.4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19 10444,'-1'-2'3926,"-1"1"-196,2 1-2928,-4-7-12,3 5-230,-3-4-348,4 6 191,0 0-190,3 6 39,6 4 118,3 8 56,8 3-252,1 5 11,3 3-169,0 3 29,1 1 45,2 0-45,-2-2-6,0-3 11,-4-4-39,-3-5-22,-3-6-409,-2-3-1944,0-1-739,-2-6 3103,3 1 0,-8-4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0.9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376 0 11323,'-3'0'2655,"0"0"-1966,3 0 1126,0 0-1289,-10 10 191,2-3-17,-10 13 7,3-2-142,-3 5-201,-2 5 6,-5 4-236,-3 4-84,-5 4 68,-4 0-84,-3 0-68,3-5-67,3-8-1131,9-7-1456,11-10-1692,6-5 4380,8-5 0,0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1.5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279 3 10970,'-8'0'2907,"2"0"-2061,6 0 969,0 0-1009,0-2 275,0 8-246,0 1 89,0 11-397,0 5-135,-3 2-34,-1 0-296,-5 0 89,-3-4-151,-5 0-112,-4-4-566,-8 1-1136,-4-3-1390,-6-1-6159,3-4 9363,2-6 0,17-1 0,7-3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2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 24 10948,'-7'-12'2330,"2"3"-1927,5 9 801,0 0-767,-3-1 6,3 0-185,-4 0 184,3 1 1137,0 0-1388,-1 0 33,-2 4 241,-2 7-134,-1 9-29,1 9 6,-1 4-257,2 4 111,2-2-112,2-1-5,1-5 56,0-6-67,0-7-34,1-8 0,5-3-258,3-4-78,6-5-123,1-6-24,2-6 75,-1-5 217,0 1 191,-3 1-56,-2 6 39,-2 3 12,-4 5-40,0 3-11,-5 2 56,3 0 78,-2 0 163,4 3-134,-3 4 111,1 4-44,-1 4 224,0 14-308,-1-3 5,-1 13-22,0-5-68,0 4 68,1 3 11,-1 4 45,1 1 67,0 1-107,1 0 264,0 14-314,-2-17 79,1 7-84,-2-24-29,0-6 68,0-2-68,0-7-5,0-1-112,-5 1-95,-3-3-173,-8 3-264,-2-5 16,-4 0-100,0-3 16,-2-2 136,1-2 38,2 0 258,1 0-40,0-8 320,5 1 6,3-7 118,6 4 111,4-2-28,1 3 168,1-1-84,0 1 264,10-6-90,2 0 341,13-5 136,1 1-186,4-1 156,3-1-111,0-1-207,-1 4 162,-5 1-369,-3 2-180,5-6-207,-7 2-924,9-5-1877,-4-4 2801,9-9 0,-17 15 0,2-3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37.9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3 127 14135,'0'-8'846,"0"1"-678,0 3 100,0-1-105,0 4-73,0-1 543,0 2-633,-1 0 145,1 0 1827,-2 0-1692,4 2 118,2-1-73,3 2 22,4 0-129,2-1-61,-1-1 162,2-1-179,-2 0 79,0 0-51,-1 0-135,-2 0 102,3 0-130,-3 1 46,2 0 117,-1 0-163,0-1 208,-2 1-79,3 0-50,-2 0 124,1-1-169,-1 0 57,-2 0 44,0 0-140,0 0 112,0 0-90,0 0-11,0 0 73,1 0-84,0 0 45,6 0 6,-2 0-29,1 0-22,-5 0 0,-2 0-50,0 0 55,2 0 23,0 0 28,2 0-56,-1 0 0,1 0 0,-1 0-5,3-1 10,-2 0-5,2 0 6,0 0 39,1-1-45,-2 0 0,-1 1-17,-3 1 50,-1-1-33,0 1 73,1-3 0,0 1-28,10-3-6,-5 0-28,6-2-5,-7 2-6,-3 2 0,0 2 39,-4 1-73,0 0 34,-1 0 0,-1 0 28,2 0-28,-2-1 0,2 0 68,-1 0-80,0 1 12,-1 0 0,0 0-56,-1 0 96,0 0-40,0 0 33,2 0 51,0 0-56,3-1-28,0 0 6,0 0 78,1 1-39,-1 0-45,-1 0 0,0 0 50,-2-1-61,2 0 11,-2 0 0,-1 1-39,1 0 44,2 0-5,-2 0 28,2 0 45,0 0-107,1 0 34,-2 0-22,1 0 56,-2 0-34,0 0 0,-1 0 39,0 0-45,1 0 6,-3 0-39,1 0 112,1 0-107,-2 0-139,1 0-970,-1-1-1775,0-9-2095,-4-1 5013,-3-12 0,1 12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4.5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1 109 9632,'0'-10'2570,"0"2"-2026,0 8 677,0 0-728,0-21-107,0 13-167,0-16 133,0 18-9,0 1 15,0-1 112,0 0-173,0 0 6,0 1 38,0 2-229,0 2 34,0 1-146,1 0 39,-1 0-11,2 0 22,-1 4 264,1 6 190,0 8-212,1 10 106,0 3-191,0 6-73,-1 1 342,1 17-297,-3-14 51,1 11-225,-1-22 96,0-3-101,0-4 62,0-6 16,0-4 34,0-4-112,0-4 0,0-3-241,1-4-285,2-11-280,6-7 27,3-13-106,5-4-11,13-21 565,-8 16 298,6-7-6,-15 25 39,-1 9-40,-6 6 80,1 4-40,-4 4 89,3 1-22,0 0 275,0 0 5,2 5-33,0 4 313,1 8-56,-1 5-100,1 4 11,0 4-314,0 1 50,0 1-61,3 6 28,-3-10-185,2 3 95,-5-18 23,2-4-118,3-5-286,5-2-582,3-9-622,6-6 6,1-10 262,2-5 629,-1 1 481,-5 3 112,-4 4 39,-7 7 207,-4 5-33,-4 5 73,-1 1 672,-2 2-336,0 9 150,0 4-60,0 9-129,0 4 5,0 0-129,0 1-45,0-1-61,5-3-196,1-4 196,8-4-129,-1-6-56,3-5 89,-1-3-246,1-3 97,-3-8-92,0-8-16,-2-7-50,-2-7-528,-5-10 287,-1 10-185,-7-2 45,-8 16 11,-7 7-95,-8 3-39,-2 3-382,2 3-285,3 1-169,8 1-3813,9-5 5203,12-2 0,-1 0 0,5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4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28 11586,'1'-9'4319,"1"1"-3081,-2 8 419,0 0-1465,0-11 177,0 13 62,0-1 113,0 18-7,0 13 34,0 9 40,-2 10-157,-2 7 44,-1 4-150,-2 3-180,4-3 89,0-6-128,3-7-95,0-10 122,0-9-156,0-9 0,0-8-184,4-6-455,1-4-240,5-2-471,2-2-1305,1-6-11,-1-6 2666,-2-11 0,-5 10 0,-2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5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 20123,'34'1'2576,"4"-1"-2374,0 2-34,4-2-168,-1 0-504,-4 0-1154,3-3-3613,-5 0 5271,1-3 0,-17 3 0,-6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5.9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135 74 10018,'-10'3'1938,"3"0"-1389,7-3 1092,0 0-930,-30 0-151,17-4-201,-22 0 78,23-2 213,4 1-169,0 3 219,2-2 124,3 4-101,0-3 122,3 3 578,0-2-846,0 1-280,4 1 0,10-4-101,17 2 73,22-4 352,22 2-38,20-1-516,-40 3 1,1 0 209,3 0 1,1 1-124,0 0 0,-1 0 53,-1 0 0,-1 0-78,-5 1 0,-1-1 0,42-1 33,-14 0-156,-12-1 39,-17 2-1,-12-2 7,-15 3-96,-8-3-392,-9 3-403,-4-1-388,-2 1-4614,0 0 689,0 2 5153,-1 1 0,1 1 0,-2-2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7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1 106 7083,'8'0'2683,"-2"0"-2011,-6 0 835,0 0-1210,11-16 56,-8 10 213,10-14-40,-11 12 258,0 1-62,1-2-105,-2 2 38,1-1-218,-1 0-28,1 3 11,-2-2-56,1 5 162,-1-1-94,2 3-129,-2 0 100,2 0-235,-1 0-67,1 0-45,-1 0-45,1 3 196,1 7 67,0 8 17,3 10 213,-3 7-196,2 5-22,-3 4-44,1-1-181,0-2 96,0-6-112,0-7-40,-1-7-10,0-8-314,0-7-1060,6-4-2889,0-11 4268,7-5 0,-8 2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7.7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11189,'0'0'0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8.5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13 10483,'2'-2'3030,"-1"1"-2257,-1 1-538,0-3-5,0 3 263,0-3-61,0 3-63,0-1 90,0 0 807,0 0-1014,2 1-78,-1 0 10,4 4 304,-2 5-107,2 7 95,-1 6-17,-1 6-201,-2 2 173,-1 2-95,0 1-179,0-1 128,0 0-173,0-6 68,0-1 5,0-6-174,1-4 79,-1-5-84,2-4-6,-1-3 156,1-2-156,2-1-50,4-4-242,7-8-419,7-11 218,8-11-168,15-20 628,-10 13-1,4-6 34,-21 26 0,-7 8 45,-5 5-157,-3 5 39,-2 2 68,-1 1 10,2 0 74,-2 1 201,3 6-84,-2 5 207,1 9 11,1 4-112,-3 6-27,1 14-163,-1-10-112,0 6-521,4-22-1377,14-9-3009,7-4 4907,15-6 0,-19 0 0,-3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9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203 564 12225,'2'-3'2929,"-1"1"-2396,-1 2 906,0 0-1036,-10-21 23,2 13-208,-12-15 1,5 19-23,-2 2-135,-1 1 79,0 1-83,2 0-12,0 6 319,1 4-101,2 9 107,0 4 72,3 5-229,1 5 190,4 2 78,3 11-145,2-14-117,0 3 56,3-21 78,6-7-303,8-5 141,19-30-399,-3-2-60,15-33-428,-8 3-26,4-12-118,0-3-764,-1-5 1049,-5 7 140,-8 4 275,-7 10 140,-6-3 140,-9 22 258,0 1-179,-8 22 112,2 6 472,-2 4-753,0 4 68,0 2-112,0 1 195,-2 8 158,-4 7-57,-5 14 347,-5 11-105,-3 10-113,1 7 57,-1 7-303,2-1-1,3 0-100,3-7-162,3 7-875,5-24-1074,4-1-1888,21-28 3915,25-6 0,-17-4 0,8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09.8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89 10662,'-5'7'3327,"1"-2"-2604,4-5 1249,0 0-1312,6 0-318,0 1 128,5 2-44,-2 0-100,0 1 26,0-1-128,0-1 23,1-1-124,1-1-123,3-2-235,-1-7-471,-1-4-213,-5-8 393,-2 1 16,-4 0 34,-1 7 286,-8 1 83,-3 8 107,-8 1 51,-3 3 195,2 5 269,0 4-112,4 9 325,1 3 91,4 6 469,-1 16-784,7-7 78,0 10 68,5-16-353,6-3 6,5-7-303,10-7-45,5-5 45,57-27 0,-52 14 0,37-16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11.0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97 16107,'-13'-16'773,"4"3"-387,8 13 768,1 0-571,0 3 206,0 8-223,0 10 50,0 11-107,0 11-212,0 7 62,0 6-219,0 3-140,0-2 168,0-4-162,0-9 50,0-9 45,0-8-51,0-10-50,0-5 0,0-4-50,0-3-169,0-2 68,0-2-645,0-1 399,0-8-208,0-3 73,0-10 123,0-6 79,0-4 212,0-3-39,0-4 157,0 1 0,0-1 0,0 2-16,0 0 21,1 1-5,2 1 11,1 1 62,4 2-84,-1 1 11,2 5 0,0 3 28,-2 5 28,0 2 168,-1 5 101,-1 1-208,-1 5 141,-1-1-213,0 2-6,-1 0 0,0 2-39,0-2 17,-1 2 33,2-1-50,-3-1 12,2 3 206,-2-1-218,1 1 0,1 0 0,2 0 22,0 0-16,2 0-6,1 0 11,-2 0 79,2 0-146,-1 0 56,0 0 0,4 0 39,4 1 62,-1 2 55,3 3-144,-5 3 184,-1 1-84,-2 3-28,1 2 190,-3 2-39,1 4 140,-1 1-99,-1 0-198,-1 0 600,-9 18-1787,-19-13 925,-25 13-208,-4-26-483,-7-4-844,21-9 1719,15-19 0,11 13 0,10-13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38.4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 8623,'0'11'2135,"0"-2"-1855,0-9 593,0 0-710,-2 11 27,0-6 85,-1 9-163,2-10 34,1 0-40,0-1-67,0 0-22,0 0-17,0 0 0,0 1-22,-2 1 22,2 1-432,-1 2-1366,1-1 1798,0 1 0,0-4 0,0-2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12.0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91 171 8634,'-1'-5'2118,"-1"1"-1950,2 4 1300,0 0-919,0-22-68,0 16-106,0-16 309,0 21 32,-1 0 13,1-1 139,-2 0-123,2 1 0,0-1 1719,0 2-1949,8 0-223,2 0-29,9 0 22,2 0-279,-1 0 84,2-2-90,-4-4 51,-1-3-146,-4-4-108,-5-1-178,-3 0-173,-4 0-364,-1 2 128,-8 4 95,-4 2 247,-9 3 342,-5 2-12,0 1 118,-1 2 0,2 5 50,1 5-10,2 5 167,4 3 101,4 1 331,3 2-124,4 3 51,4 0-6,0 2-224,3-3 61,0-2-66,4-2-253,4-4 136,4-2-147,4-3 50,0-5-117,3-3-78,3-2-472,3-2-810,3-7-3805,22-11 1821,-14-1 3344,15-6 0,-34 15 0,-4 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12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10741,'5'-7'2800,"-1"2"-2413,-4 5 1685,0 0-1388,0 22 150,0-4 17,0 20-144,0-9 161,-2 1-269,2 2-207,-1-4 5,1 1-218,0-5-39,0-2 0,0-7-134,0-4-12,0-6-78,0-3-162,0-2 33,4-5-414,7-8 11,9-9 241,6-8 157,4-1 212,-4 3-22,-2 5 28,-6 5 157,-7 6-107,-5 6 45,-2 4 45,-4 2 174,3 6 179,-1 8-85,1 8 29,-2 6-11,2 1-309,0-2 52,0-3-169,3-7-320,-1-5-4216,20-6-477,-2-3 5013,16-9 0,-21 5 0,-4-4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13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188 654 11497,'4'0'2431,"-2"0"-1737,-2 0 1328,0 0-1383,0-34-354,0 21 91,-5-25-124,-3 29-124,-5 5 186,-2 1-106,-1 2-34,0 1 50,-2 0-168,2 8 285,0 3 68,1 9 22,2 6 230,0 4-275,2 4-27,3 1 0,2-2 89,3 5-202,2-16-50,6-2 191,6-16-320,12-6-67,9-15-62,6-11-750,7-19-146,-10-1 0,0-4-374,19-30 866,-17 22 1,-2-1-688,8-25 1063,-5 4 90,-8 10 0,-8 10 532,-6 14 63,-6 11 54,-6 12 18,-1 11-494,-3 7 493,0 4-408,-3 12 78,-8 10 386,-7 18-60,-10 15-119,-2 10 129,1 7-370,3 0-100,3 0-45,6-7-118,5-8-78,6-7-656,4-10-766,6-8-1211,8-7-1529,20-8-5630,8-7 9637,11-5 0,-23-2 0,-8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13.7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35 209 12085,'-6'-2'3467,"1"1"-2089,5 1 2251,0 0-3119,3 6-180,2-3 90,3 4-263,0-5 12,1-2-169,1-7-650,4-6-621,-4-12-673,2-7 364,-7-3 791,-1 1 105,-4 4 477,-2 7 156,-5 8 51,-2 8 180,-4 4 358,-2 6 268,3 8 325,-1 7-44,1 10-67,2 6-197,0 3-179,5 1-67,1 1-370,4-4 57,1 2-264,6-13-309,4-1-492,7-18-800,5-2-1217,3-3 2818,45-27 0,-44 20 0,27-21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14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0 127 10780,'3'-15'2941,"0"3"-2174,-3 12 1244,0 0-1216,1-3 269,0 9 96,0 4-270,-1 11-83,0 6-1,0 3-492,0 2 6,0-2-164,-1-4-150,0-6 179,0-9-185,1-5-23,0-5-139,9-5-454,4-8-214,10-11 80,2-8 375,0-2 364,-2 4-28,-6 8 39,-4 8 336,1 7 162,-4 10-22,4 8-56,-2 9 169,1 7-141,2 3-51,2 0-72,1-3-314,3-5 174,-1-6-185,2-7-101,0-6-313,3-4-516,0-12-723,3-9-1254,1-15-240,11-26-5656,0-2 8803,8-18 0,-24 39 0,-4 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14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1 18649,'-18'39'3322,"1"6"-2330,4 8 32,2 10-256,-1 9-45,6 6-337,2 0-268,3-1 134,1-9-252,0-11 95,0-13-95,4-15-280,2-10-191,4-12-554,5-3-560,0-5-185,2-8-1837,2-15-723,-2-7 4330,-1-11 0,-9 21 0,-1 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6:14.6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53 15956,'-9'0'6262,"3"0"-5036,6 0 1065,0 0-1871,78 0-420,-30 0-426,14-2 0,3-2-3842,10-5 4268,7-9 0,-39 8 0,-12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39.3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490 0 19371,'-19'65'160,"0"0"1,1-5-1,3-11 64,4-22-58,-2 2-59,0 3 110,-1 3-166,0 4 106,2-1-29,-1 2-122,3-2 177,-2 0-183,2 0 45,-2 0 56,-1 2-95,-2-1 78,0 4 0,-2-2-79,2 2 146,0-2-117,2-2 11,1 1 44,2-3-77,1-3 55,2-4-34,1-3 74,-4 5-107,2-9 5,-3 6 40,2-11-6,0 0-11,2-3-28,0-2 0,1-2 108,1 0-103,1-1 40,1-1 22,0 0-33,0-2-29,1 2-5,0-3 0,0 2 17,-1-2 17,0 3-23,0-2 23,0 4 33,-1-1-62,1 2-5,-3 0 12,2-2 55,-2 0-34,1-2 85,1 0-45,3-4 28,-1 0 22,2-4 700,0 0-823,0-2-190,0-5-1076,3-10-3176,4-6 4442,5-8 0,-3 15 0,-2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2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361 80 8410,'5'-7'2224,"-1"2"-1692,-4 5 807,0 0-902,0-4-129,0 2 157,0-5-51,0 2-139,0-2 1114,0-4-1086,0 3 133,0 0 29,0 6-168,0 1 179,0-1-134,0 0-46,0-1-16,0 2-268,0-2-29,-6 3-17,-1-2 1,-8 2 38,2 0-5,-2 4 34,-1 2 33,1 6-45,1 1-22,1 2 6,1 1 124,-5 8 10,5-2 67,-2 7-157,7-5 191,1 0-11,0 2-118,2 1 84,1 1-90,2 16 62,1-10-123,0 13 162,0-13-67,0 2-34,0 0 113,0 0-169,0-2 62,0 1 45,0-1-152,0-1 130,0 0-130,0 6 141,0-10-146,-2 3 123,2-13 68,-1-3-107,-1 0 230,-1 7-264,0-7 107,-2 8-123,1-9 111,-1 1 12,0-3-151,-1 0 190,-1-1-112,0 0 5,-2-2 63,0 1-147,2-4 186,-5 2-191,7-6 123,-5 1-90,6-4-33,-2 0-134,-3 0-1765,-6-7 191,1-1-1530,-1-10-671,9-1 3909,3-2 0,3 9 0,0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3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92 11379,'-1'5'3210,"-1"-1"-2219,2-4 1261,0 0-1608,9 0 96,-4 0-242,9 0-168,-8 0 124,4 0-90,0 0 123,5 0 73,3 0-218,0 0-45,1 0-174,-3 0-123,-1 0 168,-2-2-134,-2 1-12,1-4-22,2 1-543,3-3-779,5-2-2089,11-7-1473,3 1 4884,7-7 0,-19 12 0,-7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3.9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4 10741,'-10'0'2229,"2"0"-1831,8 0 1030,0 0-879,0-2 39,0 2 1260,0-1-1226,3 1-61,2 0-399,5 0-5,1 2-107,1 4-50,1 3 191,0 3-107,2 1 50,0-1 17,-2 1-112,0-2 45,-1-1-84,-2-4 40,-1-2-96,-2-1-28,-1-3-583,0 1-790,0-1-1248,2 0-493,0 0 3198,4 0 0,-7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4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264 9 8142,'-3'-1'2532,"0"-1"-2017,3 2 857,0 0-1131,-10-2 45,6 1-135,-8-2-11,9 3 6,0 0 33,0 0 179,-2 0-16,2 2 27,-2 3 35,-1 4-108,0 3 131,-3 3-52,2-1-168,-3 3-5,-2 0-124,-4 2-72,-2 0 106,-5 2-107,-1 0 29,-1-2-34,1-2-986,5-2-980,8-7 1966,22-5 0,-7-4 0,13-2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20:55:46.3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145 19 8237,'4'0'3803,"0"0"-3410,-4 0-57,0 0 16,2-4-94,-2 1 117,1-1 17,-1 1-11,0 3 67,0-3-17,0 3 1479,0-1-1876,-2 1 0,-3 2 16,-2 4-44,-2 4 167,0 1-139,-1 1 72,1 0 57,-1-1-102,1 3 85,0-2-45,0 2-68,0-1 124,2 2-157,0-2 78,1 2-5,1-3-22,2 1 5,1 0 33,1 0-44,0 3 219,1 0-186,-1 1 34,0 0 79,-1-2-113,0 7-78,-1-5 0,0 5 73,0-5-67,2 0 78,-2 1 61,3-2-111,-1 0 111,1 5-139,0-4 112,0 5-113,-2-7 34,1 2-33,-1-3 78,1 2-84,1-6 0,0 3 0,0-4 84,0 4-6,0-5 57,0 3-124,0-3 90,0-1-96,0 2 1,0-2 190,0 2-191,1 0 85,1 0-23,1-1-5,0 0-29,1 0-33,-1-1 0,3 0 163,-2-1-130,2 0 74,1 1-6,-1-1-68,2 0 29,-3-1-62,0-1 0,-1 0 45,0-3-6,0 2-11,1-3-28,0 3 56,1-1-90,0 1 34,-1 0-39,1-1-62,0 1-912,0 0-1816,3-1-1808,0-1 4637,4-1 0,-7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9/28/25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discussion slides week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discussion slides week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7.png"/><Relationship Id="rId42" Type="http://schemas.openxmlformats.org/officeDocument/2006/relationships/customXml" Target="../ink/ink20.xml"/><Relationship Id="rId47" Type="http://schemas.openxmlformats.org/officeDocument/2006/relationships/image" Target="../media/image30.png"/><Relationship Id="rId63" Type="http://schemas.openxmlformats.org/officeDocument/2006/relationships/image" Target="../media/image38.png"/><Relationship Id="rId68" Type="http://schemas.openxmlformats.org/officeDocument/2006/relationships/customXml" Target="../ink/ink33.xml"/><Relationship Id="rId2" Type="http://schemas.openxmlformats.org/officeDocument/2006/relationships/image" Target="../media/image7.png"/><Relationship Id="rId16" Type="http://schemas.openxmlformats.org/officeDocument/2006/relationships/customXml" Target="../ink/ink7.xml"/><Relationship Id="rId29" Type="http://schemas.openxmlformats.org/officeDocument/2006/relationships/image" Target="../media/image21.png"/><Relationship Id="rId11" Type="http://schemas.openxmlformats.org/officeDocument/2006/relationships/image" Target="../media/image12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25.png"/><Relationship Id="rId40" Type="http://schemas.openxmlformats.org/officeDocument/2006/relationships/customXml" Target="../ink/ink19.xml"/><Relationship Id="rId45" Type="http://schemas.openxmlformats.org/officeDocument/2006/relationships/image" Target="../media/image29.png"/><Relationship Id="rId53" Type="http://schemas.openxmlformats.org/officeDocument/2006/relationships/image" Target="../media/image33.png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74" Type="http://schemas.openxmlformats.org/officeDocument/2006/relationships/customXml" Target="../ink/ink36.xml"/><Relationship Id="rId5" Type="http://schemas.openxmlformats.org/officeDocument/2006/relationships/image" Target="../media/image9.png"/><Relationship Id="rId61" Type="http://schemas.openxmlformats.org/officeDocument/2006/relationships/image" Target="../media/image37.png"/><Relationship Id="rId19" Type="http://schemas.openxmlformats.org/officeDocument/2006/relationships/image" Target="../media/image16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0.png"/><Relationship Id="rId30" Type="http://schemas.openxmlformats.org/officeDocument/2006/relationships/customXml" Target="../ink/ink14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41.png"/><Relationship Id="rId8" Type="http://schemas.openxmlformats.org/officeDocument/2006/relationships/customXml" Target="../ink/ink3.xml"/><Relationship Id="rId51" Type="http://schemas.openxmlformats.org/officeDocument/2006/relationships/image" Target="../media/image32.png"/><Relationship Id="rId72" Type="http://schemas.openxmlformats.org/officeDocument/2006/relationships/customXml" Target="../ink/ink35.xml"/><Relationship Id="rId3" Type="http://schemas.openxmlformats.org/officeDocument/2006/relationships/image" Target="../media/image8.png"/><Relationship Id="rId12" Type="http://schemas.openxmlformats.org/officeDocument/2006/relationships/customXml" Target="../ink/ink5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6.png"/><Relationship Id="rId67" Type="http://schemas.openxmlformats.org/officeDocument/2006/relationships/image" Target="../media/image40.png"/><Relationship Id="rId20" Type="http://schemas.openxmlformats.org/officeDocument/2006/relationships/customXml" Target="../ink/ink9.xml"/><Relationship Id="rId41" Type="http://schemas.openxmlformats.org/officeDocument/2006/relationships/image" Target="../media/image27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31.png"/><Relationship Id="rId57" Type="http://schemas.openxmlformats.org/officeDocument/2006/relationships/image" Target="../media/image35.png"/><Relationship Id="rId10" Type="http://schemas.openxmlformats.org/officeDocument/2006/relationships/customXml" Target="../ink/ink4.xml"/><Relationship Id="rId31" Type="http://schemas.openxmlformats.org/officeDocument/2006/relationships/image" Target="../media/image22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39.png"/><Relationship Id="rId73" Type="http://schemas.openxmlformats.org/officeDocument/2006/relationships/image" Target="../media/image43.png"/><Relationship Id="rId4" Type="http://schemas.openxmlformats.org/officeDocument/2006/relationships/customXml" Target="../ink/ink1.xml"/><Relationship Id="rId9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customXml" Target="../ink/ink8.xml"/><Relationship Id="rId39" Type="http://schemas.openxmlformats.org/officeDocument/2006/relationships/image" Target="../media/image26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4.png"/><Relationship Id="rId7" Type="http://schemas.openxmlformats.org/officeDocument/2006/relationships/image" Target="../media/image10.png"/><Relationship Id="rId71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Discussion notes – week 1 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2205038"/>
            <a:ext cx="6569491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Kolmogorov axioms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Examples with marginal, conditional pdfs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pdf/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cdf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with delta functions for discrete data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to find number of false positives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Transformation of variables with delta function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Examples of transformation of variables</a:t>
            </a:r>
          </a:p>
        </p:txBody>
      </p:sp>
    </p:spTree>
    <p:extLst>
      <p:ext uri="{BB962C8B-B14F-4D97-AF65-F5344CB8AC3E}">
        <p14:creationId xmlns:p14="http://schemas.microsoft.com/office/powerpoint/2010/main" val="36466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3D3DC-FEF5-5FC6-EF7A-5718CC0F2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43586"/>
            <a:ext cx="7772400" cy="51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5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AA6AB-1AB7-9901-153B-E59D6ACD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42351"/>
            <a:ext cx="7772400" cy="55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401DA-025E-C89E-1C13-71CBA1A70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97464"/>
            <a:ext cx="7772400" cy="52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984FC-2C80-77C3-34D9-8D7F61AA5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6734"/>
            <a:ext cx="7772400" cy="56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D426B-7DE3-1D1E-14A8-2C29B867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3" y="766569"/>
            <a:ext cx="8827254" cy="54087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2D2565-A45D-F5F0-6AA1-B53D30C1E94A}"/>
              </a:ext>
            </a:extLst>
          </p:cNvPr>
          <p:cNvSpPr/>
          <p:nvPr/>
        </p:nvSpPr>
        <p:spPr>
          <a:xfrm>
            <a:off x="0" y="367990"/>
            <a:ext cx="557561" cy="635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25B75-3C14-0340-A8C4-2CCFC03BB230}"/>
              </a:ext>
            </a:extLst>
          </p:cNvPr>
          <p:cNvSpPr/>
          <p:nvPr/>
        </p:nvSpPr>
        <p:spPr>
          <a:xfrm>
            <a:off x="2865863" y="423748"/>
            <a:ext cx="2787805" cy="356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31C6E-B658-467D-4F20-FB8C3E4D3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10DDD3-B8D4-C61F-0D89-DA1A8C731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43" y="1662234"/>
            <a:ext cx="7772400" cy="4689955"/>
          </a:xfrm>
          <a:prstGeom prst="rect">
            <a:avLst/>
          </a:prstGeom>
        </p:spPr>
      </p:pic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59BEEE72-BF99-2D03-CBC7-5384D0EE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C3E8-3723-F082-0748-3ED7C022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6EFF4-1C95-78A4-B8AC-26F65C40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A9A76-EEFE-9A90-0E96-BD90889C8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43" y="546408"/>
            <a:ext cx="4251957" cy="800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7F54B-987A-2228-4F22-320CDACC4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785" y="546408"/>
            <a:ext cx="2375519" cy="98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B1F2E-3CEC-2D12-1ED5-099576A10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EEF7F49E-5C0A-47F1-04A4-1DE0E567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8C5B9-0411-A539-A0D8-9418AAAC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8987-DD21-313C-A542-224E8329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7B2FA-D7F6-1C52-CD05-3C2D88F02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5347"/>
            <a:ext cx="7772400" cy="5402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FEDFE6-64A4-4204-8F66-484F6C05DEC3}"/>
              </a:ext>
            </a:extLst>
          </p:cNvPr>
          <p:cNvSpPr txBox="1"/>
          <p:nvPr/>
        </p:nvSpPr>
        <p:spPr>
          <a:xfrm>
            <a:off x="312234" y="356839"/>
            <a:ext cx="8045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transformation of variables with Mellin convolution</a:t>
            </a:r>
          </a:p>
        </p:txBody>
      </p:sp>
    </p:spTree>
    <p:extLst>
      <p:ext uri="{BB962C8B-B14F-4D97-AF65-F5344CB8AC3E}">
        <p14:creationId xmlns:p14="http://schemas.microsoft.com/office/powerpoint/2010/main" val="38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4EF41-C6FB-B3F0-B0AA-C903AD673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2F8BFB49-8F77-AD74-7131-C9101334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E44EC-7175-8B2B-ED65-F2375329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7CB32-3F7C-5B54-3E93-BFDD9B50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9E54B2-F8F5-E3E7-EB1C-61B0DDC3E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14" y="851106"/>
            <a:ext cx="8362932" cy="51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FE0EC-8A6F-CD1D-3F41-7D51ACE1C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CF6D2AD2-A7D9-A7EF-1170-848749D7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D938-AE3C-16FD-CDF2-49A24B9C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28A9B-2B39-2622-C6CA-3E29DCFD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38FB35-CB80-52B4-651F-92855FAD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0" y="830875"/>
            <a:ext cx="8910537" cy="51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2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2C9F0-BDAB-F30D-AA83-29251B3FF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043B497D-9871-E0EF-CAE0-B34AC533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1F273-23D4-1D3C-B839-F2278C7B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E45F-5AFB-67EA-0109-C0177860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F4B071-1464-A7B2-46E0-86FBB0723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70" y="230240"/>
            <a:ext cx="7559259" cy="639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EBC81-A3B7-04A2-551C-F35B267FF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1940"/>
            <a:ext cx="7772400" cy="565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61480-E286-885B-1227-9A9D0A57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59778"/>
            <a:ext cx="7772400" cy="39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237D9-4CB6-CE96-6CE9-34BD56F11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46" y="125765"/>
            <a:ext cx="7115727" cy="309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40455-64AC-1DB1-C0D0-F65758D3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27" y="3224668"/>
            <a:ext cx="7115726" cy="32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85F6EB-7623-5AD2-56C4-69C9307F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13234"/>
            <a:ext cx="7772400" cy="38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83B6D5-9540-42E5-EEDE-D3279E39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6315"/>
            <a:ext cx="7772400" cy="53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86F25-9F69-8AD9-59AA-14A7FB5F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60" y="451331"/>
            <a:ext cx="7265020" cy="2172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4EBAD9-CFB8-6C72-F142-DD3046E33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70" y="3108413"/>
            <a:ext cx="7772400" cy="22510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A93C64D-0622-F724-B4DA-8B128B6CA486}"/>
              </a:ext>
            </a:extLst>
          </p:cNvPr>
          <p:cNvGrpSpPr/>
          <p:nvPr/>
        </p:nvGrpSpPr>
        <p:grpSpPr>
          <a:xfrm>
            <a:off x="2266788" y="5464291"/>
            <a:ext cx="280440" cy="520200"/>
            <a:chOff x="2266788" y="5464291"/>
            <a:chExt cx="280440" cy="52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199DFF2-830D-4991-6B77-A3BB86756C7E}"/>
                    </a:ext>
                  </a:extLst>
                </p14:cNvPr>
                <p14:cNvContentPartPr/>
                <p14:nvPr/>
              </p14:nvContentPartPr>
              <p14:xfrm>
                <a:off x="2266788" y="5648251"/>
                <a:ext cx="268560" cy="23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199DFF2-830D-4991-6B77-A3BB86756C7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59228" y="5640691"/>
                  <a:ext cx="2836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A89B926-FC81-1C9E-16D5-FBAE40DDC4EF}"/>
                    </a:ext>
                  </a:extLst>
                </p14:cNvPr>
                <p14:cNvContentPartPr/>
                <p14:nvPr/>
              </p14:nvContentPartPr>
              <p14:xfrm>
                <a:off x="2290188" y="5725291"/>
                <a:ext cx="257040" cy="45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A89B926-FC81-1C9E-16D5-FBAE40DDC4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82628" y="5717731"/>
                  <a:ext cx="2721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C1C9AF7-8C18-AAE0-1F2F-8CA212F2BDC6}"/>
                    </a:ext>
                  </a:extLst>
                </p14:cNvPr>
                <p14:cNvContentPartPr/>
                <p14:nvPr/>
              </p14:nvContentPartPr>
              <p14:xfrm>
                <a:off x="2461188" y="5464291"/>
                <a:ext cx="4680" cy="41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C1C9AF7-8C18-AAE0-1F2F-8CA212F2BD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3628" y="5456731"/>
                  <a:ext cx="198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C0F724E-5543-24E7-58C9-660D7246E292}"/>
                    </a:ext>
                  </a:extLst>
                </p14:cNvPr>
                <p14:cNvContentPartPr/>
                <p14:nvPr/>
              </p14:nvContentPartPr>
              <p14:xfrm>
                <a:off x="2289108" y="5471851"/>
                <a:ext cx="176760" cy="512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C0F724E-5543-24E7-58C9-660D7246E2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81548" y="5464291"/>
                  <a:ext cx="191880" cy="52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D3928C-F6BC-2CEF-128A-B86127638712}"/>
              </a:ext>
            </a:extLst>
          </p:cNvPr>
          <p:cNvGrpSpPr/>
          <p:nvPr/>
        </p:nvGrpSpPr>
        <p:grpSpPr>
          <a:xfrm>
            <a:off x="2820468" y="5567971"/>
            <a:ext cx="283320" cy="389160"/>
            <a:chOff x="2820468" y="5567971"/>
            <a:chExt cx="283320" cy="3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6BF30D5-1C91-4AA7-F368-0A15D1430BD5}"/>
                    </a:ext>
                  </a:extLst>
                </p14:cNvPr>
                <p14:cNvContentPartPr/>
                <p14:nvPr/>
              </p14:nvContentPartPr>
              <p14:xfrm>
                <a:off x="2820468" y="5567971"/>
                <a:ext cx="133560" cy="376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6BF30D5-1C91-4AA7-F368-0A15D1430B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12908" y="5560411"/>
                  <a:ext cx="14868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C0C077A-7EAF-8298-C779-DF195C17146F}"/>
                    </a:ext>
                  </a:extLst>
                </p14:cNvPr>
                <p14:cNvContentPartPr/>
                <p14:nvPr/>
              </p14:nvContentPartPr>
              <p14:xfrm>
                <a:off x="2836308" y="5767411"/>
                <a:ext cx="142920" cy="36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C0C077A-7EAF-8298-C779-DF195C17146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28748" y="5760211"/>
                  <a:ext cx="1580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A42F472-DC2E-0666-BFC4-EEE722CE1939}"/>
                    </a:ext>
                  </a:extLst>
                </p14:cNvPr>
                <p14:cNvContentPartPr/>
                <p14:nvPr/>
              </p14:nvContentPartPr>
              <p14:xfrm>
                <a:off x="3019908" y="5884771"/>
                <a:ext cx="78480" cy="37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A42F472-DC2E-0666-BFC4-EEE722CE193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12348" y="5877211"/>
                  <a:ext cx="936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3342725-179A-C8AE-722D-9B8E79666202}"/>
                    </a:ext>
                  </a:extLst>
                </p14:cNvPr>
                <p14:cNvContentPartPr/>
                <p14:nvPr/>
              </p14:nvContentPartPr>
              <p14:xfrm>
                <a:off x="3008748" y="5873251"/>
                <a:ext cx="95040" cy="83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3342725-179A-C8AE-722D-9B8E7966620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01188" y="5865691"/>
                  <a:ext cx="110160" cy="9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9D7CB6-A93C-5E44-4982-5BA5F244A67E}"/>
              </a:ext>
            </a:extLst>
          </p:cNvPr>
          <p:cNvGrpSpPr/>
          <p:nvPr/>
        </p:nvGrpSpPr>
        <p:grpSpPr>
          <a:xfrm>
            <a:off x="3266148" y="5655451"/>
            <a:ext cx="439920" cy="284400"/>
            <a:chOff x="3266148" y="5655451"/>
            <a:chExt cx="439920" cy="2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8E6DEA3-E3F2-B1A6-F7C1-8AE6F1D9A2D1}"/>
                    </a:ext>
                  </a:extLst>
                </p14:cNvPr>
                <p14:cNvContentPartPr/>
                <p14:nvPr/>
              </p14:nvContentPartPr>
              <p14:xfrm>
                <a:off x="3266148" y="5655451"/>
                <a:ext cx="59400" cy="284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8E6DEA3-E3F2-B1A6-F7C1-8AE6F1D9A2D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58588" y="5647891"/>
                  <a:ext cx="745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407F508-4D23-6350-6DCF-D8FE60BE4CBA}"/>
                    </a:ext>
                  </a:extLst>
                </p14:cNvPr>
                <p14:cNvContentPartPr/>
                <p14:nvPr/>
              </p14:nvContentPartPr>
              <p14:xfrm>
                <a:off x="3418428" y="5790811"/>
                <a:ext cx="116640" cy="81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407F508-4D23-6350-6DCF-D8FE60BE4CB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0868" y="5783251"/>
                  <a:ext cx="1317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D7D91E8-921B-3FCF-69E1-42C5CD6A88D1}"/>
                    </a:ext>
                  </a:extLst>
                </p14:cNvPr>
                <p14:cNvContentPartPr/>
                <p14:nvPr/>
              </p14:nvContentPartPr>
              <p14:xfrm>
                <a:off x="3417708" y="5770651"/>
                <a:ext cx="121320" cy="155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D7D91E8-921B-3FCF-69E1-42C5CD6A88D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0148" y="5763091"/>
                  <a:ext cx="1364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241D88F-30C1-B2D2-4024-61930CD4F78B}"/>
                    </a:ext>
                  </a:extLst>
                </p14:cNvPr>
                <p14:cNvContentPartPr/>
                <p14:nvPr/>
              </p14:nvContentPartPr>
              <p14:xfrm>
                <a:off x="3645588" y="5676691"/>
                <a:ext cx="60480" cy="246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241D88F-30C1-B2D2-4024-61930CD4F78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638028" y="5669131"/>
                  <a:ext cx="75600" cy="26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0CCF387-2BA5-0315-7478-91381210C729}"/>
                  </a:ext>
                </a:extLst>
              </p14:cNvPr>
              <p14:cNvContentPartPr/>
              <p14:nvPr/>
            </p14:nvContentPartPr>
            <p14:xfrm>
              <a:off x="4253988" y="5733931"/>
              <a:ext cx="172440" cy="28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0CCF387-2BA5-0315-7478-91381210C72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246428" y="5726371"/>
                <a:ext cx="187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2D95DD1-4846-F182-1B89-842B48D30F51}"/>
                  </a:ext>
                </a:extLst>
              </p14:cNvPr>
              <p14:cNvContentPartPr/>
              <p14:nvPr/>
            </p14:nvContentPartPr>
            <p14:xfrm>
              <a:off x="4271988" y="5787571"/>
              <a:ext cx="209520" cy="561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2D95DD1-4846-F182-1B89-842B48D30F5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64428" y="5780011"/>
                <a:ext cx="22464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225C966-8ADC-9F0D-5D87-C64C172BBD8E}"/>
                  </a:ext>
                </a:extLst>
              </p14:cNvPr>
              <p14:cNvContentPartPr/>
              <p14:nvPr/>
            </p14:nvContentPartPr>
            <p14:xfrm>
              <a:off x="4435788" y="5676691"/>
              <a:ext cx="183240" cy="273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225C966-8ADC-9F0D-5D87-C64C172BBD8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28228" y="5669131"/>
                <a:ext cx="198360" cy="28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40AAB7FB-4CA9-53F1-8CE7-7B3AC9E4305B}"/>
              </a:ext>
            </a:extLst>
          </p:cNvPr>
          <p:cNvGrpSpPr/>
          <p:nvPr/>
        </p:nvGrpSpPr>
        <p:grpSpPr>
          <a:xfrm>
            <a:off x="4963908" y="5699011"/>
            <a:ext cx="601200" cy="321480"/>
            <a:chOff x="4963908" y="5699011"/>
            <a:chExt cx="601200" cy="32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0309CCD-7C2E-962D-1889-41722F56698B}"/>
                    </a:ext>
                  </a:extLst>
                </p14:cNvPr>
                <p14:cNvContentPartPr/>
                <p14:nvPr/>
              </p14:nvContentPartPr>
              <p14:xfrm>
                <a:off x="4996668" y="5718811"/>
                <a:ext cx="119880" cy="126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0309CCD-7C2E-962D-1889-41722F56698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89108" y="5711251"/>
                  <a:ext cx="1350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F3F638E-5CE1-2388-6ADC-7F861DAB9683}"/>
                    </a:ext>
                  </a:extLst>
                </p14:cNvPr>
                <p14:cNvContentPartPr/>
                <p14:nvPr/>
              </p14:nvContentPartPr>
              <p14:xfrm>
                <a:off x="4963908" y="5727451"/>
                <a:ext cx="135720" cy="140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F3F638E-5CE1-2388-6ADC-7F861DAB968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56348" y="5719891"/>
                  <a:ext cx="1508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2B4774D-3726-52DF-B3A1-D46624934408}"/>
                    </a:ext>
                  </a:extLst>
                </p14:cNvPr>
                <p14:cNvContentPartPr/>
                <p14:nvPr/>
              </p14:nvContentPartPr>
              <p14:xfrm>
                <a:off x="5156148" y="5822491"/>
                <a:ext cx="100800" cy="91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2B4774D-3726-52DF-B3A1-D4662493440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148588" y="5814931"/>
                  <a:ext cx="1159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2B41C05-06C1-B37F-2CF2-3050FA88A557}"/>
                    </a:ext>
                  </a:extLst>
                </p14:cNvPr>
                <p14:cNvContentPartPr/>
                <p14:nvPr/>
              </p14:nvContentPartPr>
              <p14:xfrm>
                <a:off x="5407428" y="5699011"/>
                <a:ext cx="157680" cy="321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2B41C05-06C1-B37F-2CF2-3050FA88A55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400228" y="5691451"/>
                  <a:ext cx="172800" cy="33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B8AA3E-18BB-8EA8-91DB-C4FDF05FC25D}"/>
              </a:ext>
            </a:extLst>
          </p:cNvPr>
          <p:cNvGrpSpPr/>
          <p:nvPr/>
        </p:nvGrpSpPr>
        <p:grpSpPr>
          <a:xfrm>
            <a:off x="5849148" y="5538811"/>
            <a:ext cx="411480" cy="303120"/>
            <a:chOff x="5849148" y="5538811"/>
            <a:chExt cx="411480" cy="30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F7B7C09-8DF1-71AE-415A-0BC91F0F9E13}"/>
                    </a:ext>
                  </a:extLst>
                </p14:cNvPr>
                <p14:cNvContentPartPr/>
                <p14:nvPr/>
              </p14:nvContentPartPr>
              <p14:xfrm>
                <a:off x="5849148" y="5668411"/>
                <a:ext cx="242280" cy="173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F7B7C09-8DF1-71AE-415A-0BC91F0F9E1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41588" y="5660851"/>
                  <a:ext cx="2574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19CC50-29A3-E6AE-DD43-AC91CC1C6C6B}"/>
                    </a:ext>
                  </a:extLst>
                </p14:cNvPr>
                <p14:cNvContentPartPr/>
                <p14:nvPr/>
              </p14:nvContentPartPr>
              <p14:xfrm>
                <a:off x="6178908" y="5538811"/>
                <a:ext cx="26640" cy="220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19CC50-29A3-E6AE-DD43-AC91CC1C6C6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171348" y="5531251"/>
                  <a:ext cx="417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324FBDB-AE47-20B3-131D-2104473E0023}"/>
                    </a:ext>
                  </a:extLst>
                </p14:cNvPr>
                <p14:cNvContentPartPr/>
                <p14:nvPr/>
              </p14:nvContentPartPr>
              <p14:xfrm>
                <a:off x="6125988" y="5667331"/>
                <a:ext cx="134640" cy="6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324FBDB-AE47-20B3-131D-2104473E002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18428" y="5659771"/>
                  <a:ext cx="149760" cy="2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8FD281-1AC9-2484-E042-A1DC58D8E9BE}"/>
                  </a:ext>
                </a:extLst>
              </p14:cNvPr>
              <p14:cNvContentPartPr/>
              <p14:nvPr/>
            </p14:nvContentPartPr>
            <p14:xfrm>
              <a:off x="5888388" y="5935531"/>
              <a:ext cx="436680" cy="28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8FD281-1AC9-2484-E042-A1DC58D8E9B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880828" y="5927971"/>
                <a:ext cx="451800" cy="4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150" name="Group 6149">
            <a:extLst>
              <a:ext uri="{FF2B5EF4-FFF2-40B4-BE49-F238E27FC236}">
                <a16:creationId xmlns:a16="http://schemas.microsoft.com/office/drawing/2014/main" id="{82B6A58F-9B9C-1874-3741-429E9B246075}"/>
              </a:ext>
            </a:extLst>
          </p:cNvPr>
          <p:cNvGrpSpPr/>
          <p:nvPr/>
        </p:nvGrpSpPr>
        <p:grpSpPr>
          <a:xfrm>
            <a:off x="6562308" y="5523331"/>
            <a:ext cx="2040120" cy="401040"/>
            <a:chOff x="6562308" y="5523331"/>
            <a:chExt cx="2040120" cy="40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56004FE-67DE-01FF-FB83-EF405D7B456A}"/>
                    </a:ext>
                  </a:extLst>
                </p14:cNvPr>
                <p14:cNvContentPartPr/>
                <p14:nvPr/>
              </p14:nvContentPartPr>
              <p14:xfrm>
                <a:off x="6562308" y="5681011"/>
                <a:ext cx="54360" cy="132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56004FE-67DE-01FF-FB83-EF405D7B456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554748" y="5673451"/>
                  <a:ext cx="691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F682110-A4AD-18C0-3C45-F31E9AEA204F}"/>
                    </a:ext>
                  </a:extLst>
                </p14:cNvPr>
                <p14:cNvContentPartPr/>
                <p14:nvPr/>
              </p14:nvContentPartPr>
              <p14:xfrm>
                <a:off x="6634308" y="5607931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F682110-A4AD-18C0-3C45-F31E9AEA204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26748" y="5600371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585AAAC-A03A-9AFE-7A3E-C1C75351C1AC}"/>
                    </a:ext>
                  </a:extLst>
                </p14:cNvPr>
                <p14:cNvContentPartPr/>
                <p14:nvPr/>
              </p14:nvContentPartPr>
              <p14:xfrm>
                <a:off x="6708108" y="5701891"/>
                <a:ext cx="147240" cy="123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585AAAC-A03A-9AFE-7A3E-C1C75351C1A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00548" y="5694691"/>
                  <a:ext cx="1623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D8B93A1-E33B-2A83-B7E9-C4F36EAB5FBA}"/>
                    </a:ext>
                  </a:extLst>
                </p14:cNvPr>
                <p14:cNvContentPartPr/>
                <p14:nvPr/>
              </p14:nvContentPartPr>
              <p14:xfrm>
                <a:off x="6946788" y="5523331"/>
                <a:ext cx="159840" cy="284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D8B93A1-E33B-2A83-B7E9-C4F36EAB5FB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39228" y="5516131"/>
                  <a:ext cx="17496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E7C4353-595B-29F8-9739-18D411D66583}"/>
                    </a:ext>
                  </a:extLst>
                </p14:cNvPr>
                <p14:cNvContentPartPr/>
                <p14:nvPr/>
              </p14:nvContentPartPr>
              <p14:xfrm>
                <a:off x="7171788" y="5701891"/>
                <a:ext cx="88920" cy="109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E7C4353-595B-29F8-9739-18D411D6658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64228" y="5694691"/>
                  <a:ext cx="1040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4B6FD7E-3A24-455C-8FF4-60A833E346D9}"/>
                    </a:ext>
                  </a:extLst>
                </p14:cNvPr>
                <p14:cNvContentPartPr/>
                <p14:nvPr/>
              </p14:nvContentPartPr>
              <p14:xfrm>
                <a:off x="7360788" y="5706211"/>
                <a:ext cx="97560" cy="21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4B6FD7E-3A24-455C-8FF4-60A833E346D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53228" y="5698651"/>
                  <a:ext cx="1126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DD1F1CD-5BB9-91C9-F79A-DF06BD86D1AD}"/>
                    </a:ext>
                  </a:extLst>
                </p14:cNvPr>
                <p14:cNvContentPartPr/>
                <p14:nvPr/>
              </p14:nvContentPartPr>
              <p14:xfrm>
                <a:off x="7563828" y="5708371"/>
                <a:ext cx="114480" cy="111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DD1F1CD-5BB9-91C9-F79A-DF06BD86D1A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56268" y="5700811"/>
                  <a:ext cx="1296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A4B4200-7B81-F8B2-A2F9-035AA8BFC467}"/>
                    </a:ext>
                  </a:extLst>
                </p14:cNvPr>
                <p14:cNvContentPartPr/>
                <p14:nvPr/>
              </p14:nvContentPartPr>
              <p14:xfrm>
                <a:off x="7716828" y="5713771"/>
                <a:ext cx="120600" cy="110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A4B4200-7B81-F8B2-A2F9-035AA8BFC46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709628" y="5706211"/>
                  <a:ext cx="1357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5676278-FADA-8EBD-A3F9-DB4CA0178147}"/>
                    </a:ext>
                  </a:extLst>
                </p14:cNvPr>
                <p14:cNvContentPartPr/>
                <p14:nvPr/>
              </p14:nvContentPartPr>
              <p14:xfrm>
                <a:off x="7899708" y="5524771"/>
                <a:ext cx="186480" cy="300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5676278-FADA-8EBD-A3F9-DB4CA017814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92148" y="5517211"/>
                  <a:ext cx="2012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44" name="Ink 6143">
                  <a:extLst>
                    <a:ext uri="{FF2B5EF4-FFF2-40B4-BE49-F238E27FC236}">
                      <a16:creationId xmlns:a16="http://schemas.microsoft.com/office/drawing/2014/main" id="{E3ECC6CC-E986-0B34-5CCE-58A57B6A93F5}"/>
                    </a:ext>
                  </a:extLst>
                </p14:cNvPr>
                <p14:cNvContentPartPr/>
                <p14:nvPr/>
              </p14:nvContentPartPr>
              <p14:xfrm>
                <a:off x="8118588" y="5677771"/>
                <a:ext cx="86040" cy="120960"/>
              </p14:xfrm>
            </p:contentPart>
          </mc:Choice>
          <mc:Fallback xmlns="">
            <p:pic>
              <p:nvPicPr>
                <p:cNvPr id="6144" name="Ink 6143">
                  <a:extLst>
                    <a:ext uri="{FF2B5EF4-FFF2-40B4-BE49-F238E27FC236}">
                      <a16:creationId xmlns:a16="http://schemas.microsoft.com/office/drawing/2014/main" id="{E3ECC6CC-E986-0B34-5CCE-58A57B6A93F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111028" y="5670211"/>
                  <a:ext cx="1008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145" name="Ink 6144">
                  <a:extLst>
                    <a:ext uri="{FF2B5EF4-FFF2-40B4-BE49-F238E27FC236}">
                      <a16:creationId xmlns:a16="http://schemas.microsoft.com/office/drawing/2014/main" id="{D2ED723C-C130-F229-573D-2A768863180D}"/>
                    </a:ext>
                  </a:extLst>
                </p14:cNvPr>
                <p14:cNvContentPartPr/>
                <p14:nvPr/>
              </p14:nvContentPartPr>
              <p14:xfrm>
                <a:off x="8230548" y="5696851"/>
                <a:ext cx="227520" cy="127800"/>
              </p14:xfrm>
            </p:contentPart>
          </mc:Choice>
          <mc:Fallback xmlns="">
            <p:pic>
              <p:nvPicPr>
                <p:cNvPr id="6145" name="Ink 6144">
                  <a:extLst>
                    <a:ext uri="{FF2B5EF4-FFF2-40B4-BE49-F238E27FC236}">
                      <a16:creationId xmlns:a16="http://schemas.microsoft.com/office/drawing/2014/main" id="{D2ED723C-C130-F229-573D-2A768863180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222988" y="5689291"/>
                  <a:ext cx="2426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7D437E7F-5BEF-85C4-766F-64B2CA92C320}"/>
                    </a:ext>
                  </a:extLst>
                </p14:cNvPr>
                <p14:cNvContentPartPr/>
                <p14:nvPr/>
              </p14:nvContentPartPr>
              <p14:xfrm>
                <a:off x="8479668" y="5561491"/>
                <a:ext cx="47880" cy="26460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7D437E7F-5BEF-85C4-766F-64B2CA92C32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472108" y="5553931"/>
                  <a:ext cx="630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48" name="Ink 6147">
                  <a:extLst>
                    <a:ext uri="{FF2B5EF4-FFF2-40B4-BE49-F238E27FC236}">
                      <a16:creationId xmlns:a16="http://schemas.microsoft.com/office/drawing/2014/main" id="{3E50E223-6E7D-3CCD-A77D-3A31C8CC69F0}"/>
                    </a:ext>
                  </a:extLst>
                </p14:cNvPr>
                <p14:cNvContentPartPr/>
                <p14:nvPr/>
              </p14:nvContentPartPr>
              <p14:xfrm>
                <a:off x="8427828" y="5658691"/>
                <a:ext cx="174600" cy="19440"/>
              </p14:xfrm>
            </p:contentPart>
          </mc:Choice>
          <mc:Fallback xmlns="">
            <p:pic>
              <p:nvPicPr>
                <p:cNvPr id="6148" name="Ink 6147">
                  <a:extLst>
                    <a:ext uri="{FF2B5EF4-FFF2-40B4-BE49-F238E27FC236}">
                      <a16:creationId xmlns:a16="http://schemas.microsoft.com/office/drawing/2014/main" id="{3E50E223-6E7D-3CCD-A77D-3A31C8CC69F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420268" y="5651131"/>
                  <a:ext cx="189720" cy="34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19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33429B-1F9E-78FB-8942-EF679BF0B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3012"/>
            <a:ext cx="7772400" cy="280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discussion slides week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44E262-E91A-16F5-B0B5-0954D8F91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1136"/>
            <a:ext cx="7772400" cy="62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3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7467</TotalTime>
  <Words>339</Words>
  <Application>Microsoft Macintosh PowerPoint</Application>
  <PresentationFormat>On-screen Show (4:3)</PresentationFormat>
  <Paragraphs>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111</cp:revision>
  <dcterms:created xsi:type="dcterms:W3CDTF">2020-05-18T17:44:39Z</dcterms:created>
  <dcterms:modified xsi:type="dcterms:W3CDTF">2025-09-28T21:02:40Z</dcterms:modified>
</cp:coreProperties>
</file>