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82" r:id="rId2"/>
    <p:sldId id="1271" r:id="rId3"/>
    <p:sldId id="1272" r:id="rId4"/>
    <p:sldId id="1273" r:id="rId5"/>
    <p:sldId id="1274" r:id="rId6"/>
    <p:sldId id="1275" r:id="rId7"/>
    <p:sldId id="1276" r:id="rId8"/>
    <p:sldId id="1222" r:id="rId9"/>
    <p:sldId id="1223" r:id="rId10"/>
    <p:sldId id="1224" r:id="rId11"/>
    <p:sldId id="1225" r:id="rId12"/>
    <p:sldId id="1278" r:id="rId13"/>
    <p:sldId id="1280" r:id="rId14"/>
    <p:sldId id="1281" r:id="rId15"/>
    <p:sldId id="127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/>
    <p:restoredTop sz="93521"/>
  </p:normalViewPr>
  <p:slideViewPr>
    <p:cSldViewPr snapToGrid="0" snapToObjects="1">
      <p:cViewPr varScale="1">
        <p:scale>
          <a:sx n="115" d="100"/>
          <a:sy n="115" d="100"/>
        </p:scale>
        <p:origin x="16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4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4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339189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1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Test of Gaussian mean 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EC75-5BF9-2640-229C-D3FA2CA74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85D41F7-4A8E-5F35-1247-5F171D5B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0EAD-19C7-7F5F-B9A7-46457DA7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2567-7BA6-6B1E-7B7B-434444BB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889872-E31E-B0BD-F717-B1A48790C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29357"/>
            <a:ext cx="7772400" cy="45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5C947-B52B-9258-C119-14BE85567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F4F2B11-403A-36CE-E638-15116C0B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805AC-7C4E-D8B8-7712-44E94105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2B5EB-5383-C665-F36E-C86903E0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3AECE-72D8-0E37-3603-41847EE37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7208"/>
            <a:ext cx="7772400" cy="46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108B-5FD9-E6DD-A0E2-5F8A2A69B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5D18451-F9A7-7DBC-1851-886C0615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A492-52BF-0699-0E5D-1AA6B3C8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914A-E4B0-1501-E5C2-42FF1ACD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99F2B-5AA8-7E44-368D-728C73D4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2774"/>
            <a:ext cx="7772400" cy="60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3ABBC-C2EF-F251-BE91-ACA5A8A9B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908DFCE-090A-1AB0-EC12-68EA784A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44D5-29F5-6991-9B03-6090C58E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A903-423E-720B-94A7-D8AE2E6B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0F1AA-6123-2F4F-1906-5ED4CCDC4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6" y="607486"/>
            <a:ext cx="8278801" cy="56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BDC03-BB6B-F007-10B9-01DA830CD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806FC58-1561-E421-5466-F2CD3C5E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9FE19-596A-9D14-B7DC-96EBEE7C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1BFA1-9454-C47E-F958-371C13D1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DD93D-B8A2-3897-4C9C-6FA65ED48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22" y="708717"/>
            <a:ext cx="7772400" cy="56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46606-8F82-0C44-8952-43C066CD4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51780C9-0222-E0D4-0FD8-70F4B21C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FF6F-8145-5868-7D2C-42BC770E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DD2E-ACF4-BF1D-6473-D6701630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3ABD0-D6DE-6D8F-212A-5EE63617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6" y="1193180"/>
            <a:ext cx="7952948" cy="41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6B4A-4CB5-9A97-F649-335F2C52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FD1C4DE4-345A-FA35-A62F-1FD9121B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0CA5-2F1A-B6B4-AC9D-4A6903CF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E770-4918-FC58-6B5E-36117D00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827E0-5BF3-D9B5-D3D5-0D25C2570F3E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C7AF6-6542-3316-AE6B-08596039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79" y="600189"/>
            <a:ext cx="7772400" cy="2305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B9A09-83D3-D93D-DCCE-1CEBD83A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54832"/>
            <a:ext cx="5893420" cy="3302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74F7A-FC25-EEA9-5249-EF4C8F8FB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020" y="5567229"/>
            <a:ext cx="2793380" cy="6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E58E-B2F4-46A1-C970-960FC6D4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C59BD8F-B021-1EBA-2CF8-F19AEA17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147EE-1BD0-9AA9-38B4-E1CB9553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E338F-DF35-773F-E414-5F85E031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C2AF8-B220-6E75-F171-921267DB5442}"/>
              </a:ext>
            </a:extLst>
          </p:cNvPr>
          <p:cNvSpPr txBox="1"/>
          <p:nvPr/>
        </p:nvSpPr>
        <p:spPr>
          <a:xfrm>
            <a:off x="278780" y="122664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4665A-A46F-DD90-34AA-DBB841B8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2" y="840358"/>
            <a:ext cx="7772400" cy="542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399A2-8BE8-E215-62B3-56B348260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45580"/>
            <a:ext cx="7772400" cy="316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1AA35-B481-6352-4D40-B7A47E678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826DD46-D036-7D1B-A1D0-6865FB00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80BCF-3973-1E3B-E38B-2600ADFA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15322-80EA-C73B-1121-E13CAB38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73776-C572-C4F5-C7A7-8A88A8DF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32" y="165406"/>
            <a:ext cx="7772400" cy="2044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98351-D523-62B3-6EDF-2F3355EE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61502"/>
            <a:ext cx="7772400" cy="384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F3298-ED68-205C-5C3E-1C2C384EE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4FDA165-D749-4E4B-41CF-9C327D8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545C-362F-E55B-CED6-A1385DD1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1D44-58C3-E60F-53D5-0B8232BE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8F9E2-E533-339F-12A5-2849F4F3863F}"/>
              </a:ext>
            </a:extLst>
          </p:cNvPr>
          <p:cNvSpPr txBox="1"/>
          <p:nvPr/>
        </p:nvSpPr>
        <p:spPr>
          <a:xfrm>
            <a:off x="223024" y="122663"/>
            <a:ext cx="143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2(a) 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0F86F-D15C-CC17-03D5-EA8532932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23675"/>
            <a:ext cx="7772400" cy="56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8335C-255F-E08C-3DB7-E39FC69C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2318CEF8-357B-4192-1A35-C649D023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AD42-1B79-B3C7-1D01-92D46CDA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E7271-6B44-4DD3-BDED-256D8EB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55570-95A4-F448-1E60-CEC1B1C2C426}"/>
              </a:ext>
            </a:extLst>
          </p:cNvPr>
          <p:cNvSpPr txBox="1"/>
          <p:nvPr/>
        </p:nvSpPr>
        <p:spPr>
          <a:xfrm>
            <a:off x="101600" y="12700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561687-8AB0-FAAF-19E8-B95402F3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93797"/>
            <a:ext cx="7772400" cy="830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F4FAC4-6262-2CFC-1440-0A5BE6ED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36188"/>
            <a:ext cx="7772400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2B471-9674-E301-42D1-D7DEA66F9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B8D42B4-8198-5206-F8AA-07011064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7735-2F85-2C88-F1CF-73F6D7E0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34348-02E1-0D8E-FEFA-53E697E8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910FA0-9FC8-DC7A-2206-7D101439EA2B}"/>
              </a:ext>
            </a:extLst>
          </p:cNvPr>
          <p:cNvSpPr txBox="1"/>
          <p:nvPr/>
        </p:nvSpPr>
        <p:spPr>
          <a:xfrm>
            <a:off x="135053" y="90757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2(b) cont.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8DD473-AE80-9A4D-0470-44EC5E309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7261"/>
            <a:ext cx="7772400" cy="40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130E4-8015-C052-057F-F932569AA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389593B1-D631-413D-8920-E023737F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F592C-67D2-A4A9-4270-236E1217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EF9D5-EC25-BC88-E8B0-B3188686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C6D4A-E33F-BEE6-E739-48F7F0C73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851"/>
            <a:ext cx="7772400" cy="65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87F7C-794D-71BF-6BFB-7D9241815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AA34ABB-C71B-0A99-C485-56B033DA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8DC7-34D8-47AA-7548-BF7CC3B3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FAD31-8AD6-014A-C847-92620BF8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D6D6D1-F546-4321-EBFA-D7BAEB0F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8520"/>
            <a:ext cx="7772400" cy="56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8084</TotalTime>
  <Words>264</Words>
  <Application>Microsoft Macintosh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120</cp:revision>
  <dcterms:created xsi:type="dcterms:W3CDTF">2020-05-18T17:44:39Z</dcterms:created>
  <dcterms:modified xsi:type="dcterms:W3CDTF">2024-10-20T22:05:34Z</dcterms:modified>
</cp:coreProperties>
</file>