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1182" r:id="rId2"/>
    <p:sldId id="1271" r:id="rId3"/>
    <p:sldId id="1272" r:id="rId4"/>
    <p:sldId id="1273" r:id="rId5"/>
    <p:sldId id="1274" r:id="rId6"/>
    <p:sldId id="1275" r:id="rId7"/>
    <p:sldId id="1276" r:id="rId8"/>
    <p:sldId id="1277" r:id="rId9"/>
    <p:sldId id="1278" r:id="rId10"/>
    <p:sldId id="1279" r:id="rId11"/>
    <p:sldId id="1280" r:id="rId12"/>
    <p:sldId id="1377" r:id="rId13"/>
    <p:sldId id="1376" r:id="rId14"/>
    <p:sldId id="1372" r:id="rId15"/>
    <p:sldId id="1373" r:id="rId16"/>
    <p:sldId id="1374" r:id="rId17"/>
    <p:sldId id="1375" r:id="rId18"/>
    <p:sldId id="1347" r:id="rId19"/>
    <p:sldId id="1348" r:id="rId20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34"/>
    <p:restoredTop sz="93521"/>
  </p:normalViewPr>
  <p:slideViewPr>
    <p:cSldViewPr snapToGrid="0" snapToObjects="1">
      <p:cViewPr varScale="1">
        <p:scale>
          <a:sx n="115" d="100"/>
          <a:sy n="115" d="100"/>
        </p:scale>
        <p:origin x="1616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8A0AD8A-6175-BA45-B7A6-2C3707D77F72}" type="datetimeFigureOut">
              <a:rPr lang="en-US"/>
              <a:pPr>
                <a:defRPr/>
              </a:pPr>
              <a:t>11/11/24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8ACD9B0-D231-FE49-81CB-64F8C3634C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7974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4T22:03:58.46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6703,'10'15'1808,"-2"-4"-1556,-8-11-624,0-1 1,0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4T22:04:20.74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43 49 7864,'18'-3'3423,"-4"0"-2370,-14 3-28,0 0 319,5-9-420,-4 6-360,4-6 13,-5 8 526,0 1 1003,0-1-1653,-2 3 62,0 3-414,-4 5 627,-10 27-352,5-13-225,-6 17 17,8-22-5,2-2-79,0-1-84,4-6-11,-1-1-40,4-6 51,-1-2-589,1 0-139,0-5 320,0-1-897,0-13 807,1 4-30,-1-7 439,2 3 89,-2 7 84,2-3-17,0 8 264,1 0-325,1 1 246,0 0-62,2-3 163,-2 3-235,1-1 89,-1 5 118,-2 0-241,2 1-34,1 0 84,0 0 29,1 0-158,0 4 85,0 1 212,1 3-95,5 5-207,-3-3 51,3 4 94,-3-4-145,1-2 449,9 7-489,-7-6 40,6 3 0,-9-8-50,-1-1 50,3-2-196,-5 0 112,2-1-151,-5 0-292,-1 0-273,1-1-152,0-1-1,1-4-212,-2-1 174,0-2-1636,2-8 2173,-1 5 359,1-7-11,-1 9 83,-1-1 23,0-3 0,-1 5 286,1-3 201,-2 7 213,2 0 364,-2 1 34,3-2-851,-2 0-186,2-2 253,-1 3-124,0 0 1037,0 1-857,-1 1-101,0 1-269,-1 1 1019,0 1-952,-3 1 84,1 4 415,-4 3-533,0 7 337,-1 1 398,-7 23-667,6-16 16,-4 13 46,8-24-124,1-4-78,2-4-1104,1-2-2134,0-2 0,0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4T22:04:48.72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15 1 9162,'15'11'1976,"-4"-2"-1774,-11-9 5164,0 0-5355,0 2-11,0 1 174,0 2-1,0 0-161,0 0 77,-1 4 1,0-3-90,-1 3 5,1-4 242,-1 0-146,2-2-101,-1 1 72,0-2-21,1 1-51,-1-1 67,1 0 331,-1 3-376,1-1-22,-2 2 101,1-1-79,0-1 40,-1 1-57,1 0 147,-1 0-80,0 1-72,0 0 0,1 0-16,-1 0-52,1 4 164,-1-3-40,1 4-56,0-4 0,1 0 67,-1 6-11,1-3 12,-2 2 100,2-3-84,-2-1-84,2 0-17,-2 0-33,2 0 100,-1 2-50,1-1 168,0 2-67,0 6-101,0-2 39,0 3 39,0-5-72,0-1 33,0-1 202,0 1-241,0-2 0,0 1 0,0-5-67,0-1 84,0-2 151,0 3-84,0-2-96,0 3 12,0-1-56,0 0-11,0 4 140,0-4 11,0 2-90,0-4 6,0-1-106,0 3 106,0 0 0,0 2 101,0-1-28,0 0-113,0 1 1,0 5-22,0-2 66,0 3-5,0-5 107,0 0-23,0 3-101,0-5-73,0 2 101,0-5-11,0 1 101,0 1-34,0 1-72,0 1 5,0 1 0,0 1-39,0-1 39,0 0 134,0 2-78,0-3-56,0 2 0,0-2-17,0-1-11,0 5 28,1-3 123,-1 3-39,1-3-89,0 0 5,-1 0-95,1 3 95,-1-3 0,0 3 95,0-4-28,0 1-67,0 0 0,0 7-28,0-4 33,0 4-5,0-4 124,0-2-63,0 9-61,0-8-67,0 4 67,0-8 0,0-3 179,0 3-190,0-2 11,0 3-22,0-1-51,0 2 73,0 1 123,0 6-56,0-4-67,0 5 0,0-8 0,0 2-50,0 4 106,0-5 22,0 4-83,0-8 5,0 0-73,0 2 73,0-1 0,0 2 56,0-2 11,1 1-67,-1 1 0,3 4-34,-3-2 34,3 0 0,-3-2 62,2-2 5,-2 4-67,2-2 34,-2 1-68,2-3 34,-2-1 0,2 1 73,-1 2-73,0-1 0,1 1 67,-2-2-123,1-1 56,0 0-28,-1 3 90,1-3-62,-1 2 0,0-4 56,1 2-112,-1 0 56,1 4 0,0-2 0,-1 2 0,1-3 0,0 0 84,-1 2-84,1-2 0,-1 4-28,0-5 106,0 1-78,0-2 67,0 3-67,0-4 0,1 4 0,-1-2-44,1 1 111,-1 5-67,0-3 101,0 2-124,0-4 23,0 0 0,0 0 34,0 1-34,0-2 0,0 3 89,0-3-128,0 3 39,0-2-11,0 7 61,0-3-33,0 4-6,0-4 113,0 1-180,0 2 56,0-4-28,0 2 61,0-6-33,0 0 11,0-1 29,0 5-40,0-3 0,0 3-73,0-2 106,0-1-33,0 2 112,-1 4-117,1-3 5,-2 3-34,2-6-72,-1 0 145,1 1-11,0 0 62,-1 1-96,1 0 6,-1-2-17,1 3-16,-1 3 33,1-3 56,-1 2 56,0-3-124,1-1 12,-1 1-100,0 0 144,1-1-44,-1 3 6,1-3 95,0 1-107,-1 2-22,0 4-39,0-4 112,0 2-45,1-5 56,0-1 45,0 3-101,0-2 0,0 3-72,0-5 111,0 1-39,0-1 117,0 3-150,0-3 33,0 3 0,0-2-73,0-1 157,0 8 17,0-6-146,0 6 45,0-7 0,0 0-6,0 1 6,0 0 51,0 1 33,0-1-118,0-1 34,0 2-67,0 4 106,0-3-39,0 3 67,0-4 34,0 1-106,0 7-74,0-7 130,0 7-51,0-9 16,0 1 102,0 2-118,0-2-6,0 1-66,0-4 77,0 0-5,0 1 168,0 3-201,0-1 33,0 1 0,0-2-90,0-1 129,0 3 40,0-1 27,0 1-156,0-2 50,0-1-17,0 1-50,0 5 67,0-2 100,0 3 7,0-4-180,0 0-28,0 11 112,0-5-11,0 9 107,0-6 10,1 1-122,0 2 5,2-3-17,-1-2-78,1-4 140,-1-1-45,-1-3 50,0 0 17,0 2-67,0-2-45,0 2-39,1-2 118,-2 1 112,2 13-180,-2-9 34,2 9-28,-2-11-45,1-1 73,-1 0 67,0 5 45,0-5-162,0 4 50,0-3-28,0 1-28,0 6 56,0-3 67,0 3 23,0-6-129,0-2-79,0 9 124,0-7-6,0 7 72,0-6 24,1 3-175,1 14 79,0-6-56,1 5 95,-1-12-39,0-4 68,-1-2-35,1 2-33,-2-4-22,1 0-73,0-4 145,-1 0 17,1 2 17,-1-2-151,0 2 67,0-2-17,0 0-67,0 1 129,0 2 22,0 1 23,0 2-146,0-2 56,0 0-45,0-1-22,0 3 67,0-4 101,0 1-29,0-2-128,0 0 28,0 4-61,0-3 94,0 5-5,0-3 112,0 1-39,0 1-123,0 7-1,0-3-5,0 5 90,0-6-34,0-2 73,0-2-56,0 3-17,0-4-34,0 4-33,0-4 78,0 0 174,0 9-236,0-6 51,0 6-61,0-10-12,0 1 79,0 2 89,0 0-22,1 3-113,-1-4 40,2 0-61,-2-2 22,2 3 39,-2-4 84,2 2-12,-2-1-128,2 0 12,0 8-40,1-4 89,1 5-5,-1-8 90,-1-1 5,0-2-106,0 0-62,0-2-22,0-1 145,-2-2-50,1-1 84,0 0-84,-1 3 0,0 0-39,0 1-39,0-1 83,1 1 85,0 1-12,-1-3-128,1 0 50,0-1-28,-1 0-23,0 0 57,0 3 39,1-3 28,0 2-113,-1-2 40,0-1-33,0 1-51,0-1 84,0 2 84,0 0-11,0 1-107,0-1-67,0 1 101,0-3 0,0 2 73,0-3-34,0 1 40,0 0-91,1 0 12,0 1-33,-1 1-40,0 0 73,0 3 39,0-2 40,0 3-91,0-3 12,0 1-22,0-1-56,0-1 78,0-1 44,0-1 12,0-1-61,0 2-79,0 0 84,0 1 0,0 0 11,0 0 56,1 0-67,0 0 6,-1-1-68,0-1 62,0 0-17,0-1 68,0 2-51,0 2 33,0-1-89,0 0 56,0-1-28,1-1 79,-1 1-51,1-2-17,-1 1 17,1-1-39,-1 1 89,1-1-50,-1 2 0,0-2 56,0 1-112,0 0-11,0-1 123,0 2-56,0-2 67,0 2-117,0-1 50,0 0 0,0 1-67,0-2 117,0 2-50,0-2-67,0 1 117,1 0-50,-1-1 101,1 2-151,-1 0 50,0 0-6,0 2-28,1 0 34,-1-2 17,2 2 50,-2-4-111,1 2 44,-1 0-90,0 0 96,0 0-6,0 0 28,1-1 95,-1 1-179,1 0 45,-1-1-23,0 0-257,0-3-752,0-2-2776,-3-10-5855,-2-2 9674,-3-11 0,2 13 0,2 1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4T22:04:55.53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212 45 9916,'-8'-11'4710,"2"2"-3141,6 9 1954,0 0-3054,0-2-89,0 0 230,0-2-520,0 0 602,0 0-686,0 1 331,0 2-332,-1 1 91,1 0 122,-3 0-285,1-1 67,-2 0-112,-2 0-39,-1 0 151,-3 1-56,-10 0-141,3 0 18,-7 2-51,6 4 12,1 4 100,-11 13 157,12-11-5,-4 7-68,16-15-50,3 0-207,1 0 297,3 1-6,3 2 95,4 2-22,4 1-79,2 0-56,7 4-5,-4-4 73,5 5-6,-8-7 67,0 2-22,12 9-73,-10-7-45,9 8 79,-15-9-6,0-2 56,1 4-90,-4-3 34,1 3-84,-5-3 11,-2-2 73,0 2 6,0 5 55,-2-2-72,1 4 11,-2-2 0,0 1-73,-7 9 73,-2-7-44,-8 7-85,0-10 95,1-2-83,-1-2-219,-7 0 218,6-5 6,-6-1 11,8-3-341,2-2 324,2 0-122,0-1 150,5-4 90,0-1 0,5-5-90,1-2 79,1-8 11,0 5-107,2-5 6,1 10 101,2-2 0,2 3 242,5-7-242,-2 5 0,5-5 95,-3 5 174,1-1-118,1 0 297,5-6-364,-4 3 106,3-3-190,-6 5 107,0 1-6,3-3-101,-4 4 100,1-3-27,-5 5-73,-1 2 0,0-2 22,1-3-22,-3 4 68,1-2 240,-3 7-196,-1 1 123,0-3-314,-1 3 79,0-4 0,-4 1 135,0 1-124,-10-3-11,2 3-67,-5-4 28,4 4 39,0-1 0,-1 0-236,-6-4-116,4 5-919,-5-2-931,5 6-1203,-3 0 3405,-6 9 0,11-6 0,0 6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4T22:04:56.74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154 136 1928,'-21'-19'1843,"5"3"975,16 16-1563,0 0 1449,-8-18-1786,5 14 185,-5-14-566,6 18 1977,1 0-2397,-1 0 477,-3 0-404,3 0 113,-5 0-270,4 0 202,-3 0-139,-3 4 27,2 0-118,-4 4-5,3 0 56,1 1 56,0 1-72,-1 7-35,3-3 113,-1 5-101,5-5-17,0 0 179,1 0 22,2 6-77,2-4-124,4 4 347,3-4-123,2-3 342,18 5-263,-10-8-287,12 0 68,-14-8 34,0-2-62,9 0-11,-9 0 22,6 0-73,-11-2 6,-1 0 0,-3-1 34,1-3 56,-2 2 122,1-4-122,-2 0-56,-2-3-34,5-8 179,-6 5-79,2-6 46,-6 9 84,0 0-180,-1 1 73,0-5-67,-3 3 28,0-5-73,-5 6 62,1-3 39,-2 0-45,-5-7-67,3 5-61,-4-4-57,3 8 169,0 2-23,-3-1 44,2 4-144,-3 0 60,5 5-44,-1 0-28,-1 2 90,0 0-6,-1 0 0,0 0 28,1 5-90,-1 2-27,0 4-219,1 3-202,-3 9-83,6-5-842,0 5-631,8-8-1407,1-7-868,6-2 4341,3-5 0,0-1 0,-1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4T22:04:57.46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85 21 7537,'-9'-6'2213,"2"2"-1194,7 4 1602,0 0-2061,-7 1-39,2 0-269,-7 1-140,6-2 45,-2 0 683,2 0-397,1 2 1293,2-2-727,1 2-242,2-2 0,0 0-594,1-1-55,2 1 67,1-2-185,1 2 101,0-2-29,0 2 52,0-1-124,-2 1 0,-1 0-6,-1 0-151,-1 0-50,-3 3 257,-1 0-50,-4 3 56,0-3 6,-1-1-140,1-1-29,3-1-33,2 0 112,3 0-2084,0 0 208,0-5-2195,0 0 4099,0-5 0,1 4 0,0 2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4T22:04:58.19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7 7906,'10'16'2790,"-2"-4"-1956,-8-12 578,0 0-1277,0-10 469,0 6-262,0-8 963,1 8-834,-1 2 72,2 0-190,-2 2 2453,1 0-2621,-1 4 5,0 4 219,0 16 33,0-2-335,0 11 5,0-6 89,0-2-111,0 0-96,0 4-10,0-11-52,1 2 68,0-13 0,1-2 633,8-3-426,0-1-139,7-2 100,0-3-162,1-2 95,9-7-51,-6 3-83,5-2 33,-10 6-242,-3 1 197,-1 1-890,2 0 302,-3 1-1148,1-1 358,-3 1-688,0-2-2801,4-5 4912,-2-2 0,-3 2 0,-3 3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4T22:04:59.11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31 106 7498,'2'11'2666,"0"-2"-2224,-2-9-50,0 0-112,0-16 370,0 4-432,0-9 141,-1 9 173,0 6-84,-1 1 796,1-2-572,-1 2-33,0-1-163,0 2-258,-1 2 236,1-1 352,-1 1-218,1 0-246,1 1 123,-1 0-157,2 1-218,-2 0 324,2 0 40,-1 0-326,0-4-161,0 2 33,0-4 0,-1 3 0,2 0 39,-2 2-39,2 0 1210,-1 1-812,1 11-392,2-2 167,-1 11 12,2-4-185,-1 3 207,0 2-84,1 11 85,-1-7-164,2 9 46,-2-9 11,1 0 162,2 11-263,-1-7 0,2 7 67,-2-10 0,0-3-67,0 1 118,1 4-157,-2-9 39,0 1 0,-1-12-17,-2-2 56,2-2-39,-2 1 112,1-1-157,-1 1 45,0-1 0,0-1 12,0 1-12,0-2 0,1 1 117,-1-1-111,1 1-6,-1 0 235,0 5-229,0-3 100,0 2-16,0-4 5,0 0-39,0-2-23,1 0 23,-1-1-56,2 0 56,-2 0-756,1 0-392,-1-3-3977,0-4 5069,0-8 0,0 6 0,0-1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4T22:05:22.16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200 186 10276,'8'3'4273,"-2"0"-3230,-6-3 586,0 0-1147,2-11 661,4 5-1053,0-7 274,5 8-174,-3 2-184,1 2 419,-1 0-117,4 1 269,-3 0-577,7 2 224,-3 3-224,2 4 89,9 12-33,-7-2-11,6 7 118,-10-4-18,-2 0-150,-2 0 5,2 10-73,-5-8 129,2 4-56,-6-11 112,-1-3 22,-1-1-134,0-1 0,-6-1 0,-4 1 11,-9-2-5,-4 1-6,-6-3-185,-18-3 90,8-2-118,-10-2-291,15-2 471,3-4-225,2-2-3380,4-5 3632,1-1-599,4 0 292,2-2 106,3 0-561,2-2 661,4 0-363,1-10 358,5 7 17,0-5 3453,3 9-3358,0 2-45,0 2-5,0 1 50,0 0 84,0 2 78,3 1-162,1 2 101,12-4 84,-2 0-12,9-3 91,-2 4 324,2 1-140,15-1-84,-8 4-196,11-1 364,-13 4-397,2 0 100,-3 2 123,9-1-358,-9 1 0,6 0 84,-8 0 157,0 0-107,1 1 724,15 0-808,-10 0 281,13 0-331,-13-6 84,0-3-325,-2-4-712,4-13-1863,-9 2-3946,2-8 6762,-15 5 0,-5 11 0,-4 5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4T22:05:24.35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30 10 5228,'13'8'2806,"-4"-2"-742,-9-6-1207,0 0 721,0-8-906,0 4 480,0-5-614,0 7 931,0 2 1651,0-1-2873,0 8 173,0 3 324,0 11-279,-6 23-347,0-7-34,-3 17 302,1-17-352,2 0 50,0-5 236,0 3-331,4-14 11,-1 1-17,3-14-39,0-2 95,0-4 174,0 0-908,0-2-627,0-16-167,0 2-30,0-15-441,0 5 756,0-3-34,0 0 291,0-11 947,0 10 471,0-5 431,0 14-443,0 2 1664,3-3-1849,-1 5 202,5-1 123,-2 6-123,1 1 533,0 2-275,2 0-645,-1 2 23,1-1-22,-2 4-90,-2 1 0,-1 0 370,0 1-214,1 0 35,1 3-158,-1 1 438,1 4-197,3 7 292,0-3-561,3 6 248,-2-4-119,0 0-50,1 2 45,3 6-129,-4-4 107,0 4 16,-3-8-123,-1-2 0,0-2-655,1 0-175,0-6-38,2 0 0,-1-4-1188,1 0-1478,5-4 1916,-1-2 430,2-4 404,-5 0 425,1-1 354,-1 0-169,8-9 174,-4 6 101,6-7 627,-5 7 0,-1 2 96,-2 2 1069,-1 2-925,-5 4-172,-2 1-393,-3 2 297,0 1-476,-3 4 364,-2 4 224,-4 5-363,-1 3 464,-6 10-762,2-6 241,-3 5-386,6-11 83,2-3-89,4-2 107,0-3-107,4-3 0,-1-1 22,2-2-16,0 0-264,0-3-235,0-4 286,2-6-241,3-5 34,3-1 347,4-2-108,2 2 175,0 1-33,-1 3 72,-1 3-39,2 3 5,-5 4 271,2 3 104,-4 2-10,3 0 28,0 2-281,3 1 275,1 4-224,7 6-78,-6 1-46,5 5-4,-10-2 44,0 4 0,-3 3 201,1 13-229,-3-7 331,-1 7-337,-2-14 175,1-4-40,0-2-57,0-1-128,0-7 0,-1-1-100,-1-7 100,0 0-1485,0-1-2727,-1-4 4212,0-9 0,0 6 0,0-5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4T22:05:25.19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43 8584,'0'7'2655,"0"-2"-2201,0-5 1568,0 0-958,0 3-156,0-1-180,0 0 151,0-1-313,0 0 1624,0-1-1255,4 1-890,3-1 89,5-3-134,4-3 0,3-3-61,-2-2 94,5-1-5,-9 3 56,0 1-145,-8 5 61,-2 1-68,-2 1-105,1 1 173,-2 0-224,1 0 162,0 0 62,1 8-67,1-1 129,0 9-62,0-3 72,-1 2 46,0 0-157,2 8-23,0-6-139,1 4-191,-1-7-851,3-1-8588,10 1 9497,-3-6 1,1-2 0,-8-5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4T22:04:02.94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39 59 7789,'-11'-12'1013,"2"2"-782,9 10 631,0 0-375,0-12-212,0 8 167,0-10-352,0 11-23,0 1-67,0 1-4010,-4 1 4010,-1 0 0,0 0 0,1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4T22:05:26.75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22 89 8198,'-1'-7'2436,"0"0"-1484,1 7 1653,0 0-2056,-8-9 308,5 4-56,-5-7-454,7 6 538,1 0-196,0 2-28,0-1 347,0 3-666,0 0-320,0 1 2706,0 1-2795,0 2 168,0 3-135,0 5 34,0 15 51,0-3-46,0 11 34,0-10 85,0-1 4,0-3-139,1-1 11,0-7 51,1-3-46,1-7 118,2-1 124,3-2-253,13-18-291,-2 2-61,10-15 240,-8 9 68,-3 0 84,1 1 22,-9 9-112,-1 2-23,-8 10-201,-1 1-89,0 1 509,0 2-140,1 3 67,1 3 353,6 12-415,-1-3 91,4 9 144,-3-7-94,0 0-146,0-2 6,4 2 218,-3-8-140,5 0 100,-4-8 292,2-3-397,3 0 72,10-12-50,-3 0 0,5-14-101,-9 4 0,-3-1 179,-1-8-252,-6 10 56,-2-4-520,-4 13 117,-2 3-964,0 2-3881,0 1-3943,0 1 9208,0-2 0,0 3 0,0 1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4T22:05:28.60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14 235 7486,'-8'-17'1255,"2"3"-868,6 14 6614,0 0-6228,0-1-426,0-1-268,0-2 77,1 0-77,0-1-18,0 1 410,2-1-382,-2 1-5,2-1-44,0 1-40,-1 0 0,2-1 11,0-2-6,0 2 107,0-2 135,-1 3-113,-1 0-66,5-5 5,-2 3-73,3-3 0,-4 3 50,-1 2 18,0-1-68,0 1-34,-1 0-50,0 2 90,0-1-6,0 1 106,1 0-112,-1 0 6,2-2-50,-1 2-56,1-1 139,1 0 29,-2 0-12,1 0-55,-2 1 5,0 2-51,0-2-33,2-1 84,-1 1 118,2-3-12,-1 3-106,-1-1 0,0 1-112,-1 0 112,-1 1 0,1 0 51,-2 0-57,1 1-5007,1-4-1580,0 0 6593,2-5 0,-1 4 0,-2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4T22:05:29.94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14 83 8254,'-8'-6'3551,"2"2"-2503,6 4 1825,0 0-499,0-9-1819,0 7-106,0-7 357,0 9 1944,0 0-2391,7-3-1,5 0-352,10-2 285,7 1-291,4 0-3392,18 0 3241,-13 2-253,10 0-756,-18 0-1505,0-1-1732,0-1-5434,-4-1 9689,-2-1 1,-12 3 0,-5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4T22:05:30.33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27 8455,'1'6'2711,"0"-2"-1859,-1-4 3158,0 0-3074,-2 1 234,2-1-60,4 1-394,6-1-324,9 0 286,3 0-96,6-1-403,-1 0 96,9-1-370,-9 0 89,3 1-1276,-2-4 1282,14-6 0,-18 5 0,6-3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4T22:05:31.39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28 104 10444,'5'14'3299,"-2"-2"-2498,-3-12 1490,0 0-1423,2-4-140,-1 2 801,0-4-1187,-1 5 251,0-1-318,0 1 1484,0 1-1417,0-1-410,-1 2 68,-2 2 28,-3 3 96,0 5-192,0 2 63,-2 14-40,4-5 90,-1 10-23,4-7 29,2 1 66,33 31-117,-9-21-17,30 21 85,-19-32-68,3-4-3174,15-5 3252,-13-7-78,13-4 6,-19-11 291,-1-5-264,-2-9 247,5-17-134,-13 4-208,0-11 62,-17 8 3353,-7-2-3571,-27-22 117,1 14 95,-26-15-402,9 23 167,-1 5-504,1 8-4106,-20 8 4851,-2 27 0,15-9 0,14 17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4T22:07:18.31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61 8 6406,'-3'-1'1920,"2"0"-1483,1 1-431,-8 0 212,6 0-15,-6 0 491,8 0 1132,0 0-1619,0-2 112,0 2-280,0-3-27,0 3 1730,0-1-1597,-2 1 29,1 0-320,-1 0 79,1 0 67,-1 0 28,-1 0-22,2 0-6,-1 0 0,2 0-56,-1 0 56,0 0 0,1 0 5,-2 0 29,1 0-34,-2 0-17,1 0-17,-1 0 40,3 0-124,0 0 107,-1 1 11,-1 0 0,-1 1-61,1 0-85,0 0 146,1 0-112,0-1 431,1 0-319,2-1 62,0 0-12,3 0-50,0 0 0,1 0 6,0 0-12,0 0 6,-1 0 0,-1 0 118,-1 0-62,0 0-62,0 0 6,0 0-39,-1 0-11,0 0 50,0 0-118,0 0-252,0 0 163,-1 0-1440,0 0 1698,-5 0-35,1 0-16,-6 3 40,3-1-1,-3 2-39,4-1 0,0 0 0,2-1 229,1 0-116,1-1 122,1-1-235,-1 0 17,1 1-67,-1 0 50,1 0 61,0 0 561,0-1-622,0 1-23,0 0-27,0 0 61,0 0 644,0 0-403,3-1 196,-1 0-179,5 0-106,-1 0-113,-1 0-100,-1 0 16,-2 0-520,0 0 274,-1 0-1053,0 0 0,-1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4T22:06:59.48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16 7643,'14'14'1664,"-4"-4"-1283,-10-10 1221,0 0-1602,-1 0 5,0 0 6,-2 0 29,3 0-40,-2 0 78,1 0-61,0 0 1652,0 0-1669,1 1 0,-1 0 90,1 0-90,-1 0 0,1 0 0,0 0 1741,0 0-1561,5-1 44,-2 0-224,4 0 95,-1 0-39,-1 0-6,-1 0 40,1 0-17,0 0-73,0 0 291,-1 0-207,1 0 62,0 0-40,3 0-94,-2 0-12,2 0 0,-2 0 106,-1 0-72,1 0-6,1 0 44,0 0-10,2 0-62,0 0 0,0 0 78,1 0-44,0 0-17,-1 0-6,-2 0 67,0 0-111,-1 0 33,-1 0-39,2 0 89,-1 0-50,2 0 106,-2 1-100,0 0 229,0-1-179,4 0 79,-3 0-91,3 0-44,-4 0 0,1 0 56,-1 0-89,0 0 33,1 0 0,-2 0-17,0 0 23,-1 0-6,0 0 56,1 0-62,0 0 6,2 0 0,-3 0-62,2 0 107,-2 0-45,5 0 45,-5 0-51,5 0 6,-5 0 0,1 0-84,0 0 118,-2 0-34,2 0 0,-2 0 50,1 0-89,0 0 39,1 0-45,0 0 79,1 0-34,-2 0 0,-1 0 50,1 0-89,-1 0 39,0 0 0,0 0-17,1 0 17,-1 0 0,1 0 0,1 0 56,1 0-95,1 0 39,1 0 0,0 0-50,0 0 89,0 0-39,-1 0 67,3 0-123,-3 0 56,1-1 0,-2 0-67,-2-1 73,1 1-6,-1 1 0,0 0 56,1 0-62,0 0 6,-1 0-78,1-1 89,0 0-11,1 1 0,-1 0 73,1 0-113,2-1 40,2 0-44,5 1 55,-3 0-11,1-1 0,-4 0 67,-1 1-50,-2 0-17,0 0 0,-1-1-95,1 0 106,1 1-11,0-1 73,3-1-107,-1 1 34,2-2 0,-3 2 0,0 0 6,0-1-6,-1 1 0,-1 0-17,1-1 17,-2 2 0,0-1-45,-3 1 79,0 0-34,1 0 0,0 0 61,1 0-72,1 0 11,-1 0 0,2 0-39,1 0 39,-3 0 0,1 0 50,-4 0-100,1 0 50,-1 0 0,1 0-28,2 0 28,-2 0 0,2 0 78,-2 0-139,0 0 61,0 0 0,0 0-34,0 0 68,-1 0-34,1 0 0,0 0 11,2 0-11,0 0 0,0 0-45,-1 0 56,-1 0-11,1 0 0,-1 0 67,2 0-111,-1 0 44,4 0-40,-2 0 46,1 0-6,-1 0 0,0 0 45,1 0-96,0 0 51,-2 0 0,0 0-39,-1 0 39,1 0 0,0 0 45,0 0-51,-1 0 6,1 0 0,-1 0-72,0 0 105,1 0-33,-1 0 56,0 0-95,1 0 39,-2 0-56,1 0 62,-1-1-6,0 1 0,0-1 50,1 0-50,-1 1 0,1-1-78,-1 1 83,-1 0-10,1 0-23,-2 0-90,1 0 51,0 0 50,0 0-11,1 0-62,1-1 102,-1 1-12,1-1 0,-2 1 22,1 0-78,-2 0-101,1 0 146,0-1 11,-1 1 0,2-1-62,-2 1 74,1 0-12,0 0 0,-1 0 11,2-1-11,-1 1 0,1-2 50,2 1-50,-1-1 0,-1 1-89,0 0 89,-2 1 16,1 0-100,0-1 118,0 1-34,1-1-6,-1 1-38,0 0-119,0 0 158,-1 0 5,2 0 0,0 0 0,0 0 11,0 0-11,-1 0 0,0 0 73,-1 0-73,1 0 0,0-1 56,1 1-62,-1-1 6,0 1-17,-1 0 325,1 0-308,-4 0-84,1 0 90,-2 0-6,2 0 89,2 0-89,-1 0 0,0 0-56,0 0 96,0 0-18,1 0-56,-1 0 79,0 0-45,0 0 0,-1 0 39,0 0-72,0 0 33,-1 0 0,0 0-51,-1 0 96,-1 0-45,-1 0 0,0 0 34,-1 0-68,-1 1 34,2 0-56,-1 1 95,2-1-39,0 1 0,1-2 40,-1 2-46,0-2 6,1 2 0,-2-1-62,1 1 74,-1 0-12,0 0 0,0 0 56,-1-1-56,2 1 0,0-1 0,1 0-51,-1 0 51,2-1 0,0 0 73,1 0-79,2 0 6,-2 1 0,2-1-67,-2 1 67,-1-1 0,0 1 45,-2-1-79,0 2 34,1-1 0,-1 1-50,1 0 61,-1 0-11,1 0 11,-1 0 40,-3 0-51,2 0 0,-2-1-62,2 0 101,1 0-39,1-1 0,1 0 73,1 0-73,-1 0 0,0 1-67,-2 0 73,1 1-6,0 1 0,-2 1 78,1-2-61,-1 1-17,3-1 0,-2-1-23,2 1 23,0-1 0,0 0 56,1 1-61,-1-1 5,1 1 0,-2 0 33,-1 1-33,1-1 23,-2 1 66,1-1-77,1 0-12,-1 0 0,0 1-40,1-1 91,-2 1-51,1-1 0,-1 0 39,0 1-45,-3 1 6,2 0-28,-1 0 62,3-1-34,1-1 0,0 0 67,0 0-72,-2 1 5,1-1 84,-2 1-84,4-2 117,1 0 29,1 0 380,1-1-520,-1 1-6,-1 0 67,-1 1-101,-2 0 34,0 2 0,-1-1-22,1 1 61,0-1-39,2 0 0,0-1 73,1-2-56,0 1-12,1 0 915,0 0-920,0-1 0,-1 1-84,-2 2 117,-2 1-33,-1 0 34,-1 1 22,2 0 145,1-2-61,3 0 12,0-2 223,2 0-2039,0-1-1052,0-6-1301,4-1-816,0-7 4833,3 0 0,-4 7 0,0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4T22:07:02.02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21 16 7862,'-8'-9'985,"2"2"-929,6 7-50,0 0 219,-2 4-113,1-2-56,0 2 179,1-2-78,-1 0 89,0 0-28,1-1-78,0 1 404,0-1 2413,0-1-2884,1 0 22,1 0-28,1 1 23,-1 0-85,0 0 1,-1 0 0,0 0 318,1 0-60,1-1 128,0 0 107,1 0-410,1 0 68,0 0-157,0 0 56,0 0-112,-1 0 95,0 1-39,-1 0 34,0-1 61,-1 0-28,0 0-28,0 0 85,1 0-119,-1 0-5,0 0 28,0 0 67,-2 0-95,2 1 0,-2 0 79,2-1-74,-2 0 102,2 1 89,-1 0-157,1-1 135,0 0-174,0 0 61,0 1-10,0 0-18,0 0-33,0 0 101,-1-1-101,1 0 0,-2 0 6,2 0 100,0 1-22,0 0 370,2-1-449,-2 1 163,2 0-168,-1-1 6,0 0 5,0 0 23,1 0-34,-1 0 0,1 1 61,-1 0-61,0 2 0,-1-2-39,1 1 78,0-2 17,2 1 62,-3 0-62,2-1 17,-2 2-73,3-1 145,-1 0-66,2 1 112,-2-2 72,0 2-263,0-2 218,-1 1-218,1 0 40,-1-1-74,0 1 34,1 0-6,-2 0 40,0 0-68,0 1 34,-1-1 0,1 0-28,0 0 40,0 0 60,1-1 35,-1 2-85,1-2-22,-1 2 0,1-2 79,-1 2-74,1-2 96,-1 1 67,0 0-134,0-1 55,2 2-89,-1-2-33,0 1 66,-1 0-33,1-1 0,0 2 90,0-2-96,-1 2 6,1-2-67,0 1 101,1-1-34,-2 1 0,0-1 95,0 1-129,0 0 34,0-1 0,1 1-17,0-1 23,1 0 56,2 0 38,-2 0-105,3 0 5,-3 0-11,1 0-57,-1 0 80,-1 1-12,1-1 72,-2 2-77,1-2 5,-1 1 0,0 0-73,0-1 112,1 1-39,-1-1 62,2 0 33,0 0-134,0 0 39,1 0-56,-2 0 61,0 1-5,-1-1 12,-1 1 83,0 0-134,1-1 39,0 1 0,1-1 39,1 0-39,0 0 0,0 0 84,-2 0-123,0 0 39,-1 0 0,1 0-101,-2 0 151,2 0-50,0 0 90,2 0-124,1 1 34,0-1 0,-1 1-50,1-1 50,-2 0 0,-1 0-6,0 0 57,-2 0-102,1 0 51,0 1-56,0-1 62,1 1-6,0 0 22,0-1 68,0 1-96,-1-1 6,1 0 0,-2 1-101,2-1 152,-1 1-51,0-1 33,1 0 40,-1 0-73,2 0 0,-1 0 6,2 0-90,-2 0 117,2 0-33,-1 0 0,1 0 101,1 1-146,3 0 29,-2 1-52,1-1 74,-4 0-6,-1-1 28,-1 0 73,0 1-135,0-1 34,0 1-84,1-1 135,-1 0-51,0 0 0,-1 0 56,1 0-6946,0 1 964,-1-6 5926,1-3 0,0 1 0,1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4T22:07:40.84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12 7123,'5'7'1551,"-1"-2"-1389,-4-5 388,0 0-450,0-4 12,1 3-112,0-4 79,-1 5 733,0 0-594,0-1-173,0-1 157,0-1-202,0 1 0,0 0 56,0 1 11,0 0 381,0 0 1826,0 1-2207,0-1-67,2 1 0,-1 0 6,0 0-6,0 0 588,0 0-588,-1 0-11,1 0-57,0 1 68,-1 0 348,0 0-225,0 0 39,0-1-134,2 0-22,-1 0 274,0 0-263,-1 0 493,1 0-376,0 0-27,0 0 100,0 0-84,-1 0-123,1 1 73,1-1 84,0 2-51,1-2 101,-1 1 146,1-1-263,0 0-68,1 0-22,-1 0-17,1 0-61,-2 0 83,1 0-5,-1 0 163,1 0-163,-1 0 0,1 0 5,-1 0 57,1 0-56,0 0 83,2 0-38,-1 0-57,0 0 6,-1 0-112,-1 0 101,0 0 11,0 0 0,-1 0 45,1 0 11,0 0-56,0 1 0,2-1 11,1 1-11,0-1 50,2 0 45,-3 0-16,1 0-130,-1 0 23,1 0-16,-1 0 44,0 0 0,-1 0 61,-1 1-5,1-1-56,0 1-39,2 0-23,-3-1 62,1 1 0,-1 0 101,2 0-101,-1 0 0,2 0-28,-1 0-22,0-1 55,0 1 85,3-1-34,-3 0-62,3 0 6,-3 0-67,-1 0 17,0 0 50,-1 1 0,1-1 5,-1 1 63,2 0-74,-2-1 6,2 1-56,-1-1 56,1 0 0,-2 0 50,0 1 12,1-1-68,0 1-50,3 0 12,0 0 44,0-1 0,-1 0 50,-1 0 6,0 0-62,1 0 6,-2 0-44,2 0-1,-2 0 45,1 0 0,0 0 67,3 0-67,-2 0 0,3 0 0,-2 0-50,0 0 50,0 0 0,0 0 50,-1 0 17,0 0-100,-2 0 33,1 0-23,-1 0-38,-1 0 94,0 0 152,0 0-79,1 0-106,0 0 0,0 0 51,1 0 106,0 0-62,0 0 129,1 0 68,-1 0-175,2 0-117,-1 0 0,1 0-84,2 0 84,-3 0 0,3 0 118,-4 0 0,1 0-118,0 0 0,-2 0 72,2 0-38,-1 0-34,-1 0 162,3 0-162,-3 0 0,2 0 0,0 0 12,1 0 21,1 0-33,0 0 84,-1 0 11,0 0-100,-1-1 5,0 0-34,-1 1-44,-1 0 78,0 0 0,-1 0 39,0 0 51,0 0-90,0 0 44,2 0-38,-2 0 33,2 0 28,-1 0 73,-1 0-151,1 0 11,-1 0 0,1 0-22,-1 0 61,1 0-39,-1 0 50,1 0 85,-1 0-135,2 0 0,-1 0 11,1 0 11,2 0-22,-1 0 90,-1 0-12,-2 0-78,0 0 0,0 0 0,1 0 123,1 0-123,1 0 73,-1 0 179,1 0-252,0 0 0,1 0 0,-2 0-11,2 0 11,-1 0 67,3 0 51,-4 0-118,1 0 0,-1 0 11,0 0-5,0 0 27,0 0-33,0 0 11,0 0 73,-1 0-134,1 0 50,-1 0-78,2 0 122,-1 0-44,2 0 51,-1 0 27,5 0-78,-3 0 0,3 0-73,-3 0 73,-1 0 0,-1 0 34,-2 0 72,0 0-162,-1 0 56,0 0 0,0 0 17,0 0-11,0 0-6,0 0 89,1 0-122,-2 0 33,1 0-6,-1 0-39,-1 0 45,2 0 45,-1 0 22,1 0-128,0 0 61,1 0 0,-1 0-34,1 0 68,0 0-34,-1 0 17,2 0 78,-2 0-106,1 0 11,-1 0-101,1 0 146,-1 0-45,0 0 0,0 0 72,-1 0-77,2 0 5,0 0 0,1 0-62,1 0 73,-1 0-11,2 0 0,-1 0 40,1 0-40,-1 0 0,-2 0-90,0 0 157,-1 0-67,0 0 118,2 0-129,0 0 11,2 0-51,-2 0-16,-1 0 101,0 0-34,-1 0 0,-1 0 78,1 0-112,0 0 34,1 0 0,2 0-16,3 0 16,-1 0 0,2 0 72,-3 0-111,-1 0 39,-1 0-84,-1 0 90,-1 0-6,-1 0 11,0 0 107,-1 0-163,2 0 45,0 0 0,0 0-34,1 0 96,-1 0-62,0 0 0,0 0-79,1 0 79,-1 0 0,-1 0 34,-1 0-34,1 0 0,0 0-17,1 0 84,0 0-67,-2 0 0,1 0 23,0 0 10,0 0-33,0 0-873,-1 0-2051,-4 0-4402,-2-2 7326,-3-4 0,4 2 0,1-2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4T22:07:43.36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41 151 6719,'-16'-12'1535,"4"2"-1530,12 10 348,0 0-45,-3 2-122,3-2 178,-3 2 364,3-2 2459,0 0-3187,-2 1 0,1-1 44,-1 1 57,1 0 2241,1-1-1967,2 1 73,1-1-353,2 0-89,0 0-6,-1 0 100,2 0-38,-2 0-62,2 0 0,-1 0 106,1 0-16,0 0-90,-1 0 0,1 0-11,-2 0-23,0 0 68,-1 0-34,0 0 235,0 0-84,1 0-151,1 0 67,2 0 29,-1 0-96,3-1 11,-3 0 73,-1-1-11,0 1-73,1 0 0,-3 1 33,2 0-33,-2 0 51,0-1 100,1 0-45,1-1-111,1 0 5,0 0 0,2-1 0,1 0 0,-2 0 50,0 1-39,-3 1-11,-2 1 0,-1 0-11,0 0-23,1-1 40,0 1-6,2-1 56,0 0 11,1 0-72,2-1-35,-1 1-27,1 0 67,-3 1 0,-1 0 0,-1 0 79,0 0-124,-2 0 45,2-1-39,-1 1 72,2-1-33,0 1 90,0 0-85,1 0-5,1-1 34,-1 1-129,1-2 151,-1 2-56,-1-2 246,0 2-162,1-2 107,-1 2-163,1-2 101,1 1 22,0-1-151,1-1 45,4 0 39,-4 0-117,3 2 33,-7 1-101,0 0 11,-1 0 96,0-1-6,0 1 123,1-1-28,1 0-95,1 0 0,1-1-151,2 0 157,-2 0-6,2 1 100,-4-1-16,0 2-89,-2-1-57,1 1 23,-1-1 39,1 1 0,1-1 39,-1 1 51,2-1-157,1 1 67,0-2-40,0 1 40,1 0 23,-4 0 61,0 0-90,-1 1 6,-1 0 0,2 0-39,0-1 39,1 0 0,1-1-17,0 0 140,1 0-123,0 0 0,1-1-16,1 0-57,-1 1 78,-1-1-5,0 0 163,0 0-197,0 1 34,1-1 0,-2 0-78,0 1 134,-1-1-56,1 1 0,-3 0 50,2 1-151,-3 0 275,1 1-174,-1-1 67,1 1 73,0-1-140,1 0 0,0 1 67,0-1 29,0 1-158,0 0 62,-1 0 0,1-1 0,-2 1 252,1-1-179,0 1-73,-1-1 0,2 1 11,-2-1-89,2 1 78,-2 0 128,1 0-139,0-1 11,-1 1-1226,1-1-1457,-3 1-1048,-3 0 3731,-3 2 0,2-2 0,1 2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4T22:04:08.45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124 21 9027,'5'11'2240,"0"-2"-1316,-5-9 415,0 0-1087,-5-4 196,3 2-252,-2-3 34,2 5 201,1-2-218,0 2-213,0-1 73,1 0-34,-1 0-34,0 0-5,0-1 28,0 2 62,0-2-96,0 2 6,-2-2-229,0 1 229,-1-1-717,-4 0 717,1 0-230,-4 1 191,3 0 22,-1 0 17,-2 0 23,4-1 313,0 1-230,5-1 258,2 2-50,-2-1 134,2 1 4123,-1 0-4493,0 0 101,1 0-112,-1 1 96,1 3-163,0 2 0,0 4-39,0-1 89,0 4-50,0-3 101,0 1-12,0 1-122,0 8 27,0-6-95,-1 6 141,1-6-40,-1-2 50,1 2-5,0 4-45,0-3 0,0 4-79,0-5 85,0 1 89,0 5-11,0-3-129,1 4 45,0-7-56,1 2-22,1-1 123,1 7 28,-1-5-6,2 5-134,-3-6 67,0 0-124,0 8 158,-2-5-34,2 6 34,-2-7 38,2-1-111,-2 1 22,2 9-83,-1-7 156,0 7-56,1-12 44,-2 2 29,1-2-78,0 10-46,-1-6-66,1 8 173,-1-8-56,0 0 162,0 14-257,0-8 95,-2 11-17,-1-12-56,-2 1 107,0 0 55,-2 9-5,3-6-134,-1 5 50,2-10-39,2-1-45,0-1 89,1 8 91,0-8-1,0 5-185,0-10 90,0 0-89,0 9 94,0-6-5,0 6 101,0-7-11,0 1-158,1-1 29,0 11-56,1-9 106,-1 8-11,0-9 84,-1 1-50,0 18-62,0-13-56,0 14 84,0-18 0,0 2 84,0 1-34,0 11-50,0-6-50,0 7-40,0-9 90,0 0 112,0 12-39,0-9-123,0 9 50,0-13-34,1 0-56,4 21 186,0-17-12,4 14-135,-4-22 51,1 0-3498,-1 9 3498,0-7 0,-1 8 67,-1-10-17,-1-1-61,-1-1-6,1 7-67,-2-7 3476,2 5-3392,-2-10 45,2 0-11,-1 11-34,1-10-62,0 9 62,-2-13 0,1 0 101,0 6-107,2-5 6,-2 4-16,0-4-52,0-1 68,0 1-5,-1 6 72,0-2-73,0 5 6,0-5 0,0 1-50,0 8 50,0-8-22,0 6 78,-1-8-56,0-2 0,-1 1-17,-1 5 17,0-6 0,1 5-23,0-7 74,1 0-51,0 0 22,-1 6-72,2-4 50,-1 4 0,1-3-51,0-1 102,0 6-51,0-4 67,0 5-123,0-6 56,0 1 0,0 1-50,0 6 50,0-5 5,0 5 113,0-8-185,0 1 67,0-1-73,0 10 112,0-6-39,0 6 0,0-7 101,0 1-140,0 0 39,0 10-101,0-7 140,0 5-39,0-9 0,0 0 50,0 7-50,0-5-5,0 5-96,0-6 107,0 0-6,0 0 151,-1 8-207,1-9 56,-1 5 0,1-10-84,-1 0-3275,1 5 3359,-2-5 107,2 4-146,-1-5 39,0-2-45,1-1-6,-1 0 51,1-3 3409,-1 1-3308,1-2-135,-1-1 34,0 0-16,1 0-52,-2-1 80,2 0 4,-1 2 96,1-2-156,0 3 27,0-2-78,0 1 106,-1-1-11,1 1 39,-1 0 11,0 4-50,0-1-5,-1 2-96,0-3 140,1 1-39,-1-1 118,1 3-169,-1-1 51,1 2-5,0-3-90,1 0 100,0-1 29,0 5 50,0-4-90,0 4 6,0-3-61,0 2 27,0 8 34,0-4 28,0 6 67,0-6-151,0-1 56,0-1-106,0 5 111,0-6-5,0 5 62,0-6 11,0 1-79,0 7-39,0-3-39,-1 6 118,-1-4-34,-1 2 34,0 2 16,-2 11-50,2-6 0,-1 8-84,1-11 129,2-3-45,-1 0 145,1 8-201,0-6 56,0 8-11,1-9-67,0-1 117,0 11 34,0-10 11,0 8-123,0-13 39,0-1-45,0-2-28,0 0 73,0-5 168,0-2 34,0-6 918,0-1-1226,0 1 145,0 3 45,0 0 23,0 3-180,0-1 73,0 1-56,0 2 11,0 2 45,0-1 67,0 2 23,0-4-141,0 0 51,-1 0-162,1 6 196,-2-4-34,2 3 89,-1-4 18,1-3-180,0-1 17,-1-1-23,1 0 79,-1 0 0,1 0 112,0 1-112,0 2 0,0-1-28,0 1-61,0-2 89,0-1 0,0 1 185,0 7-253,0 0 68,0 5 0,0-2-84,0-1 84,0 2 62,0-5 33,0 1-145,0-6 50,0 0-28,0-2-67,0 3 95,0-4 67,0 2 22,0-4-122,0 1-40,0-2-2386,0 1-2750,-3-11-1434,0 1 6643,-3-11 0,2 11 0,2 1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4T22:07:46.46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 7011,'0'15'1489,"0"-2"-1192,0-13 5271,0 0-5277,0-2-168,0 1 34,0-1 397,1 2-396,3-2 133,0 1-174,4-1-61,-1-1 180,1 1-175,-2 0-55,0 1 89,-2 1 6,1 0-101,-1 0 73,0-1 16,-1 0-16,2 1-23,0-1 230,3 0-280,-2 0 0,-1 0 40,-2 1-108,-3 0 68,2 0 0,-2 0 79,2 0-1,0 0-83,1 0 5,1 0 0,0 0-40,1 0 40,-2 0 34,1 0-28,-2 0-6,0 0 0,0 0 156,1 0-150,0 0 95,0 0 72,0 0-133,-2 0-40,1 0 0,-2 0-40,1 0 46,0 0-6,-1 0 157,2 0-107,0 0-50,0 0 39,2 0 141,-1 0-175,1 0 57,0 0 128,2 0-195,-2 0 5,0 0-84,-2 0 84,0 0 0,-1 0 0,0 0 78,1 0-72,0 0-12,0 0 6,0 0-62,0 0 62,1 0 0,0 0 28,-1 0 56,1 0-84,-1 0 0,0 0-112,0 0 112,0 0 0,-1 0 73,0 0 45,0 0-118,0 0 0,2 0 50,-1 0-22,1 0-22,-1 0-6,0 0 67,0 0 0,1 0-67,-1 0-39,1 0-17,-1 0 56,0 0 0,0 0 258,3 1-258,-2 0 0,2 0 84,-1 0 6,-1-1-56,0 0-34,1 0 128,-2 0-94,2 0-34,-2 1 0,2 0 0,-1 0-50,1-1 50,0 1 72,1-1-21,-1 1-96,-1-1 45,-1 1-123,0 0 123,0-1 0,0 2 17,0-2 50,1 2-73,0-2 6,0 1 0,1 0-28,-1-1 34,0 1-6,0 0 50,0-1-33,0 1-17,-1 0-17,1-1-33,-1 2 50,0-2 0,0 1 129,1 0-135,-2-1 6,2 1-56,-2 0-28,0-1 84,0 2 0,0-2-11,-1 2 72,2-1-66,-2 1 5,2 0 0,-1 0-34,3 0 34,-2-1 129,2 1-39,-2-2-96,0 1 6,0-1-106,1 0 106,-1 1 0,0-1 33,0 2 68,-2-2-107,2 1 6,-2 0-50,1-1-6,0 1 56,-1-1 0,1 1 17,0-1 56,-1 1-73,2-1-79,-1 1 12,1-1 101,0 2-34,-1-1 72,2 0-77,-2 1 5,2-2 0,-1 1-39,0 0 39,0-1 0,1 1 84,-1 0-51,2-1-38,-2 1 5,1 0-124,-1-1 85,0 3 39,0-2 79,0 1-35,0-1-44,1 0 0,0-1 17,0 1-78,-1 0 61,0-1 0,0 2 5,0-2 79,0 2-168,0-2 84,0 2-56,0-1 62,0 0-6,0 0 89,0 0 18,2-1-107,-1 1 0,3 0 28,0-1-23,0 2 29,2-2 11,-2 2 11,2-1-56,-1 2 0,1-1 50,-1 1-123,0-1 118,-2 0-45,0 0 101,-1-1-101,-1 1 0,-1-2 6,-1 1-68,0 0 62,1-1 17,0 1 72,-1-1-94,0 1 5,0 0-34,0-1-33,-1 1 67,1 0 0,0 0 11,-1-1-1193,0 1-1825,-2 0-1206,-5-7-553,-2 1 4766,-4-6 0,7 7 0,0-1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4T22:07:47.18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6 1 6876,'1'3'1260,"0"0"-1260,-1-3-683,0 0 381,-3 0-404,3 0 706,-4 0 0,4 0 0,-1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4T22:07:49.00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7 6165,'1'3'1114,"0"0"-1091,-1-3 7370,0 0-7387,36-6-6,-27 5 0,28-5-17,-37 6 17,2 0 11,-1 0 51,1 0-62,0 0 229,2 0-150,-2 0-68,2 0-11,-2 0 0,0 0 17,0 0 16,0 1-33,0 0 73,0 0 33,0 0-100,0-1-6,0 1 381,2 0-179,-2 0-202,2-1 123,-2 1-56,0 0-55,0-1 223,0 0-230,0 0 141,0 1-40,0 0 12,0-1-62,2 1-56,-1 0 50,2-1-50,-1 0-39,-2 0 39,0 0-50,-1 2 50,0-1 0,1 1 117,-1-2 23,0 1-72,2 0-1,1-1 241,-1 1-196,0-1-34,0 0 253,0 0-236,1 0-28,0 0 6,0 0 22,1 0 17,-1 0-106,2 0 44,-2 0 62,4 0-118,-4 0-33,2 0-22,-3 0-23,-2 1 84,1 0 140,-1 0-6,2 1-95,0-2-39,1 1 73,0 0 135,3 0-174,-1 0-34,0 1 50,-3-1-50,-1 1 0,0 0 45,0 0-6,0 0 62,0 0 257,1-1-285,0 1-23,2-1-50,-1 0 157,0 1-39,1-2-107,0 2-5,-1-1 150,0 0-111,0 1-45,-1-1 0,0 0 17,0 1-11,0-2-6,1 2 190,0-2-78,0 2-112,1-1 0,-1 0 22,1 1-94,0-2 72,1 3 117,-1-2 17,2 1-134,-3 0 0,0-2 0,0 1 6,-2 0-6,0-1 0,-1 1 95,-1 0-95,1-1 0,0 1-78,1-1 72,0 1 6,1-1 0,0 2 34,0-2 22,-1 2-56,1-1-11,3 1-68,-2 0 152,4 0-73,-1 0 207,1 1-207,3 0 0,-2 0-5,0 0-79,-4-1 84,-2-1 0,0 0 106,-2 0-95,1-1-11,-2 1-95,1-1 106,0 0 112,-1 0-123,2 0 0,-2 0 0,2 0-50,-1 0 50,1 0 67,-1 0-5,1 1-124,-2-1 62,1 1 0,-1 0-84,0-1 90,1 1 61,0-1 17,0 1-134,1-1 50,-2 2-84,2-2 117,-2 1-33,2-1 67,-2 0-11,2 1-56,-2-1-3831,1 1 112,-2-1-1742,-3-3 5461,-1-3 0,2 1 0,0-1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4T22:07:51.55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14 123 6882,'-8'-5'2610,"2"0"-2022,6 5 2683,0 0-2901,3 0 122,1 0-206,4 0-275,1 0 297,2 0-235,-1 0 101,0 0 55,0-1-195,0 1 145,-1-2 90,4 1 73,-5-1-275,5 0 51,-4-1-29,1 1-83,0-2-6,3-1-6,-3 2-44,1-2 50,-5 4 0,-1 0 45,-2 1-6,-1 0-39,0 0 0,0-1 0,2 1 162,1-1-94,1 0 122,4-1-151,-2 0-39,3-1 0,-6 1 6,2 0-68,-3 1 68,0-1-6,-2 2 56,1-1 28,-2 1-90,1-1 6,0 1 0,1-1 6,1 0-6,1 0 0,1-2 50,0 1-11,0-2-39,-1 2 0,1-1-16,-3 1-46,2 1 68,-2 0 33,0 1 67,-1-1-179,-1 1 73,-1-1-56,1 0 56,0 1 0,0-1 28,0 1 34,0 0-135,-1 0 79,2-1-6,-2 1 106,1-1-50,0 0-56,1 0 0,0-1 0,1-1-45,-1 1 96,0 1-51,0 0 0,0 0 67,0 0-73,-1 0 6,0 0 0,0 1 56,-1 0-56,2 0 68,-1 0 4,1 0-128,1-1 56,-1 0 0,2 0-72,-1 0 77,0 0-5,0 0 0,-1 0 118,0 0-146,0 1 28,0 0 0,1-1 61,2 0-61,0-1 0,0 0 62,-2 0-62,-2 1 0,0 0-6,-1 1-27,0 0 100,2-1-73,0 1 6,0-1 0,-1 1 73,0 0-6,-5 2-111,1 0 44,-2 2 0,2-1-28,0 0 33,0 0-5,0 0 0,1-1 17,-1 1-28,0 1 11,0 0 0,-1 0-135,-1 0 135,-3 3 0,2-1-44,-4 3-7,4-4 51,0 1 0,0-2-33,2 2 33,-1-2 0,-1 3-62,1-3-22,-1 2 84,1-3 0,1 0-17,1-1 17,0 1-5,1-1-1,0 2 12,-1-2-85,-2 5 79,0-3 23,-1 2-18,2-2-5,1-1 0,1-1-45,1 0 1,1-1 105,0 0-66,0-1 5,0 2-45,0 2-22,-1 0 67,0 0 0,-1 1 39,1-2 45,0 2-84,1-1 11,0-1-11,0 1 0,0-2 0,0-1 0,0 1 34,0-2 44,0 1-61,0 0 33,1-1-50,0 2 157,2-1-62,-1 1-95,1 0 0,-1-1 28,0 1-73,0-1 45,2 3 152,-1-2-57,1 2-95,-1-2 0,0 0 33,-1 0 1,0 0-28,0 0 27,0 0 135,0 0-73,0 0-95,-1 0 0,0 0 84,1 0 101,1 0-129,0 0 51,-1 0 49,-1-1-88,0 1-68,0-2 51,0 1 38,0-1-10,1 0-12,0 0 241,1 0-202,1 0-106,1 0 0,-1 0-61,2 0 61,-4 1 0,2-1-45,-4 2 23,1-1 16,-1 1-44,0-1-18,0 1-150,0-2-2714,0 1 1,0-1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4T22:07:53.86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17 1 6484,'0'11'1288,"0"-2"-1154,0-9 410,0 0-197,-3-2-179,1 2 118,-1-2 229,3 2 2051,0 0-2471,-1 0-84,0 0 51,-1 0 699,2 0-693,-1 0 72,0-1-140,0 1-51,0-2 51,0 2 1473,1-1-1473,2 1 0,1 0 6,1 0 78,0 0-17,1 0 62,0 0 44,2 0-111,-1 0-62,1 0 0,-1 0 0,0 0 33,0 0-33,1 0 0,0 0 40,1 0 10,0 0-56,0 0 6,0 0-28,0 0-28,-2 0 56,-1 0 0,-1 0-5,0 0 38,-1 0-44,-1 0 11,0 0-73,-1 0 85,1 1-12,0-1 61,0 1 23,0-1-134,0 1 50,-1-1-79,0 2-5,0-1 84,-1 1 0,1 0 56,0 0-61,0 0 5,1 0-17,0 1-50,0-1 72,0 2-5,-1-2 90,1 2-124,-1-2 34,0 1-39,0-1-56,-1 0 95,0 0 0,0-1 0,0 0 73,0 0-73,0 0 0,0 1 0,0 0 5,0 1-5,0 1 0,-3 0 73,1 1-84,-4-1 11,0 1-28,0-1 28,1 0 0,2-2 0,-1 1 90,1 0-146,0-2 56,1 1 0,0-1-45,0 1 45,1 0 0,0 1 39,-1-1-78,0 2 39,-1-2 0,1 2-34,1-2 79,-1 1-45,0 0-6,0-2 1,0 2 5,0-1 0,0 1-56,-1 1 89,0 0-33,0 0 0,-1 1 6,2-1-12,-2 1 6,2-1-89,-2 0 89,2-1 0,0-1 0,1 0-23,1-2-89,0 1 62,-2-1 44,2 1-128,-3-1-152,2 2 275,-2-1-134,0 1 89,-1 0-40,0 0-139,-1 1 151,0 0-134,-4 2 212,3-1-716,0-1-2331,5-2 3053,1-2 0,0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4T22:08:02.64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117 160 7817,'-10'-16'1367,"2"4"-863,8 12 151,0 0-196,-9 4-386,5-1 151,-8 4 67,7-4-201,1 1 274,-1-3-185,3 2-16,0-3 257,1 1-297,0-1 152,0 0-230,1 0 50,-2 0-67,1 0-28,-1 0 0,0 1-23,0 0 35,0 1-12,0 0 0,1 0-28,-1-1-45,2 1 73,-2-1 0,1 1 73,-1 0-29,-2 2-44,2-1 0,-2 1-5,2-1 5,1-1 0,-1-1 17,2 1 61,-1-2-78,1 1 0,-1-1-90,0 1 90,-1 1 0,0 1 23,-1 1 50,1-1-73,-1 1 5,2-2 152,0 0 45,1-1 542,0-1-676,3-1-68,-1-1 39,3-1-78,-1 0 39,0-1 0,-1 2 11,0 0 45,-2 0-56,1 2 0,0-2-45,0 1 45,1-1 0,-1-1 6,1 0 55,0-1-27,1 0-68,0 1 34,0 0-17,-2 2-55,0-1 116,0 2-44,-1-1 79,1 0 83,0 0-162,0-1 45,0 0 33,1-1-5,1-1-73,0-1 56,0 1-5,-2 2-91,0 2 40,-2 0 34,1 0-34,0-1 0,-1 0 34,2-1 16,0 0-50,1 0 0,1 0-17,-1 0-16,1 0 33,-3 2 0,2-1 22,-3 0 40,2 0-62,-2 1 44,2-1 1,0-1-11,1 1-29,1-2 68,-1 1-34,1-1-39,-2 1 0,1 0-145,-1 1 145,-1 0 0,1 1 45,-2 0 27,1-1-72,0 1 0,2-2 0,0 1 34,2-1-6,-1 0 67,-1 0-89,1-1-6,-1 1 0,0-1-17,0 1-17,-1 1 34,0 0 0,-1 0 51,0 1-57,1-2 6,1 2-33,0-2-12,-1 2 45,1-2 39,1 1 23,1-1-68,0 0 6,-1 0-11,0 1 11,0-1 0,-1 1 0,0 0-45,-1 0 135,1 1-135,-1-1 45,2 1-51,1-3 85,-1 2-34,2-2 79,-3 2-68,0-1-16,-1 2-18,1-1-33,-2 0 61,2 1-5,-1-2 74,1 1-2,1-1-72,0 0 0,-1 0-22,1 0-40,-2 1 62,1 0 0,-1 1-73,-1 0 107,1 0-34,-1-1 5,1 1-5,0-2 0,0 2 0,0-2 40,0 2 100,0-1-106,0 0 89,-1 1-50,0-1-68,1 1-5,-1 0 0,0 0-17,-1 0 23,0 1 22,0 1 56,-2 1 6,0 0-96,-2-1 6,0 3 0,-2-2-34,0 3 40,0-1-6,1 0 67,0 0 40,0 0-107,1-1 0,-1 1 0,0 0 33,1-1-33,-2 1 0,2 0 151,-2-1-44,1 1-85,0-2-22,0 1 62,-1-1-23,2 1-39,1-2 73,1-1 16,1 0-94,-1 0 5,0 1 0,0 0-73,-1 0 79,-1 2-6,-2 0 123,-2 1-129,1 0 6,-2 0 0,4-2 17,0-1-17,1 0 0,1 0 95,-1-1-106,1 1 11,0-2-22,-2 2-34,2 0 67,-3 0-11,1 2 22,0-2 40,0 1-68,0 0-27,2-2-51,-1 1 123,3-1-39,0-1 67,1 1-89,-1-1-34,0 0 67,-1 1-11,0-1 50,0 1-16,0 0-40,0-1 6,0 1-33,0 0-51,-1 0 123,0 1-39,-2 1 0,0-1 67,0 2-73,2-2 6,0 0 0,2-1 45,0 0-45,1-1 616,-1 1-521,1-3-5,0-1-84,2 0 78,1-2 22,1 3-106,1-2 0,-1 2 34,2-2 178,0 1-156,0-1 129,0 0 6,0 1-119,0-1 30,1 1-102,-1-1 56,2 0 56,-2-1-73,5-2-28,-4 0 79,6-2-90,-5 3-22,0-1-46,-2 3 74,-2 1-6,0 1 0,-2 0 90,-1 2-96,1-2 6,0 2 0,0-2-90,2 1 124,0-2-34,0 1 0,0-2 118,0 1-180,3-3 62,-1 2-62,7-5 62,-5 4 0,3-3 51,-4 3-118,-2 1-6,-1 1-230,-1 1 230,-1 1-235,0-1-112,0 1 140,1-2-353,0 0-801,1-1-2005,3-4 3439,6-5 0,-6 5 0,3-2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4T22:08:04.67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118 39 8416,'-15'-9'2482,"3"2"-774,11 2-1473,-1 4 124,-2-3-348,2 4 28,-1 0-39,0 0 39,1 0 393,0 0-96,1 0-118,0 0 325,1-1-403,-2 0 146,2-1-141,-2 0 35,-1 1-180,0 1 0,-2 0 151,1 0-78,0 0-34,0 0-39,0 0 84,1 0 6,0 0 336,1 0 139,0 0-520,1 0 162,-1 0-190,2 0 185,-1 0-202,0 0 72,1 0-77,-2 0 5,1 0-39,-1 0-23,0 0 62,0 0 0,1 0 151,0 0-151,1 0 0,-1-1-39,1 0-34,-4 1 73,3-1 17,-3 0 67,3 1-90,0 0 690,1 0-729,2-1 22,-1 0-33,3 1 56,-1 0 0,1 0 79,0 0 5,0 0-84,1 0 0,0 0 5,1 0 135,3 0-140,-3 0 84,3 0 0,-3 1-117,-1 0 33,0-1-17,-1 1-39,0 0 62,0-1-6,0 1 112,-1 0 22,0-1-134,2 0 0,0 0 0,0 0-56,0 0 56,1 0 0,-2 0-17,1 0-22,-4 1-6,1 1 12,-1 0 33,1 0 0,0 0 50,0 0-50,1 0-336,0-1-543,3 0-2325,5-1-1708,3 0 4912,5-1 0,-9 1 0,-2-1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4T22:32:19.30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182 35 8814,'5'10'1675,"0"-2"-1143,-5-8-73,0 0-45,0-2-50,0 1-324,0-3 33,0 3-73,0-1-11,1 0-40,-1 0 51,1 0-67,0 0 61,-1 0-89,1 1 84,0-1 11,-1 2 0,1-1 22,0 1 84,-1-1 85,1 1 185,-1-2-85,0 2 123,0-2 157,0 2-223,0-1 55,0 0 796,0 1-869,0-2 129,0 1-139,0 0-57,0-1 213,0 2-213,0-2 23,0 2 325,0-2-387,0 1 45,0-1-269,-3 0 39,0 0-45,-10 0 6,3 1 45,-7 0-11,3 1-68,-1 0 34,-1 1-11,1 3-23,0 0 45,-3 7 29,5-3 21,-2 1-72,7-1 11,1-1-34,1 1-5,1 0 78,1 1 101,2 6-106,1-4-34,1 6 0,0-6 34,2 1-18,2 1-16,3 1 12,2 2 128,1 2-73,0 2-17,6 9 1,-4-7 105,4 6-83,-4-9 45,-2-3 100,2-1-173,-3-2 44,2 1-55,-3-2 5,-1 1 152,1 6-107,-3-5 72,0 5-88,-3-6 4,-2-1 12,0 0-39,0 0 179,0-1-157,0 0 102,0-2 117,-9 6-253,1-6-33,-7 4 40,3-4-57,0 0 62,0-1-29,-4 1 40,6-4-112,-1 1-44,8-4-405,1-1 18,1-1-678,-1 0-863,1 0-845,-2 0-992,0-3 3865,1 0 0,0-1 0,2 2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4T22:32:19.77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1 165 11754,'1'9'4140,"0"-2"-3373,-1-7 885,0 0-929,36-20-331,-16 9 96,31-17-180,-27 15-146,0 1 146,-2 0-252,-1 3 17,-3 0-23,-1 2-5,-3 1-56,0-2 11,-2-1-308,1 0-235,-2-1-1334,-2 3-2273,-3 0 4150,-3 5 0,-2 0 0,-1 2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4T22:32:20.64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143 1 10696,'0'5'3825,"0"0"-2710,0-5 3383,0 0-4380,-3 0 296,0 3-257,-4 3 55,-1 4 12,0 2-190,-2 1 89,2 2-123,-2 1 34,2 2 134,-1 2-163,1 0 96,-1 2 11,1 0-22,0 3-23,0 2-67,1-1 0,1 2 191,1-2-157,1 1 55,1-2 7,1-1-7,1 0-38,1-1-46,0 11 79,0-10-84,2 7 79,2-12-12,2-2 22,2-1-89,1 0 0,0-1 0,2-1 96,0-2-57,8 2-11,-6-3 11,6 1-78,-6-5 39,-1 0-67,0-1 5,0-1-44,-2 0-550,4 0-436,-5-2-1547,2-1-1225,-7-2 3864,1-4 0,-4 3 0,1-4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4T22:04:12.80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55 256 8343,'-7'-13'2263,"2"2"-1697,5 11-432,0 0-150,-5 0 4,3 0 52,-5 0 374,5-1-67,-1 1 191,2-2-280,-1 2 117,-1-3-358,0 3-17,-3-2 62,3 2-62,0 0 5,1 0 426,1-1 1373,1 1-1552,0-2 437,0 2-146,0-1-330,0 0 157,2 1-191,0-2-78,3 2-96,0-1 398,1 1-319,1-1 578,5 0-656,-1-2 302,5 1-308,-1-2 72,1 1 80,3-1-91,10-1 68,-5 2-11,5 1-118,-8 1 0,-3 1 235,10-2-230,-7 1 91,8-1 77,-9 1-27,1-1-146,1 2 72,13-2-27,-7 1-6,8 0-39,-12 0 135,-2 1-51,0 0-90,6 0-5,-6 0-56,2 0 117,-8 0-50,-2-1 129,9 0-129,-8 0-45,6 0-28,-12 1 79,1 0 61,3 0 6,-3 0-107,3 1 34,-4 1-33,3 1-40,1 1 230,23 3-51,-12-2-111,15 2 5,-18-4-45,15-2 45,-14 0 112,10-1-39,-17 0-124,-2 0-50,11 1 113,-7 0-12,8 0 128,-9 0-16,2-1-3548,9 0 3385,-4 0-5,6 0 56,-9 1 0,-1-1 168,15 2-168,-12-1-33,11 0 3341,-16 0-3308,0-1 0,-1 0 168,4 0-202,-7 0 34,4 0-34,-7 0-38,1 0 77,6 0 62,-1 0 6,4-2-106,-4 1 33,1-2-101,15 2 101,-10 0 101,10 1-29,-14 0-111,1-1-39,17-1 83,-12 1-5,12-1 157,-15 1-56,1 1-101,12-3 0,-7 2-45,8-3 45,-11 1 0,-1 0 129,6-1-174,-8 2 45,5-1 0,-11 2-56,0-1 56,0 1 151,13-3-184,-9 1 33,9-2 0,-14 2-62,2 0 62,7 0-17,-5 0 101,4 1-84,-7 0 0,0 1-39,15-2 39,-10-1-33,13 0 117,-14 0-84,1 2-3325,8-1 3291,-5 1 34,4 0 0,-8 0-22,-1 1 89,0-1-67,8 0 90,-5 0-158,6-1 68,-8 2 3392,2-1-3358,10 2-34,-7-1 34,7 1 50,-11 0-79,0 0-5,-1 0-50,8 4 117,-6-2-67,5 1 0,-9-1 85,-1-2-136,5 2-22,-8-2 112,3 2-39,-8-1 11,2 0 96,9 2-107,-3-2 0,7 1-72,-4-2 139,1 2-67,0-2 56,16 1-56,-14 0-23,12-1-72,-17 2 140,18 1 61,-13-1-139,12 1 33,-14-2-6,-2 0-61,7 0 67,-8 0 34,5-1 66,-9 0-150,0 0 50,-2 0-84,4 0 90,-5 0-6,3 0 50,-3 0 40,0 0-96,7 0-28,-3 0-50,4 0 90,-5 0-6,-1 0 34,0 0 61,7 0-95,-4 0-51,7 0-38,-6 0 128,2 0-39,0 0-3274,11 0 3240,-4 0 34,6 0-6,-8 0-89,-2 0 157,10 0 89,3 0-201,0 0 50,-1 0 3392,-9 0-3404,22 0 91,-17 0 22,15 0-113,-22 0 12,-1 0-100,5 0 133,-7 0-33,3 0 62,-10 0 27,-1 0-128,1 0 22,-2 0-61,0 0 112,-3 0-34,-1 0 44,1 0-4,6-1-40,-1 0-34,5 0-56,-3 0 130,-1 0-40,1 1 168,7 0-219,-5-1 51,7 0-17,-6-1-55,2 1 156,24-2-6,-14 2-128,19-2 50,-21 3-45,1 0 28,19 0 95,-16 0 6,13 0-151,-23 0 67,-1 0 0,-1 0-50,7 0 50,-7 0 56,6 0 28,-10 0-157,4 0 56,-4 0-78,2 0 129,-4 0-34,0 0 84,1 0-51,14 0-72,-12 0-45,11 0 90,-15 0-6,0 0 190,3 0-257,-3 0 67,1 0-56,-4 0-23,-1 0 208,18-1-50,-7 1-135,14-2 56,-11 1-40,1 0-27,19-1 174,-15 2-40,13-1-123,-19 1 56,0 0-3521,5 0 3532,-6 0-11,4 0 101,-7 0-11,1 0-225,19 0 68,-13 0 78,15 0-11,-19 0 3476,0 0-3453,12 0-63,-10 0-27,10 0 67,-13 0 0,3 0 179,10-1-246,-6 0 67,9-1-17,-10 2-72,-2 0 89,8 0 84,-8 0-6,6 0-123,-8 0 45,2 0-11,0 0-3448,12-1 3459,-9 0 45,8-1 39,-13 0-135,0 1 51,-2 0 0,-1 1-72,7 0 72,-9 0 33,6 0 3426,-10 0-3459,9 0 0,-4 0-67,6 0 67,-5 0 0,0 0 17,-2 0 56,16 0-68,-12 0-49,11 0 44,-15 0 0,0 0 44,5-1-44,-5 1 0,5-1 12,-9 1-46,2 0-16,14-1 117,-11 0-67,11 0 0,-15 0 73,-1 0-129,15 0-28,-10-1 168,13 1-84,-17-1 0,1 2 22,1-2-22,-6 2 0,1-1-56,-6 1 95,0 0-39,3 0 95,-1 0-156,3 0 61,0 0 0,3 0-17,1 0 51,7-1 10,-4 0 108,3 0-158,-9-1 6,0 2 0,-3-2 112,1 2-106,-1-1 44,-1 1 68,-1 0-118,1 0 67,8 0-34,-6 0-16,7 0 28,-10 0 56,1 0-135,0 0 101,-3 0-61,3 0 106,-3 0 39,1 0-16,4 0-135,-1 0 0,5 0-68,0-1 102,2 1 95,12-3-196,-11 3 67,5-2-12,-17 2-105,0 0 162,-3 0-40,1 0 124,0-1-191,0 1 62,1-1 0,0 1-50,-1 0 50,1 0 17,-2 0-975,1 0-1070,-1-2-6474,-13-7 2156,-5-5 6346,-14-10 0,14 11 0,2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4T22:32:22.37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5 9134,'13'9'2279,"-2"-2"-1691,-11-7 1143,0 0-1194,0-3-72,0 2 179,0-3-201,0 2 16,0-1 1,0 1-281,0 0 73,0 0-79,0 2 2376,0-1-2431,0 6 5,0 2 140,1 7-50,0 0-51,2 5 68,0 1-225,2 3 152,0 0-151,1 2-1,0-1 203,0 1-158,1 0 45,-2-2 112,0-1-145,-1-1 151,0-2-129,-1 1-84,0-2 107,-2-1-1,1 4-55,-2-6 10,1 1-89,-1-9 28,0 0 0,0-3 96,0-1-96,0-2 0,0 1 50,0-2 107,0 1-163,0-3-106,0-4-398,0-6-17,0-3-206,0-3-163,0-2-219,0-2 90,0-1 375,0 0-61,0 1-67,0 0 262,0 2 51,0-1 124,0 2 341,0 0-73,0 2 73,0 0 201,0 2 12,0 1 342,0 1-73,0 2 431,0-1-611,0 4 6,0-1 22,0 4-106,0 2 275,0-1-146,1 2 23,-1 0 195,1 1 1422,-1 1-1926,1 0 135,0 0-157,2 0 61,0 0-16,1 0-79,0 0 169,1 0-174,0 3 50,2 2 179,-1 4-202,3 3 51,-2 2-84,2 0 51,0-1 16,0-1-67,0-2 0,1 0 84,4 1-84,-4-1 0,2-2 0,-7-1-157,0-3 140,-2-1-268,0-1-203,-1 0-397,1-2-526,1 0-8111,10-12 9522,-3 2 0,2-5 0,-8 8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4T22:32:33.12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166 1 7918,'9'13'1882,"-2"-2"-1440,-7-11 7640,0 0-8082,-1 2 56,0-1 0,-1 2-56,1-1 0,0 0 45,0 0-6,1 1-39,-1-1 0,0 1-5,0 0-1,-2 2 6,0-1 39,0 2 6,0-2-45,0 0 0,0 0 0,0 1 39,0-1-39,0 1 0,-1-1 51,1 0 10,-1-1-61,2 0 6,0-1 112,1-1-67,1 0 201,0 0-275,-1-1 18,1 2 5,-2-1 0,2 0 33,-2 1 18,1 0-57,-1 0 6,0 0-17,1 0 12,-1 0 5,0 1 106,0-1-55,0 1-51,0-1 0,2 0 5,-2 0 40,1 0 22,-1 0 6,1 0-6,-1-1-67,1 1 0,-1-1-17,0 2 12,0-1 10,0 2-5,-1-1 107,0 1-107,0-1 0,0 0 5,2-1 68,-1 0-67,1-1 44,0 1 17,-1-1 34,2 1-106,-2-1-12,2 1-34,-1-2 57,0 1-6,1 0 56,-1 0-22,0 1-40,0 1 6,-1-1-17,-1 2 17,2-3 0,-1 2 73,1-3 11,1 1-84,-2-1-11,2 1 11,-1-1 0,0 2 5,0-2 35,-1 2 10,0-1-56,0 2 6,0-1-28,0 1 23,0-1 5,0-1 0,2 0 129,-1-1-129,0 0 0,0 1 0,0 0-12,0-1 18,-1 1-6,0 0 67,0 0-16,0 1-51,0 1 5,0 0 29,0-1-34,0 0 0,1-1-482,0 0-807,0-1 326,-1 2-6,0 1-532,-2 0-274,2 0 290,0-1-1635,1-1 3120,1-3 0,0 1 0,0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4T22:32:35.99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2 7156,'10'8'1198,"-2"-2"-862,-8-6 371,0 0-662,0-3 190,0 1 67,0-3 197,0 3-102,0 1-251,0-1 78,0 2 5881,0-1-6088,0 3 280,0 0-163,0 3 40,0-1 139,0 1-313,0-1 174,0 1-23,0 0-145,0 0 134,0 3-135,0-1 91,0 2-12,0-4-39,0 0-45,0-1 34,0-1 61,0 0-90,0-1 51,0-1 79,0 1-96,0-1-22,0 1-17,0 0 11,0-1 28,0 1-39,0-1 101,0 1-101,0 0 0,0 0 0,0 0 17,0 0-17,0 0 0,0 0 78,0 1-27,0-1-85,0 2 34,0-1 0,0 0 73,0 0-73,0-1 0,0 0 117,0 0-33,0 0-117,0 0 33,0 1-34,0-1 40,1 1-6,-1-1 39,1-1 23,-1 1-68,0-1 6,0 0 0,1 1 11,-1-1 45,2 1-17,-2-1-5,2 0-34,-2 0 0,1 1-17,0 1 6,-1-1 17,2 0 33,-2 1 17,2 1-56,-2-1-11,2 0 5,-2-1 6,1-1 0,-1 1 11,0-2 23,0 2-45,1-1 11,-1 1 0,1 0-6,-1 0 45,0 0-39,0 1 45,1-1-6,-1 2-39,1-2 0,-1 1 17,0-1-17,0-1 0,0 0 45,0 0 0,0-1-45,0 2 0,0-2 0,1 2-34,-1-1 68,2 1-1,-2 0 1,1-1-40,0 1 6,-1 0-22,1 0-17,-1 1 44,1-1-5,0 0 0,-1 0 62,0 0-62,0 0 0,0 1-28,0-1 33,0 1-5,1-1 28,0 0 12,-1 0-46,0 1-11,0-1-22,1 1 39,0-2 0,-1 1 34,1-1 16,0 1-56,-1-1 6,0 1-16,0-1-35,0 0 51,0 0 17,0 1 50,1 0-72,0 0 5,0 0-34,0 1-16,-1 0 61,1 0 28,0 0 22,-1-1-94,0-1 33,1 0 0,0 1-50,0-2 55,-1 2-5,0-2 11,0 2 45,0-1-61,0 1-18,0 1-27,0-1 56,1 1-6,0-2 16,-1 1 40,0-1-106,0 1 50,0-1-22,0 2 27,0-2-5,0 2 11,0-1 56,0 0-72,1-1 5,0 0-11,-1 0-17,1-1 28,0 1 17,-1 0-6,0-1-11,0 2 0,0-2-34,0 1 34,0 0 0,0-1 28,0 2 6,0-1-40,0 0 6,0 1-11,0-2-23,0 2 46,0-2-12,0 1 39,0 0 347,0-1-392,0 2 1,0 0 10,0 0-5,1 1 34,0-2 16,-1 0-55,0-1 5,1 1-51,0-1 85,-1 2-34,0-2 34,0 1 44,0 0 107,0-1-163,0 2 57,1-1-85,-1 1 6,2 0 0,-2-1 11,1 0-5,0-1 896,-1 0-975,1-2-39,-1-2-672,0-2-2767,0-6-4800,-4-1 8351,0-4 0,0 8 0,2 2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4T22:32:37.42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14 39 8136,'-5'-17'1888,"0"4"-1440,5 13 543,0 0-285,-2 0 84,2 0 22,-2 0 22,2-1-262,0 1-29,0-2-201,0 2 3248,0-1-3282,0 0 1171,0 1-1328,0-2-84,0 2 516,0-1-549,2 2-34,-1 2 0,3 2 0,-1 2 0,2 1 0,-1 1 0,1-2 50,0 2 6,-1-3-56,0 1 0,-1-1-5,1-1-1,0 0 6,-1 0 0,1 0 6,-1-1 27,0 1-38,0 0 5,0 0-45,-1 0 45,0-2 0,0 2 0,-1-2 28,1 1-28,-1-1 0,1 0-11,-1 0-29,-1-1 46,1 1-6,-1-1 50,0 0-44,1 1-6,-1-2-17,2 2-16,-2-3-5406,1 1 2156,-1-6 46,0 1 3237,0-6 0,0 5 0,0 1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4T22:32:38.69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76 1 8881,'2'11'2129,"-1"-2"-1917,-1-9 898,0 0-925,1-3-1,0 1 298,1 0-84,-2 1 1024,0 1-1108,1 0-23,0-1 101,-1 1-235,0-2-39,0 2 95,0-1-213,1 0 151,0 1 2067,-1-1-2027,0 4 156,0 2-157,-1 3 17,-2 1 163,-1 0-364,-1 2 162,0 0-62,-1 1-100,0 0 195,-1 1-151,1 0 34,-2 2 90,1-2-112,0-1-12,0-2-50,3-1 6,-1-3 27,3 0-27,0-3 117,1-1-28,1-1-728,0-1 34,1-4-723,2-2-106,0-5 532,3 0-325,-2-1-67,2-1 274,-2 0 151,0 1 275,0 1 263,-3 1 140,2 2 185,-3-1 0,1 4 135,0-1 335,-1 2-72,2 1 50,-2 0-78,1 1-34,0 0 207,-1 0 308,1 1-386,0 0 34,-1 1-185,2 0-185,-2 0 223,2 0-156,-1 0-61,1 0 240,1 0-285,-1 0 156,2 0 12,-1 0-85,1 0 247,0 2 79,1 1 61,0 3-84,0 2-375,1 0 140,4 6-202,-1-6 241,1 4-84,1-3-17,-4-1-145,5 1 55,-6-4-89,1 0 6,-1-1 61,0 0-61,0-1-6,-1 0 45,0-1-6,-1 0-45,-2-1 6,0 0-28,0 0 23,-2-1 5,0 1-1759,1-1 459,0 0 113,1-1-157,1-3-196,0-2-275,0-4 331,0-2-483,0 0 1967,-1 0 0,-1 7 0,0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4T22:32:39.28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59 39 7990,'1'2'3014,"0"0"-673,-1-2-1965,0-8 105,0 5-44,0-7 45,0 8-96,0 1 779,0 0-1153,0 1 55,1-2-67,0 0 0,0 0 140,0-2-34,0 1 57,-1 0 240,1 2 1978,-1 0-2281,0 5 141,0 0-118,0 5 6,-2 1 129,0 2-191,-3 2 140,0 1-157,-2 0-16,1 1 123,0 0-152,0-1 51,1 0-28,0-3 40,2-1-74,0-1 6,0-3 0,0-1 45,1 0-45,0-1 33,1-1 46,0-1-79,1-1 0,0-2-247,0 1-738,0-4-2611,2-7 3596,6-14 0,-5 9 0,4-4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4T22:32:40.86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0 178 8668,'13'0'2952,"-2"0"-1624,-11 0 1372,0 0-2275,-3 0 96,1 1-135,-2-1-89,3 1 5053,1-1-5048,5 0-296,2-3 38,8-4-44,5-4 28,5-5-72,3-2 44,1 0 0,-3 2 16,0 1 35,-4 3-51,-2 1 0,-2 1-6,-1 0-33,-2 1 39,-1 1-62,0 0 107,-6 4-90,0 0 45,-7 4-240,0 0 240,0 4 84,2 2 5,1 5-89,1 3 0,1 3 6,3 0 111,3 2-117,0 0 51,3 0 66,0 0-44,1-2-73,0-1 0,-2-2-11,-1 0-28,-3-4 44,0 0-5,-3-4 84,-1 0 6,-1-3-96,-3-2-134,0-1-621,-2 0-954,1-9-5051,0-1 6766,2-10 0,-2 10 0,1 1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4T22:32:42.89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35 51 7156,'-17'-14'1899,"4"4"-1238,13 10 1041,0 0-1242,-1-5 22,0 4-118,0-4 123,1 4 6,0-1-62,0 0 269,0 0-297,0 1 79,0 0 2706,0 1-2578,0-1-358,-1 0 571,0 1-487,1-1 106,0 0-290,0 0-147,0 0 758,0 1-741,7 1-16,1 6 117,9 4 73,2 7-191,3 4 191,-1 5-196,1 3 34,-1 3 33,-3 2-61,-3 0 72,-1 2 34,-3-2-61,-1 0-29,-2-1-22,-3-1 0,-1-3 22,-3 0-16,0-2 72,-3-1 90,-3-1-123,-5-3 62,-3-1-107,-1-1 5,0-1 29,1-1-1,-4 3-27,7-7 61,-2 0-72,7-8 5,3-4 0,0 0 11,2-3-672,0 1-319,-2-1-3188,-1 0-5663,-2-3 9590,-1-3 1,3 1-1,0 1 1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4T22:12:18.25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14 0 9262,'9'13'2582,"-2"-3"-2094,-7-10 5073,0 0-5561,0 3 51,-1-1 66,0 4-111,-1-2-6,1 1 140,-1 0-73,0 1-67,0 0 0,1 0 6,-1 0 5,0 1-11,1 1 0,-1-1 151,1 1-78,-1-2-73,2 2 0,-1-1 39,0 0-67,0 0 90,1-1-34,-1 1 184,1-1-93,0 2-102,0-1-17,0 1 67,0 1-62,0-2-5,0 1 163,0-3-79,0 1-84,0-1 33,0 4-72,0-2 45,0 1-6,-1-1 101,1-2-29,-1 2-72,1-1 0,0 0 34,0 1-51,-1-1 73,1 3 123,0-2-72,0 2-107,0-3 0,0-1 5,0 0-10,0 1 5,0 0 134,0 5-27,0-2-107,0 4 0,0-3-6,0 0-33,0 1 44,0-2-5,1 1 118,-1 0-45,0-1-73,0 5 11,1-3-28,-1 3 23,1-4-6,-1 0 140,0 1-6,0 0-134,0 0 0,0 1 56,0 0-39,0 7 28,0-4 145,0 7-67,0-7-123,0 1 0,0 0 0,0-1-56,0 2 56,2-2 0,-1 1 151,3 8-156,-2-5 5,1 8-17,-1-7-33,-1 0 55,0 2 68,0 8 11,1-6-84,0 7 0,-1-10-22,2 1-57,-1-1 85,0 0-6,-1-1 73,1-2 5,-2 2-78,1-4 0,0 2 17,0 5-12,-1-4 40,2 5 106,-1-7-44,1 0-107,-1-2 45,2 8-57,-1-7 18,-1 4-6,1-8 95,-2 0-22,2 1-73,-2 0 0,0 1 6,1 2 27,-1 1-27,1 0 27,-1 2 287,1 10-320,-1-7 0,1 6 40,-1-8-46,0-2 45,0 1-39,0-1 163,0 1-40,0 8-123,0-6 11,-1 6-5,1-9-6,-2-1 0,2 0 100,-1 0 7,1 0-107,0 0 0,0 1-23,0 9 29,0-6-6,-2 7 106,2-8-22,-1 0-89,1 1 5,0-1-17,0-1-22,0 7 39,0-6 89,0 5 29,0-8-124,0 0 6,0 1-5,0 0-57,0 1 68,0 0-6,0 1 252,0 9-252,0-7 0,0 6 5,0-9-66,0 0 72,2 0-11,-1 0 84,1 0-11,1 9-73,-1-5-28,0 9-39,-1-8 72,1 1-5,-2 1 101,1-1-11,0 0-90,2 9-12,-1-9-55,0 6 73,0-11-6,-1 1 117,0-1 7,-1 3-124,0 0 0,0 1 0,0 0-51,0-1 51,0 1 0,0-1 67,0 0 17,0 11-84,0-9-28,0 7-39,0-10 73,0-2-6,0 2 67,0-3 11,0 2-83,0 9 5,0-6-79,0 8 113,0-10-34,0 0 67,0-1 62,0 0-179,0-2 50,0 1-34,0-2-56,0 8 90,2-7 68,-2 6 16,1-8-129,0 1 45,-1-1-23,1 2-44,-1-1 67,0 8 56,0-6 28,0 7-89,0-10 5,0 0-34,0 0-50,0-1 84,0-1 0,1 0 50,-1 0 40,0 7-90,0-4-45,1 5-39,-1-6 90,1-1-6,-1 2 45,0-1 44,0 2-89,0 6 0,0-6-67,0 5 73,0-9-6,0-1 56,0-1 44,0 0-105,0-1 5,0-1-11,0 0-51,0 4 62,0-3 56,0 1 45,0-5-107,0-1 6,0 0-33,0-1-40,0 0 78,0 2 63,0-2 21,0 2-89,0-4 0,0-1 0,0 1-67,0-1 78,0 0-11,0-1 90,0 0-29,0 0-61,0 0 0,0 0-67,0-2 106,0 2-39,0-1 84,0 0 28,0 1-145,0 0 33,0 0-67,0 1 117,0-1-50,0 0 56,-1 1 34,1 1-96,-1 0 6,1 1-6,-1 1-83,1-2 94,-1 0 96,1-1 17,-1-1-124,1-1 146,0 0-173,-1-1-763,-1-2-2111,-1-3-4570,-4-15 1848,-2-4 5629,-3-13 0,5 17 0,2 3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4T22:12:36.18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0 155 8942,'6'7'259,"-2"-2"-7,-4-5 420,0 0-51,12-43 35,-8 27-326,10-33 180,-11 38-84,0 1 44,0 1 297,0 0-274,-1 2 134,1 2-190,-2 1-179,0 2 370,-1 0 548,0 2-1266,0 3 90,0 4 50,0 6 90,0 8-140,0 5 247,0 7-242,0 6 645,0 3-381,0 3-50,0 0 229,0 1-409,0-3 163,0-1-202,0-3 101,0-2 55,2-3-156,1-3 6,-1-5 84,1-4 38,-2-4-133,1-4 5,-1-5 257,1-3-156,0-4 0,2-1 0,-1-4-101,4-5-84,2-6-263,2-6-337,3-3-168,10-13 830,-4 9-135,4-7 90,-10 16 17,-2 3 50,-2 4-118,-1 4 28,-3 2 96,1 3-6,-1 0 90,3 2-90,-3 0 106,4 2-61,-1 2 263,1 3-303,2 3-5,0 1 119,1 3-2,3 7-117,-4-4 0,2 6 112,-5-7-56,-2 0 51,-1-2-107,-2 0 123,-1-2-129,-2 1 6,-1-5 202,0 0-157,0-3 201,-3-1 6,-4 1-134,-7 0-118,-6 1 0,-5 0 0,-1 0-28,-11 0 28,9-2 0,-3-1-6,11-1-39,4-2-89,0 1-252,3 0-85,3-1-4262,4 0-1406,9-1 6139,5-5 0,0 3 0,0-2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4T22:04:15.14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 41 10781,'6'9'3204,"-2"-2"-2128,-4-7-414,0 0-18,0-10-220,0 6-32,0-7 179,0 7-487,0 2 380,0-1-251,0 1 95,0 1-257,0 0 156,0 0 157,0 1-224,0-5-106,0 3 78,1-3-101,-1 3 140,1 0 45,-1 1-17,0 1-263,0 5 17,0 5 146,0 23 21,0-3 29,0 14-129,0-9 0,0 1 6,-2 32-6,0-26 101,-2 22-29,1-35-3497,1 2 3419,0-11-44,1-2 100,1-12-33,0-3 134,0-2-369,0-1-516,0-7 3303,1-1-3942,1-8-464,1 0-3221,3-16 5058,-2-3 0,0 7 0,-2 7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4T22:12:42.16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7962,'1'14'-62,"0"-4"1,-1-10-1,0 0 1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4T22:12:27.21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0 198 8500,'3'6'2890,"0"-2"-2274,-3-4 5658,0 0-6218,3 0 5,0 0 46,4 0-113,2 0 6,2 0 0,2 0-67,1 0 72,1 0-5,0 0 23,0 0 44,0 0-101,-1 0 34,2 0 0,-2 0-50,2 0 100,-1 0-50,1-1 17,0-1 73,2-1-96,-2 0 6,4 0-28,-1 0-61,1 2 100,0 0-11,-2 1 17,1 0 78,-3 0-101,4 0-11,-6 0-89,4 0 112,-8 0-6,2 0 28,-1 0 50,5 0-78,-4 1 0,5 1-22,-4 2 78,0-1-56,1 0 264,2 0-259,-2-2 225,2 2-230,-2-3 252,9 0-247,-7 0 96,6 0-50,-6 0 66,-1 0-122,1 0 5,0 0 0,0 0 16,8 0-16,-5 0 0,4 0 73,-8 0-112,-3 0 39,0 0 0,-2 0-50,0 0 55,1 0-5,2-2 107,6 1-163,-2 0 56,5 0 0,-6 1-68,1 0 113,1 0-45,-2 0 23,1 0 83,-1 0-156,-1 0 50,6 0 33,-5 0 1,4 0 11,-5 0 11,0 0 44,0 0-49,0 0-51,0 0 5,0 0 130,2 0-51,8 0-34,-5 0 57,6 0-113,-8 0 6,-1-1-17,0 0-16,7 0 33,-6 1 0,6 0 89,-9 0-94,0-1 5,-1 1-6,0-1-78,0 0 140,-1 1-56,2 0 134,9-1-173,-3 1 39,6-2 0,-7 2-61,-2-1 72,-1 1-11,-2 0 0,-3 0 39,3 0-39,-5 0 0,3 0-56,-6 0 112,2 0-56,0 0 0,2 1 78,1 0-123,2 0 45,1 0 0,2-1-55,1 0 88,8 2-33,-5-2 90,6 1-141,-9-1 51,0 0 0,-1 0-84,-1 0 135,-1 0-51,9 0 78,-5 0-128,5 0 50,-7 0 0,-3 0-51,-1 0 90,-3 0-39,-1 0 0,-2 0 62,-2 1-95,2-1 33,-3 1-62,2-1 112,-2 0-50,2 0 0,0 0 84,2 0-123,0 0 39,6 0-95,-4 0 145,5 0-50,-4 1 0,0-1 79,-1 0-141,3 0 62,-1 0 0,3 0-34,2 0 68,11 0-23,-5 0 62,7 0-107,-9 0 34,-1 0 0,2 0-72,-1 0 128,0 0-56,6 0 61,-6 0-106,4 0 45,-9 0 0,-1 0-55,0 0 94,-1 0-39,0 0 117,6 0-167,-6 0 50,4 0 0,-6 0 45,0 0-12,1 0 29,0-1-45,0 0 100,2-1-156,-1 0 39,8-2-50,-6 2 89,6-1-39,-8 2 0,0 0 95,0 1-106,-1-1 11,-1 1-17,-1-1-73,-2 1 158,5 0-46,-3-2 96,4 1-90,-2-1-28,4 0 0,0-2-45,2 3 112,0-2-67,0 2 0,-2 0 34,5 1-34,-7 0 0,3 0-73,-9 0 106,1 0-33,-2 0 0,1 0 118,-1 0-180,5 0 62,-2 0-5,4 0 44,-4 0-39,2 0 0,0 0 73,1 0-79,1 0 6,11 0-11,-5-1 84,10-1-73,-7-1 0,2 1 106,0-1-156,2 1 50,-1-1 0,0 1-34,-1 1 101,11-1-67,-10 1 101,7-1-101,-12 1 0,-2-1 0,1 0-22,-3 0 111,2 1-89,6-2 118,-4 1-140,7 0 22,-8 0 0,2 0 5,1 0 57,1 0-62,0 0 0,0 1 56,2 0-95,10-1 39,-7 1-62,6 0 124,-11 1-62,-1 0 0,-1 0 67,0 0-112,-1 0 45,0 0 0,-2 0 28,10 0-28,-9 0 0,9 0 50,-11 0-111,1-1 61,-1 0 0,-1 0-34,1 0 79,8-1-45,-6 1 50,8-1-111,-7 0 61,0 1 0,2 0-39,-1 0 89,1-1-50,0 2 0,-1-1-28,9 0 28,-7 1 0,7-1-34,-9 1 96,0-1-62,1 0 0,0 1 34,0-1-79,9 0 45,-8 0-51,7 0 119,-12 0-68,-1 1 0,0-1 33,-1 0-83,1 1 50,-2-1 0,1 1 17,10-1-17,-5 0 0,9 0 50,-6-1-106,2 1 56,1 0 0,1 0-34,1-2 90,-1 1-56,1 0 73,12-1-168,-10 1 95,7 0 0,-12 0-28,-3 1 95,1 0-67,-2 1 0,-1-2-17,5 1 17,-7-1 0,4 1 0,-7 0 84,0-1-84,2 1 0,0 0 68,0-1-130,8-1 62,-6 0 28,4 0 39,-9 1-67,-2 1 0,0 0 23,0-1-91,-2 2 68,2-1 0,-1 0 96,10-1-96,-5 1 0,8-2 51,-8 1-130,1 0 79,-1 0 0,0 1-23,2 1 74,7-1-51,-5 1 51,6-1-119,-9 1 68,0-1 0,0 0-11,0 1 73,0-1-62,0 1 0,-1-1-28,10 0 28,-8 0 0,7 0-6,-6 1 74,-1-1-68,0 1 0,0-1 5,-2 0-72,1 1 67,-2-1-6,7 1 79,-7 0-73,5 0 0,-7 0 17,-1 0-73,1 0 56,1 0 0,0-1-17,-1 1 101,0-1-84,4 0-17,-8 1-50,2-1 67,-9 1 0,-2 0-11,-2 0-684,-1 0 112,-4 0-195,0 0-2062,-6 0-1304,-3 0-545,-1 0 4689,-1 0 0,7 0 0,3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4T22:12:28.39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12 10629,'5'12'3069,"0"-2"-2061,-5-10 1238,0 0-1562,1-10 38,-1 5 276,1-7-741,-1 9 118,0 1-201,1 1 201,-1 0-425,0 3-29,0 6 23,0 6 112,0 10-39,0 7 409,0 4-348,-1 3 73,-1 1-117,-1-3 55,2 0 180,0-3-263,1-1 83,0-2 163,0-2-84,0-1-168,0-4 0,0-2 6,0-5 11,0-2-6,0-6-11,0 0 370,0-4-370,0-2 0,0-1 275,0-1-494,0-6-554,0-1-313,0-8-1497,0-4 690,0-4-1260,1-7 78,0 1 3075,2-4 0,-2 16 0,0 5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4T22:12:28.97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86 10198,'12'2'2459,"-2"-1"-1597,-10-1 1222,0 0-1379,4-14-497,-2 9 223,2-11-118,-4 14-313,0-2 448,1 1-218,-1 1 117,1 0 276,-1 1-506,0-1 281,1 0-348,-1 0 73,1-2-5,-1 0-112,0-1-6,1-1 224,1 1-118,0 0 23,-1 2-129,-1 2 123,0 0 1165,0 1-1232,2 0-56,1 0 0,2 3 0,1 3-79,2 5 113,2 5-34,1 2 118,0 1-18,0 1-100,0-1 0,-2-1 0,0-4 12,-2-2-12,0-3-84,-1-4 78,1-2-840,0-3-677,2 0-1871,6-3-1602,2-3 4996,4-4 0,-10 3 0,-2 1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4T22:12:29.92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191 79 10825,'6'0'2778,"-2"0"-2095,-4 0 813,0 0-914,0 4 23,-3 2-375,-2 6 347,-5 3 78,-3 2-117,-2 2 235,-2 0-650,-2 1 163,0-2-185,2-2 22,2-1 34,4-4-157,2-2 5,2-2 129,2-3-72,1-1-62,1 0 0,-2-2-34,0 0-50,0 0 84,0 1 0,1-1 174,1-1-230,1 0-112,2 0-325,3-2 353,4-4-784,5-5 134,5-5 353,1-1-352,11-7 716,-9 5 73,5-2 56,-12 8 168,-4 2 213,-1 2 173,-2 1-537,-1 1 600,3-3-640,0 1 342,3-4-251,-1 1-1,2-1 50,0-1-61,1 0-112,-3 2 40,1 1-12,-5 5-23,-1 2 68,-4 3 61,-1 1-72,1 0-62,0 0 0,0 0 28,1 0-22,1 3 38,1 1 281,1 5-247,0 1 135,1 4-213,0 0 135,0 1 33,1 1-101,-2 0 17,0 1 123,-1-1-78,0 9-129,-1-6 89,1 7 203,-2-8-174,1 1 44,-2 2 146,1 0-168,0 3-95,-1-2-45,1 0 151,0 6-145,-1-9 78,0 2 62,0-10-23,-1-3-123,1-2 0,-1-3 5,1-1 85,-1-2-5434,0 1-2329,-4-2 7673,0 0 0,-1 0 0,1 1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4T22:12:31.33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19 9397,'6'11'2464,"0"-2"-1909,-6-9 1035,0 0-867,0-6 201,0 5-476,0-6 247,0 6-91,0-1-324,0 1 2387,0 1-2522,0 4-145,0 3 0,0 7 79,0 3 251,0 3-151,1 2 96,0 2 173,1 0-443,1 0 292,0-2-297,0 0 68,1-5 27,-1-2-89,0-4 72,-1-4 230,2-2-213,0-4 79,1 0-174,3-2 34,3-5-180,4-4 146,3-7 0,1-2-39,1-1-152,-2 1 130,0-2 22,-8 8-23,1 0 96,-8 9-34,-1 1 44,0 2 12,-2 0-173,1 1-18,-1 0 130,1 0-107,0 0 67,1 0-57,0 3 114,3 2-12,0 4 84,0 1 51,2 1-135,-1 2 0,2 0 5,-1 1 1,1-2 44,-1 0-22,1-2 45,-1-1 56,-1-1-140,-1-3 11,-1 0 0,-1-4 89,1 1-83,0-2 89,1 1 112,1-1-50,1 0-157,2-4 34,0-1-6,0-6 22,-1-1-50,0-5 34,1-2 55,-2-2-139,1-2 50,0-11-84,-1 9 118,0-6-34,-3 13 28,-2 3 61,0 3-178,-1 2-40,-1 3-840,0 3-521,0 1 1490,-4 2 0,3 1 0,-3-1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4T22:12:52.77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7190,'3'13'1624,"-1"-2"-1456,-2-11-100,0 0-108,1-2 40,-1 1 34,1-1 39,-1 2 2772,0 0-2554,1-1-5,-1 1 39,1-1 16,0 0 3608,-1 1-3843,1-1-22,0 1 90,0 0-118,1 0 50,-2 0 6,1 0 34,-1 1 5,2-1 6,-1 2 5,1-2 40,-1 2 5,1-1 18,0 0 5,0 2-57,0-1-10,1 0-7,0 1-38,1-1-12,-1 0 18,0 1 88,3 1-116,-1-1-18,2 2 6,-2-3-51,2 2 85,-1 0-6,2 1 0,0-1-50,4 4-6,-3-3-28,2 3-23,-4-4-5,-1 1 6,1 0-6,-1 0 50,1 0-50,3 3 28,-3-1-22,3 1-6,-4-1 0,0-2 5,0 1 51,-2-1-50,1 0 44,-1-1-44,1 0 56,2 2-18,-1-1-44,1 3 45,0-3-39,-2 2 33,2-1-33,-2 1-6,1 0 5,3 3 23,-2-2 17,3 3-45,-3-2 6,1-1 38,-1 1 12,2-1-50,-1 1 44,-1-1-50,1 1 6,2 2 33,-2-2-28,1 0-11,-4-1 0,0-2 0,0 0 6,0 1 39,1-1-40,2 2 46,-2-1-46,3 1-5,-3-3 6,1 2 0,0-1 27,0 1-27,1-1-6,-1 1 5,0-2 1,2 4 56,0-2-62,1 1 5,-2-1 1,-1-1-1,1 0 47,1 1-52,-2-2-6,5 4 28,-4-3-22,2 2 0,-3-2-5,0 0 5,1 1 0,0 0 0,-1 0 45,6 2-40,-5-3-5,3 3-5,-4-3-1,0 0 6,0 0 28,-1 1-28,1 0 6,0 0 33,1 0-28,0 0 23,2 0 72,5 5-100,-4-2 5,4 2-6,-5-3 29,1 1-34,-1-1 11,5 6-11,-4-4 0,4 4 6,-4-3-6,1 0 5,0 0-5,-1 1 0,1 1 0,-2 0 0,2 0-33,3 6 33,-3-4 50,3 3-50,-5-7 0,1 1 56,0-1-22,1 1-29,-1-1-5,1 2-11,-1-1-22,0 1 66,0 1-33,4 7 6,-2-5-6,3 6 33,-3-8-33,-1 0 0,2-1 6,5 6 0,-4-5-6,6 5 0,-7-6 5,2 0 1,-1 0-6,1 2 0,-2-3 0,1 2 0,-1-1-23,5 6 29,-3-3-6,3 2 0,-6-4 6,0-2-6,0 0 11,0 0-11,-1 0 0,0 1-17,1 0 39,6 6-16,-4-5-6,5 5 11,-6-7-5,0 1-1,0 0-5,1 0 6,0 0-6,7 8 0,-4-4 0,5 5 6,-5-6 5,0 0-11,-1 0 0,2 0 0,-2 0 0,1 0 5,0-1-5,6 8-33,-4-6 27,3 5 12,-7-7-40,0-1 34,0 1 0,-1-1 0,2 1 0,-2-1 0,0 1-5,7 5 10,-5-4-5,4 5 0,-5-7 0,0 0 34,1 1-23,0-1-11,0 2 0,10 7 0,-6-5 28,8 6-28,-8-6 0,2 1 0,-1 0 0,2 1 0,-1 0 28,13 8-22,-9-6-1,8 7-5,-11-9 0,0 0-5,-1 1 5,0-3 22,-1 2-16,-1-2-6,1 0 11,9 6-6,-7-6-5,8 5 6,-10-7-6,0 0 0,0-1-34,0 1 29,-1-1 33,8 8-28,-7-7 0,7 7-6,-9-9 6,1 2 0,-1-2 73,1 1-62,1 0 23,0 0-29,0-1-5,-2 1 0,1 0 51,9 7-40,-8-4-11,8 5 39,-7-7-33,-2 0-6,1-2 17,11 8-12,-9-5-5,7 4-5,-11-7 5,0-1 0,-2 0 39,-1-1-11,0 0-23,-1-1-5,-1 1 0,0-2-5,-1 1 5,4 2 5,-5-5-5,4 4-5,-6-6-1,-1 2 6,0-1-5,0 0 5,-1 1 0,2-1 0,0 2 5,5 3 1,-2-2 27,4 3-27,-5-3-6,1-1 0,0 1 34,0 0-34,-1 0 5,7 4 1,-5-3 27,5 3-21,-5-5-7,0 0 40,-1-1 28,5 4-73,-4-4-6,1 2 6,-6-5 6,-3 0-6,0-1 39,-2 0-39,0-3-11,-2 2 11,0-2-6,-1 1 6,1-2 6,-2 1 27,1-1-27,-1 2-6,1-2 0,-2 0-6,1-1 40,0 2-34,1-1-28,1 2 28,-1 0 0,2 1 67,-1-1-67,0-1-33,0 0 33,-1 1 28,0-2-28,1 2 0,-1-1 0,1 0 5,-1 2 1,1-3-1,-1 3-10,2-2 5,-1 2 17,0-2-6,0 2 6,0-2-17,1 1 0,-1 0 33,1 0-27,0 0-6,0 1 5,-1-2-5,0 2 0,0-2 0,-1-1 6,0 1 0,-2-2-12,1 1 0,-1 0 40,0-1-34,0 1 6,0-1-348,0 1-1126,-3-1-2357,-10 0-4285,-6-4 8110,-11-5 0,14 2 0,2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4T22:12:57.25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12018,'7'9'3489,"-2"-1"-2878,-5-8 22,0 0-460,1 0 63,0 0 290,0 0-375,-1 1-78,0-1-73,0 2-45,0-2 12,0 1 21,0 0-49,0 1-79,0 0-459,0 3-1250,0 1-1153,0 5-2263,-2-1 5265,-2 3 0,1-6 0,0-3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4T22:12:57.83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19 1 10875,'1'13'3658,"0"-3"-2454,-1-10 571,0 0-5314,-2 1-1351,-3 1 4890,-1 0 0,1 0 0,2-2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4T22:12:58.36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10192,'5'7'4525,"-1"-2"-2956,-4-5 2352,0 0-3736,1 1-45,-1-1-1697,1 1-622,-1-1-2667,1 0 4846,1 0 0,-1 0 0,0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4T22:04:15.65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0 182 6770,'10'-7'2448,"-2"2"-2353,-8 5 134,0 0-66,0-47 257,0 31 89,0-35 96,0 42 207,0 3 499,0-2-896,0 2-107,0-1 459,0 3-487,0 0 840,0-1-610,0 2-292,0-1 18,0 4 2318,0 0-2543,0 6-11,0 2 39,4 6 286,4 14-241,2-6 291,3 9-308,-2-9 29,0 0-96,2-1 100,4 3-100,-4-6 0,2 0 6,-9-9-6,0-3-2817,-1-2-1194,-1-6 4011,-1-5 0,-1 1 0,-2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4T22:12:58.88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7 1 11553,'3'13'3052,"-1"-2"-2060,-2-11 795,0 0-1715,0 1 52,0 0-164,0 0-1320,-1-1-2780,-1 0 4140,-2 0 0,2 0 0,-1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4T22:13:00.28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227 9 10769,'6'9'2492,"-2"-1"-1993,-4-8 330,0 0-521,-44-3-84,20 2 381,-36-2 5,34 3-162,2 0-168,5 0-61,4 0-12,4 2-134,4-1-40,3 3 214,2-1 274,1 2 101,1 0-314,4 1-62,5 2 74,6-1-29,8 3 17,3-2-202,4 3-5,1-2 11,0 2-34,-1 0-67,-3 2-11,-2-1 0,-5 2-28,1 4 12,-9-4 10,1 5-106,-10-6-196,-2 2 45,-6 0-151,-6-1-426,-8 1-113,-16 0 600,8-6 112,-6-1 84,14-6 85,4-2 16,5 0-34,5 0 40,2-3 16,3-2 34,5-4 45,1-2 162,13-7-157,-3 5 90,5-5-33,-7 7-40,0 0 39,-1 1-16,-1 1-6,0-1-73,-2 1 40,6-8 89,-4 4 67,4-5-34,-6 4 191,-1 1-21,-2 0-52,-1 3 0,-3 0 264,-1 0-438,-2 2-55,0 0-23,-4 2 84,-2 0-78,-5-1-45,0-1 0,-5 2-202,-11-1-55,2 5-544,-8-1-723,9 5-710,1 4 2234,-1 7 0,12-4 0,0 1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4T22:13:01.21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54 7 10058,'5'11'3091,"-1"-3"-2262,-4-8 1115,0 0-1765,-2-1-5,-1 1 39,-1-1 50,-1 2-67,0 1-11,0 3 33,-1 2 68,1 1-74,0 3 24,0 0 100,0 2-28,0 2 17,2 1 17,0 2 5,3-2-140,-1-1-128,1-1 49,4-2-10,2-2-17,5-3 0,3-1-18,1-3 119,7-1-90,-6-2 0,6 0-28,-9-3-11,-1-3-23,-2-4-44,-2-2 50,-3-3-51,-3-9-38,-1 4-23,-2-6-56,-3 9-39,-4 1 151,-5 1 5,-10-1-5,6 4-28,-5 0-196,9 6-229,2 3-869,2 1 0,1 1-728,1 1 2050,0 7 0,3-5 0,0 5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4T22:13:01.82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24 55 10491,'-6'-9'2806,"0"1"-1893,6 8 3131,0 0-3027,1-1-211,1 1-233,1-1-97,1 1-113,-1 0-156,1 0-61,-2 0-40,-2 0-190,0 0 84,-3 0-185,-1-1-319,-5-1-1287,4-5-4248,-1 1 6039,4-4 0,0 5 0,2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4T22:13:03.23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26 8948,'2'9'3770,"-1"-1"-2997,-1-8 453,0 0-856,0-3 118,0 1-12,0-1-95,0 2 548,0 1 1575,0 0-2117,0-1-130,0 0 34,0 0-50,0 0-79,0 0 1,1-1-85,0-2 12,1 2 22,-1 1-112,0 0 656,-1 1-326,0-1-330,0 1-140,0-1 84,1 4 56,-1 3-45,0 6 45,0 5 0,0 3 45,0 1 11,0 1 11,0-2 12,0-2-46,0-2 51,3-4-78,0-4 112,3-2-1,3-4-16,2-1-95,4-1-6,2-5-68,2-2-340,-1-5-366,0-3-172,-3 1-213,0-1-455,-3 1-1231,1-5 2038,-5 7 337,0-2-51,-6 7 17,-2 3 106,0 0 180,0 1 128,0 1 51,0 0 39,0-1 179,0-1 135,0 0 44,0-1-72,0 2-62,0-1 112,0 0 6,0 0 50,0 0-107,0 1 90,0 0 819,0 1-701,0 0 22,0 0 140,0 1-17,0 0-166,0-1-80,0 2 677,0-1-862,0 3 135,1 4-6,2 5 11,0 6 23,3 4 106,1 8-162,2 6-129,1 5-51,1 3-128,0-1 27,1-3 1,-3-4-23,0-5 23,-2-5-29,-1-4 79,-2-6-84,-3-4 0,0-5-509,0-4-2381,2-4 2890,3-17 0,-2 12 0,1-11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4T22:13:09.99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16 29 7845,'-8'-9'3249,"2"1"-2482,6 8 4207,0 0-4969,0-1-5,-1 0 6,1 1 952,0-1-673,0 0 57,0 1-23,0-2-269,1 1 97,1 0-102,-1-1-12,0 1 51,0 0 1798,-1 1-1882,1 0 0,-1 2 0,2 0 0,-2 3 5,2 0-5,-2 2 6,1-1-1,-1 1 57,1-2-28,-1 1 38,0-1-66,1 0 89,-1-1-95,2 1 56,-2-2-22,1 0 16,-1-1-44,0-1 27,0 0 29,0 0-2414,0-1-1944,-1 1-1810,-3 1 6106,-1 1 0,1-1 0,1-1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4T22:13:10.92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 7850,'7'10'880,"-2"-1"-662,-5-9 1401,0 0-796,0-2-251,0 1 44,0-2 56,0 2 90,0-1-1,0 1-5,0 0 477,1 1-998,0 0-72,0 0 979,0 0-828,-1 0 2968,1 0-3277,-1 3 40,1 0 73,0 3-45,1-1 39,-1 1-106,-1-1 61,1 0 73,-1 0-56,1 2 0,-1-2-78,0 0 44,0-2-44,0-1 39,0-1-9876,0 0 8674,-3-1 1,2 0-1,-2 0 1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4T22:13:11.79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30 0 8125,'5'11'953,"-2"-3"-617,-3-8 963,0 0-1137,-2 6 34,1-3 28,-2 4-11,2-4-11,1-1-34,-2-1-12,2 0-4,-2-1 78,2 1 744,-1-1-660,0 0 526,1 0-588,-1 0-107,-1 0-44,0 0-39,-1 0-57,0 0 79,1 0 62,-1 0 314,2 1 212,0-1 5064,1 1-5630,0 0 62,0-1-106,0 1-12,0-1-44,0 2-6,0 0 5,0 0 62,0 3-5,0 0 16,0 1 57,0 1-51,0 1 11,0 0-28,-1 0 0,-1-2 34,1-1-95,0-1 5,1-2 23,0 0-1,0-2-671,0 0-309,-1 1-588,1 2-2413,-1-2-2729,1 1 6677,0-2 0,0 1 0,0-1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4T22:13:12.70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24 6 8528,'-2'-3'3182,"1"1"-2729,1 2 8313,0 0-8716,0 1-44,0 0 5,0 0-5,0 0 11,0-1 27,0 2-38,0-1 50,0 1 6,0 2 10,0 0 12,-1 1 56,-1 1-5,0 0 50,-1 1-1,1 0-15,-1 0 5,1-1-29,0 0-55,0-1 11,1 0-17,0-2 17,1-2-12,0 1-5,0-2-1025,0 1-2661,0-5-5398,0-3 9000,2-7 0,-2 6 0,2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4T22:13:19.7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24575,'0'0'0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4T22:04:16.99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109 9 9330,'10'4'1943,"-2"0"-1557,-8-4 1743,0 0-2068,-1-1 959,-3 3-438,-1 3-61,-4 6-257,0 6 156,-3 2 408,-11 25-531,9-17-134,-8 16 150,15-25-268,1-2 274,-1 3-285,4-9 27,-2 1-61,5-9 404,0-2-488,0-4 23,1-1-97,1-6-211,0 3 77,1-3-32,0 4-68,-1-1 291,3-1-521,3-7 449,0 2-264,3-5 185,-1 4 106,1 1 23,1-1-68,1-3 135,-2 2 17,-1 1-213,-5 5 246,-2 3-296,5-5 302,-4 5 0,3-3 28,-3 6 28,-1 1-62,0 2 6,-2 0 308,0 1-61,0 0 22,0 0 157,1 0-387,1 0 252,-1 0-179,2 0-56,-1 1 252,-1 1-196,1 1 498,1 6-570,0-2 251,0 5 11,0-2-145,1 1 353,0 2-3364,5 9 3386,-2-4-482,4 8 258,-3-5-100,-2 0-175,2 2-1898,1 8 1988,-1-7 2386,0 4-2346,-2-11-169,-1-1-11,4 8 56,-4-9-39,3 4 3471,-5-11-3365,0 0-111,1 3 5,-1-4 67,0 2-62,-1-5 68,-2-1 78,1 0-10,0 1-141,0 0 6,1 3 123,-1-3-124,0 2 376,0-1-415,-1-1 34,0-1 0,-1-2 0,0-1-880,0-4-4065,-4-15-4886,-3-5 9081,-4-14 0,4 18 1,2 2-1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4T22:04:18.15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49 109 8976,'-13'-4'2840,"2"2"-2128,11 2 441,0 0-979,-8 2 616,5 1-214,-5 0 136,7-1-309,1-1-123,0-1 376,0 2-337,0-1 179,-1 2-100,1 0 224,-1 1-224,0 0 201,1 2-392,-1-3 84,1 1 112,0-3 141,0-1-455,4 0 286,1 0-279,6-3 39,4-3-102,3-5-83,22-20-34,-15 11-51,11-11 135,-22 19 0,-3 2-84,0 1 84,-6 4-23,1 1-55,-5 3 123,-1 1-12,0-1 40,1 1-84,0-1 11,0 1-90,0 0 23,-1 0 62,1 0-107,2 4 112,0 2 95,2 5 84,-1 3-151,0 0-22,2 9 22,-1-8-23,1 5-5,-1-9 0,0 0-1025,1 2-2139,4-7-5041,-1 1 8205,4-7 0,-7 0 0,-1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4T22:04:19.46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83 9330,'8'9'3091,"-2"-2"-2413,-6-7 453,0 0-750,0-12 1395,0 5-1390,0-7-235,0 10 180,0 2-225,0 1 208,0-3-253,0 1-27,-1-3-34,0 1 56,-1-1 118,-1-5 206,2 5-217,-1-3 174,2 6-46,0 0-134,0 2 1147,0 0-884,0 3-179,2 4 28,2 6 106,2 3 23,10 23-398,-7-13 236,7 15-231,-9-20 1,0-2 195,1 1-161,-3-6-40,2-1-6,-4-7 0,1-3-346,-2 0-2057,6-2-2274,3-4-1971,6-4 6654,2-6 0,-8 5 0,-3 2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E85BA98-68FF-844C-BF25-1E2D4E0C9AB9}" type="datetimeFigureOut">
              <a:rPr lang="en-US"/>
              <a:pPr>
                <a:defRPr/>
              </a:pPr>
              <a:t>11/11/24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56549BF-B062-CB42-8684-FA34A4C9B1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65497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rgbClr val="0070C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62480" y="6480175"/>
            <a:ext cx="5628640" cy="365125"/>
          </a:xfrm>
        </p:spPr>
        <p:txBody>
          <a:bodyPr/>
          <a:lstStyle>
            <a:lvl1pPr>
              <a:defRPr baseline="0">
                <a:solidFill>
                  <a:srgbClr val="0070C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/>
              <a:t>Statistical Data Analysis / discussion slides week 7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rgbClr val="0070C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6D87C89-CC84-2B45-8CD2-B033AD812DC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508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1600" y="64801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/>
              <a:t>G. Cowan / RHUL Physics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99920" y="6480175"/>
            <a:ext cx="6197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Statistical Data Analysis / discussion slides week 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94513" y="64801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82BA2C1-ED4F-8E4D-98C5-E3F481D6CD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hf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tif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iff"/><Relationship Id="rId2" Type="http://schemas.openxmlformats.org/officeDocument/2006/relationships/image" Target="../media/image25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tiff"/><Relationship Id="rId5" Type="http://schemas.openxmlformats.org/officeDocument/2006/relationships/image" Target="../media/image28.tiff"/><Relationship Id="rId4" Type="http://schemas.openxmlformats.org/officeDocument/2006/relationships/image" Target="../media/image27.tiff"/></Relationships>
</file>

<file path=ppt/slides/_rels/slide16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180.png"/><Relationship Id="rId21" Type="http://schemas.openxmlformats.org/officeDocument/2006/relationships/customXml" Target="../ink/ink10.xml"/><Relationship Id="rId42" Type="http://schemas.openxmlformats.org/officeDocument/2006/relationships/image" Target="../media/image1260.png"/><Relationship Id="rId47" Type="http://schemas.openxmlformats.org/officeDocument/2006/relationships/customXml" Target="../ink/ink23.xml"/><Relationship Id="rId63" Type="http://schemas.openxmlformats.org/officeDocument/2006/relationships/customXml" Target="../ink/ink31.xml"/><Relationship Id="rId68" Type="http://schemas.openxmlformats.org/officeDocument/2006/relationships/image" Target="../media/image1390.png"/><Relationship Id="rId84" Type="http://schemas.openxmlformats.org/officeDocument/2006/relationships/image" Target="../media/image1470.png"/><Relationship Id="rId89" Type="http://schemas.openxmlformats.org/officeDocument/2006/relationships/customXml" Target="../ink/ink44.xml"/><Relationship Id="rId16" Type="http://schemas.openxmlformats.org/officeDocument/2006/relationships/image" Target="../media/image1130.png"/><Relationship Id="rId11" Type="http://schemas.openxmlformats.org/officeDocument/2006/relationships/customXml" Target="../ink/ink5.xml"/><Relationship Id="rId32" Type="http://schemas.openxmlformats.org/officeDocument/2006/relationships/image" Target="../media/image1210.png"/><Relationship Id="rId37" Type="http://schemas.openxmlformats.org/officeDocument/2006/relationships/customXml" Target="../ink/ink18.xml"/><Relationship Id="rId53" Type="http://schemas.openxmlformats.org/officeDocument/2006/relationships/customXml" Target="../ink/ink26.xml"/><Relationship Id="rId58" Type="http://schemas.openxmlformats.org/officeDocument/2006/relationships/image" Target="../media/image1340.png"/><Relationship Id="rId74" Type="http://schemas.openxmlformats.org/officeDocument/2006/relationships/image" Target="../media/image1420.png"/><Relationship Id="rId79" Type="http://schemas.openxmlformats.org/officeDocument/2006/relationships/customXml" Target="../ink/ink39.xml"/><Relationship Id="rId5" Type="http://schemas.openxmlformats.org/officeDocument/2006/relationships/customXml" Target="../ink/ink2.xml"/><Relationship Id="rId90" Type="http://schemas.openxmlformats.org/officeDocument/2006/relationships/image" Target="../media/image1500.png"/><Relationship Id="rId95" Type="http://schemas.openxmlformats.org/officeDocument/2006/relationships/customXml" Target="../ink/ink47.xml"/><Relationship Id="rId22" Type="http://schemas.openxmlformats.org/officeDocument/2006/relationships/image" Target="../media/image1160.png"/><Relationship Id="rId27" Type="http://schemas.openxmlformats.org/officeDocument/2006/relationships/customXml" Target="../ink/ink13.xml"/><Relationship Id="rId43" Type="http://schemas.openxmlformats.org/officeDocument/2006/relationships/customXml" Target="../ink/ink21.xml"/><Relationship Id="rId48" Type="http://schemas.openxmlformats.org/officeDocument/2006/relationships/image" Target="../media/image1290.png"/><Relationship Id="rId64" Type="http://schemas.openxmlformats.org/officeDocument/2006/relationships/image" Target="../media/image1370.png"/><Relationship Id="rId69" Type="http://schemas.openxmlformats.org/officeDocument/2006/relationships/customXml" Target="../ink/ink34.xml"/><Relationship Id="rId8" Type="http://schemas.openxmlformats.org/officeDocument/2006/relationships/image" Target="../media/image1090.png"/><Relationship Id="rId51" Type="http://schemas.openxmlformats.org/officeDocument/2006/relationships/customXml" Target="../ink/ink25.xml"/><Relationship Id="rId72" Type="http://schemas.openxmlformats.org/officeDocument/2006/relationships/image" Target="../media/image1410.png"/><Relationship Id="rId80" Type="http://schemas.openxmlformats.org/officeDocument/2006/relationships/image" Target="../media/image1450.png"/><Relationship Id="rId85" Type="http://schemas.openxmlformats.org/officeDocument/2006/relationships/customXml" Target="../ink/ink42.xml"/><Relationship Id="rId93" Type="http://schemas.openxmlformats.org/officeDocument/2006/relationships/customXml" Target="../ink/ink46.xml"/><Relationship Id="rId3" Type="http://schemas.openxmlformats.org/officeDocument/2006/relationships/customXml" Target="../ink/ink1.xml"/><Relationship Id="rId12" Type="http://schemas.openxmlformats.org/officeDocument/2006/relationships/image" Target="../media/image1110.png"/><Relationship Id="rId17" Type="http://schemas.openxmlformats.org/officeDocument/2006/relationships/customXml" Target="../ink/ink8.xml"/><Relationship Id="rId25" Type="http://schemas.openxmlformats.org/officeDocument/2006/relationships/customXml" Target="../ink/ink12.xml"/><Relationship Id="rId33" Type="http://schemas.openxmlformats.org/officeDocument/2006/relationships/customXml" Target="../ink/ink16.xml"/><Relationship Id="rId38" Type="http://schemas.openxmlformats.org/officeDocument/2006/relationships/image" Target="../media/image124.png"/><Relationship Id="rId46" Type="http://schemas.openxmlformats.org/officeDocument/2006/relationships/image" Target="../media/image1280.png"/><Relationship Id="rId59" Type="http://schemas.openxmlformats.org/officeDocument/2006/relationships/customXml" Target="../ink/ink29.xml"/><Relationship Id="rId67" Type="http://schemas.openxmlformats.org/officeDocument/2006/relationships/customXml" Target="../ink/ink33.xml"/><Relationship Id="rId20" Type="http://schemas.openxmlformats.org/officeDocument/2006/relationships/image" Target="../media/image1150.png"/><Relationship Id="rId41" Type="http://schemas.openxmlformats.org/officeDocument/2006/relationships/customXml" Target="../ink/ink20.xml"/><Relationship Id="rId54" Type="http://schemas.openxmlformats.org/officeDocument/2006/relationships/image" Target="../media/image1320.png"/><Relationship Id="rId62" Type="http://schemas.openxmlformats.org/officeDocument/2006/relationships/image" Target="../media/image1360.png"/><Relationship Id="rId70" Type="http://schemas.openxmlformats.org/officeDocument/2006/relationships/image" Target="../media/image1400.png"/><Relationship Id="rId75" Type="http://schemas.openxmlformats.org/officeDocument/2006/relationships/customXml" Target="../ink/ink37.xml"/><Relationship Id="rId83" Type="http://schemas.openxmlformats.org/officeDocument/2006/relationships/customXml" Target="../ink/ink41.xml"/><Relationship Id="rId88" Type="http://schemas.openxmlformats.org/officeDocument/2006/relationships/image" Target="../media/image1490.png"/><Relationship Id="rId91" Type="http://schemas.openxmlformats.org/officeDocument/2006/relationships/customXml" Target="../ink/ink45.xml"/><Relationship Id="rId96" Type="http://schemas.openxmlformats.org/officeDocument/2006/relationships/image" Target="../media/image15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80.png"/><Relationship Id="rId15" Type="http://schemas.openxmlformats.org/officeDocument/2006/relationships/customXml" Target="../ink/ink7.xml"/><Relationship Id="rId23" Type="http://schemas.openxmlformats.org/officeDocument/2006/relationships/customXml" Target="../ink/ink11.xml"/><Relationship Id="rId28" Type="http://schemas.openxmlformats.org/officeDocument/2006/relationships/image" Target="../media/image119.png"/><Relationship Id="rId36" Type="http://schemas.openxmlformats.org/officeDocument/2006/relationships/image" Target="../media/image123.png"/><Relationship Id="rId49" Type="http://schemas.openxmlformats.org/officeDocument/2006/relationships/customXml" Target="../ink/ink24.xml"/><Relationship Id="rId57" Type="http://schemas.openxmlformats.org/officeDocument/2006/relationships/customXml" Target="../ink/ink28.xml"/><Relationship Id="rId10" Type="http://schemas.openxmlformats.org/officeDocument/2006/relationships/image" Target="../media/image1100.png"/><Relationship Id="rId31" Type="http://schemas.openxmlformats.org/officeDocument/2006/relationships/customXml" Target="../ink/ink15.xml"/><Relationship Id="rId44" Type="http://schemas.openxmlformats.org/officeDocument/2006/relationships/image" Target="../media/image1270.png"/><Relationship Id="rId52" Type="http://schemas.openxmlformats.org/officeDocument/2006/relationships/image" Target="../media/image1310.png"/><Relationship Id="rId60" Type="http://schemas.openxmlformats.org/officeDocument/2006/relationships/image" Target="../media/image1350.png"/><Relationship Id="rId65" Type="http://schemas.openxmlformats.org/officeDocument/2006/relationships/customXml" Target="../ink/ink32.xml"/><Relationship Id="rId73" Type="http://schemas.openxmlformats.org/officeDocument/2006/relationships/customXml" Target="../ink/ink36.xml"/><Relationship Id="rId78" Type="http://schemas.openxmlformats.org/officeDocument/2006/relationships/image" Target="../media/image1440.png"/><Relationship Id="rId81" Type="http://schemas.openxmlformats.org/officeDocument/2006/relationships/customXml" Target="../ink/ink40.xml"/><Relationship Id="rId86" Type="http://schemas.openxmlformats.org/officeDocument/2006/relationships/image" Target="../media/image1480.png"/><Relationship Id="rId94" Type="http://schemas.openxmlformats.org/officeDocument/2006/relationships/image" Target="../media/image1520.png"/><Relationship Id="rId4" Type="http://schemas.openxmlformats.org/officeDocument/2006/relationships/image" Target="../media/image1070.png"/><Relationship Id="rId9" Type="http://schemas.openxmlformats.org/officeDocument/2006/relationships/customXml" Target="../ink/ink4.xml"/><Relationship Id="rId13" Type="http://schemas.openxmlformats.org/officeDocument/2006/relationships/customXml" Target="../ink/ink6.xml"/><Relationship Id="rId18" Type="http://schemas.openxmlformats.org/officeDocument/2006/relationships/image" Target="../media/image1140.png"/><Relationship Id="rId39" Type="http://schemas.openxmlformats.org/officeDocument/2006/relationships/customXml" Target="../ink/ink19.xml"/><Relationship Id="rId34" Type="http://schemas.openxmlformats.org/officeDocument/2006/relationships/image" Target="../media/image122.png"/><Relationship Id="rId50" Type="http://schemas.openxmlformats.org/officeDocument/2006/relationships/image" Target="../media/image1300.png"/><Relationship Id="rId55" Type="http://schemas.openxmlformats.org/officeDocument/2006/relationships/customXml" Target="../ink/ink27.xml"/><Relationship Id="rId76" Type="http://schemas.openxmlformats.org/officeDocument/2006/relationships/image" Target="../media/image1430.png"/><Relationship Id="rId7" Type="http://schemas.openxmlformats.org/officeDocument/2006/relationships/customXml" Target="../ink/ink3.xml"/><Relationship Id="rId71" Type="http://schemas.openxmlformats.org/officeDocument/2006/relationships/customXml" Target="../ink/ink35.xml"/><Relationship Id="rId92" Type="http://schemas.openxmlformats.org/officeDocument/2006/relationships/image" Target="../media/image1510.png"/><Relationship Id="rId2" Type="http://schemas.openxmlformats.org/officeDocument/2006/relationships/image" Target="../media/image30.tiff"/><Relationship Id="rId29" Type="http://schemas.openxmlformats.org/officeDocument/2006/relationships/customXml" Target="../ink/ink14.xml"/><Relationship Id="rId24" Type="http://schemas.openxmlformats.org/officeDocument/2006/relationships/image" Target="../media/image1170.png"/><Relationship Id="rId40" Type="http://schemas.openxmlformats.org/officeDocument/2006/relationships/image" Target="../media/image1250.png"/><Relationship Id="rId45" Type="http://schemas.openxmlformats.org/officeDocument/2006/relationships/customXml" Target="../ink/ink22.xml"/><Relationship Id="rId66" Type="http://schemas.openxmlformats.org/officeDocument/2006/relationships/image" Target="../media/image1380.png"/><Relationship Id="rId87" Type="http://schemas.openxmlformats.org/officeDocument/2006/relationships/customXml" Target="../ink/ink43.xml"/><Relationship Id="rId61" Type="http://schemas.openxmlformats.org/officeDocument/2006/relationships/customXml" Target="../ink/ink30.xml"/><Relationship Id="rId82" Type="http://schemas.openxmlformats.org/officeDocument/2006/relationships/image" Target="../media/image1460.png"/><Relationship Id="rId19" Type="http://schemas.openxmlformats.org/officeDocument/2006/relationships/customXml" Target="../ink/ink9.xml"/><Relationship Id="rId14" Type="http://schemas.openxmlformats.org/officeDocument/2006/relationships/image" Target="../media/image1120.png"/><Relationship Id="rId30" Type="http://schemas.openxmlformats.org/officeDocument/2006/relationships/image" Target="../media/image120.png"/><Relationship Id="rId35" Type="http://schemas.openxmlformats.org/officeDocument/2006/relationships/customXml" Target="../ink/ink17.xml"/><Relationship Id="rId56" Type="http://schemas.openxmlformats.org/officeDocument/2006/relationships/image" Target="../media/image1330.png"/><Relationship Id="rId77" Type="http://schemas.openxmlformats.org/officeDocument/2006/relationships/customXml" Target="../ink/ink38.xml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90.png"/><Relationship Id="rId18" Type="http://schemas.openxmlformats.org/officeDocument/2006/relationships/customXml" Target="../ink/ink55.xml"/><Relationship Id="rId26" Type="http://schemas.openxmlformats.org/officeDocument/2006/relationships/customXml" Target="../ink/ink59.xml"/><Relationship Id="rId39" Type="http://schemas.openxmlformats.org/officeDocument/2006/relationships/customXml" Target="../ink/ink66.xml"/><Relationship Id="rId21" Type="http://schemas.openxmlformats.org/officeDocument/2006/relationships/image" Target="../media/image1630.png"/><Relationship Id="rId34" Type="http://schemas.openxmlformats.org/officeDocument/2006/relationships/image" Target="../media/image1870.png"/><Relationship Id="rId42" Type="http://schemas.openxmlformats.org/officeDocument/2006/relationships/image" Target="../media/image1910.png"/><Relationship Id="rId47" Type="http://schemas.openxmlformats.org/officeDocument/2006/relationships/image" Target="../media/image33.tiff"/><Relationship Id="rId7" Type="http://schemas.openxmlformats.org/officeDocument/2006/relationships/image" Target="../media/image1570.png"/><Relationship Id="rId2" Type="http://schemas.openxmlformats.org/officeDocument/2006/relationships/image" Target="../media/image31.tiff"/><Relationship Id="rId16" Type="http://schemas.openxmlformats.org/officeDocument/2006/relationships/customXml" Target="../ink/ink54.xml"/><Relationship Id="rId29" Type="http://schemas.openxmlformats.org/officeDocument/2006/relationships/customXml" Target="../ink/ink61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49.xml"/><Relationship Id="rId11" Type="http://schemas.openxmlformats.org/officeDocument/2006/relationships/image" Target="../media/image1580.png"/><Relationship Id="rId24" Type="http://schemas.openxmlformats.org/officeDocument/2006/relationships/customXml" Target="../ink/ink58.xml"/><Relationship Id="rId32" Type="http://schemas.openxmlformats.org/officeDocument/2006/relationships/image" Target="../media/image1860.png"/><Relationship Id="rId37" Type="http://schemas.openxmlformats.org/officeDocument/2006/relationships/customXml" Target="../ink/ink65.xml"/><Relationship Id="rId40" Type="http://schemas.openxmlformats.org/officeDocument/2006/relationships/image" Target="../media/image1900.png"/><Relationship Id="rId45" Type="http://schemas.openxmlformats.org/officeDocument/2006/relationships/customXml" Target="../ink/ink69.xml"/><Relationship Id="rId5" Type="http://schemas.openxmlformats.org/officeDocument/2006/relationships/image" Target="../media/image1560.png"/><Relationship Id="rId15" Type="http://schemas.openxmlformats.org/officeDocument/2006/relationships/image" Target="../media/image1600.png"/><Relationship Id="rId23" Type="http://schemas.openxmlformats.org/officeDocument/2006/relationships/image" Target="../media/image1640.png"/><Relationship Id="rId28" Type="http://schemas.openxmlformats.org/officeDocument/2006/relationships/customXml" Target="../ink/ink60.xml"/><Relationship Id="rId36" Type="http://schemas.openxmlformats.org/officeDocument/2006/relationships/image" Target="../media/image1880.png"/><Relationship Id="rId10" Type="http://schemas.openxmlformats.org/officeDocument/2006/relationships/customXml" Target="../ink/ink51.xml"/><Relationship Id="rId19" Type="http://schemas.openxmlformats.org/officeDocument/2006/relationships/image" Target="../media/image1620.png"/><Relationship Id="rId31" Type="http://schemas.openxmlformats.org/officeDocument/2006/relationships/customXml" Target="../ink/ink62.xml"/><Relationship Id="rId44" Type="http://schemas.openxmlformats.org/officeDocument/2006/relationships/image" Target="../media/image1920.png"/><Relationship Id="rId4" Type="http://schemas.openxmlformats.org/officeDocument/2006/relationships/customXml" Target="../ink/ink48.xml"/><Relationship Id="rId9" Type="http://schemas.openxmlformats.org/officeDocument/2006/relationships/image" Target="../media/image1070.png"/><Relationship Id="rId14" Type="http://schemas.openxmlformats.org/officeDocument/2006/relationships/customXml" Target="../ink/ink53.xml"/><Relationship Id="rId22" Type="http://schemas.openxmlformats.org/officeDocument/2006/relationships/customXml" Target="../ink/ink57.xml"/><Relationship Id="rId27" Type="http://schemas.openxmlformats.org/officeDocument/2006/relationships/image" Target="../media/image1370.png"/><Relationship Id="rId30" Type="http://schemas.openxmlformats.org/officeDocument/2006/relationships/image" Target="../media/image1850.png"/><Relationship Id="rId35" Type="http://schemas.openxmlformats.org/officeDocument/2006/relationships/customXml" Target="../ink/ink64.xml"/><Relationship Id="rId43" Type="http://schemas.openxmlformats.org/officeDocument/2006/relationships/customXml" Target="../ink/ink68.xml"/><Relationship Id="rId48" Type="http://schemas.openxmlformats.org/officeDocument/2006/relationships/image" Target="../media/image34.tiff"/><Relationship Id="rId8" Type="http://schemas.openxmlformats.org/officeDocument/2006/relationships/customXml" Target="../ink/ink50.xml"/><Relationship Id="rId3" Type="http://schemas.openxmlformats.org/officeDocument/2006/relationships/image" Target="../media/image32.tiff"/><Relationship Id="rId12" Type="http://schemas.openxmlformats.org/officeDocument/2006/relationships/customXml" Target="../ink/ink52.xml"/><Relationship Id="rId17" Type="http://schemas.openxmlformats.org/officeDocument/2006/relationships/image" Target="../media/image1610.png"/><Relationship Id="rId25" Type="http://schemas.openxmlformats.org/officeDocument/2006/relationships/image" Target="../media/image1840.png"/><Relationship Id="rId33" Type="http://schemas.openxmlformats.org/officeDocument/2006/relationships/customXml" Target="../ink/ink63.xml"/><Relationship Id="rId38" Type="http://schemas.openxmlformats.org/officeDocument/2006/relationships/image" Target="../media/image1890.png"/><Relationship Id="rId46" Type="http://schemas.openxmlformats.org/officeDocument/2006/relationships/image" Target="../media/image1930.png"/><Relationship Id="rId20" Type="http://schemas.openxmlformats.org/officeDocument/2006/relationships/customXml" Target="../ink/ink56.xml"/><Relationship Id="rId41" Type="http://schemas.openxmlformats.org/officeDocument/2006/relationships/customXml" Target="../ink/ink6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tags" Target="../tags/tag3.xml"/><Relationship Id="rId7" Type="http://schemas.openxmlformats.org/officeDocument/2006/relationships/image" Target="../media/image36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35.png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4.xml"/><Relationship Id="rId9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discussion slides week 7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DEB660C-7221-6D4F-B0F4-7C7E9BE20775}"/>
              </a:ext>
            </a:extLst>
          </p:cNvPr>
          <p:cNvSpPr txBox="1">
            <a:spLocks noChangeArrowheads="1"/>
          </p:cNvSpPr>
          <p:nvPr/>
        </p:nvSpPr>
        <p:spPr>
          <a:xfrm>
            <a:off x="544513" y="404813"/>
            <a:ext cx="7772400" cy="1152525"/>
          </a:xfr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Statistical Data Analysis</a:t>
            </a:r>
            <a:b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</a:br>
            <a: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Discussion notes – week 7 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FD0ABA72-ABE2-5B45-BE6A-4565148DB0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2013" y="2205038"/>
            <a:ext cx="4380686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Problem sheet 4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Maximum Likelihood examples</a:t>
            </a:r>
          </a:p>
        </p:txBody>
      </p:sp>
    </p:spTree>
    <p:extLst>
      <p:ext uri="{BB962C8B-B14F-4D97-AF65-F5344CB8AC3E}">
        <p14:creationId xmlns:p14="http://schemas.microsoft.com/office/powerpoint/2010/main" val="3646647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E89483-7ED3-4992-5820-5F50AD245A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>
            <a:extLst>
              <a:ext uri="{FF2B5EF4-FFF2-40B4-BE49-F238E27FC236}">
                <a16:creationId xmlns:a16="http://schemas.microsoft.com/office/drawing/2014/main" id="{711C151E-C397-C9B0-6E6F-8DA14C403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4E1C88-9D18-752E-714A-149E2D775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0A8DED-44A7-BF47-8946-DC60DB93D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discussion slides week 7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105D04-27E1-5B95-9C5C-A7B5E743F566}"/>
              </a:ext>
            </a:extLst>
          </p:cNvPr>
          <p:cNvSpPr txBox="1"/>
          <p:nvPr/>
        </p:nvSpPr>
        <p:spPr>
          <a:xfrm>
            <a:off x="1170878" y="278780"/>
            <a:ext cx="27353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MLE example (cont.)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94169DB-3926-3855-3030-F0D917F890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203058"/>
            <a:ext cx="7772400" cy="4451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757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B0EC6B-B09D-AE4B-A7D4-1CF6E03772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>
            <a:extLst>
              <a:ext uri="{FF2B5EF4-FFF2-40B4-BE49-F238E27FC236}">
                <a16:creationId xmlns:a16="http://schemas.microsoft.com/office/drawing/2014/main" id="{A52C699F-A21B-D401-A70C-9F19BDF17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C2AC60-A7E9-96A2-48C4-EBF8B967A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A83705-B3F9-83F3-F0FE-ACB947420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discussion slides week 7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FE76358-28C5-F5C1-67EB-915A6125D8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524076"/>
            <a:ext cx="7772400" cy="580984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2C153D8-F86A-ED1B-EF23-3F903F492F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7611" y="5474475"/>
            <a:ext cx="2815817" cy="7367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C255AD4-F536-EDEA-2CFF-6D00D202AC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0891" y="5706558"/>
            <a:ext cx="5207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131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8EB23D-C55E-979E-9FDC-719CD0F022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>
            <a:extLst>
              <a:ext uri="{FF2B5EF4-FFF2-40B4-BE49-F238E27FC236}">
                <a16:creationId xmlns:a16="http://schemas.microsoft.com/office/drawing/2014/main" id="{6BD5AAC5-23A3-72F7-9F1D-0DF7C9F57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9B619F-E405-6BE0-C40C-126379CFB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E37824-70D3-001B-22B9-A3E830044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discussion slides week 7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F0577C3-F7F2-8784-51EA-127A3080E7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514350"/>
            <a:ext cx="7772400" cy="58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202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72871A-3357-DB73-3DA9-0C3D85257E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>
            <a:extLst>
              <a:ext uri="{FF2B5EF4-FFF2-40B4-BE49-F238E27FC236}">
                <a16:creationId xmlns:a16="http://schemas.microsoft.com/office/drawing/2014/main" id="{4ED25C0C-0BAD-051A-050F-0C08556C1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BE79F7-99ED-03EB-83C9-E68A862AE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99E1C5-9736-E857-4708-F5B30FA23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discussion slides week 7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C5D62FC-9729-13F8-0CC6-96FCE68FE5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766" y="880050"/>
            <a:ext cx="7772400" cy="3670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864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7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853BD5A0-C9F2-E347-846D-A720206284B4}"/>
              </a:ext>
            </a:extLst>
          </p:cNvPr>
          <p:cNvSpPr txBox="1">
            <a:spLocks noChangeArrowheads="1"/>
          </p:cNvSpPr>
          <p:nvPr/>
        </p:nvSpPr>
        <p:spPr>
          <a:xfrm>
            <a:off x="109162" y="550265"/>
            <a:ext cx="4843838" cy="4318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MLE for number of taxis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8EDFB24-3458-434C-8759-15908654DA26}"/>
              </a:ext>
            </a:extLst>
          </p:cNvPr>
          <p:cNvSpPr txBox="1"/>
          <p:nvPr/>
        </p:nvSpPr>
        <p:spPr>
          <a:xfrm>
            <a:off x="511629" y="1325856"/>
            <a:ext cx="382957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number plate of taxis in every canton in Switzerland ends with a number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from 1 to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where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the total number of taxis.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6E200C7-0932-CD4F-BC9E-43B033D21C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3457" y="5110264"/>
            <a:ext cx="4978400" cy="8001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A5447C4-0CC9-094B-82A4-5E654F1E5A7C}"/>
              </a:ext>
            </a:extLst>
          </p:cNvPr>
          <p:cNvSpPr txBox="1"/>
          <p:nvPr/>
        </p:nvSpPr>
        <p:spPr>
          <a:xfrm>
            <a:off x="500743" y="4517573"/>
            <a:ext cx="72104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Model the probability for observing plate number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with</a:t>
            </a:r>
          </a:p>
        </p:txBody>
      </p:sp>
      <p:pic>
        <p:nvPicPr>
          <p:cNvPr id="9" name="Picture 8" descr="A police car parked in a parking lot&#10;&#10;Description automatically generated">
            <a:extLst>
              <a:ext uri="{FF2B5EF4-FFF2-40B4-BE49-F238E27FC236}">
                <a16:creationId xmlns:a16="http://schemas.microsoft.com/office/drawing/2014/main" id="{80E19F5F-6FB6-294F-80DF-F15E2B66F8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7686" y="115648"/>
            <a:ext cx="4162199" cy="3983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73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7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853BD5A0-C9F2-E347-846D-A720206284B4}"/>
              </a:ext>
            </a:extLst>
          </p:cNvPr>
          <p:cNvSpPr txBox="1">
            <a:spLocks noChangeArrowheads="1"/>
          </p:cNvSpPr>
          <p:nvPr/>
        </p:nvSpPr>
        <p:spPr>
          <a:xfrm>
            <a:off x="157163" y="227919"/>
            <a:ext cx="8842375" cy="4318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MLE for </a:t>
            </a:r>
            <a:r>
              <a:rPr lang="en-GB" altLang="en-US" sz="3200" i="1" dirty="0" err="1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N</a:t>
            </a:r>
            <a:r>
              <a:rPr lang="en-GB" altLang="en-US" sz="3200" baseline="-25000" dirty="0" err="1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tot</a:t>
            </a:r>
            <a:endParaRPr lang="en-GB" altLang="en-US" sz="3200" baseline="-25000" dirty="0">
              <a:solidFill>
                <a:srgbClr val="0070C0"/>
              </a:solidFill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829BBB-870C-4745-8DAF-138DAB70459A}"/>
              </a:ext>
            </a:extLst>
          </p:cNvPr>
          <p:cNvSpPr txBox="1"/>
          <p:nvPr/>
        </p:nvSpPr>
        <p:spPr>
          <a:xfrm>
            <a:off x="485775" y="860341"/>
            <a:ext cx="79465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you observe one taxi at random with plate number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8692693-F300-FE4F-94AA-B34B350C8901}"/>
              </a:ext>
            </a:extLst>
          </p:cNvPr>
          <p:cNvSpPr txBox="1"/>
          <p:nvPr/>
        </p:nvSpPr>
        <p:spPr>
          <a:xfrm>
            <a:off x="423211" y="4934173"/>
            <a:ext cx="8071697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better estimators, see similar problem with tanks in WW2:  </a:t>
            </a:r>
          </a:p>
          <a:p>
            <a:pPr>
              <a:spcAft>
                <a:spcPts val="1200"/>
              </a:spcAft>
            </a:pPr>
            <a:r>
              <a:rPr lang="en-US" sz="1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https://en.wikipedia.org/wiki/German_tank_problem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E.g. the minimum-variance unbiased estimator is: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D15AB3D-A8B5-0B4C-8A5D-F2381E2AEC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4287" y="1438988"/>
            <a:ext cx="3987800" cy="7620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791BFAF-785C-E74F-B9F0-C571CBD83C6B}"/>
              </a:ext>
            </a:extLst>
          </p:cNvPr>
          <p:cNvSpPr txBox="1"/>
          <p:nvPr/>
        </p:nvSpPr>
        <p:spPr>
          <a:xfrm>
            <a:off x="485775" y="1543632"/>
            <a:ext cx="3306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likelihood function is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66E5D02-E642-EC4D-B37E-0C62A1CDE8E6}"/>
              </a:ext>
            </a:extLst>
          </p:cNvPr>
          <p:cNvSpPr txBox="1"/>
          <p:nvPr/>
        </p:nvSpPr>
        <p:spPr>
          <a:xfrm>
            <a:off x="485775" y="2295170"/>
            <a:ext cx="30233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which is maximized for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7AB7EA7-6CBB-C648-B657-7AFFDCAEC4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3817" y="2202489"/>
            <a:ext cx="1435100" cy="5588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A6E1AA0-B6A0-FD43-938B-DCA5E7990AE2}"/>
              </a:ext>
            </a:extLst>
          </p:cNvPr>
          <p:cNvSpPr txBox="1"/>
          <p:nvPr/>
        </p:nvSpPr>
        <p:spPr>
          <a:xfrm>
            <a:off x="485775" y="3017165"/>
            <a:ext cx="59339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expectation value and bias of the MLE are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3694D3C-9F85-DE47-808C-4A0A6590E0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354" y="3614820"/>
            <a:ext cx="5090965" cy="1044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8FCEBC1-F404-3A43-A4EE-AA389C110A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9738" y="5592331"/>
            <a:ext cx="2133600" cy="5715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E7CA0EE-FDE2-9743-9300-1303A43BBA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11096" y="3743414"/>
            <a:ext cx="172125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726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7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853BD5A0-C9F2-E347-846D-A720206284B4}"/>
              </a:ext>
            </a:extLst>
          </p:cNvPr>
          <p:cNvSpPr txBox="1">
            <a:spLocks noChangeArrowheads="1"/>
          </p:cNvSpPr>
          <p:nvPr/>
        </p:nvSpPr>
        <p:spPr>
          <a:xfrm>
            <a:off x="157163" y="227919"/>
            <a:ext cx="8842375" cy="4318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Cheap estimator for mass of W boson</a:t>
            </a:r>
            <a:endParaRPr lang="en-GB" altLang="en-US" sz="3200" baseline="-25000" dirty="0">
              <a:solidFill>
                <a:srgbClr val="0070C0"/>
              </a:solidFill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5B7CEBD-74BF-6040-AA52-8F838A195F44}"/>
              </a:ext>
            </a:extLst>
          </p:cNvPr>
          <p:cNvSpPr txBox="1"/>
          <p:nvPr/>
        </p:nvSpPr>
        <p:spPr>
          <a:xfrm>
            <a:off x="372416" y="1022466"/>
            <a:ext cx="807259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Particle Physics community has spent huge sums trying to</a:t>
            </a:r>
          </a:p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estimate the mass of the W boson with the smallest possible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and systematic uncertainty.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4745D2-446E-214D-A2B6-742B0B6750F7}"/>
              </a:ext>
            </a:extLst>
          </p:cNvPr>
          <p:cNvSpPr txBox="1"/>
          <p:nvPr/>
        </p:nvSpPr>
        <p:spPr>
          <a:xfrm>
            <a:off x="381851" y="2329916"/>
            <a:ext cx="84653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Here is an estimator with zero statistical uncertainty.  And it’s free!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B21763D-7F29-4742-83A8-362A606ED7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6513" y="3111476"/>
            <a:ext cx="2362200" cy="5334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5160631-9E01-BD45-9449-F17DEFC95BC4}"/>
              </a:ext>
            </a:extLst>
          </p:cNvPr>
          <p:cNvSpPr txBox="1"/>
          <p:nvPr/>
        </p:nvSpPr>
        <p:spPr>
          <a:xfrm>
            <a:off x="388155" y="4183474"/>
            <a:ext cx="4271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Here is its sampling distribution: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E250F95D-297D-6449-B7C3-D326D73B2FF8}"/>
              </a:ext>
            </a:extLst>
          </p:cNvPr>
          <p:cNvSpPr txBox="1"/>
          <p:nvPr/>
        </p:nvSpPr>
        <p:spPr>
          <a:xfrm>
            <a:off x="380334" y="4965034"/>
            <a:ext cx="42741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Does this violate the information</a:t>
            </a:r>
          </a:p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inequality?</a:t>
            </a:r>
          </a:p>
        </p:txBody>
      </p:sp>
      <p:grpSp>
        <p:nvGrpSpPr>
          <p:cNvPr id="6187" name="Group 6186">
            <a:extLst>
              <a:ext uri="{FF2B5EF4-FFF2-40B4-BE49-F238E27FC236}">
                <a16:creationId xmlns:a16="http://schemas.microsoft.com/office/drawing/2014/main" id="{1942933E-1216-684F-8ECD-FE64193C0C38}"/>
              </a:ext>
            </a:extLst>
          </p:cNvPr>
          <p:cNvGrpSpPr/>
          <p:nvPr/>
        </p:nvGrpSpPr>
        <p:grpSpPr>
          <a:xfrm>
            <a:off x="4865657" y="3756874"/>
            <a:ext cx="3687120" cy="2577240"/>
            <a:chOff x="4865657" y="3756874"/>
            <a:chExt cx="3687120" cy="2577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7F1759D4-E72E-DD4F-8EF8-40833CA79887}"/>
                    </a:ext>
                  </a:extLst>
                </p14:cNvPr>
                <p14:cNvContentPartPr/>
                <p14:nvPr/>
              </p14:nvContentPartPr>
              <p14:xfrm>
                <a:off x="5181377" y="4071154"/>
                <a:ext cx="6840" cy="97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7F1759D4-E72E-DD4F-8EF8-40833CA79887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173817" y="4063594"/>
                  <a:ext cx="2196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3A1496B5-D57D-D747-83E2-697726290D10}"/>
                    </a:ext>
                  </a:extLst>
                </p14:cNvPr>
                <p14:cNvContentPartPr/>
                <p14:nvPr/>
              </p14:nvContentPartPr>
              <p14:xfrm>
                <a:off x="5058617" y="4234954"/>
                <a:ext cx="14040" cy="212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3A1496B5-D57D-D747-83E2-697726290D10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051057" y="4227394"/>
                  <a:ext cx="2916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9C4813AC-205B-584F-89AF-F30C98F7A185}"/>
                    </a:ext>
                  </a:extLst>
                </p14:cNvPr>
                <p14:cNvContentPartPr/>
                <p14:nvPr/>
              </p14:nvContentPartPr>
              <p14:xfrm>
                <a:off x="5049977" y="4183474"/>
                <a:ext cx="48240" cy="18007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9C4813AC-205B-584F-89AF-F30C98F7A185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042417" y="4175914"/>
                  <a:ext cx="63360" cy="181584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B9C39E7D-E190-B740-9972-4B9756B95019}"/>
                </a:ext>
              </a:extLst>
            </p:cNvPr>
            <p:cNvGrpSpPr/>
            <p:nvPr/>
          </p:nvGrpSpPr>
          <p:grpSpPr>
            <a:xfrm>
              <a:off x="5074817" y="5905714"/>
              <a:ext cx="3283200" cy="424080"/>
              <a:chOff x="5074817" y="5905714"/>
              <a:chExt cx="3283200" cy="4240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9">
                <p14:nvContentPartPr>
                  <p14:cNvPr id="24" name="Ink 23">
                    <a:extLst>
                      <a:ext uri="{FF2B5EF4-FFF2-40B4-BE49-F238E27FC236}">
                        <a16:creationId xmlns:a16="http://schemas.microsoft.com/office/drawing/2014/main" id="{8D7C4A4C-5715-9146-910A-07DD64B0A074}"/>
                      </a:ext>
                    </a:extLst>
                  </p14:cNvPr>
                  <p14:cNvContentPartPr/>
                  <p14:nvPr/>
                </p14:nvContentPartPr>
                <p14:xfrm>
                  <a:off x="5074817" y="5905714"/>
                  <a:ext cx="2604240" cy="92520"/>
                </p14:xfrm>
              </p:contentPart>
            </mc:Choice>
            <mc:Fallback xmlns="">
              <p:pic>
                <p:nvPicPr>
                  <p:cNvPr id="24" name="Ink 23">
                    <a:extLst>
                      <a:ext uri="{FF2B5EF4-FFF2-40B4-BE49-F238E27FC236}">
                        <a16:creationId xmlns:a16="http://schemas.microsoft.com/office/drawing/2014/main" id="{8D7C4A4C-5715-9146-910A-07DD64B0A074}"/>
                      </a:ext>
                    </a:extLst>
                  </p:cNvPr>
                  <p:cNvPicPr/>
                  <p:nvPr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5067257" y="5898154"/>
                    <a:ext cx="2619360" cy="107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">
                <p14:nvContentPartPr>
                  <p14:cNvPr id="25" name="Ink 24">
                    <a:extLst>
                      <a:ext uri="{FF2B5EF4-FFF2-40B4-BE49-F238E27FC236}">
                        <a16:creationId xmlns:a16="http://schemas.microsoft.com/office/drawing/2014/main" id="{16C94F06-CD7F-7F4B-BF44-A92E6A6A96C9}"/>
                      </a:ext>
                    </a:extLst>
                  </p14:cNvPr>
                  <p14:cNvContentPartPr/>
                  <p14:nvPr/>
                </p14:nvContentPartPr>
                <p14:xfrm>
                  <a:off x="7857977" y="6102994"/>
                  <a:ext cx="8280" cy="171720"/>
                </p14:xfrm>
              </p:contentPart>
            </mc:Choice>
            <mc:Fallback xmlns="">
              <p:pic>
                <p:nvPicPr>
                  <p:cNvPr id="25" name="Ink 24">
                    <a:extLst>
                      <a:ext uri="{FF2B5EF4-FFF2-40B4-BE49-F238E27FC236}">
                        <a16:creationId xmlns:a16="http://schemas.microsoft.com/office/drawing/2014/main" id="{16C94F06-CD7F-7F4B-BF44-A92E6A6A96C9}"/>
                      </a:ext>
                    </a:extLst>
                  </p:cNvPr>
                  <p:cNvPicPr/>
                  <p:nvPr/>
                </p:nvPicPr>
                <p:blipFill>
                  <a:blip r:embed="rId12"/>
                  <a:stretch>
                    <a:fillRect/>
                  </a:stretch>
                </p:blipFill>
                <p:spPr>
                  <a:xfrm>
                    <a:off x="7850417" y="6095434"/>
                    <a:ext cx="23400" cy="186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">
                <p14:nvContentPartPr>
                  <p14:cNvPr id="26" name="Ink 25">
                    <a:extLst>
                      <a:ext uri="{FF2B5EF4-FFF2-40B4-BE49-F238E27FC236}">
                        <a16:creationId xmlns:a16="http://schemas.microsoft.com/office/drawing/2014/main" id="{B0EBEA04-5BFB-D84C-BF22-B4D84B5361C7}"/>
                      </a:ext>
                    </a:extLst>
                  </p14:cNvPr>
                  <p14:cNvContentPartPr/>
                  <p14:nvPr/>
                </p14:nvContentPartPr>
                <p14:xfrm>
                  <a:off x="7859417" y="6128554"/>
                  <a:ext cx="57600" cy="91440"/>
                </p14:xfrm>
              </p:contentPart>
            </mc:Choice>
            <mc:Fallback xmlns="">
              <p:pic>
                <p:nvPicPr>
                  <p:cNvPr id="26" name="Ink 25">
                    <a:extLst>
                      <a:ext uri="{FF2B5EF4-FFF2-40B4-BE49-F238E27FC236}">
                        <a16:creationId xmlns:a16="http://schemas.microsoft.com/office/drawing/2014/main" id="{B0EBEA04-5BFB-D84C-BF22-B4D84B5361C7}"/>
                      </a:ext>
                    </a:extLst>
                  </p:cNvPr>
                  <p:cNvPicPr/>
                  <p:nvPr/>
                </p:nvPicPr>
                <p:blipFill>
                  <a:blip r:embed="rId14"/>
                  <a:stretch>
                    <a:fillRect/>
                  </a:stretch>
                </p:blipFill>
                <p:spPr>
                  <a:xfrm>
                    <a:off x="7851857" y="6120994"/>
                    <a:ext cx="72720" cy="106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">
                <p14:nvContentPartPr>
                  <p14:cNvPr id="27" name="Ink 26">
                    <a:extLst>
                      <a:ext uri="{FF2B5EF4-FFF2-40B4-BE49-F238E27FC236}">
                        <a16:creationId xmlns:a16="http://schemas.microsoft.com/office/drawing/2014/main" id="{344A5971-F4B2-2442-9B1F-AC97AAC4767A}"/>
                      </a:ext>
                    </a:extLst>
                  </p14:cNvPr>
                  <p14:cNvContentPartPr/>
                  <p14:nvPr/>
                </p14:nvContentPartPr>
                <p14:xfrm>
                  <a:off x="7950857" y="6136474"/>
                  <a:ext cx="130320" cy="167400"/>
                </p14:xfrm>
              </p:contentPart>
            </mc:Choice>
            <mc:Fallback xmlns="">
              <p:pic>
                <p:nvPicPr>
                  <p:cNvPr id="27" name="Ink 26">
                    <a:extLst>
                      <a:ext uri="{FF2B5EF4-FFF2-40B4-BE49-F238E27FC236}">
                        <a16:creationId xmlns:a16="http://schemas.microsoft.com/office/drawing/2014/main" id="{344A5971-F4B2-2442-9B1F-AC97AAC4767A}"/>
                      </a:ext>
                    </a:extLst>
                  </p:cNvPr>
                  <p:cNvPicPr/>
                  <p:nvPr/>
                </p:nvPicPr>
                <p:blipFill>
                  <a:blip r:embed="rId16"/>
                  <a:stretch>
                    <a:fillRect/>
                  </a:stretch>
                </p:blipFill>
                <p:spPr>
                  <a:xfrm>
                    <a:off x="7943297" y="6128914"/>
                    <a:ext cx="145440" cy="182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">
                <p14:nvContentPartPr>
                  <p14:cNvPr id="28" name="Ink 27">
                    <a:extLst>
                      <a:ext uri="{FF2B5EF4-FFF2-40B4-BE49-F238E27FC236}">
                        <a16:creationId xmlns:a16="http://schemas.microsoft.com/office/drawing/2014/main" id="{34FE6C09-2BAB-2549-BB9F-5D015A114950}"/>
                      </a:ext>
                    </a:extLst>
                  </p14:cNvPr>
                  <p14:cNvContentPartPr/>
                  <p14:nvPr/>
                </p14:nvContentPartPr>
                <p14:xfrm>
                  <a:off x="7896137" y="5980594"/>
                  <a:ext cx="109080" cy="56160"/>
                </p14:xfrm>
              </p:contentPart>
            </mc:Choice>
            <mc:Fallback xmlns="">
              <p:pic>
                <p:nvPicPr>
                  <p:cNvPr id="28" name="Ink 27">
                    <a:extLst>
                      <a:ext uri="{FF2B5EF4-FFF2-40B4-BE49-F238E27FC236}">
                        <a16:creationId xmlns:a16="http://schemas.microsoft.com/office/drawing/2014/main" id="{34FE6C09-2BAB-2549-BB9F-5D015A114950}"/>
                      </a:ext>
                    </a:extLst>
                  </p:cNvPr>
                  <p:cNvPicPr/>
                  <p:nvPr/>
                </p:nvPicPr>
                <p:blipFill>
                  <a:blip r:embed="rId18"/>
                  <a:stretch>
                    <a:fillRect/>
                  </a:stretch>
                </p:blipFill>
                <p:spPr>
                  <a:xfrm>
                    <a:off x="7888937" y="5973034"/>
                    <a:ext cx="124200" cy="71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">
                <p14:nvContentPartPr>
                  <p14:cNvPr id="30" name="Ink 29">
                    <a:extLst>
                      <a:ext uri="{FF2B5EF4-FFF2-40B4-BE49-F238E27FC236}">
                        <a16:creationId xmlns:a16="http://schemas.microsoft.com/office/drawing/2014/main" id="{428D8B4D-5FED-B946-A2D9-C9DDC85401B9}"/>
                      </a:ext>
                    </a:extLst>
                  </p14:cNvPr>
                  <p14:cNvContentPartPr/>
                  <p14:nvPr/>
                </p14:nvContentPartPr>
                <p14:xfrm>
                  <a:off x="8185937" y="6240154"/>
                  <a:ext cx="62640" cy="83160"/>
                </p14:xfrm>
              </p:contentPart>
            </mc:Choice>
            <mc:Fallback xmlns="">
              <p:pic>
                <p:nvPicPr>
                  <p:cNvPr id="30" name="Ink 29">
                    <a:extLst>
                      <a:ext uri="{FF2B5EF4-FFF2-40B4-BE49-F238E27FC236}">
                        <a16:creationId xmlns:a16="http://schemas.microsoft.com/office/drawing/2014/main" id="{428D8B4D-5FED-B946-A2D9-C9DDC85401B9}"/>
                      </a:ext>
                    </a:extLst>
                  </p:cNvPr>
                  <p:cNvPicPr/>
                  <p:nvPr/>
                </p:nvPicPr>
                <p:blipFill>
                  <a:blip r:embed="rId20"/>
                  <a:stretch>
                    <a:fillRect/>
                  </a:stretch>
                </p:blipFill>
                <p:spPr>
                  <a:xfrm>
                    <a:off x="8178377" y="6232594"/>
                    <a:ext cx="77760" cy="98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">
                <p14:nvContentPartPr>
                  <p14:cNvPr id="31" name="Ink 30">
                    <a:extLst>
                      <a:ext uri="{FF2B5EF4-FFF2-40B4-BE49-F238E27FC236}">
                        <a16:creationId xmlns:a16="http://schemas.microsoft.com/office/drawing/2014/main" id="{41A82542-42CE-CE47-B5D8-128901A501E9}"/>
                      </a:ext>
                    </a:extLst>
                  </p14:cNvPr>
                  <p14:cNvContentPartPr/>
                  <p14:nvPr/>
                </p14:nvContentPartPr>
                <p14:xfrm>
                  <a:off x="8257577" y="6252394"/>
                  <a:ext cx="100440" cy="77400"/>
                </p14:xfrm>
              </p:contentPart>
            </mc:Choice>
            <mc:Fallback xmlns="">
              <p:pic>
                <p:nvPicPr>
                  <p:cNvPr id="31" name="Ink 30">
                    <a:extLst>
                      <a:ext uri="{FF2B5EF4-FFF2-40B4-BE49-F238E27FC236}">
                        <a16:creationId xmlns:a16="http://schemas.microsoft.com/office/drawing/2014/main" id="{41A82542-42CE-CE47-B5D8-128901A501E9}"/>
                      </a:ext>
                    </a:extLst>
                  </p:cNvPr>
                  <p:cNvPicPr/>
                  <p:nvPr/>
                </p:nvPicPr>
                <p:blipFill>
                  <a:blip r:embed="rId22"/>
                  <a:stretch>
                    <a:fillRect/>
                  </a:stretch>
                </p:blipFill>
                <p:spPr>
                  <a:xfrm>
                    <a:off x="8250017" y="6245194"/>
                    <a:ext cx="115560" cy="9252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96B91D29-05FD-EF4F-A8D9-6CD3A1F06F94}"/>
                    </a:ext>
                  </a:extLst>
                </p14:cNvPr>
                <p14:cNvContentPartPr/>
                <p14:nvPr/>
              </p14:nvContentPartPr>
              <p14:xfrm>
                <a:off x="6428057" y="4452034"/>
                <a:ext cx="41760" cy="14918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96B91D29-05FD-EF4F-A8D9-6CD3A1F06F94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6420497" y="4444474"/>
                  <a:ext cx="56880" cy="150660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67ABE4A8-076C-3B40-BC8D-48CD13F555AF}"/>
                </a:ext>
              </a:extLst>
            </p:cNvPr>
            <p:cNvGrpSpPr/>
            <p:nvPr/>
          </p:nvGrpSpPr>
          <p:grpSpPr>
            <a:xfrm>
              <a:off x="6270017" y="6112354"/>
              <a:ext cx="614520" cy="221760"/>
              <a:chOff x="6270017" y="6112354"/>
              <a:chExt cx="614520" cy="2217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5">
                <p14:nvContentPartPr>
                  <p14:cNvPr id="36" name="Ink 35">
                    <a:extLst>
                      <a:ext uri="{FF2B5EF4-FFF2-40B4-BE49-F238E27FC236}">
                        <a16:creationId xmlns:a16="http://schemas.microsoft.com/office/drawing/2014/main" id="{9BF11152-7541-C64D-AC16-F000CDCDE5F5}"/>
                      </a:ext>
                    </a:extLst>
                  </p14:cNvPr>
                  <p14:cNvContentPartPr/>
                  <p14:nvPr/>
                </p14:nvContentPartPr>
                <p14:xfrm>
                  <a:off x="6270017" y="6145114"/>
                  <a:ext cx="114840" cy="189000"/>
                </p14:xfrm>
              </p:contentPart>
            </mc:Choice>
            <mc:Fallback xmlns="">
              <p:pic>
                <p:nvPicPr>
                  <p:cNvPr id="36" name="Ink 35">
                    <a:extLst>
                      <a:ext uri="{FF2B5EF4-FFF2-40B4-BE49-F238E27FC236}">
                        <a16:creationId xmlns:a16="http://schemas.microsoft.com/office/drawing/2014/main" id="{9BF11152-7541-C64D-AC16-F000CDCDE5F5}"/>
                      </a:ext>
                    </a:extLst>
                  </p:cNvPr>
                  <p:cNvPicPr/>
                  <p:nvPr/>
                </p:nvPicPr>
                <p:blipFill>
                  <a:blip r:embed="rId26"/>
                  <a:stretch>
                    <a:fillRect/>
                  </a:stretch>
                </p:blipFill>
                <p:spPr>
                  <a:xfrm>
                    <a:off x="6262457" y="6137554"/>
                    <a:ext cx="129960" cy="204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">
                <p14:nvContentPartPr>
                  <p14:cNvPr id="37" name="Ink 36">
                    <a:extLst>
                      <a:ext uri="{FF2B5EF4-FFF2-40B4-BE49-F238E27FC236}">
                        <a16:creationId xmlns:a16="http://schemas.microsoft.com/office/drawing/2014/main" id="{30441F7C-F014-8C4A-B9F6-4EB3AEE7F58C}"/>
                      </a:ext>
                    </a:extLst>
                  </p14:cNvPr>
                  <p14:cNvContentPartPr/>
                  <p14:nvPr/>
                </p14:nvContentPartPr>
                <p14:xfrm>
                  <a:off x="6454337" y="6188674"/>
                  <a:ext cx="122400" cy="115920"/>
                </p14:xfrm>
              </p:contentPart>
            </mc:Choice>
            <mc:Fallback xmlns="">
              <p:pic>
                <p:nvPicPr>
                  <p:cNvPr id="37" name="Ink 36">
                    <a:extLst>
                      <a:ext uri="{FF2B5EF4-FFF2-40B4-BE49-F238E27FC236}">
                        <a16:creationId xmlns:a16="http://schemas.microsoft.com/office/drawing/2014/main" id="{30441F7C-F014-8C4A-B9F6-4EB3AEE7F58C}"/>
                      </a:ext>
                    </a:extLst>
                  </p:cNvPr>
                  <p:cNvPicPr/>
                  <p:nvPr/>
                </p:nvPicPr>
                <p:blipFill>
                  <a:blip r:embed="rId28"/>
                  <a:stretch>
                    <a:fillRect/>
                  </a:stretch>
                </p:blipFill>
                <p:spPr>
                  <a:xfrm>
                    <a:off x="6446777" y="6181114"/>
                    <a:ext cx="137520" cy="130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9">
                <p14:nvContentPartPr>
                  <p14:cNvPr id="38" name="Ink 37">
                    <a:extLst>
                      <a:ext uri="{FF2B5EF4-FFF2-40B4-BE49-F238E27FC236}">
                        <a16:creationId xmlns:a16="http://schemas.microsoft.com/office/drawing/2014/main" id="{85B54C1E-5BA0-BD47-9D1C-4AEF2A82CB1B}"/>
                      </a:ext>
                    </a:extLst>
                  </p14:cNvPr>
                  <p14:cNvContentPartPr/>
                  <p14:nvPr/>
                </p14:nvContentPartPr>
                <p14:xfrm>
                  <a:off x="6685817" y="6284434"/>
                  <a:ext cx="30960" cy="11160"/>
                </p14:xfrm>
              </p:contentPart>
            </mc:Choice>
            <mc:Fallback xmlns="">
              <p:pic>
                <p:nvPicPr>
                  <p:cNvPr id="38" name="Ink 37">
                    <a:extLst>
                      <a:ext uri="{FF2B5EF4-FFF2-40B4-BE49-F238E27FC236}">
                        <a16:creationId xmlns:a16="http://schemas.microsoft.com/office/drawing/2014/main" id="{85B54C1E-5BA0-BD47-9D1C-4AEF2A82CB1B}"/>
                      </a:ext>
                    </a:extLst>
                  </p:cNvPr>
                  <p:cNvPicPr/>
                  <p:nvPr/>
                </p:nvPicPr>
                <p:blipFill>
                  <a:blip r:embed="rId30"/>
                  <a:stretch>
                    <a:fillRect/>
                  </a:stretch>
                </p:blipFill>
                <p:spPr>
                  <a:xfrm>
                    <a:off x="6678257" y="6276874"/>
                    <a:ext cx="45720" cy="26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1">
                <p14:nvContentPartPr>
                  <p14:cNvPr id="39" name="Ink 38">
                    <a:extLst>
                      <a:ext uri="{FF2B5EF4-FFF2-40B4-BE49-F238E27FC236}">
                        <a16:creationId xmlns:a16="http://schemas.microsoft.com/office/drawing/2014/main" id="{A2A87E39-2D90-3542-9A29-383382A5D3E0}"/>
                      </a:ext>
                    </a:extLst>
                  </p14:cNvPr>
                  <p14:cNvContentPartPr/>
                  <p14:nvPr/>
                </p14:nvContentPartPr>
                <p14:xfrm>
                  <a:off x="6759977" y="6115234"/>
                  <a:ext cx="109800" cy="90360"/>
                </p14:xfrm>
              </p:contentPart>
            </mc:Choice>
            <mc:Fallback xmlns="">
              <p:pic>
                <p:nvPicPr>
                  <p:cNvPr id="39" name="Ink 38">
                    <a:extLst>
                      <a:ext uri="{FF2B5EF4-FFF2-40B4-BE49-F238E27FC236}">
                        <a16:creationId xmlns:a16="http://schemas.microsoft.com/office/drawing/2014/main" id="{A2A87E39-2D90-3542-9A29-383382A5D3E0}"/>
                      </a:ext>
                    </a:extLst>
                  </p:cNvPr>
                  <p:cNvPicPr/>
                  <p:nvPr/>
                </p:nvPicPr>
                <p:blipFill>
                  <a:blip r:embed="rId32"/>
                  <a:stretch>
                    <a:fillRect/>
                  </a:stretch>
                </p:blipFill>
                <p:spPr>
                  <a:xfrm>
                    <a:off x="6752417" y="6107674"/>
                    <a:ext cx="124920" cy="105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3">
                <p14:nvContentPartPr>
                  <p14:cNvPr id="40" name="Ink 39">
                    <a:extLst>
                      <a:ext uri="{FF2B5EF4-FFF2-40B4-BE49-F238E27FC236}">
                        <a16:creationId xmlns:a16="http://schemas.microsoft.com/office/drawing/2014/main" id="{232AF3AA-07FF-7B49-BCDB-D69C652BF86E}"/>
                      </a:ext>
                    </a:extLst>
                  </p14:cNvPr>
                  <p14:cNvContentPartPr/>
                  <p14:nvPr/>
                </p14:nvContentPartPr>
                <p14:xfrm>
                  <a:off x="6857897" y="6112354"/>
                  <a:ext cx="26640" cy="202680"/>
                </p14:xfrm>
              </p:contentPart>
            </mc:Choice>
            <mc:Fallback xmlns="">
              <p:pic>
                <p:nvPicPr>
                  <p:cNvPr id="40" name="Ink 39">
                    <a:extLst>
                      <a:ext uri="{FF2B5EF4-FFF2-40B4-BE49-F238E27FC236}">
                        <a16:creationId xmlns:a16="http://schemas.microsoft.com/office/drawing/2014/main" id="{232AF3AA-07FF-7B49-BCDB-D69C652BF86E}"/>
                      </a:ext>
                    </a:extLst>
                  </p:cNvPr>
                  <p:cNvPicPr/>
                  <p:nvPr/>
                </p:nvPicPr>
                <p:blipFill>
                  <a:blip r:embed="rId34"/>
                  <a:stretch>
                    <a:fillRect/>
                  </a:stretch>
                </p:blipFill>
                <p:spPr>
                  <a:xfrm>
                    <a:off x="6850337" y="6104794"/>
                    <a:ext cx="41400" cy="2178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E503528F-D0B3-044B-AEE8-0D7AFD7DB62C}"/>
                </a:ext>
              </a:extLst>
            </p:cNvPr>
            <p:cNvGrpSpPr/>
            <p:nvPr/>
          </p:nvGrpSpPr>
          <p:grpSpPr>
            <a:xfrm>
              <a:off x="7003697" y="4820674"/>
              <a:ext cx="686880" cy="497520"/>
              <a:chOff x="7003697" y="4820674"/>
              <a:chExt cx="686880" cy="4975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5">
                <p14:nvContentPartPr>
                  <p14:cNvPr id="48" name="Ink 47">
                    <a:extLst>
                      <a:ext uri="{FF2B5EF4-FFF2-40B4-BE49-F238E27FC236}">
                        <a16:creationId xmlns:a16="http://schemas.microsoft.com/office/drawing/2014/main" id="{7DF19CB4-99D6-B74B-956C-8811D2FEA714}"/>
                      </a:ext>
                    </a:extLst>
                  </p14:cNvPr>
                  <p14:cNvContentPartPr/>
                  <p14:nvPr/>
                </p14:nvContentPartPr>
                <p14:xfrm>
                  <a:off x="7003697" y="4820674"/>
                  <a:ext cx="280440" cy="180360"/>
                </p14:xfrm>
              </p:contentPart>
            </mc:Choice>
            <mc:Fallback xmlns="">
              <p:pic>
                <p:nvPicPr>
                  <p:cNvPr id="48" name="Ink 47">
                    <a:extLst>
                      <a:ext uri="{FF2B5EF4-FFF2-40B4-BE49-F238E27FC236}">
                        <a16:creationId xmlns:a16="http://schemas.microsoft.com/office/drawing/2014/main" id="{7DF19CB4-99D6-B74B-956C-8811D2FEA714}"/>
                      </a:ext>
                    </a:extLst>
                  </p:cNvPr>
                  <p:cNvPicPr/>
                  <p:nvPr/>
                </p:nvPicPr>
                <p:blipFill>
                  <a:blip r:embed="rId36"/>
                  <a:stretch>
                    <a:fillRect/>
                  </a:stretch>
                </p:blipFill>
                <p:spPr>
                  <a:xfrm>
                    <a:off x="6996137" y="4813114"/>
                    <a:ext cx="295560" cy="195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7">
                <p14:nvContentPartPr>
                  <p14:cNvPr id="49" name="Ink 48">
                    <a:extLst>
                      <a:ext uri="{FF2B5EF4-FFF2-40B4-BE49-F238E27FC236}">
                        <a16:creationId xmlns:a16="http://schemas.microsoft.com/office/drawing/2014/main" id="{C2C24FCE-C683-7847-8CFF-3A41DAA4C71B}"/>
                      </a:ext>
                    </a:extLst>
                  </p14:cNvPr>
                  <p14:cNvContentPartPr/>
                  <p14:nvPr/>
                </p14:nvContentPartPr>
                <p14:xfrm>
                  <a:off x="7260737" y="5079874"/>
                  <a:ext cx="207360" cy="136800"/>
                </p14:xfrm>
              </p:contentPart>
            </mc:Choice>
            <mc:Fallback xmlns="">
              <p:pic>
                <p:nvPicPr>
                  <p:cNvPr id="49" name="Ink 48">
                    <a:extLst>
                      <a:ext uri="{FF2B5EF4-FFF2-40B4-BE49-F238E27FC236}">
                        <a16:creationId xmlns:a16="http://schemas.microsoft.com/office/drawing/2014/main" id="{C2C24FCE-C683-7847-8CFF-3A41DAA4C71B}"/>
                      </a:ext>
                    </a:extLst>
                  </p:cNvPr>
                  <p:cNvPicPr/>
                  <p:nvPr/>
                </p:nvPicPr>
                <p:blipFill>
                  <a:blip r:embed="rId38"/>
                  <a:stretch>
                    <a:fillRect/>
                  </a:stretch>
                </p:blipFill>
                <p:spPr>
                  <a:xfrm>
                    <a:off x="7253177" y="5072314"/>
                    <a:ext cx="222120" cy="151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9">
                <p14:nvContentPartPr>
                  <p14:cNvPr id="50" name="Ink 49">
                    <a:extLst>
                      <a:ext uri="{FF2B5EF4-FFF2-40B4-BE49-F238E27FC236}">
                        <a16:creationId xmlns:a16="http://schemas.microsoft.com/office/drawing/2014/main" id="{E307177E-4A6B-BA43-978C-7CA23A19BC16}"/>
                      </a:ext>
                    </a:extLst>
                  </p14:cNvPr>
                  <p14:cNvContentPartPr/>
                  <p14:nvPr/>
                </p14:nvContentPartPr>
                <p14:xfrm>
                  <a:off x="7315097" y="4970074"/>
                  <a:ext cx="82440" cy="69120"/>
                </p14:xfrm>
              </p:contentPart>
            </mc:Choice>
            <mc:Fallback xmlns="">
              <p:pic>
                <p:nvPicPr>
                  <p:cNvPr id="50" name="Ink 49">
                    <a:extLst>
                      <a:ext uri="{FF2B5EF4-FFF2-40B4-BE49-F238E27FC236}">
                        <a16:creationId xmlns:a16="http://schemas.microsoft.com/office/drawing/2014/main" id="{E307177E-4A6B-BA43-978C-7CA23A19BC16}"/>
                      </a:ext>
                    </a:extLst>
                  </p:cNvPr>
                  <p:cNvPicPr/>
                  <p:nvPr/>
                </p:nvPicPr>
                <p:blipFill>
                  <a:blip r:embed="rId40"/>
                  <a:stretch>
                    <a:fillRect/>
                  </a:stretch>
                </p:blipFill>
                <p:spPr>
                  <a:xfrm>
                    <a:off x="7307537" y="4962514"/>
                    <a:ext cx="97560" cy="84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1">
                <p14:nvContentPartPr>
                  <p14:cNvPr id="52" name="Ink 51">
                    <a:extLst>
                      <a:ext uri="{FF2B5EF4-FFF2-40B4-BE49-F238E27FC236}">
                        <a16:creationId xmlns:a16="http://schemas.microsoft.com/office/drawing/2014/main" id="{E650F3FA-940A-9242-9190-93A5A43FD14C}"/>
                      </a:ext>
                    </a:extLst>
                  </p14:cNvPr>
                  <p14:cNvContentPartPr/>
                  <p14:nvPr/>
                </p14:nvContentPartPr>
                <p14:xfrm>
                  <a:off x="7535777" y="5236474"/>
                  <a:ext cx="154800" cy="81720"/>
                </p14:xfrm>
              </p:contentPart>
            </mc:Choice>
            <mc:Fallback xmlns="">
              <p:pic>
                <p:nvPicPr>
                  <p:cNvPr id="52" name="Ink 51">
                    <a:extLst>
                      <a:ext uri="{FF2B5EF4-FFF2-40B4-BE49-F238E27FC236}">
                        <a16:creationId xmlns:a16="http://schemas.microsoft.com/office/drawing/2014/main" id="{E650F3FA-940A-9242-9190-93A5A43FD14C}"/>
                      </a:ext>
                    </a:extLst>
                  </p:cNvPr>
                  <p:cNvPicPr/>
                  <p:nvPr/>
                </p:nvPicPr>
                <p:blipFill>
                  <a:blip r:embed="rId42"/>
                  <a:stretch>
                    <a:fillRect/>
                  </a:stretch>
                </p:blipFill>
                <p:spPr>
                  <a:xfrm>
                    <a:off x="7528217" y="5228914"/>
                    <a:ext cx="169920" cy="96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3">
                <p14:nvContentPartPr>
                  <p14:cNvPr id="54" name="Ink 53">
                    <a:extLst>
                      <a:ext uri="{FF2B5EF4-FFF2-40B4-BE49-F238E27FC236}">
                        <a16:creationId xmlns:a16="http://schemas.microsoft.com/office/drawing/2014/main" id="{CB448B43-B917-F149-A194-E034DB18DD68}"/>
                      </a:ext>
                    </a:extLst>
                  </p14:cNvPr>
                  <p14:cNvContentPartPr/>
                  <p14:nvPr/>
                </p14:nvContentPartPr>
                <p14:xfrm>
                  <a:off x="7310057" y="4966474"/>
                  <a:ext cx="54720" cy="84600"/>
                </p14:xfrm>
              </p:contentPart>
            </mc:Choice>
            <mc:Fallback xmlns="">
              <p:pic>
                <p:nvPicPr>
                  <p:cNvPr id="54" name="Ink 53">
                    <a:extLst>
                      <a:ext uri="{FF2B5EF4-FFF2-40B4-BE49-F238E27FC236}">
                        <a16:creationId xmlns:a16="http://schemas.microsoft.com/office/drawing/2014/main" id="{CB448B43-B917-F149-A194-E034DB18DD68}"/>
                      </a:ext>
                    </a:extLst>
                  </p:cNvPr>
                  <p:cNvPicPr/>
                  <p:nvPr/>
                </p:nvPicPr>
                <p:blipFill>
                  <a:blip r:embed="rId44"/>
                  <a:stretch>
                    <a:fillRect/>
                  </a:stretch>
                </p:blipFill>
                <p:spPr>
                  <a:xfrm>
                    <a:off x="7302497" y="4958914"/>
                    <a:ext cx="69840" cy="9972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67F813BD-E348-164D-8FDB-761EE1F6607D}"/>
                </a:ext>
              </a:extLst>
            </p:cNvPr>
            <p:cNvGrpSpPr/>
            <p:nvPr/>
          </p:nvGrpSpPr>
          <p:grpSpPr>
            <a:xfrm>
              <a:off x="7810817" y="4890514"/>
              <a:ext cx="166320" cy="88560"/>
              <a:chOff x="7810817" y="4890514"/>
              <a:chExt cx="166320" cy="885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5">
                <p14:nvContentPartPr>
                  <p14:cNvPr id="56" name="Ink 55">
                    <a:extLst>
                      <a:ext uri="{FF2B5EF4-FFF2-40B4-BE49-F238E27FC236}">
                        <a16:creationId xmlns:a16="http://schemas.microsoft.com/office/drawing/2014/main" id="{D2C4B0B2-4C44-5140-A96F-892D39900C40}"/>
                      </a:ext>
                    </a:extLst>
                  </p14:cNvPr>
                  <p14:cNvContentPartPr/>
                  <p14:nvPr/>
                </p14:nvContentPartPr>
                <p14:xfrm>
                  <a:off x="7810817" y="4890514"/>
                  <a:ext cx="144000" cy="30240"/>
                </p14:xfrm>
              </p:contentPart>
            </mc:Choice>
            <mc:Fallback xmlns="">
              <p:pic>
                <p:nvPicPr>
                  <p:cNvPr id="56" name="Ink 55">
                    <a:extLst>
                      <a:ext uri="{FF2B5EF4-FFF2-40B4-BE49-F238E27FC236}">
                        <a16:creationId xmlns:a16="http://schemas.microsoft.com/office/drawing/2014/main" id="{D2C4B0B2-4C44-5140-A96F-892D39900C40}"/>
                      </a:ext>
                    </a:extLst>
                  </p:cNvPr>
                  <p:cNvPicPr/>
                  <p:nvPr/>
                </p:nvPicPr>
                <p:blipFill>
                  <a:blip r:embed="rId46"/>
                  <a:stretch>
                    <a:fillRect/>
                  </a:stretch>
                </p:blipFill>
                <p:spPr>
                  <a:xfrm>
                    <a:off x="7803257" y="4882954"/>
                    <a:ext cx="159120" cy="45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7">
                <p14:nvContentPartPr>
                  <p14:cNvPr id="57" name="Ink 56">
                    <a:extLst>
                      <a:ext uri="{FF2B5EF4-FFF2-40B4-BE49-F238E27FC236}">
                        <a16:creationId xmlns:a16="http://schemas.microsoft.com/office/drawing/2014/main" id="{C1FFE2E2-12E3-1D49-A186-0BA0CA59F4B5}"/>
                      </a:ext>
                    </a:extLst>
                  </p14:cNvPr>
                  <p14:cNvContentPartPr/>
                  <p14:nvPr/>
                </p14:nvContentPartPr>
                <p14:xfrm>
                  <a:off x="7859057" y="4965034"/>
                  <a:ext cx="118080" cy="14040"/>
                </p14:xfrm>
              </p:contentPart>
            </mc:Choice>
            <mc:Fallback xmlns="">
              <p:pic>
                <p:nvPicPr>
                  <p:cNvPr id="57" name="Ink 56">
                    <a:extLst>
                      <a:ext uri="{FF2B5EF4-FFF2-40B4-BE49-F238E27FC236}">
                        <a16:creationId xmlns:a16="http://schemas.microsoft.com/office/drawing/2014/main" id="{C1FFE2E2-12E3-1D49-A186-0BA0CA59F4B5}"/>
                      </a:ext>
                    </a:extLst>
                  </p:cNvPr>
                  <p:cNvPicPr/>
                  <p:nvPr/>
                </p:nvPicPr>
                <p:blipFill>
                  <a:blip r:embed="rId48"/>
                  <a:stretch>
                    <a:fillRect/>
                  </a:stretch>
                </p:blipFill>
                <p:spPr>
                  <a:xfrm>
                    <a:off x="7851497" y="4957474"/>
                    <a:ext cx="133200" cy="2916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C8F34557-9711-284A-953A-DDCE899FFAC6}"/>
                    </a:ext>
                  </a:extLst>
                </p14:cNvPr>
                <p14:cNvContentPartPr/>
                <p14:nvPr/>
              </p14:nvContentPartPr>
              <p14:xfrm>
                <a:off x="8360897" y="4839394"/>
                <a:ext cx="191880" cy="1821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C8F34557-9711-284A-953A-DDCE899FFAC6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8353337" y="4831834"/>
                  <a:ext cx="20700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6151" name="Ink 6150">
                  <a:extLst>
                    <a:ext uri="{FF2B5EF4-FFF2-40B4-BE49-F238E27FC236}">
                      <a16:creationId xmlns:a16="http://schemas.microsoft.com/office/drawing/2014/main" id="{10F48B52-D789-3642-A19E-B4BE0F3F70DA}"/>
                    </a:ext>
                  </a:extLst>
                </p14:cNvPr>
                <p14:cNvContentPartPr/>
                <p14:nvPr/>
              </p14:nvContentPartPr>
              <p14:xfrm>
                <a:off x="6444257" y="4939114"/>
                <a:ext cx="23400" cy="14760"/>
              </p14:xfrm>
            </p:contentPart>
          </mc:Choice>
          <mc:Fallback xmlns="">
            <p:pic>
              <p:nvPicPr>
                <p:cNvPr id="6151" name="Ink 6150">
                  <a:extLst>
                    <a:ext uri="{FF2B5EF4-FFF2-40B4-BE49-F238E27FC236}">
                      <a16:creationId xmlns:a16="http://schemas.microsoft.com/office/drawing/2014/main" id="{10F48B52-D789-3642-A19E-B4BE0F3F70DA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6436697" y="4931554"/>
                  <a:ext cx="38520" cy="2988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6169" name="Group 6168">
              <a:extLst>
                <a:ext uri="{FF2B5EF4-FFF2-40B4-BE49-F238E27FC236}">
                  <a16:creationId xmlns:a16="http://schemas.microsoft.com/office/drawing/2014/main" id="{C856D819-0EB4-3C41-A5EB-8001D9E227B2}"/>
                </a:ext>
              </a:extLst>
            </p:cNvPr>
            <p:cNvGrpSpPr/>
            <p:nvPr/>
          </p:nvGrpSpPr>
          <p:grpSpPr>
            <a:xfrm>
              <a:off x="6030617" y="4887634"/>
              <a:ext cx="794160" cy="142560"/>
              <a:chOff x="6030617" y="4887634"/>
              <a:chExt cx="794160" cy="1425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53">
                <p14:nvContentPartPr>
                  <p14:cNvPr id="61" name="Ink 60">
                    <a:extLst>
                      <a:ext uri="{FF2B5EF4-FFF2-40B4-BE49-F238E27FC236}">
                        <a16:creationId xmlns:a16="http://schemas.microsoft.com/office/drawing/2014/main" id="{6E4F51DA-3FBF-6148-B44F-03C74026ECA7}"/>
                      </a:ext>
                    </a:extLst>
                  </p14:cNvPr>
                  <p14:cNvContentPartPr/>
                  <p14:nvPr/>
                </p14:nvContentPartPr>
                <p14:xfrm>
                  <a:off x="6030617" y="4936234"/>
                  <a:ext cx="388080" cy="71640"/>
                </p14:xfrm>
              </p:contentPart>
            </mc:Choice>
            <mc:Fallback xmlns="">
              <p:pic>
                <p:nvPicPr>
                  <p:cNvPr id="61" name="Ink 60">
                    <a:extLst>
                      <a:ext uri="{FF2B5EF4-FFF2-40B4-BE49-F238E27FC236}">
                        <a16:creationId xmlns:a16="http://schemas.microsoft.com/office/drawing/2014/main" id="{6E4F51DA-3FBF-6148-B44F-03C74026ECA7}"/>
                      </a:ext>
                    </a:extLst>
                  </p:cNvPr>
                  <p:cNvPicPr/>
                  <p:nvPr/>
                </p:nvPicPr>
                <p:blipFill>
                  <a:blip r:embed="rId54"/>
                  <a:stretch>
                    <a:fillRect/>
                  </a:stretch>
                </p:blipFill>
                <p:spPr>
                  <a:xfrm>
                    <a:off x="6023057" y="4928674"/>
                    <a:ext cx="403200" cy="86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5">
                <p14:nvContentPartPr>
                  <p14:cNvPr id="62" name="Ink 61">
                    <a:extLst>
                      <a:ext uri="{FF2B5EF4-FFF2-40B4-BE49-F238E27FC236}">
                        <a16:creationId xmlns:a16="http://schemas.microsoft.com/office/drawing/2014/main" id="{F7CA2B1C-5E2C-8F4F-9C9B-FB0D0F28B285}"/>
                      </a:ext>
                    </a:extLst>
                  </p14:cNvPr>
                  <p14:cNvContentPartPr/>
                  <p14:nvPr/>
                </p14:nvContentPartPr>
                <p14:xfrm>
                  <a:off x="6230057" y="4892674"/>
                  <a:ext cx="188280" cy="42840"/>
                </p14:xfrm>
              </p:contentPart>
            </mc:Choice>
            <mc:Fallback xmlns="">
              <p:pic>
                <p:nvPicPr>
                  <p:cNvPr id="62" name="Ink 61">
                    <a:extLst>
                      <a:ext uri="{FF2B5EF4-FFF2-40B4-BE49-F238E27FC236}">
                        <a16:creationId xmlns:a16="http://schemas.microsoft.com/office/drawing/2014/main" id="{F7CA2B1C-5E2C-8F4F-9C9B-FB0D0F28B285}"/>
                      </a:ext>
                    </a:extLst>
                  </p:cNvPr>
                  <p:cNvPicPr/>
                  <p:nvPr/>
                </p:nvPicPr>
                <p:blipFill>
                  <a:blip r:embed="rId56"/>
                  <a:stretch>
                    <a:fillRect/>
                  </a:stretch>
                </p:blipFill>
                <p:spPr>
                  <a:xfrm>
                    <a:off x="6222497" y="4885114"/>
                    <a:ext cx="203400" cy="57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7">
                <p14:nvContentPartPr>
                  <p14:cNvPr id="6154" name="Ink 6153">
                    <a:extLst>
                      <a:ext uri="{FF2B5EF4-FFF2-40B4-BE49-F238E27FC236}">
                        <a16:creationId xmlns:a16="http://schemas.microsoft.com/office/drawing/2014/main" id="{A79EB804-587E-FA47-A5DD-0949E09AA86A}"/>
                      </a:ext>
                    </a:extLst>
                  </p14:cNvPr>
                  <p14:cNvContentPartPr/>
                  <p14:nvPr/>
                </p14:nvContentPartPr>
                <p14:xfrm>
                  <a:off x="6455057" y="4937674"/>
                  <a:ext cx="369720" cy="10440"/>
                </p14:xfrm>
              </p:contentPart>
            </mc:Choice>
            <mc:Fallback xmlns="">
              <p:pic>
                <p:nvPicPr>
                  <p:cNvPr id="6154" name="Ink 6153">
                    <a:extLst>
                      <a:ext uri="{FF2B5EF4-FFF2-40B4-BE49-F238E27FC236}">
                        <a16:creationId xmlns:a16="http://schemas.microsoft.com/office/drawing/2014/main" id="{A79EB804-587E-FA47-A5DD-0949E09AA86A}"/>
                      </a:ext>
                    </a:extLst>
                  </p:cNvPr>
                  <p:cNvPicPr/>
                  <p:nvPr/>
                </p:nvPicPr>
                <p:blipFill>
                  <a:blip r:embed="rId58"/>
                  <a:stretch>
                    <a:fillRect/>
                  </a:stretch>
                </p:blipFill>
                <p:spPr>
                  <a:xfrm>
                    <a:off x="6447497" y="4930114"/>
                    <a:ext cx="384840" cy="25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9">
                <p14:nvContentPartPr>
                  <p14:cNvPr id="6156" name="Ink 6155">
                    <a:extLst>
                      <a:ext uri="{FF2B5EF4-FFF2-40B4-BE49-F238E27FC236}">
                        <a16:creationId xmlns:a16="http://schemas.microsoft.com/office/drawing/2014/main" id="{6E2EB5D0-C545-C240-84F3-93C4A9D7D0DE}"/>
                      </a:ext>
                    </a:extLst>
                  </p14:cNvPr>
                  <p14:cNvContentPartPr/>
                  <p14:nvPr/>
                </p14:nvContentPartPr>
                <p14:xfrm>
                  <a:off x="6473057" y="4887634"/>
                  <a:ext cx="197640" cy="54720"/>
                </p14:xfrm>
              </p:contentPart>
            </mc:Choice>
            <mc:Fallback xmlns="">
              <p:pic>
                <p:nvPicPr>
                  <p:cNvPr id="6156" name="Ink 6155">
                    <a:extLst>
                      <a:ext uri="{FF2B5EF4-FFF2-40B4-BE49-F238E27FC236}">
                        <a16:creationId xmlns:a16="http://schemas.microsoft.com/office/drawing/2014/main" id="{6E2EB5D0-C545-C240-84F3-93C4A9D7D0DE}"/>
                      </a:ext>
                    </a:extLst>
                  </p:cNvPr>
                  <p:cNvPicPr/>
                  <p:nvPr/>
                </p:nvPicPr>
                <p:blipFill>
                  <a:blip r:embed="rId60"/>
                  <a:stretch>
                    <a:fillRect/>
                  </a:stretch>
                </p:blipFill>
                <p:spPr>
                  <a:xfrm>
                    <a:off x="6465497" y="4880074"/>
                    <a:ext cx="212760" cy="69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1">
                <p14:nvContentPartPr>
                  <p14:cNvPr id="6158" name="Ink 6157">
                    <a:extLst>
                      <a:ext uri="{FF2B5EF4-FFF2-40B4-BE49-F238E27FC236}">
                        <a16:creationId xmlns:a16="http://schemas.microsoft.com/office/drawing/2014/main" id="{1C099530-79C7-C741-9EE1-7AC858F6A074}"/>
                      </a:ext>
                    </a:extLst>
                  </p14:cNvPr>
                  <p14:cNvContentPartPr/>
                  <p14:nvPr/>
                </p14:nvContentPartPr>
                <p14:xfrm>
                  <a:off x="6476657" y="4952794"/>
                  <a:ext cx="213120" cy="44640"/>
                </p14:xfrm>
              </p:contentPart>
            </mc:Choice>
            <mc:Fallback xmlns="">
              <p:pic>
                <p:nvPicPr>
                  <p:cNvPr id="6158" name="Ink 6157">
                    <a:extLst>
                      <a:ext uri="{FF2B5EF4-FFF2-40B4-BE49-F238E27FC236}">
                        <a16:creationId xmlns:a16="http://schemas.microsoft.com/office/drawing/2014/main" id="{1C099530-79C7-C741-9EE1-7AC858F6A074}"/>
                      </a:ext>
                    </a:extLst>
                  </p:cNvPr>
                  <p:cNvPicPr/>
                  <p:nvPr/>
                </p:nvPicPr>
                <p:blipFill>
                  <a:blip r:embed="rId62"/>
                  <a:stretch>
                    <a:fillRect/>
                  </a:stretch>
                </p:blipFill>
                <p:spPr>
                  <a:xfrm>
                    <a:off x="6469457" y="4945234"/>
                    <a:ext cx="227880" cy="59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3">
                <p14:nvContentPartPr>
                  <p14:cNvPr id="6160" name="Ink 6159">
                    <a:extLst>
                      <a:ext uri="{FF2B5EF4-FFF2-40B4-BE49-F238E27FC236}">
                        <a16:creationId xmlns:a16="http://schemas.microsoft.com/office/drawing/2014/main" id="{F0B67449-1EBC-E448-81D5-58267E9931DE}"/>
                      </a:ext>
                    </a:extLst>
                  </p14:cNvPr>
                  <p14:cNvContentPartPr/>
                  <p14:nvPr/>
                </p14:nvContentPartPr>
                <p14:xfrm>
                  <a:off x="6485657" y="4952794"/>
                  <a:ext cx="3240" cy="2520"/>
                </p14:xfrm>
              </p:contentPart>
            </mc:Choice>
            <mc:Fallback xmlns="">
              <p:pic>
                <p:nvPicPr>
                  <p:cNvPr id="6160" name="Ink 6159">
                    <a:extLst>
                      <a:ext uri="{FF2B5EF4-FFF2-40B4-BE49-F238E27FC236}">
                        <a16:creationId xmlns:a16="http://schemas.microsoft.com/office/drawing/2014/main" id="{F0B67449-1EBC-E448-81D5-58267E9931DE}"/>
                      </a:ext>
                    </a:extLst>
                  </p:cNvPr>
                  <p:cNvPicPr/>
                  <p:nvPr/>
                </p:nvPicPr>
                <p:blipFill>
                  <a:blip r:embed="rId64"/>
                  <a:stretch>
                    <a:fillRect/>
                  </a:stretch>
                </p:blipFill>
                <p:spPr>
                  <a:xfrm>
                    <a:off x="6478097" y="4945234"/>
                    <a:ext cx="18360" cy="17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5">
                <p14:nvContentPartPr>
                  <p14:cNvPr id="6161" name="Ink 6160">
                    <a:extLst>
                      <a:ext uri="{FF2B5EF4-FFF2-40B4-BE49-F238E27FC236}">
                        <a16:creationId xmlns:a16="http://schemas.microsoft.com/office/drawing/2014/main" id="{9F3E3D1F-FA42-E04A-8F6F-9793A0BBA54E}"/>
                      </a:ext>
                    </a:extLst>
                  </p14:cNvPr>
                  <p14:cNvContentPartPr/>
                  <p14:nvPr/>
                </p14:nvContentPartPr>
                <p14:xfrm>
                  <a:off x="6487817" y="4950634"/>
                  <a:ext cx="191880" cy="44640"/>
                </p14:xfrm>
              </p:contentPart>
            </mc:Choice>
            <mc:Fallback xmlns="">
              <p:pic>
                <p:nvPicPr>
                  <p:cNvPr id="6161" name="Ink 6160">
                    <a:extLst>
                      <a:ext uri="{FF2B5EF4-FFF2-40B4-BE49-F238E27FC236}">
                        <a16:creationId xmlns:a16="http://schemas.microsoft.com/office/drawing/2014/main" id="{9F3E3D1F-FA42-E04A-8F6F-9793A0BBA54E}"/>
                      </a:ext>
                    </a:extLst>
                  </p:cNvPr>
                  <p:cNvPicPr/>
                  <p:nvPr/>
                </p:nvPicPr>
                <p:blipFill>
                  <a:blip r:embed="rId66"/>
                  <a:stretch>
                    <a:fillRect/>
                  </a:stretch>
                </p:blipFill>
                <p:spPr>
                  <a:xfrm>
                    <a:off x="6480257" y="4943074"/>
                    <a:ext cx="207000" cy="59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7">
                <p14:nvContentPartPr>
                  <p14:cNvPr id="6162" name="Ink 6161">
                    <a:extLst>
                      <a:ext uri="{FF2B5EF4-FFF2-40B4-BE49-F238E27FC236}">
                        <a16:creationId xmlns:a16="http://schemas.microsoft.com/office/drawing/2014/main" id="{DDF28C9D-D590-8043-9B64-400E504EE1D8}"/>
                      </a:ext>
                    </a:extLst>
                  </p14:cNvPr>
                  <p14:cNvContentPartPr/>
                  <p14:nvPr/>
                </p14:nvContentPartPr>
                <p14:xfrm>
                  <a:off x="6537137" y="4897714"/>
                  <a:ext cx="152640" cy="94680"/>
                </p14:xfrm>
              </p:contentPart>
            </mc:Choice>
            <mc:Fallback xmlns="">
              <p:pic>
                <p:nvPicPr>
                  <p:cNvPr id="6162" name="Ink 6161">
                    <a:extLst>
                      <a:ext uri="{FF2B5EF4-FFF2-40B4-BE49-F238E27FC236}">
                        <a16:creationId xmlns:a16="http://schemas.microsoft.com/office/drawing/2014/main" id="{DDF28C9D-D590-8043-9B64-400E504EE1D8}"/>
                      </a:ext>
                    </a:extLst>
                  </p:cNvPr>
                  <p:cNvPicPr/>
                  <p:nvPr/>
                </p:nvPicPr>
                <p:blipFill>
                  <a:blip r:embed="rId68"/>
                  <a:stretch>
                    <a:fillRect/>
                  </a:stretch>
                </p:blipFill>
                <p:spPr>
                  <a:xfrm>
                    <a:off x="6529577" y="4890154"/>
                    <a:ext cx="167760" cy="109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9">
                <p14:nvContentPartPr>
                  <p14:cNvPr id="6164" name="Ink 6163">
                    <a:extLst>
                      <a:ext uri="{FF2B5EF4-FFF2-40B4-BE49-F238E27FC236}">
                        <a16:creationId xmlns:a16="http://schemas.microsoft.com/office/drawing/2014/main" id="{8CC75E4D-DBCA-FD44-A5F0-F83EA35E605A}"/>
                      </a:ext>
                    </a:extLst>
                  </p14:cNvPr>
                  <p14:cNvContentPartPr/>
                  <p14:nvPr/>
                </p14:nvContentPartPr>
                <p14:xfrm>
                  <a:off x="6275057" y="4920034"/>
                  <a:ext cx="61920" cy="77400"/>
                </p14:xfrm>
              </p:contentPart>
            </mc:Choice>
            <mc:Fallback xmlns="">
              <p:pic>
                <p:nvPicPr>
                  <p:cNvPr id="6164" name="Ink 6163">
                    <a:extLst>
                      <a:ext uri="{FF2B5EF4-FFF2-40B4-BE49-F238E27FC236}">
                        <a16:creationId xmlns:a16="http://schemas.microsoft.com/office/drawing/2014/main" id="{8CC75E4D-DBCA-FD44-A5F0-F83EA35E605A}"/>
                      </a:ext>
                    </a:extLst>
                  </p:cNvPr>
                  <p:cNvPicPr/>
                  <p:nvPr/>
                </p:nvPicPr>
                <p:blipFill>
                  <a:blip r:embed="rId70"/>
                  <a:stretch>
                    <a:fillRect/>
                  </a:stretch>
                </p:blipFill>
                <p:spPr>
                  <a:xfrm>
                    <a:off x="6267497" y="4912474"/>
                    <a:ext cx="77040" cy="92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1">
                <p14:nvContentPartPr>
                  <p14:cNvPr id="6166" name="Ink 6165">
                    <a:extLst>
                      <a:ext uri="{FF2B5EF4-FFF2-40B4-BE49-F238E27FC236}">
                        <a16:creationId xmlns:a16="http://schemas.microsoft.com/office/drawing/2014/main" id="{A1BE0258-9F66-B54C-8421-4BDF1D54FECC}"/>
                      </a:ext>
                    </a:extLst>
                  </p14:cNvPr>
                  <p14:cNvContentPartPr/>
                  <p14:nvPr/>
                </p14:nvContentPartPr>
                <p14:xfrm>
                  <a:off x="6206297" y="4949914"/>
                  <a:ext cx="121680" cy="80280"/>
                </p14:xfrm>
              </p:contentPart>
            </mc:Choice>
            <mc:Fallback xmlns="">
              <p:pic>
                <p:nvPicPr>
                  <p:cNvPr id="6166" name="Ink 6165">
                    <a:extLst>
                      <a:ext uri="{FF2B5EF4-FFF2-40B4-BE49-F238E27FC236}">
                        <a16:creationId xmlns:a16="http://schemas.microsoft.com/office/drawing/2014/main" id="{A1BE0258-9F66-B54C-8421-4BDF1D54FECC}"/>
                      </a:ext>
                    </a:extLst>
                  </p:cNvPr>
                  <p:cNvPicPr/>
                  <p:nvPr/>
                </p:nvPicPr>
                <p:blipFill>
                  <a:blip r:embed="rId72"/>
                  <a:stretch>
                    <a:fillRect/>
                  </a:stretch>
                </p:blipFill>
                <p:spPr>
                  <a:xfrm>
                    <a:off x="6198737" y="4942354"/>
                    <a:ext cx="136440" cy="95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3">
                <p14:nvContentPartPr>
                  <p14:cNvPr id="6168" name="Ink 6167">
                    <a:extLst>
                      <a:ext uri="{FF2B5EF4-FFF2-40B4-BE49-F238E27FC236}">
                        <a16:creationId xmlns:a16="http://schemas.microsoft.com/office/drawing/2014/main" id="{AC8AD6FA-4770-214A-83B8-217C3BFEE71D}"/>
                      </a:ext>
                    </a:extLst>
                  </p14:cNvPr>
                  <p14:cNvContentPartPr/>
                  <p14:nvPr/>
                </p14:nvContentPartPr>
                <p14:xfrm>
                  <a:off x="6238697" y="4906354"/>
                  <a:ext cx="79560" cy="14040"/>
                </p14:xfrm>
              </p:contentPart>
            </mc:Choice>
            <mc:Fallback xmlns="">
              <p:pic>
                <p:nvPicPr>
                  <p:cNvPr id="6168" name="Ink 6167">
                    <a:extLst>
                      <a:ext uri="{FF2B5EF4-FFF2-40B4-BE49-F238E27FC236}">
                        <a16:creationId xmlns:a16="http://schemas.microsoft.com/office/drawing/2014/main" id="{AC8AD6FA-4770-214A-83B8-217C3BFEE71D}"/>
                      </a:ext>
                    </a:extLst>
                  </p:cNvPr>
                  <p:cNvPicPr/>
                  <p:nvPr/>
                </p:nvPicPr>
                <p:blipFill>
                  <a:blip r:embed="rId74"/>
                  <a:stretch>
                    <a:fillRect/>
                  </a:stretch>
                </p:blipFill>
                <p:spPr>
                  <a:xfrm>
                    <a:off x="6231137" y="4898794"/>
                    <a:ext cx="94680" cy="2916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6186" name="Group 6185">
              <a:extLst>
                <a:ext uri="{FF2B5EF4-FFF2-40B4-BE49-F238E27FC236}">
                  <a16:creationId xmlns:a16="http://schemas.microsoft.com/office/drawing/2014/main" id="{56FF7E43-D7C6-2C4A-BCB9-E2C122827E0C}"/>
                </a:ext>
              </a:extLst>
            </p:cNvPr>
            <p:cNvGrpSpPr/>
            <p:nvPr/>
          </p:nvGrpSpPr>
          <p:grpSpPr>
            <a:xfrm>
              <a:off x="4865657" y="3756874"/>
              <a:ext cx="939600" cy="354600"/>
              <a:chOff x="4865657" y="3756874"/>
              <a:chExt cx="939600" cy="3546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75">
                <p14:nvContentPartPr>
                  <p14:cNvPr id="6170" name="Ink 6169">
                    <a:extLst>
                      <a:ext uri="{FF2B5EF4-FFF2-40B4-BE49-F238E27FC236}">
                        <a16:creationId xmlns:a16="http://schemas.microsoft.com/office/drawing/2014/main" id="{8DF15CA9-F41B-B342-8367-B88314A183DB}"/>
                      </a:ext>
                    </a:extLst>
                  </p14:cNvPr>
                  <p14:cNvContentPartPr/>
                  <p14:nvPr/>
                </p14:nvContentPartPr>
                <p14:xfrm>
                  <a:off x="4887617" y="3829954"/>
                  <a:ext cx="72360" cy="224640"/>
                </p14:xfrm>
              </p:contentPart>
            </mc:Choice>
            <mc:Fallback xmlns="">
              <p:pic>
                <p:nvPicPr>
                  <p:cNvPr id="6170" name="Ink 6169">
                    <a:extLst>
                      <a:ext uri="{FF2B5EF4-FFF2-40B4-BE49-F238E27FC236}">
                        <a16:creationId xmlns:a16="http://schemas.microsoft.com/office/drawing/2014/main" id="{8DF15CA9-F41B-B342-8367-B88314A183DB}"/>
                      </a:ext>
                    </a:extLst>
                  </p:cNvPr>
                  <p:cNvPicPr/>
                  <p:nvPr/>
                </p:nvPicPr>
                <p:blipFill>
                  <a:blip r:embed="rId76"/>
                  <a:stretch>
                    <a:fillRect/>
                  </a:stretch>
                </p:blipFill>
                <p:spPr>
                  <a:xfrm>
                    <a:off x="4880057" y="3822394"/>
                    <a:ext cx="87120" cy="239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7">
                <p14:nvContentPartPr>
                  <p14:cNvPr id="6171" name="Ink 6170">
                    <a:extLst>
                      <a:ext uri="{FF2B5EF4-FFF2-40B4-BE49-F238E27FC236}">
                        <a16:creationId xmlns:a16="http://schemas.microsoft.com/office/drawing/2014/main" id="{5E053104-1516-7D4F-A773-89D092D884F2}"/>
                      </a:ext>
                    </a:extLst>
                  </p14:cNvPr>
                  <p14:cNvContentPartPr/>
                  <p14:nvPr/>
                </p14:nvContentPartPr>
                <p14:xfrm>
                  <a:off x="4865657" y="3924634"/>
                  <a:ext cx="114840" cy="65520"/>
                </p14:xfrm>
              </p:contentPart>
            </mc:Choice>
            <mc:Fallback xmlns="">
              <p:pic>
                <p:nvPicPr>
                  <p:cNvPr id="6171" name="Ink 6170">
                    <a:extLst>
                      <a:ext uri="{FF2B5EF4-FFF2-40B4-BE49-F238E27FC236}">
                        <a16:creationId xmlns:a16="http://schemas.microsoft.com/office/drawing/2014/main" id="{5E053104-1516-7D4F-A773-89D092D884F2}"/>
                      </a:ext>
                    </a:extLst>
                  </p:cNvPr>
                  <p:cNvPicPr/>
                  <p:nvPr/>
                </p:nvPicPr>
                <p:blipFill>
                  <a:blip r:embed="rId78"/>
                  <a:stretch>
                    <a:fillRect/>
                  </a:stretch>
                </p:blipFill>
                <p:spPr>
                  <a:xfrm>
                    <a:off x="4858097" y="3917074"/>
                    <a:ext cx="129960" cy="80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9">
                <p14:nvContentPartPr>
                  <p14:cNvPr id="6172" name="Ink 6171">
                    <a:extLst>
                      <a:ext uri="{FF2B5EF4-FFF2-40B4-BE49-F238E27FC236}">
                        <a16:creationId xmlns:a16="http://schemas.microsoft.com/office/drawing/2014/main" id="{7F64232A-85D8-0D40-A30E-EA21810AF6A6}"/>
                      </a:ext>
                    </a:extLst>
                  </p14:cNvPr>
                  <p14:cNvContentPartPr/>
                  <p14:nvPr/>
                </p14:nvContentPartPr>
                <p14:xfrm>
                  <a:off x="5064737" y="3820594"/>
                  <a:ext cx="78120" cy="258840"/>
                </p14:xfrm>
              </p:contentPart>
            </mc:Choice>
            <mc:Fallback xmlns="">
              <p:pic>
                <p:nvPicPr>
                  <p:cNvPr id="6172" name="Ink 6171">
                    <a:extLst>
                      <a:ext uri="{FF2B5EF4-FFF2-40B4-BE49-F238E27FC236}">
                        <a16:creationId xmlns:a16="http://schemas.microsoft.com/office/drawing/2014/main" id="{7F64232A-85D8-0D40-A30E-EA21810AF6A6}"/>
                      </a:ext>
                    </a:extLst>
                  </p:cNvPr>
                  <p:cNvPicPr/>
                  <p:nvPr/>
                </p:nvPicPr>
                <p:blipFill>
                  <a:blip r:embed="rId80"/>
                  <a:stretch>
                    <a:fillRect/>
                  </a:stretch>
                </p:blipFill>
                <p:spPr>
                  <a:xfrm>
                    <a:off x="5057177" y="3813034"/>
                    <a:ext cx="93240" cy="273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1">
                <p14:nvContentPartPr>
                  <p14:cNvPr id="6173" name="Ink 6172">
                    <a:extLst>
                      <a:ext uri="{FF2B5EF4-FFF2-40B4-BE49-F238E27FC236}">
                        <a16:creationId xmlns:a16="http://schemas.microsoft.com/office/drawing/2014/main" id="{4FD62352-ECC3-D14C-BC55-F41C7435E2E6}"/>
                      </a:ext>
                    </a:extLst>
                  </p14:cNvPr>
                  <p14:cNvContentPartPr/>
                  <p14:nvPr/>
                </p14:nvContentPartPr>
                <p14:xfrm>
                  <a:off x="5246897" y="3873514"/>
                  <a:ext cx="109080" cy="159480"/>
                </p14:xfrm>
              </p:contentPart>
            </mc:Choice>
            <mc:Fallback xmlns="">
              <p:pic>
                <p:nvPicPr>
                  <p:cNvPr id="6173" name="Ink 6172">
                    <a:extLst>
                      <a:ext uri="{FF2B5EF4-FFF2-40B4-BE49-F238E27FC236}">
                        <a16:creationId xmlns:a16="http://schemas.microsoft.com/office/drawing/2014/main" id="{4FD62352-ECC3-D14C-BC55-F41C7435E2E6}"/>
                      </a:ext>
                    </a:extLst>
                  </p:cNvPr>
                  <p:cNvPicPr/>
                  <p:nvPr/>
                </p:nvPicPr>
                <p:blipFill>
                  <a:blip r:embed="rId82"/>
                  <a:stretch>
                    <a:fillRect/>
                  </a:stretch>
                </p:blipFill>
                <p:spPr>
                  <a:xfrm>
                    <a:off x="5239337" y="3865954"/>
                    <a:ext cx="124200" cy="174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3">
                <p14:nvContentPartPr>
                  <p14:cNvPr id="6176" name="Ink 6175">
                    <a:extLst>
                      <a:ext uri="{FF2B5EF4-FFF2-40B4-BE49-F238E27FC236}">
                        <a16:creationId xmlns:a16="http://schemas.microsoft.com/office/drawing/2014/main" id="{E18217A2-2AA9-0F4A-A4B3-F53FF4BFD93D}"/>
                      </a:ext>
                    </a:extLst>
                  </p14:cNvPr>
                  <p14:cNvContentPartPr/>
                  <p14:nvPr/>
                </p14:nvContentPartPr>
                <p14:xfrm>
                  <a:off x="5350577" y="3864154"/>
                  <a:ext cx="65520" cy="91080"/>
                </p14:xfrm>
              </p:contentPart>
            </mc:Choice>
            <mc:Fallback xmlns="">
              <p:pic>
                <p:nvPicPr>
                  <p:cNvPr id="6176" name="Ink 6175">
                    <a:extLst>
                      <a:ext uri="{FF2B5EF4-FFF2-40B4-BE49-F238E27FC236}">
                        <a16:creationId xmlns:a16="http://schemas.microsoft.com/office/drawing/2014/main" id="{E18217A2-2AA9-0F4A-A4B3-F53FF4BFD93D}"/>
                      </a:ext>
                    </a:extLst>
                  </p:cNvPr>
                  <p:cNvPicPr/>
                  <p:nvPr/>
                </p:nvPicPr>
                <p:blipFill>
                  <a:blip r:embed="rId84"/>
                  <a:stretch>
                    <a:fillRect/>
                  </a:stretch>
                </p:blipFill>
                <p:spPr>
                  <a:xfrm>
                    <a:off x="5343017" y="3856594"/>
                    <a:ext cx="80640" cy="106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5">
                <p14:nvContentPartPr>
                  <p14:cNvPr id="6177" name="Ink 6176">
                    <a:extLst>
                      <a:ext uri="{FF2B5EF4-FFF2-40B4-BE49-F238E27FC236}">
                        <a16:creationId xmlns:a16="http://schemas.microsoft.com/office/drawing/2014/main" id="{5D18E473-1AB9-1E4D-984F-9EB484675C72}"/>
                      </a:ext>
                    </a:extLst>
                  </p14:cNvPr>
                  <p14:cNvContentPartPr/>
                  <p14:nvPr/>
                </p14:nvContentPartPr>
                <p14:xfrm>
                  <a:off x="5431937" y="3885394"/>
                  <a:ext cx="27720" cy="138240"/>
                </p14:xfrm>
              </p:contentPart>
            </mc:Choice>
            <mc:Fallback xmlns="">
              <p:pic>
                <p:nvPicPr>
                  <p:cNvPr id="6177" name="Ink 6176">
                    <a:extLst>
                      <a:ext uri="{FF2B5EF4-FFF2-40B4-BE49-F238E27FC236}">
                        <a16:creationId xmlns:a16="http://schemas.microsoft.com/office/drawing/2014/main" id="{5D18E473-1AB9-1E4D-984F-9EB484675C72}"/>
                      </a:ext>
                    </a:extLst>
                  </p:cNvPr>
                  <p:cNvPicPr/>
                  <p:nvPr/>
                </p:nvPicPr>
                <p:blipFill>
                  <a:blip r:embed="rId86"/>
                  <a:stretch>
                    <a:fillRect/>
                  </a:stretch>
                </p:blipFill>
                <p:spPr>
                  <a:xfrm>
                    <a:off x="5424377" y="3877834"/>
                    <a:ext cx="42840" cy="153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7">
                <p14:nvContentPartPr>
                  <p14:cNvPr id="6179" name="Ink 6178">
                    <a:extLst>
                      <a:ext uri="{FF2B5EF4-FFF2-40B4-BE49-F238E27FC236}">
                        <a16:creationId xmlns:a16="http://schemas.microsoft.com/office/drawing/2014/main" id="{86FB4DD9-AFBF-E745-BA67-91ADB57D4DEF}"/>
                      </a:ext>
                    </a:extLst>
                  </p14:cNvPr>
                  <p14:cNvContentPartPr/>
                  <p14:nvPr/>
                </p14:nvContentPartPr>
                <p14:xfrm>
                  <a:off x="5524817" y="4002754"/>
                  <a:ext cx="30960" cy="55440"/>
                </p14:xfrm>
              </p:contentPart>
            </mc:Choice>
            <mc:Fallback xmlns="">
              <p:pic>
                <p:nvPicPr>
                  <p:cNvPr id="6179" name="Ink 6178">
                    <a:extLst>
                      <a:ext uri="{FF2B5EF4-FFF2-40B4-BE49-F238E27FC236}">
                        <a16:creationId xmlns:a16="http://schemas.microsoft.com/office/drawing/2014/main" id="{86FB4DD9-AFBF-E745-BA67-91ADB57D4DEF}"/>
                      </a:ext>
                    </a:extLst>
                  </p:cNvPr>
                  <p:cNvPicPr/>
                  <p:nvPr/>
                </p:nvPicPr>
                <p:blipFill>
                  <a:blip r:embed="rId88"/>
                  <a:stretch>
                    <a:fillRect/>
                  </a:stretch>
                </p:blipFill>
                <p:spPr>
                  <a:xfrm>
                    <a:off x="5517257" y="3995194"/>
                    <a:ext cx="46080" cy="70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9">
                <p14:nvContentPartPr>
                  <p14:cNvPr id="6180" name="Ink 6179">
                    <a:extLst>
                      <a:ext uri="{FF2B5EF4-FFF2-40B4-BE49-F238E27FC236}">
                        <a16:creationId xmlns:a16="http://schemas.microsoft.com/office/drawing/2014/main" id="{E8F54D35-587B-4146-A00D-7A3FAF036493}"/>
                      </a:ext>
                    </a:extLst>
                  </p14:cNvPr>
                  <p14:cNvContentPartPr/>
                  <p14:nvPr/>
                </p14:nvContentPartPr>
                <p14:xfrm>
                  <a:off x="5557217" y="3994834"/>
                  <a:ext cx="82440" cy="68400"/>
                </p14:xfrm>
              </p:contentPart>
            </mc:Choice>
            <mc:Fallback xmlns="">
              <p:pic>
                <p:nvPicPr>
                  <p:cNvPr id="6180" name="Ink 6179">
                    <a:extLst>
                      <a:ext uri="{FF2B5EF4-FFF2-40B4-BE49-F238E27FC236}">
                        <a16:creationId xmlns:a16="http://schemas.microsoft.com/office/drawing/2014/main" id="{E8F54D35-587B-4146-A00D-7A3FAF036493}"/>
                      </a:ext>
                    </a:extLst>
                  </p:cNvPr>
                  <p:cNvPicPr/>
                  <p:nvPr/>
                </p:nvPicPr>
                <p:blipFill>
                  <a:blip r:embed="rId90"/>
                  <a:stretch>
                    <a:fillRect/>
                  </a:stretch>
                </p:blipFill>
                <p:spPr>
                  <a:xfrm>
                    <a:off x="5549657" y="3987274"/>
                    <a:ext cx="97560" cy="83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1">
                <p14:nvContentPartPr>
                  <p14:cNvPr id="6181" name="Ink 6180">
                    <a:extLst>
                      <a:ext uri="{FF2B5EF4-FFF2-40B4-BE49-F238E27FC236}">
                        <a16:creationId xmlns:a16="http://schemas.microsoft.com/office/drawing/2014/main" id="{69EB11D9-FD8F-EC4C-A1B4-DAD53D46CD0F}"/>
                      </a:ext>
                    </a:extLst>
                  </p14:cNvPr>
                  <p14:cNvContentPartPr/>
                  <p14:nvPr/>
                </p14:nvContentPartPr>
                <p14:xfrm>
                  <a:off x="5628497" y="3981154"/>
                  <a:ext cx="24480" cy="76680"/>
                </p14:xfrm>
              </p:contentPart>
            </mc:Choice>
            <mc:Fallback xmlns="">
              <p:pic>
                <p:nvPicPr>
                  <p:cNvPr id="6181" name="Ink 6180">
                    <a:extLst>
                      <a:ext uri="{FF2B5EF4-FFF2-40B4-BE49-F238E27FC236}">
                        <a16:creationId xmlns:a16="http://schemas.microsoft.com/office/drawing/2014/main" id="{69EB11D9-FD8F-EC4C-A1B4-DAD53D46CD0F}"/>
                      </a:ext>
                    </a:extLst>
                  </p:cNvPr>
                  <p:cNvPicPr/>
                  <p:nvPr/>
                </p:nvPicPr>
                <p:blipFill>
                  <a:blip r:embed="rId92"/>
                  <a:stretch>
                    <a:fillRect/>
                  </a:stretch>
                </p:blipFill>
                <p:spPr>
                  <a:xfrm>
                    <a:off x="5620937" y="3973594"/>
                    <a:ext cx="39240" cy="91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3">
                <p14:nvContentPartPr>
                  <p14:cNvPr id="6183" name="Ink 6182">
                    <a:extLst>
                      <a:ext uri="{FF2B5EF4-FFF2-40B4-BE49-F238E27FC236}">
                        <a16:creationId xmlns:a16="http://schemas.microsoft.com/office/drawing/2014/main" id="{116A76F5-A754-2646-A52F-E970ADEE5C52}"/>
                      </a:ext>
                    </a:extLst>
                  </p14:cNvPr>
                  <p14:cNvContentPartPr/>
                  <p14:nvPr/>
                </p14:nvContentPartPr>
                <p14:xfrm>
                  <a:off x="5290457" y="3756874"/>
                  <a:ext cx="189000" cy="87480"/>
                </p14:xfrm>
              </p:contentPart>
            </mc:Choice>
            <mc:Fallback xmlns="">
              <p:pic>
                <p:nvPicPr>
                  <p:cNvPr id="6183" name="Ink 6182">
                    <a:extLst>
                      <a:ext uri="{FF2B5EF4-FFF2-40B4-BE49-F238E27FC236}">
                        <a16:creationId xmlns:a16="http://schemas.microsoft.com/office/drawing/2014/main" id="{116A76F5-A754-2646-A52F-E970ADEE5C52}"/>
                      </a:ext>
                    </a:extLst>
                  </p:cNvPr>
                  <p:cNvPicPr/>
                  <p:nvPr/>
                </p:nvPicPr>
                <p:blipFill>
                  <a:blip r:embed="rId94"/>
                  <a:stretch>
                    <a:fillRect/>
                  </a:stretch>
                </p:blipFill>
                <p:spPr>
                  <a:xfrm>
                    <a:off x="5282897" y="3749314"/>
                    <a:ext cx="204120" cy="102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5">
                <p14:nvContentPartPr>
                  <p14:cNvPr id="6185" name="Ink 6184">
                    <a:extLst>
                      <a:ext uri="{FF2B5EF4-FFF2-40B4-BE49-F238E27FC236}">
                        <a16:creationId xmlns:a16="http://schemas.microsoft.com/office/drawing/2014/main" id="{480D0884-93B6-E642-8D08-36CC5B489D87}"/>
                      </a:ext>
                    </a:extLst>
                  </p14:cNvPr>
                  <p14:cNvContentPartPr/>
                  <p14:nvPr/>
                </p14:nvContentPartPr>
                <p14:xfrm>
                  <a:off x="5724257" y="3856954"/>
                  <a:ext cx="81000" cy="254520"/>
                </p14:xfrm>
              </p:contentPart>
            </mc:Choice>
            <mc:Fallback xmlns="">
              <p:pic>
                <p:nvPicPr>
                  <p:cNvPr id="6185" name="Ink 6184">
                    <a:extLst>
                      <a:ext uri="{FF2B5EF4-FFF2-40B4-BE49-F238E27FC236}">
                        <a16:creationId xmlns:a16="http://schemas.microsoft.com/office/drawing/2014/main" id="{480D0884-93B6-E642-8D08-36CC5B489D87}"/>
                      </a:ext>
                    </a:extLst>
                  </p:cNvPr>
                  <p:cNvPicPr/>
                  <p:nvPr/>
                </p:nvPicPr>
                <p:blipFill>
                  <a:blip r:embed="rId96"/>
                  <a:stretch>
                    <a:fillRect/>
                  </a:stretch>
                </p:blipFill>
                <p:spPr>
                  <a:xfrm>
                    <a:off x="5716697" y="3849394"/>
                    <a:ext cx="96120" cy="26928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133614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7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853BD5A0-C9F2-E347-846D-A720206284B4}"/>
              </a:ext>
            </a:extLst>
          </p:cNvPr>
          <p:cNvSpPr txBox="1">
            <a:spLocks noChangeArrowheads="1"/>
          </p:cNvSpPr>
          <p:nvPr/>
        </p:nvSpPr>
        <p:spPr>
          <a:xfrm>
            <a:off x="157163" y="227919"/>
            <a:ext cx="8842375" cy="4318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Cheap estimator for mass of W boson (2)</a:t>
            </a:r>
            <a:endParaRPr lang="en-GB" altLang="en-US" sz="3200" baseline="-25000" dirty="0">
              <a:solidFill>
                <a:srgbClr val="0070C0"/>
              </a:solidFill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D9B5465-ACAF-2A40-8169-D31589159100}"/>
              </a:ext>
            </a:extLst>
          </p:cNvPr>
          <p:cNvSpPr txBox="1"/>
          <p:nvPr/>
        </p:nvSpPr>
        <p:spPr>
          <a:xfrm>
            <a:off x="3941492" y="1993343"/>
            <a:ext cx="47967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Note best estimate of </a:t>
            </a:r>
            <a:r>
              <a:rPr 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US" sz="2400" i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is (in 2020) </a:t>
            </a:r>
            <a:r>
              <a:rPr lang="en-GB" sz="2400" dirty="0"/>
              <a:t>80.379±0.012 GeV, so the numerical</a:t>
            </a:r>
          </a:p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value of the bias may be fairly small.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31F0493-8DB0-9747-B64A-F243EB153877}"/>
              </a:ext>
            </a:extLst>
          </p:cNvPr>
          <p:cNvSpPr txBox="1"/>
          <p:nvPr/>
        </p:nvSpPr>
        <p:spPr>
          <a:xfrm>
            <a:off x="381001" y="1055914"/>
            <a:ext cx="29802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estimator’s bias is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D9655B4-42C7-D14F-B26A-D03FAB49D0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5406" y="1038522"/>
            <a:ext cx="2705100" cy="5588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2AD7256-6B03-AF4E-9209-0FE4C207E1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0443" y="1062108"/>
            <a:ext cx="2730500" cy="546100"/>
          </a:xfrm>
          <a:prstGeom prst="rect">
            <a:avLst/>
          </a:prstGeom>
        </p:spPr>
      </p:pic>
      <p:grpSp>
        <p:nvGrpSpPr>
          <p:cNvPr id="51" name="Group 50">
            <a:extLst>
              <a:ext uri="{FF2B5EF4-FFF2-40B4-BE49-F238E27FC236}">
                <a16:creationId xmlns:a16="http://schemas.microsoft.com/office/drawing/2014/main" id="{B0892788-A681-744D-A033-0E97922332CC}"/>
              </a:ext>
            </a:extLst>
          </p:cNvPr>
          <p:cNvGrpSpPr/>
          <p:nvPr/>
        </p:nvGrpSpPr>
        <p:grpSpPr>
          <a:xfrm>
            <a:off x="714306" y="1744328"/>
            <a:ext cx="2980239" cy="1602127"/>
            <a:chOff x="5072657" y="1110154"/>
            <a:chExt cx="3501000" cy="1882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8BF2A072-DE49-9346-93C3-61B45D3557CF}"/>
                    </a:ext>
                  </a:extLst>
                </p14:cNvPr>
                <p14:cNvContentPartPr/>
                <p14:nvPr/>
              </p14:nvContentPartPr>
              <p14:xfrm>
                <a:off x="5415017" y="1240834"/>
                <a:ext cx="37440" cy="17514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8BF2A072-DE49-9346-93C3-61B45D3557CF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406082" y="1231954"/>
                  <a:ext cx="55309" cy="176915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763B1D9A-ABFC-5446-910D-C409BFA24383}"/>
                    </a:ext>
                  </a:extLst>
                </p14:cNvPr>
                <p14:cNvContentPartPr/>
                <p14:nvPr/>
              </p14:nvContentPartPr>
              <p14:xfrm>
                <a:off x="5072657" y="1110154"/>
                <a:ext cx="173880" cy="2890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763B1D9A-ABFC-5446-910D-C409BFA24383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063773" y="1101279"/>
                  <a:ext cx="191649" cy="30683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84F491E3-55F9-F341-8F81-1F471A79E03F}"/>
                    </a:ext>
                  </a:extLst>
                </p14:cNvPr>
                <p14:cNvContentPartPr/>
                <p14:nvPr/>
              </p14:nvContentPartPr>
              <p14:xfrm>
                <a:off x="6215657" y="1425874"/>
                <a:ext cx="1080" cy="104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84F491E3-55F9-F341-8F81-1F471A79E03F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208097" y="1417104"/>
                  <a:ext cx="16200" cy="27979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4BC97985-DCE0-CD44-9446-7651E65951D2}"/>
                </a:ext>
              </a:extLst>
            </p:cNvPr>
            <p:cNvGrpSpPr/>
            <p:nvPr/>
          </p:nvGrpSpPr>
          <p:grpSpPr>
            <a:xfrm>
              <a:off x="5083457" y="1317154"/>
              <a:ext cx="3490200" cy="1479240"/>
              <a:chOff x="5083457" y="1317154"/>
              <a:chExt cx="3490200" cy="14792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0">
                <p14:nvContentPartPr>
                  <p14:cNvPr id="15" name="Ink 14">
                    <a:extLst>
                      <a:ext uri="{FF2B5EF4-FFF2-40B4-BE49-F238E27FC236}">
                        <a16:creationId xmlns:a16="http://schemas.microsoft.com/office/drawing/2014/main" id="{E96BE30C-1EC5-8644-90BF-670EFE2D8435}"/>
                      </a:ext>
                    </a:extLst>
                  </p14:cNvPr>
                  <p14:cNvContentPartPr/>
                  <p14:nvPr/>
                </p14:nvContentPartPr>
                <p14:xfrm>
                  <a:off x="5083457" y="2071714"/>
                  <a:ext cx="2895840" cy="89640"/>
                </p14:xfrm>
              </p:contentPart>
            </mc:Choice>
            <mc:Fallback xmlns="">
              <p:pic>
                <p:nvPicPr>
                  <p:cNvPr id="15" name="Ink 14">
                    <a:extLst>
                      <a:ext uri="{FF2B5EF4-FFF2-40B4-BE49-F238E27FC236}">
                        <a16:creationId xmlns:a16="http://schemas.microsoft.com/office/drawing/2014/main" id="{E96BE30C-1EC5-8644-90BF-670EFE2D8435}"/>
                      </a:ext>
                    </a:extLst>
                  </p:cNvPr>
                  <p:cNvPicPr/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5074577" y="2062835"/>
                    <a:ext cx="2913601" cy="10739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">
                <p14:nvContentPartPr>
                  <p14:cNvPr id="16" name="Ink 15">
                    <a:extLst>
                      <a:ext uri="{FF2B5EF4-FFF2-40B4-BE49-F238E27FC236}">
                        <a16:creationId xmlns:a16="http://schemas.microsoft.com/office/drawing/2014/main" id="{824DBA21-7DCF-BD41-919C-691075978541}"/>
                      </a:ext>
                    </a:extLst>
                  </p14:cNvPr>
                  <p14:cNvContentPartPr/>
                  <p14:nvPr/>
                </p14:nvContentPartPr>
                <p14:xfrm>
                  <a:off x="8022497" y="2280874"/>
                  <a:ext cx="6120" cy="216000"/>
                </p14:xfrm>
              </p:contentPart>
            </mc:Choice>
            <mc:Fallback xmlns="">
              <p:pic>
                <p:nvPicPr>
                  <p:cNvPr id="16" name="Ink 15">
                    <a:extLst>
                      <a:ext uri="{FF2B5EF4-FFF2-40B4-BE49-F238E27FC236}">
                        <a16:creationId xmlns:a16="http://schemas.microsoft.com/office/drawing/2014/main" id="{824DBA21-7DCF-BD41-919C-691075978541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8013929" y="2271997"/>
                    <a:ext cx="23256" cy="23375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">
                <p14:nvContentPartPr>
                  <p14:cNvPr id="17" name="Ink 16">
                    <a:extLst>
                      <a:ext uri="{FF2B5EF4-FFF2-40B4-BE49-F238E27FC236}">
                        <a16:creationId xmlns:a16="http://schemas.microsoft.com/office/drawing/2014/main" id="{82C7768D-6D9F-A84D-B544-D4C796D8CA51}"/>
                      </a:ext>
                    </a:extLst>
                  </p14:cNvPr>
                  <p14:cNvContentPartPr/>
                  <p14:nvPr/>
                </p14:nvContentPartPr>
                <p14:xfrm>
                  <a:off x="8022497" y="2325874"/>
                  <a:ext cx="107640" cy="73800"/>
                </p14:xfrm>
              </p:contentPart>
            </mc:Choice>
            <mc:Fallback xmlns="">
              <p:pic>
                <p:nvPicPr>
                  <p:cNvPr id="17" name="Ink 16">
                    <a:extLst>
                      <a:ext uri="{FF2B5EF4-FFF2-40B4-BE49-F238E27FC236}">
                        <a16:creationId xmlns:a16="http://schemas.microsoft.com/office/drawing/2014/main" id="{82C7768D-6D9F-A84D-B544-D4C796D8CA51}"/>
                      </a:ext>
                    </a:extLst>
                  </p:cNvPr>
                  <p:cNvPicPr/>
                  <p:nvPr/>
                </p:nvPicPr>
                <p:blipFill>
                  <a:blip r:embed="rId15"/>
                  <a:stretch>
                    <a:fillRect/>
                  </a:stretch>
                </p:blipFill>
                <p:spPr>
                  <a:xfrm>
                    <a:off x="8013633" y="2316967"/>
                    <a:ext cx="125369" cy="9161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">
                <p14:nvContentPartPr>
                  <p14:cNvPr id="18" name="Ink 17">
                    <a:extLst>
                      <a:ext uri="{FF2B5EF4-FFF2-40B4-BE49-F238E27FC236}">
                        <a16:creationId xmlns:a16="http://schemas.microsoft.com/office/drawing/2014/main" id="{A7D2802B-E86C-EA4E-9BEF-3C66ADA8324E}"/>
                      </a:ext>
                    </a:extLst>
                  </p14:cNvPr>
                  <p14:cNvContentPartPr/>
                  <p14:nvPr/>
                </p14:nvContentPartPr>
                <p14:xfrm>
                  <a:off x="8105297" y="2295994"/>
                  <a:ext cx="157320" cy="190440"/>
                </p14:xfrm>
              </p:contentPart>
            </mc:Choice>
            <mc:Fallback xmlns="">
              <p:pic>
                <p:nvPicPr>
                  <p:cNvPr id="18" name="Ink 17">
                    <a:extLst>
                      <a:ext uri="{FF2B5EF4-FFF2-40B4-BE49-F238E27FC236}">
                        <a16:creationId xmlns:a16="http://schemas.microsoft.com/office/drawing/2014/main" id="{A7D2802B-E86C-EA4E-9BEF-3C66ADA8324E}"/>
                      </a:ext>
                    </a:extLst>
                  </p:cNvPr>
                  <p:cNvPicPr/>
                  <p:nvPr/>
                </p:nvPicPr>
                <p:blipFill>
                  <a:blip r:embed="rId17"/>
                  <a:stretch>
                    <a:fillRect/>
                  </a:stretch>
                </p:blipFill>
                <p:spPr>
                  <a:xfrm>
                    <a:off x="8096416" y="2287127"/>
                    <a:ext cx="175082" cy="20817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">
                <p14:nvContentPartPr>
                  <p14:cNvPr id="19" name="Ink 18">
                    <a:extLst>
                      <a:ext uri="{FF2B5EF4-FFF2-40B4-BE49-F238E27FC236}">
                        <a16:creationId xmlns:a16="http://schemas.microsoft.com/office/drawing/2014/main" id="{C169D00A-95D5-514B-8F91-BE9B8BC396FC}"/>
                      </a:ext>
                    </a:extLst>
                  </p14:cNvPr>
                  <p14:cNvContentPartPr/>
                  <p14:nvPr/>
                </p14:nvContentPartPr>
                <p14:xfrm>
                  <a:off x="8392577" y="2506594"/>
                  <a:ext cx="181080" cy="118080"/>
                </p14:xfrm>
              </p:contentPart>
            </mc:Choice>
            <mc:Fallback xmlns="">
              <p:pic>
                <p:nvPicPr>
                  <p:cNvPr id="19" name="Ink 18">
                    <a:extLst>
                      <a:ext uri="{FF2B5EF4-FFF2-40B4-BE49-F238E27FC236}">
                        <a16:creationId xmlns:a16="http://schemas.microsoft.com/office/drawing/2014/main" id="{C169D00A-95D5-514B-8F91-BE9B8BC396FC}"/>
                      </a:ext>
                    </a:extLst>
                  </p:cNvPr>
                  <p:cNvPicPr/>
                  <p:nvPr/>
                </p:nvPicPr>
                <p:blipFill>
                  <a:blip r:embed="rId19"/>
                  <a:stretch>
                    <a:fillRect/>
                  </a:stretch>
                </p:blipFill>
                <p:spPr>
                  <a:xfrm>
                    <a:off x="8383692" y="2497706"/>
                    <a:ext cx="198850" cy="13585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">
                <p14:nvContentPartPr>
                  <p14:cNvPr id="27" name="Ink 26">
                    <a:extLst>
                      <a:ext uri="{FF2B5EF4-FFF2-40B4-BE49-F238E27FC236}">
                        <a16:creationId xmlns:a16="http://schemas.microsoft.com/office/drawing/2014/main" id="{BF551912-55A5-8241-B577-7BA13DB5251E}"/>
                      </a:ext>
                    </a:extLst>
                  </p14:cNvPr>
                  <p14:cNvContentPartPr/>
                  <p14:nvPr/>
                </p14:nvContentPartPr>
                <p14:xfrm>
                  <a:off x="5845577" y="1317154"/>
                  <a:ext cx="1647000" cy="1479240"/>
                </p14:xfrm>
              </p:contentPart>
            </mc:Choice>
            <mc:Fallback xmlns="">
              <p:pic>
                <p:nvPicPr>
                  <p:cNvPr id="27" name="Ink 26">
                    <a:extLst>
                      <a:ext uri="{FF2B5EF4-FFF2-40B4-BE49-F238E27FC236}">
                        <a16:creationId xmlns:a16="http://schemas.microsoft.com/office/drawing/2014/main" id="{BF551912-55A5-8241-B577-7BA13DB5251E}"/>
                      </a:ext>
                    </a:extLst>
                  </p:cNvPr>
                  <p:cNvPicPr/>
                  <p:nvPr/>
                </p:nvPicPr>
                <p:blipFill>
                  <a:blip r:embed="rId21"/>
                  <a:stretch>
                    <a:fillRect/>
                  </a:stretch>
                </p:blipFill>
                <p:spPr>
                  <a:xfrm>
                    <a:off x="5836697" y="1308273"/>
                    <a:ext cx="1664337" cy="1497001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01FA1396-3255-174F-9C95-B170B2F0508C}"/>
                </a:ext>
              </a:extLst>
            </p:cNvPr>
            <p:cNvGrpSpPr/>
            <p:nvPr/>
          </p:nvGrpSpPr>
          <p:grpSpPr>
            <a:xfrm>
              <a:off x="6500777" y="2240914"/>
              <a:ext cx="530280" cy="727920"/>
              <a:chOff x="6500777" y="2240914"/>
              <a:chExt cx="530280" cy="7279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2">
                <p14:nvContentPartPr>
                  <p14:cNvPr id="29" name="Ink 28">
                    <a:extLst>
                      <a:ext uri="{FF2B5EF4-FFF2-40B4-BE49-F238E27FC236}">
                        <a16:creationId xmlns:a16="http://schemas.microsoft.com/office/drawing/2014/main" id="{2F41156D-078F-1544-9016-04927C5C54E2}"/>
                      </a:ext>
                    </a:extLst>
                  </p14:cNvPr>
                  <p14:cNvContentPartPr/>
                  <p14:nvPr/>
                </p14:nvContentPartPr>
                <p14:xfrm>
                  <a:off x="6662057" y="2275114"/>
                  <a:ext cx="6840" cy="35280"/>
                </p14:xfrm>
              </p:contentPart>
            </mc:Choice>
            <mc:Fallback xmlns="">
              <p:pic>
                <p:nvPicPr>
                  <p:cNvPr id="29" name="Ink 28">
                    <a:extLst>
                      <a:ext uri="{FF2B5EF4-FFF2-40B4-BE49-F238E27FC236}">
                        <a16:creationId xmlns:a16="http://schemas.microsoft.com/office/drawing/2014/main" id="{2F41156D-078F-1544-9016-04927C5C54E2}"/>
                      </a:ext>
                    </a:extLst>
                  </p:cNvPr>
                  <p:cNvPicPr/>
                  <p:nvPr/>
                </p:nvPicPr>
                <p:blipFill>
                  <a:blip r:embed="rId23"/>
                  <a:stretch>
                    <a:fillRect/>
                  </a:stretch>
                </p:blipFill>
                <p:spPr>
                  <a:xfrm>
                    <a:off x="6653079" y="2266188"/>
                    <a:ext cx="24795" cy="5313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">
                <p14:nvContentPartPr>
                  <p14:cNvPr id="30" name="Ink 29">
                    <a:extLst>
                      <a:ext uri="{FF2B5EF4-FFF2-40B4-BE49-F238E27FC236}">
                        <a16:creationId xmlns:a16="http://schemas.microsoft.com/office/drawing/2014/main" id="{BCFE74BC-DB69-4E49-AC26-185B17F84EA4}"/>
                      </a:ext>
                    </a:extLst>
                  </p14:cNvPr>
                  <p14:cNvContentPartPr/>
                  <p14:nvPr/>
                </p14:nvContentPartPr>
                <p14:xfrm>
                  <a:off x="6675737" y="2394634"/>
                  <a:ext cx="9000" cy="13320"/>
                </p14:xfrm>
              </p:contentPart>
            </mc:Choice>
            <mc:Fallback xmlns="">
              <p:pic>
                <p:nvPicPr>
                  <p:cNvPr id="30" name="Ink 29">
                    <a:extLst>
                      <a:ext uri="{FF2B5EF4-FFF2-40B4-BE49-F238E27FC236}">
                        <a16:creationId xmlns:a16="http://schemas.microsoft.com/office/drawing/2014/main" id="{BCFE74BC-DB69-4E49-AC26-185B17F84EA4}"/>
                      </a:ext>
                    </a:extLst>
                  </p:cNvPr>
                  <p:cNvPicPr/>
                  <p:nvPr/>
                </p:nvPicPr>
                <p:blipFill>
                  <a:blip r:embed="rId25"/>
                  <a:stretch>
                    <a:fillRect/>
                  </a:stretch>
                </p:blipFill>
                <p:spPr>
                  <a:xfrm>
                    <a:off x="6667146" y="2385893"/>
                    <a:ext cx="25773" cy="3080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">
                <p14:nvContentPartPr>
                  <p14:cNvPr id="31" name="Ink 30">
                    <a:extLst>
                      <a:ext uri="{FF2B5EF4-FFF2-40B4-BE49-F238E27FC236}">
                        <a16:creationId xmlns:a16="http://schemas.microsoft.com/office/drawing/2014/main" id="{CABE5CF2-4F14-7C40-808A-48C4CDB2EF4D}"/>
                      </a:ext>
                    </a:extLst>
                  </p14:cNvPr>
                  <p14:cNvContentPartPr/>
                  <p14:nvPr/>
                </p14:nvContentPartPr>
                <p14:xfrm>
                  <a:off x="6683657" y="2525314"/>
                  <a:ext cx="6840" cy="6120"/>
                </p14:xfrm>
              </p:contentPart>
            </mc:Choice>
            <mc:Fallback xmlns="">
              <p:pic>
                <p:nvPicPr>
                  <p:cNvPr id="31" name="Ink 30">
                    <a:extLst>
                      <a:ext uri="{FF2B5EF4-FFF2-40B4-BE49-F238E27FC236}">
                        <a16:creationId xmlns:a16="http://schemas.microsoft.com/office/drawing/2014/main" id="{CABE5CF2-4F14-7C40-808A-48C4CDB2EF4D}"/>
                      </a:ext>
                    </a:extLst>
                  </p:cNvPr>
                  <p:cNvPicPr/>
                  <p:nvPr/>
                </p:nvPicPr>
                <p:blipFill>
                  <a:blip r:embed="rId27"/>
                  <a:stretch>
                    <a:fillRect/>
                  </a:stretch>
                </p:blipFill>
                <p:spPr>
                  <a:xfrm>
                    <a:off x="6674679" y="2516746"/>
                    <a:ext cx="24795" cy="2325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">
                <p14:nvContentPartPr>
                  <p14:cNvPr id="32" name="Ink 31">
                    <a:extLst>
                      <a:ext uri="{FF2B5EF4-FFF2-40B4-BE49-F238E27FC236}">
                        <a16:creationId xmlns:a16="http://schemas.microsoft.com/office/drawing/2014/main" id="{FFF78BBE-0A79-DB4E-8B90-EF5F0A882DDF}"/>
                      </a:ext>
                    </a:extLst>
                  </p14:cNvPr>
                  <p14:cNvContentPartPr/>
                  <p14:nvPr/>
                </p14:nvContentPartPr>
                <p14:xfrm>
                  <a:off x="6680777" y="2634034"/>
                  <a:ext cx="5400" cy="11880"/>
                </p14:xfrm>
              </p:contentPart>
            </mc:Choice>
            <mc:Fallback xmlns="">
              <p:pic>
                <p:nvPicPr>
                  <p:cNvPr id="32" name="Ink 31">
                    <a:extLst>
                      <a:ext uri="{FF2B5EF4-FFF2-40B4-BE49-F238E27FC236}">
                        <a16:creationId xmlns:a16="http://schemas.microsoft.com/office/drawing/2014/main" id="{FFF78BBE-0A79-DB4E-8B90-EF5F0A882DDF}"/>
                      </a:ext>
                    </a:extLst>
                  </p:cNvPr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6672054" y="2625124"/>
                    <a:ext cx="22846" cy="297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9">
                <p14:nvContentPartPr>
                  <p14:cNvPr id="33" name="Ink 32">
                    <a:extLst>
                      <a:ext uri="{FF2B5EF4-FFF2-40B4-BE49-F238E27FC236}">
                        <a16:creationId xmlns:a16="http://schemas.microsoft.com/office/drawing/2014/main" id="{821ABCA9-DBC3-9746-821B-E464832CD1DB}"/>
                      </a:ext>
                    </a:extLst>
                  </p14:cNvPr>
                  <p14:cNvContentPartPr/>
                  <p14:nvPr/>
                </p14:nvContentPartPr>
                <p14:xfrm>
                  <a:off x="6500777" y="2793874"/>
                  <a:ext cx="153360" cy="133920"/>
                </p14:xfrm>
              </p:contentPart>
            </mc:Choice>
            <mc:Fallback xmlns="">
              <p:pic>
                <p:nvPicPr>
                  <p:cNvPr id="33" name="Ink 32">
                    <a:extLst>
                      <a:ext uri="{FF2B5EF4-FFF2-40B4-BE49-F238E27FC236}">
                        <a16:creationId xmlns:a16="http://schemas.microsoft.com/office/drawing/2014/main" id="{821ABCA9-DBC3-9746-821B-E464832CD1DB}"/>
                      </a:ext>
                    </a:extLst>
                  </p:cNvPr>
                  <p:cNvPicPr/>
                  <p:nvPr/>
                </p:nvPicPr>
                <p:blipFill>
                  <a:blip r:embed="rId30"/>
                  <a:stretch>
                    <a:fillRect/>
                  </a:stretch>
                </p:blipFill>
                <p:spPr>
                  <a:xfrm>
                    <a:off x="6491905" y="2785002"/>
                    <a:ext cx="171104" cy="15166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1">
                <p14:nvContentPartPr>
                  <p14:cNvPr id="34" name="Ink 33">
                    <a:extLst>
                      <a:ext uri="{FF2B5EF4-FFF2-40B4-BE49-F238E27FC236}">
                        <a16:creationId xmlns:a16="http://schemas.microsoft.com/office/drawing/2014/main" id="{2B7EB665-EF71-444F-81D5-86BE85F4D2D0}"/>
                      </a:ext>
                    </a:extLst>
                  </p14:cNvPr>
                  <p14:cNvContentPartPr/>
                  <p14:nvPr/>
                </p14:nvContentPartPr>
                <p14:xfrm>
                  <a:off x="6704537" y="2838154"/>
                  <a:ext cx="68760" cy="91800"/>
                </p14:xfrm>
              </p:contentPart>
            </mc:Choice>
            <mc:Fallback xmlns="">
              <p:pic>
                <p:nvPicPr>
                  <p:cNvPr id="34" name="Ink 33">
                    <a:extLst>
                      <a:ext uri="{FF2B5EF4-FFF2-40B4-BE49-F238E27FC236}">
                        <a16:creationId xmlns:a16="http://schemas.microsoft.com/office/drawing/2014/main" id="{2B7EB665-EF71-444F-81D5-86BE85F4D2D0}"/>
                      </a:ext>
                    </a:extLst>
                  </p:cNvPr>
                  <p:cNvPicPr/>
                  <p:nvPr/>
                </p:nvPicPr>
                <p:blipFill>
                  <a:blip r:embed="rId32"/>
                  <a:stretch>
                    <a:fillRect/>
                  </a:stretch>
                </p:blipFill>
                <p:spPr>
                  <a:xfrm>
                    <a:off x="6695624" y="2829270"/>
                    <a:ext cx="86587" cy="10956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3">
                <p14:nvContentPartPr>
                  <p14:cNvPr id="35" name="Ink 34">
                    <a:extLst>
                      <a:ext uri="{FF2B5EF4-FFF2-40B4-BE49-F238E27FC236}">
                        <a16:creationId xmlns:a16="http://schemas.microsoft.com/office/drawing/2014/main" id="{D629F8B9-17AF-7C4D-8B87-77E1B5A7198F}"/>
                      </a:ext>
                    </a:extLst>
                  </p14:cNvPr>
                  <p14:cNvContentPartPr/>
                  <p14:nvPr/>
                </p14:nvContentPartPr>
                <p14:xfrm>
                  <a:off x="6825857" y="2926714"/>
                  <a:ext cx="13320" cy="23400"/>
                </p14:xfrm>
              </p:contentPart>
            </mc:Choice>
            <mc:Fallback xmlns="">
              <p:pic>
                <p:nvPicPr>
                  <p:cNvPr id="35" name="Ink 34">
                    <a:extLst>
                      <a:ext uri="{FF2B5EF4-FFF2-40B4-BE49-F238E27FC236}">
                        <a16:creationId xmlns:a16="http://schemas.microsoft.com/office/drawing/2014/main" id="{D629F8B9-17AF-7C4D-8B87-77E1B5A7198F}"/>
                      </a:ext>
                    </a:extLst>
                  </p:cNvPr>
                  <p:cNvPicPr/>
                  <p:nvPr/>
                </p:nvPicPr>
                <p:blipFill>
                  <a:blip r:embed="rId34"/>
                  <a:stretch>
                    <a:fillRect/>
                  </a:stretch>
                </p:blipFill>
                <p:spPr>
                  <a:xfrm>
                    <a:off x="6817116" y="2917939"/>
                    <a:ext cx="30803" cy="4095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5">
                <p14:nvContentPartPr>
                  <p14:cNvPr id="36" name="Ink 35">
                    <a:extLst>
                      <a:ext uri="{FF2B5EF4-FFF2-40B4-BE49-F238E27FC236}">
                        <a16:creationId xmlns:a16="http://schemas.microsoft.com/office/drawing/2014/main" id="{CAF3D63A-05A7-2845-981F-D462A0914B85}"/>
                      </a:ext>
                    </a:extLst>
                  </p14:cNvPr>
                  <p14:cNvContentPartPr/>
                  <p14:nvPr/>
                </p14:nvContentPartPr>
                <p14:xfrm>
                  <a:off x="6890657" y="2786674"/>
                  <a:ext cx="140400" cy="182160"/>
                </p14:xfrm>
              </p:contentPart>
            </mc:Choice>
            <mc:Fallback xmlns="">
              <p:pic>
                <p:nvPicPr>
                  <p:cNvPr id="36" name="Ink 35">
                    <a:extLst>
                      <a:ext uri="{FF2B5EF4-FFF2-40B4-BE49-F238E27FC236}">
                        <a16:creationId xmlns:a16="http://schemas.microsoft.com/office/drawing/2014/main" id="{CAF3D63A-05A7-2845-981F-D462A0914B85}"/>
                      </a:ext>
                    </a:extLst>
                  </p:cNvPr>
                  <p:cNvPicPr/>
                  <p:nvPr/>
                </p:nvPicPr>
                <p:blipFill>
                  <a:blip r:embed="rId36"/>
                  <a:stretch>
                    <a:fillRect/>
                  </a:stretch>
                </p:blipFill>
                <p:spPr>
                  <a:xfrm>
                    <a:off x="6881776" y="2777798"/>
                    <a:ext cx="158161" cy="19991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7">
                <p14:nvContentPartPr>
                  <p14:cNvPr id="38" name="Ink 37">
                    <a:extLst>
                      <a:ext uri="{FF2B5EF4-FFF2-40B4-BE49-F238E27FC236}">
                        <a16:creationId xmlns:a16="http://schemas.microsoft.com/office/drawing/2014/main" id="{8CD0BE79-C02E-CF4D-A0E2-B8F03801227E}"/>
                      </a:ext>
                    </a:extLst>
                  </p14:cNvPr>
                  <p14:cNvContentPartPr/>
                  <p14:nvPr/>
                </p14:nvContentPartPr>
                <p14:xfrm>
                  <a:off x="6655217" y="2240914"/>
                  <a:ext cx="7560" cy="36000"/>
                </p14:xfrm>
              </p:contentPart>
            </mc:Choice>
            <mc:Fallback xmlns="">
              <p:pic>
                <p:nvPicPr>
                  <p:cNvPr id="38" name="Ink 37">
                    <a:extLst>
                      <a:ext uri="{FF2B5EF4-FFF2-40B4-BE49-F238E27FC236}">
                        <a16:creationId xmlns:a16="http://schemas.microsoft.com/office/drawing/2014/main" id="{8CD0BE79-C02E-CF4D-A0E2-B8F03801227E}"/>
                      </a:ext>
                    </a:extLst>
                  </p:cNvPr>
                  <p:cNvPicPr/>
                  <p:nvPr/>
                </p:nvPicPr>
                <p:blipFill>
                  <a:blip r:embed="rId38"/>
                  <a:stretch>
                    <a:fillRect/>
                  </a:stretch>
                </p:blipFill>
                <p:spPr>
                  <a:xfrm>
                    <a:off x="6646397" y="2232020"/>
                    <a:ext cx="25200" cy="5378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9">
                <p14:nvContentPartPr>
                  <p14:cNvPr id="39" name="Ink 38">
                    <a:extLst>
                      <a:ext uri="{FF2B5EF4-FFF2-40B4-BE49-F238E27FC236}">
                        <a16:creationId xmlns:a16="http://schemas.microsoft.com/office/drawing/2014/main" id="{07B2E195-6A53-EE4D-A0AE-0E69BA24F6C9}"/>
                      </a:ext>
                    </a:extLst>
                  </p14:cNvPr>
                  <p14:cNvContentPartPr/>
                  <p14:nvPr/>
                </p14:nvContentPartPr>
                <p14:xfrm>
                  <a:off x="6672857" y="2361874"/>
                  <a:ext cx="10440" cy="30240"/>
                </p14:xfrm>
              </p:contentPart>
            </mc:Choice>
            <mc:Fallback xmlns="">
              <p:pic>
                <p:nvPicPr>
                  <p:cNvPr id="39" name="Ink 38">
                    <a:extLst>
                      <a:ext uri="{FF2B5EF4-FFF2-40B4-BE49-F238E27FC236}">
                        <a16:creationId xmlns:a16="http://schemas.microsoft.com/office/drawing/2014/main" id="{07B2E195-6A53-EE4D-A0AE-0E69BA24F6C9}"/>
                      </a:ext>
                    </a:extLst>
                  </p:cNvPr>
                  <p:cNvPicPr/>
                  <p:nvPr/>
                </p:nvPicPr>
                <p:blipFill>
                  <a:blip r:embed="rId40"/>
                  <a:stretch>
                    <a:fillRect/>
                  </a:stretch>
                </p:blipFill>
                <p:spPr>
                  <a:xfrm>
                    <a:off x="6664087" y="2352930"/>
                    <a:ext cx="27979" cy="4812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1">
                <p14:nvContentPartPr>
                  <p14:cNvPr id="40" name="Ink 39">
                    <a:extLst>
                      <a:ext uri="{FF2B5EF4-FFF2-40B4-BE49-F238E27FC236}">
                        <a16:creationId xmlns:a16="http://schemas.microsoft.com/office/drawing/2014/main" id="{B1B5B813-EB23-7548-B90C-993B14AC6E17}"/>
                      </a:ext>
                    </a:extLst>
                  </p14:cNvPr>
                  <p14:cNvContentPartPr/>
                  <p14:nvPr/>
                </p14:nvContentPartPr>
                <p14:xfrm>
                  <a:off x="6693017" y="2470954"/>
                  <a:ext cx="16200" cy="54000"/>
                </p14:xfrm>
              </p:contentPart>
            </mc:Choice>
            <mc:Fallback xmlns="">
              <p:pic>
                <p:nvPicPr>
                  <p:cNvPr id="40" name="Ink 39">
                    <a:extLst>
                      <a:ext uri="{FF2B5EF4-FFF2-40B4-BE49-F238E27FC236}">
                        <a16:creationId xmlns:a16="http://schemas.microsoft.com/office/drawing/2014/main" id="{B1B5B813-EB23-7548-B90C-993B14AC6E17}"/>
                      </a:ext>
                    </a:extLst>
                  </p:cNvPr>
                  <p:cNvPicPr/>
                  <p:nvPr/>
                </p:nvPicPr>
                <p:blipFill>
                  <a:blip r:embed="rId42"/>
                  <a:stretch>
                    <a:fillRect/>
                  </a:stretch>
                </p:blipFill>
                <p:spPr>
                  <a:xfrm>
                    <a:off x="6684294" y="2462095"/>
                    <a:ext cx="33646" cy="7171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3">
                <p14:nvContentPartPr>
                  <p14:cNvPr id="41" name="Ink 40">
                    <a:extLst>
                      <a:ext uri="{FF2B5EF4-FFF2-40B4-BE49-F238E27FC236}">
                        <a16:creationId xmlns:a16="http://schemas.microsoft.com/office/drawing/2014/main" id="{8BE12D7B-72F1-9D49-BE1A-36024233EEED}"/>
                      </a:ext>
                    </a:extLst>
                  </p14:cNvPr>
                  <p14:cNvContentPartPr/>
                  <p14:nvPr/>
                </p14:nvContentPartPr>
                <p14:xfrm>
                  <a:off x="6673577" y="2631874"/>
                  <a:ext cx="10440" cy="36000"/>
                </p14:xfrm>
              </p:contentPart>
            </mc:Choice>
            <mc:Fallback xmlns="">
              <p:pic>
                <p:nvPicPr>
                  <p:cNvPr id="41" name="Ink 40">
                    <a:extLst>
                      <a:ext uri="{FF2B5EF4-FFF2-40B4-BE49-F238E27FC236}">
                        <a16:creationId xmlns:a16="http://schemas.microsoft.com/office/drawing/2014/main" id="{8BE12D7B-72F1-9D49-BE1A-36024233EEED}"/>
                      </a:ext>
                    </a:extLst>
                  </p:cNvPr>
                  <p:cNvPicPr/>
                  <p:nvPr/>
                </p:nvPicPr>
                <p:blipFill>
                  <a:blip r:embed="rId44"/>
                  <a:stretch>
                    <a:fillRect/>
                  </a:stretch>
                </p:blipFill>
                <p:spPr>
                  <a:xfrm>
                    <a:off x="6664807" y="2622980"/>
                    <a:ext cx="27979" cy="53788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58EEE8E5-C80A-FF4C-BC38-349CA06A37AE}"/>
                  </a:ext>
                </a:extLst>
              </p14:cNvPr>
              <p14:cNvContentPartPr/>
              <p14:nvPr/>
            </p14:nvContentPartPr>
            <p14:xfrm>
              <a:off x="664164" y="3597360"/>
              <a:ext cx="360" cy="3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58EEE8E5-C80A-FF4C-BC38-349CA06A37AE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659844" y="3593040"/>
                <a:ext cx="9000" cy="9000"/>
              </a:xfrm>
              <a:prstGeom prst="rect">
                <a:avLst/>
              </a:prstGeom>
            </p:spPr>
          </p:pic>
        </mc:Fallback>
      </mc:AlternateContent>
      <p:sp>
        <p:nvSpPr>
          <p:cNvPr id="44" name="TextBox 43">
            <a:extLst>
              <a:ext uri="{FF2B5EF4-FFF2-40B4-BE49-F238E27FC236}">
                <a16:creationId xmlns:a16="http://schemas.microsoft.com/office/drawing/2014/main" id="{768E0D41-6974-3248-AB80-4C94CBBBEA2A}"/>
              </a:ext>
            </a:extLst>
          </p:cNvPr>
          <p:cNvSpPr txBox="1"/>
          <p:nvPr/>
        </p:nvSpPr>
        <p:spPr>
          <a:xfrm>
            <a:off x="453488" y="5921880"/>
            <a:ext cx="58389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 the information inequality is still satisfied.</a:t>
            </a: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D96C0B24-3181-E04D-91A6-87D31EA5ED89}"/>
              </a:ext>
            </a:extLst>
          </p:cNvPr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>
            <a:off x="2223913" y="3675923"/>
            <a:ext cx="1841500" cy="901700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3A04E132-B72E-AC47-8854-9CC8E5C3EEB2}"/>
              </a:ext>
            </a:extLst>
          </p:cNvPr>
          <p:cNvSpPr txBox="1"/>
          <p:nvPr/>
        </p:nvSpPr>
        <p:spPr>
          <a:xfrm>
            <a:off x="483120" y="3812315"/>
            <a:ext cx="17219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But we have</a:t>
            </a: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2078B42E-C5AF-1249-829B-2531603D5009}"/>
              </a:ext>
            </a:extLst>
          </p:cNvPr>
          <p:cNvPicPr>
            <a:picLocks noChangeAspect="1"/>
          </p:cNvPicPr>
          <p:nvPr/>
        </p:nvPicPr>
        <p:blipFill>
          <a:blip r:embed="rId48"/>
          <a:stretch>
            <a:fillRect/>
          </a:stretch>
        </p:blipFill>
        <p:spPr>
          <a:xfrm>
            <a:off x="1005741" y="4783742"/>
            <a:ext cx="5659891" cy="828000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29B5CB61-DCDF-3141-A6C2-9ACE2D0E21FE}"/>
              </a:ext>
            </a:extLst>
          </p:cNvPr>
          <p:cNvSpPr txBox="1"/>
          <p:nvPr/>
        </p:nvSpPr>
        <p:spPr>
          <a:xfrm>
            <a:off x="4145478" y="3828396"/>
            <a:ext cx="1075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so </a:t>
            </a:r>
          </a:p>
        </p:txBody>
      </p:sp>
    </p:spTree>
    <p:extLst>
      <p:ext uri="{BB962C8B-B14F-4D97-AF65-F5344CB8AC3E}">
        <p14:creationId xmlns:p14="http://schemas.microsoft.com/office/powerpoint/2010/main" val="2691690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7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79239789-1873-C14C-9EAF-DC5DEAE756A4}"/>
              </a:ext>
            </a:extLst>
          </p:cNvPr>
          <p:cNvSpPr txBox="1">
            <a:spLocks noChangeArrowheads="1"/>
          </p:cNvSpPr>
          <p:nvPr/>
        </p:nvSpPr>
        <p:spPr>
          <a:xfrm>
            <a:off x="2226468" y="242888"/>
            <a:ext cx="4392613" cy="5302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Extended ML example</a:t>
            </a:r>
            <a:endParaRPr lang="en-GB" altLang="en-US" sz="3200" i="1" dirty="0">
              <a:solidFill>
                <a:srgbClr val="0070C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F58F0699-7926-BF47-B0A5-AC961C52A7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981075"/>
            <a:ext cx="8304213" cy="171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Consider two types of events (e.g., signal and background) each </a:t>
            </a:r>
          </a:p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which predict a given pdf for the variable </a:t>
            </a:r>
            <a:r>
              <a:rPr lang="en-US" altLang="en-US" i="1" dirty="0">
                <a:solidFill>
                  <a:srgbClr val="0070C0"/>
                </a:solidFill>
              </a:rPr>
              <a:t>x</a:t>
            </a:r>
            <a:r>
              <a:rPr lang="en-US" altLang="en-US" dirty="0">
                <a:solidFill>
                  <a:srgbClr val="0070C0"/>
                </a:solidFill>
              </a:rPr>
              <a:t>:  </a:t>
            </a:r>
            <a:r>
              <a:rPr lang="en-US" altLang="en-US" i="1" dirty="0">
                <a:solidFill>
                  <a:srgbClr val="0070C0"/>
                </a:solidFill>
              </a:rPr>
              <a:t>f</a:t>
            </a:r>
            <a:r>
              <a:rPr lang="en-US" altLang="en-US" baseline="-25000" dirty="0">
                <a:solidFill>
                  <a:srgbClr val="0070C0"/>
                </a:solidFill>
              </a:rPr>
              <a:t>s</a:t>
            </a:r>
            <a:r>
              <a:rPr lang="en-US" altLang="en-US" dirty="0">
                <a:solidFill>
                  <a:srgbClr val="0070C0"/>
                </a:solidFill>
              </a:rPr>
              <a:t>(</a:t>
            </a:r>
            <a:r>
              <a:rPr lang="en-US" altLang="en-US" i="1" dirty="0">
                <a:solidFill>
                  <a:srgbClr val="0070C0"/>
                </a:solidFill>
              </a:rPr>
              <a:t>x</a:t>
            </a:r>
            <a:r>
              <a:rPr lang="en-US" altLang="en-US" dirty="0">
                <a:solidFill>
                  <a:srgbClr val="0070C0"/>
                </a:solidFill>
              </a:rPr>
              <a:t>)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en-US" altLang="en-US" dirty="0">
                <a:solidFill>
                  <a:srgbClr val="0070C0"/>
                </a:solidFill>
              </a:rPr>
              <a:t> </a:t>
            </a:r>
            <a:r>
              <a:rPr lang="en-US" altLang="en-US" i="1" dirty="0">
                <a:solidFill>
                  <a:srgbClr val="0070C0"/>
                </a:solidFill>
              </a:rPr>
              <a:t>f</a:t>
            </a:r>
            <a:r>
              <a:rPr lang="en-US" altLang="en-US" baseline="-25000" dirty="0">
                <a:solidFill>
                  <a:srgbClr val="0070C0"/>
                </a:solidFill>
              </a:rPr>
              <a:t>b</a:t>
            </a:r>
            <a:r>
              <a:rPr lang="en-US" altLang="en-US" dirty="0">
                <a:solidFill>
                  <a:srgbClr val="0070C0"/>
                </a:solidFill>
              </a:rPr>
              <a:t>(</a:t>
            </a:r>
            <a:r>
              <a:rPr lang="en-US" altLang="en-US" i="1" dirty="0">
                <a:solidFill>
                  <a:srgbClr val="0070C0"/>
                </a:solidFill>
              </a:rPr>
              <a:t>x</a:t>
            </a:r>
            <a:r>
              <a:rPr lang="en-US" altLang="en-US" dirty="0">
                <a:solidFill>
                  <a:srgbClr val="0070C0"/>
                </a:solidFill>
              </a:rPr>
              <a:t>).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observe a mixture of the two event types, signal fraction </a:t>
            </a:r>
            <a:r>
              <a:rPr lang="en-US" altLang="en-US" dirty="0">
                <a:solidFill>
                  <a:srgbClr val="0070C0"/>
                </a:solidFill>
              </a:rPr>
              <a:t>= </a:t>
            </a:r>
            <a:r>
              <a:rPr lang="el-GR" altLang="en-US" i="1" dirty="0">
                <a:solidFill>
                  <a:srgbClr val="0070C0"/>
                </a:solidFill>
                <a:latin typeface="Symbol" pitchFamily="2" charset="2"/>
              </a:rPr>
              <a:t>θ</a:t>
            </a:r>
            <a:r>
              <a:rPr lang="en-US" altLang="en-US" dirty="0">
                <a:solidFill>
                  <a:srgbClr val="0070C0"/>
                </a:solidFill>
              </a:rPr>
              <a:t>,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expected total number </a:t>
            </a:r>
            <a:r>
              <a:rPr lang="en-US" altLang="en-US" dirty="0">
                <a:solidFill>
                  <a:srgbClr val="0070C0"/>
                </a:solidFill>
              </a:rPr>
              <a:t>=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ν</a:t>
            </a:r>
            <a:r>
              <a:rPr lang="en-US" altLang="en-US" dirty="0">
                <a:solidFill>
                  <a:srgbClr val="0070C0"/>
                </a:solidFill>
              </a:rPr>
              <a:t>,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observed total number </a:t>
            </a:r>
            <a:r>
              <a:rPr lang="en-US" altLang="en-US" dirty="0">
                <a:solidFill>
                  <a:srgbClr val="0070C0"/>
                </a:solidFill>
              </a:rPr>
              <a:t>= </a:t>
            </a:r>
            <a:r>
              <a:rPr lang="en-US" altLang="en-US" i="1" dirty="0">
                <a:solidFill>
                  <a:srgbClr val="0070C0"/>
                </a:solidFill>
              </a:rPr>
              <a:t>n</a:t>
            </a:r>
            <a:r>
              <a:rPr lang="en-US" altLang="en-US" dirty="0">
                <a:solidFill>
                  <a:srgbClr val="0070C0"/>
                </a:solidFill>
              </a:rPr>
              <a:t>.</a:t>
            </a: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FCF0DBB4-B1C3-B74D-9128-D1CEA7C2F0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2779713"/>
            <a:ext cx="5889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Let</a:t>
            </a:r>
          </a:p>
        </p:txBody>
      </p:sp>
      <p:sp>
        <p:nvSpPr>
          <p:cNvPr id="9" name="Text Box 5">
            <a:extLst>
              <a:ext uri="{FF2B5EF4-FFF2-40B4-BE49-F238E27FC236}">
                <a16:creationId xmlns:a16="http://schemas.microsoft.com/office/drawing/2014/main" id="{9C1DC102-BEB9-094A-AC65-8B68A85C3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0563" y="2755900"/>
            <a:ext cx="32607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goal is to estimate </a:t>
            </a:r>
            <a:r>
              <a:rPr lang="el-GR" altLang="en-US" i="1" dirty="0">
                <a:solidFill>
                  <a:srgbClr val="0070C0"/>
                </a:solidFill>
                <a:latin typeface="Symbol" pitchFamily="2" charset="2"/>
              </a:rPr>
              <a:t>μ</a:t>
            </a:r>
            <a:r>
              <a:rPr lang="en-US" altLang="en-US" baseline="-25000" dirty="0">
                <a:solidFill>
                  <a:srgbClr val="0070C0"/>
                </a:solidFill>
              </a:rPr>
              <a:t>s</a:t>
            </a:r>
            <a:r>
              <a:rPr lang="en-US" altLang="en-US" dirty="0">
                <a:solidFill>
                  <a:srgbClr val="0070C0"/>
                </a:solidFill>
              </a:rPr>
              <a:t>, </a:t>
            </a:r>
            <a:r>
              <a:rPr lang="el-GR" altLang="en-US" i="1" dirty="0">
                <a:solidFill>
                  <a:srgbClr val="0070C0"/>
                </a:solidFill>
                <a:latin typeface="Symbol" pitchFamily="2" charset="2"/>
              </a:rPr>
              <a:t>μ</a:t>
            </a:r>
            <a:r>
              <a:rPr lang="en-US" altLang="en-US" baseline="-25000" dirty="0">
                <a:solidFill>
                  <a:srgbClr val="0070C0"/>
                </a:solidFill>
              </a:rPr>
              <a:t>b</a:t>
            </a:r>
            <a:r>
              <a:rPr lang="en-US" altLang="en-US" dirty="0">
                <a:solidFill>
                  <a:srgbClr val="0070C0"/>
                </a:solidFill>
              </a:rPr>
              <a:t>.</a:t>
            </a:r>
          </a:p>
        </p:txBody>
      </p:sp>
      <p:pic>
        <p:nvPicPr>
          <p:cNvPr id="10" name="Picture 6" descr="txp_fig">
            <a:extLst>
              <a:ext uri="{FF2B5EF4-FFF2-40B4-BE49-F238E27FC236}">
                <a16:creationId xmlns:a16="http://schemas.microsoft.com/office/drawing/2014/main" id="{133E61CA-3B2E-3544-8E19-350CA98353CF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4683125"/>
            <a:ext cx="4681537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 descr="txp_fig">
            <a:extLst>
              <a:ext uri="{FF2B5EF4-FFF2-40B4-BE49-F238E27FC236}">
                <a16:creationId xmlns:a16="http://schemas.microsoft.com/office/drawing/2014/main" id="{310DA991-4326-F444-BAA1-B5D1D25F2851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950" y="3644900"/>
            <a:ext cx="5753100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8">
            <a:extLst>
              <a:ext uri="{FF2B5EF4-FFF2-40B4-BE49-F238E27FC236}">
                <a16:creationId xmlns:a16="http://schemas.microsoft.com/office/drawing/2014/main" id="{3C0F7B0A-56EB-2840-B773-331067D79B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600" y="5661025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</a:rPr>
              <a:t>→</a:t>
            </a:r>
          </a:p>
        </p:txBody>
      </p:sp>
      <p:pic>
        <p:nvPicPr>
          <p:cNvPr id="13" name="Picture 9" descr="txp_fig">
            <a:extLst>
              <a:ext uri="{FF2B5EF4-FFF2-40B4-BE49-F238E27FC236}">
                <a16:creationId xmlns:a16="http://schemas.microsoft.com/office/drawing/2014/main" id="{E791212D-AB7A-3A45-B6AF-0C9335A9FD8A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088" y="5565775"/>
            <a:ext cx="7316787" cy="74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0" descr="txp_fig">
            <a:extLst>
              <a:ext uri="{FF2B5EF4-FFF2-40B4-BE49-F238E27FC236}">
                <a16:creationId xmlns:a16="http://schemas.microsoft.com/office/drawing/2014/main" id="{F4C3619B-E88A-5A4C-9EF9-D50ED6A9CAFC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388" y="2882900"/>
            <a:ext cx="3227387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054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7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3932ACFB-E6AE-E84E-8BA4-96995A7DA17F}"/>
              </a:ext>
            </a:extLst>
          </p:cNvPr>
          <p:cNvSpPr txBox="1">
            <a:spLocks noChangeArrowheads="1"/>
          </p:cNvSpPr>
          <p:nvPr/>
        </p:nvSpPr>
        <p:spPr>
          <a:xfrm>
            <a:off x="323850" y="404813"/>
            <a:ext cx="4968875" cy="5302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>
                <a:solidFill>
                  <a:srgbClr val="0070C0"/>
                </a:solidFill>
                <a:ea typeface="ＭＳ Ｐゴシック" panose="020B0600070205080204" pitchFamily="34" charset="-128"/>
              </a:rPr>
              <a:t>Extended ML example (2)</a:t>
            </a:r>
            <a:endParaRPr lang="en-GB" altLang="en-US" sz="3200" i="1">
              <a:solidFill>
                <a:srgbClr val="0070C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CE0BD021-F573-8C42-8938-DFE6626120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4005263"/>
            <a:ext cx="364074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Maximize log-likelihood in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terms of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baseline="-25000" dirty="0">
                <a:solidFill>
                  <a:srgbClr val="0070C0"/>
                </a:solidFill>
              </a:rPr>
              <a:t>s</a:t>
            </a:r>
            <a:r>
              <a:rPr lang="en-US" altLang="en-US" dirty="0">
                <a:solidFill>
                  <a:srgbClr val="0070C0"/>
                </a:solidFill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en-US" altLang="en-US" dirty="0">
                <a:solidFill>
                  <a:srgbClr val="0070C0"/>
                </a:solidFill>
              </a:rPr>
              <a:t>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baseline="-25000" dirty="0">
                <a:solidFill>
                  <a:srgbClr val="0070C0"/>
                </a:solidFill>
              </a:rPr>
              <a:t>b</a:t>
            </a:r>
            <a:r>
              <a:rPr lang="en-US" altLang="en-US" dirty="0">
                <a:solidFill>
                  <a:srgbClr val="0070C0"/>
                </a:solidFill>
              </a:rPr>
              <a:t>:</a:t>
            </a: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2D08088B-D4F8-7F4B-922E-9E996E0BAB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1268413"/>
            <a:ext cx="3676650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5">
            <a:extLst>
              <a:ext uri="{FF2B5EF4-FFF2-40B4-BE49-F238E27FC236}">
                <a16:creationId xmlns:a16="http://schemas.microsoft.com/office/drawing/2014/main" id="{A40694F9-F00A-794A-AF4F-FB92FDA30B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1341438"/>
            <a:ext cx="347127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Monte Carlo example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combination of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exponential and Gaussian:</a:t>
            </a:r>
          </a:p>
        </p:txBody>
      </p:sp>
      <p:pic>
        <p:nvPicPr>
          <p:cNvPr id="10" name="Picture 6" descr="txp_fig">
            <a:extLst>
              <a:ext uri="{FF2B5EF4-FFF2-40B4-BE49-F238E27FC236}">
                <a16:creationId xmlns:a16="http://schemas.microsoft.com/office/drawing/2014/main" id="{F7617A9B-F850-8A41-A81F-B61388B3FBF7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2924175"/>
            <a:ext cx="13589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 descr="txp_fig">
            <a:extLst>
              <a:ext uri="{FF2B5EF4-FFF2-40B4-BE49-F238E27FC236}">
                <a16:creationId xmlns:a16="http://schemas.microsoft.com/office/drawing/2014/main" id="{5E08FCF8-2DB7-4043-8508-3ADFBE284124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5229225"/>
            <a:ext cx="23876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8">
            <a:extLst>
              <a:ext uri="{FF2B5EF4-FFF2-40B4-BE49-F238E27FC236}">
                <a16:creationId xmlns:a16="http://schemas.microsoft.com/office/drawing/2014/main" id="{AAE25308-0529-9B4E-9DA7-59E5232FC5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2138" y="4833938"/>
            <a:ext cx="431695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Here errors reflect total Poisson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fluctuation as well as that in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proportion of signal/background.</a:t>
            </a:r>
          </a:p>
        </p:txBody>
      </p:sp>
      <p:sp>
        <p:nvSpPr>
          <p:cNvPr id="13" name="Line 9">
            <a:extLst>
              <a:ext uri="{FF2B5EF4-FFF2-40B4-BE49-F238E27FC236}">
                <a16:creationId xmlns:a16="http://schemas.microsoft.com/office/drawing/2014/main" id="{1DDC60AA-4BC0-144D-AB3E-D73A27BE28A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708400" y="5157788"/>
            <a:ext cx="576263" cy="358775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103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FB6B4A-4CB5-9A97-F649-335F2C52C8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>
            <a:extLst>
              <a:ext uri="{FF2B5EF4-FFF2-40B4-BE49-F238E27FC236}">
                <a16:creationId xmlns:a16="http://schemas.microsoft.com/office/drawing/2014/main" id="{FD1C4DE4-345A-FA35-A62F-1FD9121BC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5F0CA5-2F1A-B6B4-AC9D-4A6903CF8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F4E770-4918-FC58-6B5E-36117D00D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discussion slides week 7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C827E0-5BF3-D9B5-D3D5-0D25C2570F3E}"/>
              </a:ext>
            </a:extLst>
          </p:cNvPr>
          <p:cNvSpPr txBox="1"/>
          <p:nvPr/>
        </p:nvSpPr>
        <p:spPr>
          <a:xfrm>
            <a:off x="3460253" y="138524"/>
            <a:ext cx="22234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Problem sheet 4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84CC096-91F5-1AFD-6C4C-7BA91D0E5A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145" y="735980"/>
            <a:ext cx="8671709" cy="85879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187BBA6-AD24-9319-F337-45094E8E8A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985" y="1918115"/>
            <a:ext cx="7772400" cy="456206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D3F6194-809F-9BCA-C691-766A7212B3F6}"/>
              </a:ext>
            </a:extLst>
          </p:cNvPr>
          <p:cNvSpPr/>
          <p:nvPr/>
        </p:nvSpPr>
        <p:spPr>
          <a:xfrm>
            <a:off x="101600" y="735980"/>
            <a:ext cx="8926513" cy="970157"/>
          </a:xfrm>
          <a:prstGeom prst="rect">
            <a:avLst/>
          </a:prstGeom>
          <a:solidFill>
            <a:srgbClr val="FFC000">
              <a:alpha val="25051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207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5F3F2A-4F99-697E-9E2D-9248C912E2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>
            <a:extLst>
              <a:ext uri="{FF2B5EF4-FFF2-40B4-BE49-F238E27FC236}">
                <a16:creationId xmlns:a16="http://schemas.microsoft.com/office/drawing/2014/main" id="{D7EC273C-575F-B8F3-91CF-FC118E0C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011527-4145-AA74-E734-CE8265D5E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74973F-5519-8BC6-0C82-6C8264FBD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discussion slides week 7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5FB2A36-0857-338E-10B9-0084459278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299" y="245328"/>
            <a:ext cx="8482742" cy="223283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CE42FFF-018B-F454-8041-AE1D497D02B2}"/>
              </a:ext>
            </a:extLst>
          </p:cNvPr>
          <p:cNvSpPr/>
          <p:nvPr/>
        </p:nvSpPr>
        <p:spPr>
          <a:xfrm>
            <a:off x="332300" y="245328"/>
            <a:ext cx="8482742" cy="2375209"/>
          </a:xfrm>
          <a:prstGeom prst="rect">
            <a:avLst/>
          </a:prstGeom>
          <a:solidFill>
            <a:srgbClr val="FFC000">
              <a:alpha val="25051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81D515-E90B-5A06-2BB5-70BBA23DB8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043" y="2737624"/>
            <a:ext cx="5015874" cy="362546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144E65D-7DA1-A688-B45E-446CA6390E58}"/>
              </a:ext>
            </a:extLst>
          </p:cNvPr>
          <p:cNvSpPr txBox="1"/>
          <p:nvPr/>
        </p:nvSpPr>
        <p:spPr>
          <a:xfrm>
            <a:off x="5325872" y="3217023"/>
            <a:ext cx="37022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effectLst/>
                <a:latin typeface="Calibri" panose="020F0502020204030204" pitchFamily="34" charset="0"/>
              </a:rPr>
              <a:t>Histograms of </a:t>
            </a:r>
            <a:r>
              <a:rPr lang="en-GB" sz="1800" i="1" dirty="0" err="1">
                <a:effectLst/>
                <a:latin typeface="Calibri" panose="020F0502020204030204" pitchFamily="34" charset="0"/>
              </a:rPr>
              <a:t>y</a:t>
            </a:r>
            <a:r>
              <a:rPr lang="en-GB" sz="1800" i="1" baseline="-25000" dirty="0" err="1">
                <a:effectLst/>
                <a:latin typeface="Calibri" panose="020F0502020204030204" pitchFamily="34" charset="0"/>
              </a:rPr>
              <a:t>N</a:t>
            </a:r>
            <a:r>
              <a:rPr lang="en-GB" sz="1800" i="1" dirty="0">
                <a:effectLst/>
                <a:latin typeface="Calibri" panose="020F0502020204030204" pitchFamily="34" charset="0"/>
              </a:rPr>
              <a:t> for N </a:t>
            </a:r>
            <a:r>
              <a:rPr lang="en-GB" sz="1800" dirty="0">
                <a:effectLst/>
                <a:latin typeface="Calibri" panose="020F0502020204030204" pitchFamily="34" charset="0"/>
              </a:rPr>
              <a:t>= 1, 2, 4, 12.  The means and standard deviations are indicated on the plots. As shown, they are close to </a:t>
            </a:r>
            <a:r>
              <a:rPr lang="el-GR" sz="1800" i="1" dirty="0">
                <a:effectLst/>
                <a:latin typeface="Calibri" panose="020F0502020204030204" pitchFamily="34" charset="0"/>
              </a:rPr>
              <a:t>μ </a:t>
            </a:r>
            <a:r>
              <a:rPr lang="el-GR" sz="1800" dirty="0">
                <a:effectLst/>
                <a:latin typeface="Calibri" panose="020F0502020204030204" pitchFamily="34" charset="0"/>
              </a:rPr>
              <a:t>= 0 </a:t>
            </a:r>
            <a:r>
              <a:rPr lang="en-GB" sz="1800" dirty="0">
                <a:effectLst/>
                <a:latin typeface="Calibri" panose="020F0502020204030204" pitchFamily="34" charset="0"/>
              </a:rPr>
              <a:t>and </a:t>
            </a:r>
            <a:r>
              <a:rPr lang="el-GR" sz="1800" i="1" dirty="0">
                <a:effectLst/>
                <a:latin typeface="Calibri" panose="020F0502020204030204" pitchFamily="34" charset="0"/>
              </a:rPr>
              <a:t>σ </a:t>
            </a:r>
            <a:r>
              <a:rPr lang="el-GR" sz="1800" dirty="0">
                <a:effectLst/>
                <a:latin typeface="Calibri" panose="020F0502020204030204" pitchFamily="34" charset="0"/>
              </a:rPr>
              <a:t>= 1, </a:t>
            </a:r>
            <a:r>
              <a:rPr lang="en-GB" sz="1800" dirty="0">
                <a:effectLst/>
                <a:latin typeface="Calibri" panose="020F0502020204030204" pitchFamily="34" charset="0"/>
              </a:rPr>
              <a:t>as must emerge by construction for the standardized variable </a:t>
            </a:r>
            <a:r>
              <a:rPr lang="en-GB" sz="1800" i="1" dirty="0" err="1">
                <a:effectLst/>
                <a:latin typeface="Calibri" panose="020F0502020204030204" pitchFamily="34" charset="0"/>
              </a:rPr>
              <a:t>y</a:t>
            </a:r>
            <a:r>
              <a:rPr lang="en-GB" sz="1800" i="1" baseline="-25000" dirty="0" err="1">
                <a:effectLst/>
                <a:latin typeface="Calibri" panose="020F0502020204030204" pitchFamily="34" charset="0"/>
              </a:rPr>
              <a:t>N</a:t>
            </a:r>
            <a:r>
              <a:rPr lang="en-GB" sz="1800" dirty="0">
                <a:effectLst/>
                <a:latin typeface="Calibri" panose="020F0502020204030204" pitchFamily="34" charset="0"/>
              </a:rPr>
              <a:t>.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525874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13D58D-2DF2-7CC6-C988-07E0CF290A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>
            <a:extLst>
              <a:ext uri="{FF2B5EF4-FFF2-40B4-BE49-F238E27FC236}">
                <a16:creationId xmlns:a16="http://schemas.microsoft.com/office/drawing/2014/main" id="{68384F42-1923-1F63-704E-DDE961156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0E1A46-C66B-E558-EA5E-4595BECAC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9FD23A-747F-7085-B92C-B149785B4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discussion slides week 7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8A8D606-B489-41A4-BC6B-327C4BA3FA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389" y="211875"/>
            <a:ext cx="8920974" cy="127442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A4055AB-1817-281C-8686-3F6718165C99}"/>
              </a:ext>
            </a:extLst>
          </p:cNvPr>
          <p:cNvSpPr/>
          <p:nvPr/>
        </p:nvSpPr>
        <p:spPr>
          <a:xfrm>
            <a:off x="228597" y="211875"/>
            <a:ext cx="8776014" cy="1274425"/>
          </a:xfrm>
          <a:prstGeom prst="rect">
            <a:avLst/>
          </a:prstGeom>
          <a:solidFill>
            <a:srgbClr val="FFC000">
              <a:alpha val="25051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0129DE6-9F31-C366-2E86-D2721B219E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597" y="1713635"/>
            <a:ext cx="7772400" cy="208049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5BC2729-F14C-14A5-6288-B1A4DFEED3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597" y="4555112"/>
            <a:ext cx="7772400" cy="178284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369FAF6-5DE5-2DBC-F8D3-BB853A7A8C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6374" y="2671050"/>
            <a:ext cx="3736278" cy="2700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012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253248-660D-A9C0-A540-BC527C5960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BD26DBF-054B-7EC8-9CD1-6168152188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7" y="2977963"/>
            <a:ext cx="6905168" cy="3379513"/>
          </a:xfrm>
          <a:prstGeom prst="rect">
            <a:avLst/>
          </a:prstGeom>
        </p:spPr>
      </p:pic>
      <p:sp>
        <p:nvSpPr>
          <p:cNvPr id="6147" name="Slide Number Placeholder 4">
            <a:extLst>
              <a:ext uri="{FF2B5EF4-FFF2-40B4-BE49-F238E27FC236}">
                <a16:creationId xmlns:a16="http://schemas.microsoft.com/office/drawing/2014/main" id="{C1FAD4C2-E2F5-BA17-3A16-D203C9A17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E4D331-C120-144D-9E34-023FFA0E46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7D32C5-8AFD-3DA7-313D-AA85EE144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discussion slides week 7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93D5762-C37B-3388-E7E2-136C8F2947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118" y="267633"/>
            <a:ext cx="8809798" cy="59655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43B3571-5219-AE34-F10C-FBD5D467A8AB}"/>
              </a:ext>
            </a:extLst>
          </p:cNvPr>
          <p:cNvSpPr/>
          <p:nvPr/>
        </p:nvSpPr>
        <p:spPr>
          <a:xfrm>
            <a:off x="228597" y="211876"/>
            <a:ext cx="8776014" cy="747130"/>
          </a:xfrm>
          <a:prstGeom prst="rect">
            <a:avLst/>
          </a:prstGeom>
          <a:solidFill>
            <a:srgbClr val="FFC000">
              <a:alpha val="25051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847C3E-F516-D2C5-BF92-D26AC11EA2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4369" y="1858149"/>
            <a:ext cx="4366262" cy="3141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431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3BFBC8-C2F4-49EE-5624-357A8D6FD3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>
            <a:extLst>
              <a:ext uri="{FF2B5EF4-FFF2-40B4-BE49-F238E27FC236}">
                <a16:creationId xmlns:a16="http://schemas.microsoft.com/office/drawing/2014/main" id="{1A0C0BD2-FC43-6B16-9303-0045D5D62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01BA2B-CD0A-9588-9296-3248C727A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5C36AC-D864-2657-C1B3-E37BDA7F1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discussion slides week 7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F1B451D-FB2A-60E1-B943-B2EC9E88E0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2" y="167952"/>
            <a:ext cx="8837341" cy="394970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A93D350-69BE-68C7-8ADC-FF2A6209601C}"/>
              </a:ext>
            </a:extLst>
          </p:cNvPr>
          <p:cNvSpPr/>
          <p:nvPr/>
        </p:nvSpPr>
        <p:spPr>
          <a:xfrm>
            <a:off x="190772" y="167952"/>
            <a:ext cx="8624270" cy="3949707"/>
          </a:xfrm>
          <a:prstGeom prst="rect">
            <a:avLst/>
          </a:prstGeom>
          <a:solidFill>
            <a:srgbClr val="FFC000">
              <a:alpha val="25051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D8E5B22-A0DF-5915-9D25-2676129C82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170" y="4493246"/>
            <a:ext cx="7772400" cy="1986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274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84549A-0C6C-2D68-D415-CDA710375E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>
            <a:extLst>
              <a:ext uri="{FF2B5EF4-FFF2-40B4-BE49-F238E27FC236}">
                <a16:creationId xmlns:a16="http://schemas.microsoft.com/office/drawing/2014/main" id="{16E5E643-8AFD-63AA-EC20-9FFE76537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FD587B-E24E-34AE-879B-4452BD973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8D7554-8D56-1081-94C7-5224A9A6A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discussion slides week 7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545ACB-948C-4249-1443-FE1920D17FAC}"/>
              </a:ext>
            </a:extLst>
          </p:cNvPr>
          <p:cNvSpPr txBox="1"/>
          <p:nvPr/>
        </p:nvSpPr>
        <p:spPr>
          <a:xfrm>
            <a:off x="301083" y="367990"/>
            <a:ext cx="16523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Ex. 3 (cont.)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943B386-8BA4-1D48-3429-155E405C6F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747" y="1260088"/>
            <a:ext cx="8282506" cy="356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290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855CC0-3666-8646-760D-02D3972F67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>
            <a:extLst>
              <a:ext uri="{FF2B5EF4-FFF2-40B4-BE49-F238E27FC236}">
                <a16:creationId xmlns:a16="http://schemas.microsoft.com/office/drawing/2014/main" id="{3C0F5C6B-B69E-DA10-5DBC-33F30C281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BE3FD8-05DC-510E-FBD6-8873D1EA0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FC94FE-1662-269D-2AFC-B3EDCA002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discussion slides week 7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EC52A84-DEC6-55F6-E5F1-040FE0748091}"/>
              </a:ext>
            </a:extLst>
          </p:cNvPr>
          <p:cNvSpPr txBox="1"/>
          <p:nvPr/>
        </p:nvSpPr>
        <p:spPr>
          <a:xfrm>
            <a:off x="301083" y="367990"/>
            <a:ext cx="16523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Ex. 3 (cont.)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869D687-1662-3928-8604-8FCE0244B6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941674"/>
            <a:ext cx="7772400" cy="5264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281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288CD3-61D0-554D-107C-F1702AD9FE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F9759DE-68A0-95DD-EB2D-4EA016E636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960" y="640084"/>
            <a:ext cx="6863576" cy="5907303"/>
          </a:xfrm>
          <a:prstGeom prst="rect">
            <a:avLst/>
          </a:prstGeom>
        </p:spPr>
      </p:pic>
      <p:sp>
        <p:nvSpPr>
          <p:cNvPr id="6147" name="Slide Number Placeholder 4">
            <a:extLst>
              <a:ext uri="{FF2B5EF4-FFF2-40B4-BE49-F238E27FC236}">
                <a16:creationId xmlns:a16="http://schemas.microsoft.com/office/drawing/2014/main" id="{51C74169-E51E-2FE5-5FB1-2A7550A63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6EADAB-A44F-336C-2054-16FE9F5B9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3C479B-285B-D03D-6F41-5C77DB0F2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discussion slides week 7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DEDD2F-AC23-1527-F992-418BCE3FC05E}"/>
              </a:ext>
            </a:extLst>
          </p:cNvPr>
          <p:cNvSpPr txBox="1"/>
          <p:nvPr/>
        </p:nvSpPr>
        <p:spPr>
          <a:xfrm>
            <a:off x="2235200" y="144966"/>
            <a:ext cx="42410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 of Maximum Likelihood</a:t>
            </a:r>
          </a:p>
        </p:txBody>
      </p:sp>
    </p:spTree>
    <p:extLst>
      <p:ext uri="{BB962C8B-B14F-4D97-AF65-F5344CB8AC3E}">
        <p14:creationId xmlns:p14="http://schemas.microsoft.com/office/powerpoint/2010/main" val="2688266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P(n; \mu_{\rm s}, \mu_{\rm b}) = &#13;&#10;\frac{ (\mu_{\rm s} + \mu_{\rm b})^n}  {n!} e^{-( \mu_{\rm s} + \mu_{\rm b})}&#13;&#10;\]&#13;&#10;&#13;&#10;\end{document}&#13;&#10;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6"/>
  <p:tag name="BOXHEIGHT" val="399"/>
  <p:tag name="BOXFONT" val="10"/>
  <p:tag name="BOXWRAP" val="False"/>
  <p:tag name="WORKAROUNDTRANSPARENCYBUG" val="False"/>
  <p:tag name="ALLOWFONTSUBSTITUTION" val="False"/>
  <p:tag name="BITMAPFORMAT" val="png256"/>
  <p:tag name="ORIGWIDTH" val="341"/>
  <p:tag name="PICTUREFILESIZE" val="3114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f(x;\mu_{\rm s}, \mu_{\rm b})  =&#13;&#10; \frac{\mu_{\rm s}}{\mu_{\rm s} + \mu_{\rm b}} f_{\rm s}(x) &#13;&#10;+ \frac{\mu_{\rm b}}{\mu_{\rm s} + \mu_{\rm b}} f_{\rm b}(x) &#13;&#10;\]&#13;&#10;&#13;&#10;\end{document}&#13;&#10;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6"/>
  <p:tag name="BOXHEIGHT" val="399"/>
  <p:tag name="BOXFONT" val="10"/>
  <p:tag name="BOXWRAP" val="False"/>
  <p:tag name="WORKAROUNDTRANSPARENCYBUG" val="False"/>
  <p:tag name="ALLOWFONTSUBSTITUTION" val="False"/>
  <p:tag name="BITMAPFORMAT" val="png256"/>
  <p:tag name="ORIGWIDTH" val="419"/>
  <p:tag name="PICTUREFILESIZE" val="4026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\ln L( \mu_{\rm s}, \mu_{\rm b}) = - (\mu_{\rm s} + \mu_{\rm b}) &#13;&#10;+ \sum_{i=1}^n \ln \left[ (\mu_{\rm s} + \mu_{\rm b}) &#13;&#10;f(x_i; \mu_{\rm s}, \mu_{\rm b}) \right]&#13;&#10;\]&#13;&#10;&#13;&#10;\end{document}&#13;&#10;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6"/>
  <p:tag name="BOXHEIGHT" val="399"/>
  <p:tag name="BOXFONT" val="10"/>
  <p:tag name="BOXWRAP" val="False"/>
  <p:tag name="WORKAROUNDTRANSPARENCYBUG" val="False"/>
  <p:tag name="ALLOWFONTSUBSTITUTION" val="False"/>
  <p:tag name="BITMAPFORMAT" val="png256"/>
  <p:tag name="ORIGWIDTH" val="533"/>
  <p:tag name="PICTUREFILESIZE" val="4998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&#13;&#10;\[&#13;&#10;\mu_{\rm s} = \theta \nu \,, \;&#13;&#10;\mu_{\rm b} = (1 - \theta) \nu \,,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6"/>
  <p:tag name="BOXHEIGHT" val="399"/>
  <p:tag name="BOXFONT" val="10"/>
  <p:tag name="BOXWRAP" val="False"/>
  <p:tag name="WORKAROUNDTRANSPARENCYBUG" val="False"/>
  <p:tag name="ALLOWFONTSUBSTITUTION" val="False"/>
  <p:tag name="BITMAPFORMAT" val="png256"/>
  <p:tag name="ORIGWIDTH" val="235"/>
  <p:tag name="PICTUREFILESIZE" val="1531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begin{eqnarray*}&#13;&#10;\mu_{\rm s} &amp; = &amp; 6 \\*[0.2 cm]&#13;&#10;\mu_{\rm b} &amp; = &amp; 60&#13;&#10;\end{eqnarray*}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6"/>
  <p:tag name="BOXHEIGHT" val="399"/>
  <p:tag name="BOXFONT" val="10"/>
  <p:tag name="BOXWRAP" val="False"/>
  <p:tag name="WORKAROUNDTRANSPARENCYBUG" val="False"/>
  <p:tag name="ALLOWFONTSUBSTITUTION" val="False"/>
  <p:tag name="BITMAPFORMAT" val="png256"/>
  <p:tag name="ORIGWIDTH" val="99"/>
  <p:tag name="PICTUREFILESIZE" val="1219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begin{eqnarray*}&#13;&#10;\hat{\mu}_{\rm s} &amp; = &amp; 8.7 \pm 5.5 \\*[0.2 cm]&#13;&#10;\hat{\mu}_{\rm b} &amp; = &amp; 54.3 \pm 8.8&#13;&#10;\end{eqnarray*}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6"/>
  <p:tag name="BOXHEIGHT" val="399"/>
  <p:tag name="BOXFONT" val="10"/>
  <p:tag name="BOXWRAP" val="False"/>
  <p:tag name="WORKAROUNDTRANSPARENCYBUG" val="False"/>
  <p:tag name="ALLOWFONTSUBSTITUTION" val="False"/>
  <p:tag name="BITMAPFORMAT" val="png256"/>
  <p:tag name="ORIGWIDTH" val="174"/>
  <p:tag name="PICTUREFILESIZE" val="2172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2400" dirty="0" smtClean="0">
            <a:solidFill>
              <a:srgbClr val="0070C0"/>
            </a:solidFill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9035</TotalTime>
  <Words>713</Words>
  <Application>Microsoft Macintosh PowerPoint</Application>
  <PresentationFormat>On-screen Show (4:3)</PresentationFormat>
  <Paragraphs>109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ＭＳ Ｐゴシック</vt:lpstr>
      <vt:lpstr>Arial</vt:lpstr>
      <vt:lpstr>Calibri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Cowan, G</dc:creator>
  <cp:lastModifiedBy>Cowan, G</cp:lastModifiedBy>
  <cp:revision>131</cp:revision>
  <dcterms:created xsi:type="dcterms:W3CDTF">2020-05-18T17:44:39Z</dcterms:created>
  <dcterms:modified xsi:type="dcterms:W3CDTF">2024-11-11T10:50:04Z</dcterms:modified>
</cp:coreProperties>
</file>