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327" r:id="rId2"/>
    <p:sldId id="1276" r:id="rId3"/>
    <p:sldId id="1265" r:id="rId4"/>
    <p:sldId id="1279" r:id="rId5"/>
    <p:sldId id="1248" r:id="rId6"/>
    <p:sldId id="1247" r:id="rId7"/>
    <p:sldId id="1281" r:id="rId8"/>
    <p:sldId id="1249" r:id="rId9"/>
    <p:sldId id="1250" r:id="rId10"/>
    <p:sldId id="1282" r:id="rId11"/>
    <p:sldId id="1252" r:id="rId12"/>
    <p:sldId id="1253" r:id="rId13"/>
    <p:sldId id="1284" r:id="rId14"/>
    <p:sldId id="1285" r:id="rId15"/>
    <p:sldId id="1254" r:id="rId16"/>
    <p:sldId id="1255" r:id="rId17"/>
    <p:sldId id="1267" r:id="rId18"/>
    <p:sldId id="1256" r:id="rId19"/>
    <p:sldId id="1277" r:id="rId20"/>
    <p:sldId id="1283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1278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1286" r:id="rId43"/>
    <p:sldId id="1288" r:id="rId44"/>
    <p:sldId id="1290" r:id="rId45"/>
    <p:sldId id="1289" r:id="rId4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11/8/25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5.6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 11626,'1'10'3226,"0"-2"-2458,-1-8 4429,0 0-5012,0-2 78,0 0-123,0-2 28,0 1 6,0 1-113,0-2 62,0 2-5,0 0-476,0 1 318,1 8-88,2 5 128,3 13 0,3 9 5,1 7 34,2 7-33,3 2 0,-1 1-6,1-2 5,0-1 1,-1-3-6,1-2 0,-4-3 67,1-3-61,-2-4-6,-2-2 0,-1-2 78,-1-2-44,0-3-34,-2-2 0,1-3 117,-2-2-106,0-2-11,-1-4 0,0-1 56,-2-6-39,1 1-11,-1-4-4240,1-1-617,-4 0 4851,-1-3 0,0 2 0,1-2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17 186 13054,'-10'-6'4190,"3"1"-3563,7 5 1563,0 0-1350,49-17-185,-16 7-212,44-16-6,-25 9-370,2-1 1,-1-1-68,-4 2-112,-7 3-298,-6 2-609,-6 4-1070,2 2-5594,-4 1 7683,3 2 0,-16 2 0,-3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5.2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0 7229,'-1'12'2185,"0"-2"-1233,1-10 1137,0 0-1691,-2 0 128,1-1-28,-2 0 6,3 0 180,0 0-79,0-1-549,-1 1 67,0 0 68,1 0-51,-1 1 78,1-2-117,-1 1-51,0 0 129,0-1-139,1 0 318,-2 1-313,2 0-297,-1-1 241,1 11 67,0 0-96,0 11 40,2-1-16,1 0-18,1 0 68,1-1-18,0-3-4,0-1 60,0-3-72,-1-2 0,0-2 0,-2-1 34,1-1-28,-1-2 33,-2 1-11,1-3-5573,-1-1 5545,0-3 0,0 2 0,0-3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5.8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8 105 8954,'-4'-12'2672,"1"2"-1832,3 10 902,0 0-1053,0-2-124,0 0 7,0-1-152,0 1-50,1-1-331,0 0 230,1 0-135,0 1 68,-1 2-202,1 0 201,-1 0-150,4 0 156,-1 0-196,5 0 196,-1 0 62,3 0-269,1-2 258,3 0-214,2-2 97,10-5-141,-5 1-286,7-5-313,-11 5-359,-2 0-672,-6 3-1529,-4 3-1563,-3 0 4722,-3 2 0,0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6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 6591,'8'9'2301,"-1"-2"-1578,-7-7 5808,0 0-6436,2 1 196,0-2 68,3 0-359,1-2 381,0 1-264,0-1 57,2 1 218,1-1-387,1 0 219,2 0-134,0 0-6,1 0 106,1 1-150,0-1-7,1 0-33,0 0-336,-1 0-263,0 0-678,-2 1-2268,-2 1-3053,-1 0 6598,-5 1 0,-1 0 0,-3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7.2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 8472,'2'2'1843,"-1"1"3557,-1-3-5115,2 0 326,1 0-169,2 0-55,3 0 189,2 0-161,2 0-18,1 0 19,1 0-299,2 0 180,0 0-191,-1-1-100,0-2 173,-1 1-173,-2-2-12,-3 2-50,-2 1-789,-3 0-30,-1 1-189,0 0-695,-1 0-251,3 0 2010,6 0 0,-4 0 0,2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7.9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10584,'3'13'2257,"0"-3"-1646,-3-10 632,0 0-929,0-2-242,0 1 376,0-1-77,0 10-304,0 0 101,1 7 61,-1 0-145,1-1-84,-1 2 0,2-2 0,-1-2-11,0-1 11,1-3-263,-2-1-606,1-2-867,-1-1-454,0-1 2190,0-1 0,0 0 0,0-2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8.3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9996,'1'12'2201,"0"-2"-1568,-1-10 862,0 0-1293,3 20 403,-1-9-106,3 16-130,-1-13-66,-1 0-236,1-1-28,1 0-39,-3-2 0,2-2-123,-2-1 33,0-2-627,1-2-308,-1-1-397,1 0-85,-1-2-2190,-1-1 3697,0 0 0,0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8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0 100 10668,'9'9'3002,"-1"-3"-2263,-8-6 1284,0 0-1788,27-12 45,-15 7 39,21-10-224,-22 12 157,0-1-106,0 1-40,0 0 68,2-1-174,1-1-90,1-1-347,4 0-1377,3-5-5650,1 0 7464,0-3 0,-11 7 0,-4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9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1 10220,'8'9'3058,"-2"-1"-2834,-6-8 1445,0 0-1103,5-8-409,-4 6-45,3-5 22,-4 7-486,0 0 352,-1 3 123,-3 2 269,-2 6-353,-3 2 168,-1 5-151,-1 2 28,-1 2 140,1 3-22,0 1-12,0 3 152,3 0-331,1 2 196,2 0 12,1 1-219,2 1 403,1-1-246,1 0-40,0-2 130,0 0-129,2-2-118,2-1 0,3-3 6,2-3-197,2-2-179,1-4-571,2-3-1148,4-5-3803,1-3 5892,2-3 0,-9-1 0,-4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0.3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 9206,'8'1'2694,"-2"0"-1769,-6-1 1091,0 0-1524,1-6 41,-1 4-214,2-3-173,-2 4-247,0 1 95,0 3 12,1 3 319,0 5-213,1 4 201,0 1 7,0 3-270,-1 1 236,1 0-247,0 0-39,0-3 190,1-1-190,0-2-123,2-2-459,0-3-1396,4-3-3169,2-3 5147,2-2 0,-6-1 0,-1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0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73 10007,'-6'-8'2930,"1"1"-2197,5 7 1575,0 0-1619,15 0-213,-7-1-23,14 0 421,-10-2-706,1 0 113,1-2-147,1 1-11,0-2-50,0 1-73,0-2-157,1 2-191,-2 0-833,-1 2-1474,2 0-2027,-2 2 4682,1-2 0,-7 2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1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43 10209,'11'3'2845,"-2"-1"-1652,-9-2 471,0 0-992,1 42-157,3-22 163,3 34-141,5-33 46,2-2-11,1-5-158,0-1-44,0-5-74,-2-3-77,0-3 66,-2-2-167,0-4-51,-1-4-67,-1-7-118,-3-6 29,-2-3-107,-3-5-28,-1-1 84,-4 1-129,-4 3 112,-7 3 68,-4 6-505,-2 6-493,-1 5-179,0 4-1422,-3 2-802,3 2 3490,1 2 0,10-1 0,3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2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0 730 9604,'11'12'2907,"-3"-2"-2252,-8-10 1328,0 0-1372,9-13-326,-6 6 264,6-11-275,-8 10 29,0-2 223,0 0-335,0-2 145,0-1-84,0-1-219,1-1 169,-1 0-197,-1 0-5,0 0 107,0-1-39,0 0-74,0 0 6,0 0-33,0-1 27,0 2 12,0-1-6,0 1 50,0 0 34,0 0-84,-1 2 0,1-2-17,0 1-39,0 1 62,0-2-6,0 2 0,0-1 17,0 1-23,0 1 6,0 1-62,1-1 6,-1 2 56,2-2 0,-1 2-129,2-6 129,-1 5-39,1-3-23,-1 3-44,2-1 106,-1 3-40,1-2 12,-1 5 23,0-1-79,-1 0-112,0 1 145,0 0-16,0 1 67,-1-1-84,2-1 84,-1 0-134,2 0 100,-1 2-55,0 1 94,0 0-5,-1 0 39,1 1 118,-1 0-196,0 1 39,1-1 73,-1 2-40,0-2 74,0 1 44,0 0-145,0-1-6,1 2 0,-2-2 33,2 1-78,-1-1 79,2-2-23,-2 2 40,3-1-96,-2 1 45,0 1 0,0-1 17,0 1-17,0 0 0,0 0 67,-2 0-106,1 0 39,0 1-34,-1-1-28,2 0 113,-1 1-51,0-1 0,2 0 45,0 1-107,5-2 62,0 1-50,2-1 111,-3 1-61,1 0 0,-1 1-11,3-1 11,-4 2 0,3-1-22,-6 1 55,0 0-33,-1 0 0,0 0-151,0 0 117,0 0-173,-1 0-84,-1 1 285,-1 2-184,0 7 190,-5 0 39,-2 5-95,-4-4 56,-1-1 0,1-1 84,1-2-33,4-1-51,0 2 5,3-3-89,0 3 84,3-2 0,0 2-112,0 0 168,2 2-56,2-1 0,4 1 0,2 1 11,6 6-11,-5-3-67,3 5-106,-8-5 173,-4 0 0,-1 0 0,-1-1 50,0-1 168,-6 2 124,0-4-236,-6 2-72,2-5-34,-1-2-510,0 0-229,0-2-2325,-2-1 3064,-4 0 0,8-2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3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10119,'4'3'2622,"0"-1"-2012,-4-2 1025,0 0-1136,3-3-280,0 2 391,5-2-229,1 5-174,3 4 235,3 4-212,5 8 100,0 2 275,3 6-386,-1 5 11,1 3-230,-3 6 56,-3 2 6,-3 2-62,-6 1 33,-2-2-27,-3-1 55,-2-3-122,-1-2 61,-1-3-174,-2-2 101,-3-1-840,-4-3-454,-3 1 1367,-6 3 0,9-13 0,-1-1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 8886,'3'11'1799,"0"-2"-1374,-3-9 1872,0 0-1849,-1-2 73,1 1-264,-1-1 236,1 1-918,0 0 346,-1 0 79,0 4 6,0 1 83,-1 4-145,1-1 56,0-1 0,0 2 12,1-1-12,-1 2 0,1-1-12,-1 1 85,0-1-106,0 1 33,0-2-40,-1 0 35,2-1 5,-2-1 0,2-1-6,-1 1-11,1-3 12,0 1 5,0-2-34,0 0-22,0 1 112,0 1-56,0 1 56,0 1-61,0 1 5,0 0-6,0 1 0,2 2 6,-1-2 0,1 2 79,-1-4-124,1-1 45,-1-1 0,-1 0-34,1-1 96,-1 1-62,1-1-56,-1 2 50,0-3 6,0 0-28,0 0 96,0 0-68,0 1 0,0-1 0,0 0-56,0 0-1466,0 1 0,0-1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9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61 7486,'2'7'2264,"-1"-1"-1643,-1-6 813,0 0-1272,12-16 270,-8 9-214,10-13 163,-11 14 56,0 1-174,-1 0 213,0 1-162,-1 0-96,0 1 449,-1 1-280,1 1 688,-1 1-1075,1 4 5,0 4-5,2 6 51,0 2 22,0 3 27,0 0-100,0 2 0,-1 1 45,0 0 6,0 1-46,0-2 23,0 1 129,0-2-90,0 1 23,-1-3-90,2 0 33,-1-3 23,1 0-22,-2-4 173,2 3-168,-1-6 40,-1 1-79,1-5 56,-2-1-56,0 0 39,1-1-39,-1-1 118,1 1-118,0-1 201,-1 0 40,1-1-1607,-1-3-2409,1-3 3775,-1-6 0,0 5 0,0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9.6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55 7514,'8'13'2213,"-2"-3"-1754,-6-10 5003,0 0-4914,3 0-172,0 0 212,5 0-404,0 0 102,1 0-146,3 0-106,1-2 206,1-2-234,3-4-6,1-2 0,-1-1-202,0 1-251,-4 2-219,-3 1-1356,-2 1-806,-3 2 2834,-3 0 0,0 2 0,-2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7957,'8'0'1994,"-2"0"-1602,-6 0 6458,0 0-6402,3 0-56,2 0-28,4 0-157,3-3-201,2-1-12,1-3-352,1-1-454,0 2-498,0 0-925,2 1-1356,-1 1 3591,1 0 0,-8 3 0,-4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1.0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39 6008,'-4'-3'2173,"1"1"-1406,3 2 382,0 0-606,-3 0-89,2 0 78,-1-1-527,2-1 253,0 1 2139,0-1-1960,0 1 313,2 0-575,1-1 284,4 1-190,2-2-101,2 0 296,1 1-245,1-2 128,3 2 140,0 0-296,2 0 150,-1 1-206,3 0-46,-3 1 63,1-2-146,-4 2-6,-1-1 0,-4 1-34,-2 0-101,-2 0-419,-1 0-359,0 0-6,1 0-2133,3 0 3052,6 1 0,-6-1 0,2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1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8483,'6'10'2980,"-1"-3"-2319,-5-7 1384,0 0-1474,0 4-207,-1 2 224,0 4-207,0 3-230,-1-2 107,1 1-163,1-4-50,0 1-6,0-3 17,0 0-56,0-1 0,0-1-285,0 0-51,0-1-807,0 0-89,0-1 168,0-2-3838,2 0 4902,1-4 0,-1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2.1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7212,'6'10'2941,"-1"-3"-2040,-5-7 2102,0 0-2634,31 32 482,-19-21-508,24 25-58,-29-29-285,0-1-5,-1 0 5,0-2 0,-1 1 0,-1-2-6,-1 0-700,0-2-229,1 0-303,0-1 1238,0 0 0,-2 0 0,-1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2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88 9038,'-10'-2'2845,"2"-1"-2027,8 3 1422,0 0-1517,32-5-163,-17 1-78,27-3-79,-26 2-313,-1 2 33,-1-2-123,-2 1-106,0-1 33,-1 1-840,-1-2-975,3-1-1596,-2-2 3484,2 0 0,-7 3 0,-1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2.8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30 120 11514,'-9'-10'5578,"1"2"-4833,8 8-235,0 0 23,-4-1-74,2-1-151,-2-1 129,3 0-185,0 2 1108,1 0-1360,7 1 67,6-1 57,13-2-35,12-2 23,11-1 130,12-2-231,6-1-11,3 0 0,1 0 0,-5 1 62,-5 2-62,-7 0 5,-8 2 6,-9 0-11,-7 1 0,-6 0 0,-6 0 6,-5 1 33,-1 1-39,-5 0 0,-1 1-11,-3 0 0,-2 0-522,0 0 494,-5 1 39,-3 5 73,-7 6-17,-4 7-56,-7 7 0,-1 1 11,-4 2 107,0 0-34,2-3 23,2-3 111,4-3-156,4-5 55,3-2-38,6-4-68,2-3 129,4-3-101,2-2-297,1 0-773,0-7-604,2-1-1720,5-12-694,3 0 4049,2-6 0,-5 12 0,-2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3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1 10853,'2'11'1422,"0"-2"-1416,-2-9 941,0 0-600,0 2-61,0 2 201,0 4-78,-2 2 5,-2 3-5,-2 2-252,-1 3 213,0 2-141,-2 3-229,2 1 236,-1 1-186,2 1 163,0 0 67,1 2-275,1 0 113,2 1-51,0-1 174,1 15-202,1-11 236,0 11 61,3-14-219,2-1 214,2-3-208,2-3-78,0-3 129,5 0-213,-4-7-488,3 2-448,-4-7-318,-1-1-1631,1 0 2924,5-1 0,-8-3 0,2 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4.5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9027,'0'9'2621,"0"-2"-1780,0-7 1046,0 0-1669,7-4 68,-5 3-286,5-3 0,-6 4 67,0 2-56,0 3 275,0 2 123,1 6-258,0 1 230,0 2-235,-1 0 240,1 1-39,-2 0-335,2 0 133,-1-1-145,0-1 34,1-2 78,-1-2-79,1-1 29,0-4-62,1-1-633,1 0-1008,2-4 1641,3 1 0,-4-2 0,0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5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9542,'3'1'1658,"0"0"-173,-3-1-505,2 4-426,-1 1-67,4 5 96,-4 2-438,1 2 276,0 1-130,-1 0-291,1 2 538,-1-2-247,2 1-39,-1-1 101,1-1-292,0-1 118,0-1-179,0 0 84,0-1 6,0-1-90,-1-1-39,0-1-471,0-4-55,-1 0-1680,-1-4 1,0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5.9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47 8556,'1'9'3338,"0"-3"-3158,1-6 89,0 0 185,2 0-230,0 0 134,-1 0 17,1 0-207,-1 0 62,0 0-68,0 0 34,0 0 179,0 0-173,0 0 84,1 0-62,2 0-151,0 0 196,2 0-152,1 0-27,2 0 229,0-3-319,1 0 140,0-2-106,0 0 128,8-4-162,-3 3 51,5-4 122,-7 5-111,0-1-57,-3 2-5,-3 0-240,-4 3-617,-2 0 622,-2 1 229,-6 2-308,0 3-789,-6 1-365,0 1-817,0 0 2285,0-2 0,5-2 0,2-3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7.8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1 632 8780,'8'11'1541,"-2"-3"-1328,-6-8 1596,0 0-1809,1 2 185,-1-1 72,1 3-156,-1-2 11,0 1-106,0-2 4704,0 0-4671,-1-4 68,1-1-96,-1-5 73,1 1-135,0-2 51,0 0 0,2-1-28,-1-1 96,2 0-57,1-2-11,0 1-28,1-2-6,0 1 29,0 0 5,-1 0 0,0 1 5,-1-1-5,-1 1 0,0-1 56,-1 1-129,1 0 73,0 1 0,0-1-16,0 2 66,1-1-50,0 0 0,0 0-17,0 0-89,2 0 95,-2 1 11,1 0-6,0 0-95,1-1 45,0 0-101,3-5 157,0 4 0,1-4 0,-2 6 0,-2 0-168,0 1 45,-1 1 11,-1 1-140,-1 0 191,-1 1 38,0 0 23,0 0-78,3-3 72,-2 3-55,3-2-158,-2 3 152,0 1 28,0 1-17,1-4 11,0 4-246,0-4-57,1 3-16,-2 1 358,1-1-89,0 1 95,0-1-67,-1 0 50,0 1 17,1-1-33,-1 1-29,1 0 62,-1 1 0,-1 0 34,1 0-29,-1 1-10,0-1 5,-1 1-17,1 1-28,0-2 45,-1 1 62,2-1-57,-2 2-5,1 0 0,-1-1 0,0 1-56,0-1 56,1 2 6,1-2 33,1 0-45,-1 1 6,-1 0-22,1 1-12,-2 0 46,2 0-12,-1 0 168,1 0-62,1 0-106,-1 0-106,0 0 33,-1 0 0,0 0 73,-1 0-50,1 0 83,-1 3-33,1 2-22,0 1-51,0 2 73,-2-1 0,0 1 168,0 2-84,-5 1 101,-4 1-96,-16 8 46,4-6-130,-6 4 102,11-9-56,5-3 22,3-1-73,3-2 0,3-1-130,2-1-66,0-1 118,2 4 229,2 0-78,4 3-79,1 1 6,2 1-157,-2 1 157,-1 1-5,-2 0 341,-1 6-263,-3-4 129,0 3-118,-1-4-84,-1-3 229,0 2-178,0-2 167,-3 1 101,-1-1-319,-3-1 107,-8 3-107,3-4 95,-6 1-95,5-6-526,0 0-713,1-1-659,2-1-2415,3-1 4313,3-4 0,2 4 0,2-4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8.7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 9430,'6'13'3417,"-2"-3"-2661,-4-10 2375,0 0-2969,3-1-111,1 4 145,5 3-90,1 9-106,4 4 224,-1 6-218,1 3 173,-1 5-50,-1 0-40,-3 2-94,-2-1 5,-2 0-17,-2-3 17,-2-1 0,0-3 39,-2 0-39,-5-4-173,-3 2-359,-7-3-1036,-10 3-5157,-2-2 6725,-5 0 0,15-11 0,5-5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3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13 808 9520,'1'10'2083,"1"-1"-1590,-2-9 1064,0 0-1109,0-3 79,0 3 27,1-2 1457,-1 1 297,0 0-2308,-1 5 0,1-2 23,-3 6 27,1-4-56,0 1 6,-1-2 0,1 1-5,0-1 5,1-1 0,1-1 2666,0 0-2672,0-5 1,0 2 5,0-4 28,0 4-28,0-2 5,0 1-10,0-3-12,0 1-17,0-2-38,0-1-13,0-1 51,0 0 68,0 0-17,0 0-1,0 2-10,0-1-6,0 1 0,0 0 0,0-2-62,0 2 6,0-2 51,0-4-62,0 4 16,1-5 34,1 5 17,-1 0-33,1 0 33,0-4-45,-1 4 56,2-4-22,-1 4 11,0-1 0,0 1-17,-1 0 23,1 1-12,-1-1 6,1 1-84,0-5 84,1 3-22,0-4-45,0 3-12,1 0 74,-1 0 5,1 0-34,-1-1 28,1-6 6,0 5-16,1-5 49,-2 6-66,-1 1 16,1 0-50,0 1-6,0-1 73,0 1 0,0-2-45,1 0-89,0 0 50,1-5 84,0 5 16,1-3-16,-3 5 6,2 2 28,-3 0-29,2 1-10,-2-2-247,3-2 252,-2 1 0,3-2 5,-3 4-61,1-1-28,0 1 79,0-1-96,0 0 17,0 1-6,1-1 90,1-1-72,-2 1-57,3-4 123,-3 5-72,2-1-96,0 2 101,2-2 73,-1 2-44,1-1-214,-2 3 118,-1 0 22,1-1-162,1 1 208,1-2-75,1 2 147,-1 0-33,0 1-29,-1 0-22,1 0-6,-3 2 90,3-2 0,-3 3 0,1 1-33,1 0 33,-1 0 0,0 0-79,2 0 12,-3 0 11,2 0-33,-4 3 89,1 1-168,-2 2 134,1 1-5,-1 0 5,1 1-16,0 1 55,-1 5-5,0-3-28,-1 5 23,-1-4 5,0 1 0,-2 2 45,-4 2-45,-4 2 61,-13 10-5,4-8-56,-5 7 0,9-15-11,4-1 11,3-4 0,3-3 6,2-2 38,2-2-38,1 0 11,3-1 44,3 0-55,4 0 39,2 0-40,3 0-10,0 0-46,0 3-89,0 4 51,-3 3 89,-1 4 33,-2 1 35,-1-1-63,-1 0 46,-1 0-18,-1-1-22,-1-1 118,-2 0 162,0 7-50,-5-3-174,-4 6 164,-4-6-153,-5 0-27,-2 0 55,-2-2-50,-1-1-56,-8 0-73,8-4-218,-5 0-1048,13-6 1339,2-2 0,6-1 0,1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4.6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66 11172,'-5'-1'3590,"1"1"-2536,4 0 3841,0 0-4688,2 0-207,1 0 151,3 0-84,3 0-5,2 0 100,4 0-128,3-2 11,2-1-45,0-2-62,1-3-162,-2 0-370,1 0-542,-2 0-713,-2 2-1976,-2 0-796,-2 1 4621,-4 2 0,-3 1 0,-3 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5.0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9677,'6'1'3125,"-2"0"-2223,-4-1 2391,0 0-2856,2 0 73,2 0 5,2 0 130,2-1-270,4 0 101,1-1-146,3 1-145,2 0 224,3 1-236,0-2-22,1 1 40,-2-1-186,-1 0-10,-4-1-29,-3 2-459,-3 0-464,-2-1-6734,1-2 7691,-3 0 0,0 0 0,-3 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6.2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12 380 5885,'-6'-10'5176,"0"2"-2057,6 8 208,0 0-2224,0-4-1064,0-1 629,0-6-662,2-2 2104,0-3-2110,2-2-45,1-1 40,0-2-85,1 1 84,0 1-61,0 2 56,-1 4 11,-1 3-34,-2 3 12,0 3 22,-1 2-235,-1 1 229,2 1-184,-1 0 190,2 0 45,0 3-40,2 3 46,1 4-51,0 4 0,3 2 56,0 2-56,1-1 0,0 1 11,1-4-11,0 0-6,0-4-55,-2-2-63,2-3 13,-4-3-97,1-1-172,-3-3-712,-1-5 133,0-5-110,0-5 100,0-3 190,1-11 762,-1 6 17,1-5 73,-2 9 229,-1 3 91,1 1 38,-1 2 151,1 3-173,1 1 207,0 3 6,2 1-291,0 1 419,7-1-436,0 1 296,7-2-302,-2 2-5,4 0-169,0 0 0,7 1-134,-8 3-33,2-1-1,-11 3-683,-3 0-951,-1 0 1668,2-4 0,-5 3 0,1-4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97 91 9682,'-1'-12'2655,"0"2"-1977,1 10 1388,0 0-1539,-13-12-39,9 9-242,-11-9 28,13 12-150,0 0-124,0 0 168,1 0-62,-1 0 796,1 0-712,-1 0-44,1 0 89,0 0-157,0 0 96,-2 0-113,0 0 24,-3 0-29,0 0-17,-2 0 79,1 0-34,1 0-11,1 0 134,3 0 835,1 0-757,1-2-285,0 0 157,0-2 117,0 1-223,0 0 100,0 0-45,0-1-100,1 2 173,0-1-157,-1-1-10,2 1 27,-2 1-39,1-1-56,-1 2 1781,0 0-1809,3 0 45,2 1 39,6-1 0,3 1 151,7 1-145,6 3-6,4 1 0,3 4-17,1 1-61,-1 2 78,-4 0 0,-3 1 11,-4 0 45,-2-1-90,-3 1 34,-2-2 0,-1 0 0,-3-4 62,0-1-23,-1-2 56,-1-1-55,1-2-40,-2 0 0,1-1 11,-2 0-6,1 0-5,-4 0 17,-1 0-11,-3 0-2045,-1 0 219,-4 0-2308,-1-4-4039,-3 0 8167,0-5 0,5 4 0,0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6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11514,'9'9'3265,"-3"-1"-2424,-6-8 1158,0 0-1826,13 37-161,-9-24 27,9 30-39,-11-35 5,-2 1-61,1-4-145,0 0-270,-1-3-240,1-1-2493,-1-1-2369,1-2 5573,0-2 0,0 0 0,-1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7.2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8 11889,'-4'-4'4106,"0"0"-3490,4 4 1226,0 0-1735,50 17-91,-35-10 46,37 12-96,-47-13 34,0-1-392,-1-1-173,0 1-359,-2-2-572,-1 0-565,0-1-1238,-1 0 3299,0-1 0,0-1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7.8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78 10489,'-4'-8'3422,"0"1"-2761,4 7 1249,0 0-1479,22 0-268,-12 0 72,18 0 28,-17-2 45,0 1 73,1-3-118,-2 1 45,1-1 40,-1 1-247,0 0 22,-1-1-123,1 0 56,-1 1 11,0-2-61,0 1-1,-1-1-5,-1 2-403,-2-1-802,0 3-1802,-2-2-3093,-2 2 6100,0-2 0,0 2 0,-1-1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8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209 36 11267,'1'2'2694,"-1"1"-195,0-3-2029,12-18-358,-10 13 67,10-13-179,-12 18 23,0 0 273,-2 1 124,-1 4-246,-4 2 313,-1 8-72,-2 4-146,-1 5 157,-3 6-236,0 4-11,-3 5 73,0 2-168,-1 1 140,0-1-168,1-6-50,1-2 134,3-7-107,1-1-33,3-6 34,1-1-28,2-3-12,1-2-347,1-2-470,2-1-880,-1-2-2240,2-3 3943,0-2 0,1-3 0,0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9.4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127 33 9604,'6'3'2705,"-2"0"-2525,-4-3 1516,0 0-693,11-6-291,-8 3-91,8-5-78,-10 7 577,0 0-565,0-1 403,-1 2-611,1-1-173,-1 0-168,0-1-1,-1 0 46,-1 0-51,-1 0-6,-2-1-89,-2 1-23,-1 0 118,-1 1 0,-2 1 11,1 0 6,-3 2 17,2 2-68,-2 3 23,1 2 11,1 2 22,1-1-16,1 1-6,1 0 67,1 0 17,1 2-84,1 0 95,2 1-55,2 0 228,0 0-89,1 0 23,0 0 84,4 0-286,0 0 56,9 3-23,-1-5 96,6 2-62,-1-7 17,2-1 101,4 0-129,11-3-56,-9-1 0,8-2-118,-11-3-83,-1-3-398,0-4-454,-2-4-1636,0-5 2689,1-8 0,-9 12 0,-1-2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0.5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18 7425,'-2'-10'1888,"0"2"-1743,2 8 7540,0 0-7685,-1 4 0,0-1 11,-1 3 62,1 0-73,0-1 0,0 1 5,0 1 35,-1 1-40,0 1 0,0 1 134,1 0-95,-1 2-39,1-1 0,0 2 11,1 0-16,0-1 10,-1 0-5,1-1 129,-1 0-39,0 0-90,-1 0 0,1-2 151,-1 2-151,2-4 67,-1 2 124,1-5-74,0 2-78,-1-1 68,-1 2 61,1-1-157,-1 1 67,1-2 107,0-1-83,-1 1-102,0-1 0,1 1 0,-1 0 39,0-1-28,0 3 79,1-3-1,-1 1-89,1-2 0,0-1-11,1 0 11,-1 1 0,1 0 67,-1 2 12,1-1-113,-1 1 34,1-2 0,0 0 0,0 0 34,0-1-34,0 0 17,0-1 27,0 1-72,0-1 34,0 1-6,-1 0 0,1 0 112,-1 0-118,1 0 6,0-1-16,0 0-63,0 1 113,0 0-34,0 1 17,-1 1 61,1 1-128,-1-1 50,1 2 0,0-3 67,0 2-67,0-3 0,0 0 201,0 0-77,0-1-124,0 1 44,0-1-4368,0 1-2644,0-6 6968,-1-2 0,1 0 0,0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1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81 7011,'-12'-6'2408,"3"2"-1949,9 4 521,0 0-688,-6 4-35,3-3 191,-4 4-229,6-4 162,0 1 2189,0-2-189,1 2-1787,2-2-583,3 1 151,5-1-162,3-1 11,3-1 6,-1-1-11,2 0-6,-3 0 78,0 0 12,-1 0-73,1-2-17,1 0 0,1-2 11,0 0 22,2-1-33,-2-1 0,0 2 34,-2 1-68,-3 1 34,-1 1-95,-5 1 17,0 1-253,-5 1-4373,1 1-2387,-4 1 7091,-1 0 0,1 0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2.1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8982,'11'2'2313,"-3"0"-1904,-8-2 672,0 0-593,4 0-220,-1 0 253,2 0-157,-2 0-89,-1-1 436,1 1-358,0-1-84,1 1 73,0 0-337,2 0 225,-1 0-17,2 0-101,1 0 280,2 0-157,1 0 0,3 0 101,1-2-325,1-1 96,3-2-107,-1-1 33,0-1-33,4-1 0,-7 2 23,2 0 33,-8 2-62,-3 2 6,-1 1-56,-2 0-28,0 1 84,0 0 0,-1 0 0,1 0-392,-1 0-2084,0 0-1747,0 0 4223,-1 0 0,-1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3.1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75 6921,'-12'-2'2666,"3"0"-2016,9 2 4066,0 0-4532,4 0 259,-1 0-135,3 0-184,-1 0 312,2 0-200,0 0 60,3 0 175,1 0-393,2-1 157,3-1-235,-1-1 73,0 0-50,0 1-12,-3 0-11,0 2 33,-2 0 1,-1 0-34,0 0 0,-1 0 6,1-1 44,0 0-16,2-1-34,1-1 16,0 0 52,0-1-74,-1 1 6,0 0 0,-3 2-34,0-1 74,2 0 44,-2 0 5,2-1-55,-3 1-34,0 0 17,0 0 167,0 0-178,-1 1 44,0 0 29,-3 1-113,0 0 157,-3 0 259,1-1-108,0 1-1534,0-1-1675,-2-1-5192,-4-1 8127,-2-2 0,2 2 0,2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4.6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38 11418,'6'13'3512,"0"-2"-2727,-6-11 503,0 0-863,3-2-111,1 1-45,3-2 246,1 2-341,2 0 140,0 0-124,2 1-139,1-1 234,2 1-217,-1 0 32,2 0 80,-2 0-130,0 0-50,-1 0 0,0 2 45,-1 1-73,1 4 28,-2 0 0,0 2 78,0 0-39,-2 2-44,0 0 5,-1 1-17,-2-1-56,1 6 73,-4-4 39,0 5-39,-3-6-5,0 9-79,-3-6-79,-2 6 147,-4-8 16,1 0-90,-3-2-78,2-3 78,0-1-33,0-3-45,0-1 79,-4-1 89,3-1-6,-1-1-16,5 0 16,1 0 6,0 0 0,2-1-56,-1-2 56,2-3 0,0-2-90,1-6 84,1 3 0,0-4-27,0 5-34,0 2 67,0 0 0,0 0-34,1 0 45,5-3-11,0 1-22,5-2-23,-2 2 56,1 0-11,-1 0 56,2 0 102,0 1-158,0 0 101,0 1 285,5-6-184,-2 6 10,4-6 35,-4 5-174,1-2-6,1-1-67,-1 0 33,-2 2-10,1 0-23,-7 3 61,0 2 7,-6 4-9899,0 1 9608,-6 0 1,4 0 0,-4 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5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84 12326,'-7'-13'3305,"1"2"-2650,6 11 224,0 0-492,5 2 150,5 5-10,7 5-185,7 8 212,4 6-178,5 7-40,1 5 44,2 6-229,-2 3-33,-4 2-23,-2-2-89,-4-2 72,-4-6-33,-3-2-28,-6-7-12,-1-4-5,-5-4 0,-2-3-5,-3-4-113,0-1 113,-1-3-102,-6-3-55,-4-2-17,-8-2-219,-3-2-5,-3-1-67,-1-1 111,0 0 354,1-5-1,4 0 6,2-6 179,2-5-56,7 2 101,1-4-123,7 3 90,2 0-85,5-2 90,13-11-151,3 4 184,13-9-38,-1 5-107,4-2 140,0-2-40,2-1 40,-2 1 112,-2 0-201,-3 3 178,2-8-307,-11 11 146,3-5-107,-13 12-40,0-1-5,-1 1-252,1-1-364,0 0-885,-1 2-2857,-1 3 4358,-2 3 0,-4 6 0,-2 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5.3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0 10858,'8'2'2633,"-1"0"-1933,-7-2 1423,0 0-1608,6 11-151,-4-5-196,4 9 381,-6-7-90,0 1 6,-4 2-39,-2 1-426,-6 0-891,-8 3-632,4-8-1569,-2 1 3092,11-8 0,3 0 0,3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28 11004,'6'5'3635,"-1"0"-2570,-5-5 1662,0 0-2727,3-1 50,1-2-33,2-2-17,-1-1 0,0-1 62,-2 2-12,1 0-84,-3 2 34,1 1-72,-2 1 72,-4 6 50,1 0-11,-3 7 264,0 0-79,1 3 157,-1 1 185,2 3-561,-1-1 186,3 1-146,0-1 61,1-1 39,1-2-139,0-2 39,0-1 11,0-2 22,1-1-89,0-2 11,1-2-325,1-1-139,0-2-1094,-1-1-6770,4-2 8328,-3-3 0,2 2 0,-3-3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6.4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29 13721,'-17'-7'4514,"4"1"-3679,13 6-5193,0 0-3058,3-4 7416,0 0 0,0-1 0,0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8.3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 9066,'11'16'2560,"-3"-3"-1753,-8-13 1645,0 0-1791,0 3-111,0-2 82,1 1-301,0-2 167,2 0-44,-1 0-163,3 0 129,1 0-302,2 0-45,1 0-22,3-3 49,0-2-150,3-3 50,0-1 0,1 1-45,-1 0 56,0 1-11,0 1 0,-2 1 68,1 2-119,-2 0 51,1 2 0,-1 0-28,-1 1 34,0 0-6,0 0 0,-1 0-90,5 3 90,-3 1 0,3 4-33,-5 2 38,-1 2-5,0 0 0,-3 1 6,0-1-29,-2 0 23,1-1 68,3 0-63,-2-3-5,3 0 0,-4-5 11,2 0 45,-1-2 45,7 0 22,-2-1-72,5 0-85,-3-3 34,-1-1-39,1-2 5,-1-2 34,-1 2 0,-1 0 62,0 0 0,-2 0-74,0 1-27,1-2-62,-4 3 101,3-1-796,-5 2-1102,3 2-3810,-1-1 5708,1 2 0,-3-1 0,-1 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0.9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9587,'2'15'2958,"-1"-2"-2236,-1-13 684,0 0-975,5-4 169,-4 3-192,4-2-156,-5 3 2812,0 0-2996,2-1 4,-1 1-189,1-1 117,-1 1 84,0 2-90,0 3 6,0 2 0,1 2 118,-2 1-113,2 2 57,-2 2-62,1 0 118,0 1-90,0 1-28,0 1 0,1-2 50,-1 1 12,1-2-62,0 1 0,0-2 56,-1 0-90,0 0 34,-1 0 0,1-1 95,0 0-16,-1 1-79,2 3 5,-2-2 62,1 2-61,-1-5 0,0 0 117,1-1-73,1 5-50,-1-4-11,1 3 5,-1-5 6,1-1 0,1 0 56,0-1-44,1 0-12,0 0 0,0 0-40,1 4 46,-1-5-6,1 3 90,0-4-79,-2-1-17,1 0 6,0-1-22,-1 0 16,2 1 6,-1-1 56,2 1-11,-2-2-56,1 0 11,0 0-23,-1-1-27,2 1 50,-1-2 0,1 1 95,3 0-140,-1-1 45,2 1-50,-2-1-23,0 0 73,0 0 0,0 0 6,-2 0 16,4 0-22,-3 0-17,2 0-61,-2 0 78,0 0 0,0-1 0,-1 0 39,-1 0-44,0-1 5,-1 1-40,0-1-10,-1 1 50,2-2 0,-1 2 67,1-2-112,0 1 45,-2-1-33,1 1-68,-3-1 101,2 1 0,-2 0 0,0-1-118,0-4 18,0 2-18,0-4 0,0 2 113,-1-1 5,2-1 0,-2 1 5,1-1-10,0-5-85,1 4 57,0-5 38,0 5-5,-1 2 0,1-1-5,1-3 5,-1 4 0,0-4-17,0 4 22,-1 1-5,2 0 0,-1-1 45,1 1-106,-1-1 61,1 0 16,-1-3-10,0 3-6,0-1 0,-1 3 22,0 1-55,0-1 33,0 0 0,0-1-17,-1 1 28,1-1-11,-1-2 23,0 1-29,0-1 6,0 1 0,0 1-11,0-1 61,0 0-50,0 1 0,0-1-33,0 0-12,0-3 45,0 3 78,0-3-78,0 4 0,0 0 0,0 0 0,0 1-45,0 0 45,0-3 51,0 4-6,0-3-51,0 3 6,0 0-34,0 0 1,0-1 38,0 0-5,0 1 101,0 0 6,0-1-107,0 2 11,0-2 56,0 3-61,0 0 50,0 0 78,0 1-61,0 0-73,0-1 5,0 1-16,0 0-3266,0 1 0,0 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5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7 10242,'11'13'2101,"-3"-3"-1485,-8-10 241,0 0-376,3-6-156,-2 4 263,2-6-218,-3 6-17,0-1 73,0 2 319,0-1-661,0 1 302,0-1 628,0 1-1065,-3 0 51,-2 1-45,-4 0 45,-2 2 0,-2 2-5,0 2-6,0 2-29,1 0 40,2 0 0,1 0-33,1 2 38,1-1-5,0 1 0,1 0-28,0 1-50,2 2 78,0 0 0,2 1 39,-1 0-39,3 1 0,-1 5 45,1-5-56,0 4 11,0-5 0,0-2 28,0 1 0,1 4-28,1-3-34,1 4 29,0-4 5,1 1 0,0 1 33,0 0-27,1 0-6,1 0 0,0 1 5,1-1-55,-2 0 50,4 9 45,-4-7-6,3 5-39,-5-6 0,1-3-34,-3-1 1,2 4 33,-3-5 33,1 3 23,-1-5-61,0-1 5,1 1-34,-1-1-11,0 1 45,0-1 0,0 1 84,0 5-84,0-4 0,0 3 6,0-7-56,0 0 55,0-1-5,-1-2 51,0 1-1,0-1-56,-1 0 6,0 0-11,1 0-34,0 2 45,0-2 17,0 2 39,0-3-61,0 2 5,0-1-73,0 7 106,-1-4-33,0 4 0,1-3 56,1-2-61,-1-1 5,1-1 0,-1 0-56,1-2 61,0-1 23,0 1 40,0-1-74,0 1 6,0 0-17,0 0-56,0-1 1250,0 1-1227,0-1 50,0 1 0,0 1 84,0 0-73,0 1-11,0 0 0,0 0-45,0 1 40,0 0 5,0 1 0,0 0 39,0 1-39,0-2 0,0 0 0,0-2-39,0-1-1,0 0 40,0-1 0,0 1 40,0-1 38,0 1-78,0-1 0,0 1-73,0-1 73,0 1 17,0-1-79,0 1 62,0 1 0,0-1 45,0 1 34,0 0-79,0-1 0,0 0-23,0 0-16,0 0 28,0-1 50,-1 0-39,0 1 0,-1 1-17,1 0-50,0 1 101,1 0-34,-2 0 39,2 0 17,-1 0-56,1-2 0,0 1 968,0-3-962,2 1 22,2-1-28,3 0 0,2 0-6,0-2 79,3 1-73,1-3 0,3 1 0,1 0-39,2-1 45,1 1-6,-1 0 0,0 1 95,-2 1-174,-3 1 79,-2 0 0,-2 0 51,-1 0-46,1 0-5,0-1 0,0 0 51,-1-1-85,-1 1 34,-1-1 0,-1 2 23,-2-1 10,-2 1 163,-1 0-173,-5 0-23,0 0-180,-4 0-200,-2 0-2494,-1 0-4984,-1 0 7858,2-1 0,5 0 0,1-1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6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10354,'12'1'2812,"-2"0"-2185,-10-1 2269,0 0-2655,0 3 145,0 2-10,0 6-225,1 2 297,-1 2-235,1 2 50,-1 1 124,0 2-342,0-1 89,0 0-134,0-1 95,0-2 62,0-3-151,0-1 50,0-2 50,0-2-39,0-3-72,0-1 5,0-2-8105,0-1 8105,2-6 0,-2 4 0,2-4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6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34 9626,'4'8'2364,"-1"-2"-1944,-3-6 3310,0 0-2990,3 0-505,2-1 123,4 0-61,0-2-241,3 0 314,0-2-286,1 1-12,-1-1 29,-1 2-67,-2 1-40,-2 0 6,-1 0-67,-1 0-73,1 0-101,0 0-375,2-1-549,-1 1 1165,1-1 0,-3 2 0,-2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7.3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32 7570,'3'4'2555,"-1"-1"122,-2-3-1865,0 4-431,0-3 157,2 2 167,3-3-239,3 0 116,1 0-291,2 0-67,2-1 342,1-1-477,3-3 225,2-2-73,1 0-236,1 0 158,-3 1-163,-1 0 0,-6 3-6,-4 1-302,-4 1-1305,-2 1 0,-1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8.0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72 8511,'-8'-11'1933,"2"2"-1541,6 9 1630,0 0-1215,-2 0-29,1 0 2023,-1 0-2751,6 0 96,1 0 251,5 0-61,0 0 191,2-2-129,3 0-224,5-3 218,2-1-269,4 0 45,2-1 39,0 0-157,0 2 107,-3 0-146,0 2 51,-5 1 0,-5 1-57,-2 1-5,-5 0 0,-1 0 34,-4 0-85,2 0 51,-4 0 0,1 0-179,0 0-1053,-1 1-1910,1-1-3059,1 1 6201,1-2 0,-2 1 0,1-1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5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0 139 12270,'3'4'2823,"0"-1"-706,-3-3-1613,47-9 224,-23 13-89,39-4-180,-35 16 6,2 4-112,2 3-163,-1 2 141,0 2-214,-3 2-55,-2 1 11,-3 0-62,-3 1-11,-3-2 0,-4 0-11,-4-1 5,-3-1 6,-4-1 0,-2-2 0,-5-1-101,-5-4-190,-15 3 22,2-8 135,-7 2-51,6-10 84,1 0 62,1-4-78,-8-1 122,9-1 1,-2-2 145,12-3-145,4-3 27,2-2-33,3-3-73,2 0 73,4-5 6,4-3 156,19-16-156,0 6 106,14-13 78,-5 9-156,2-1 184,2-1-106,-3 1 6,-3 1 67,3-9-185,-14 13 0,2-6-140,-15 17 140,-2 2-90,-2 2-196,-1 2-89,0 0-1535,3-2-1949,2-1 3859,2-1 0,-6 8 0,-1 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9.6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9038,'8'9'2397,"-2"-2"-1557,-6-7 1059,0 0-1524,2-1-151,-1 1 45,3-1 269,-2 1-358,1 0 228,0 0-55,1 0-202,0 4 185,0 0-280,2 5 23,-2 0 72,0 1-117,-1 1-34,0 1 0,-1 0 0,0 0 67,0-1-62,-2 0 79,0-1 129,0 0-129,0-1-84,0-2 0,0-1 56,0-2-45,0-3 505,0 1-477,1-2-118,2-3-206,0-3-68,3-6 280,0-2-364,1-2 264,1 0-113,1 0-16,0 1 240,-2 2 6,0 2 56,-1 3-39,1 1 11,-1 0 28,1 2 0,0 0 6,-1 3 16,-1-1-22,1 3 39,-3-1 152,2 1-46,1 2 18,0 2-158,0 2 270,-1 3-236,-1 0 17,-1 0 84,0 2-67,-1 0 39,1 1-56,-1 1 145,-1 2-195,1-3 39,0 0 61,0-5 0,-2-3-106,2 0 0,-2-2 336,1-1-336,0 0 0,0-4-207,2-2-6,1-4 169,2-1-96,1-2 140,0 1-68,2 0 52,-1 0-40,1 0 56,1 2 0,-2 0-51,1 2 113,-2 2-62,-1 0 0,-2 2-23,-1 0 23,0 2 0,0 0 17,-2 1 28,2 0-45,-1 0 0,2 0 34,-1 0-57,1 0 57,-1 1 330,3 6-364,-2 0 224,2 6 61,-3-3-240,0 2 404,0-2-253,-1 0-6,2-2 202,-2-1-341,2-1 78,1 2-51,-1-5 12,1 4-85,-2-5 34,1 1 62,-2-2-95,2 0-6,-1-1-879,5 0-1082,3 0 1961,9-5 0,-10 3 0,1-3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0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10192,'9'5'2705,"-2"0"-2184,-7-5 2414,0 0-2487,2 0 0,-1 0 90,2 1-169,-2 3 219,0 3-240,0 2-23,0 3 224,1 0-487,-1 2 212,0 0-240,0 0 89,0 1-6,-1-2-117,2-1 34,-1-1 55,0-1-38,0-2-102,0-1 1,1-2-2308,0 0-1081,0-3 3439,3 0 0,-3-2 0,1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0.6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38 15676,'-9'-6'2615,"2"0"-2615,7 6-4850,0 0 4850,5-11 0,-4 8 0,4-8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1.6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9 8618,'-2'-2'2162,"0"0"-347,2 2-1249,0 26-169,0-14-55,-1 21 95,0-22-241,1 0 212,-1 0-212,0-1-140,1-1 264,-2 0-236,1-2 28,0 0 45,0-1-84,-1-1-62,2-2-11,-1 0-90,1-2-353,0-8 12,1 0 0,2-7 274,2 1-184,1-1 83,1 0 213,-1 0-224,0 0 96,1 1-23,-1 1 33,0 1 113,1 2 28,-1 2 22,0 0 56,0 2-6,-1 1 174,0 2-6,-2 1-27,2 1 425,0 0-308,-2 1 61,2 3 12,-1 4 197,-1 5-220,0 1 342,-1 9-694,0-5 55,-1 4-61,0-8-274,-1-2-1043,2-3 1317,2-2 0,-2-4 0,2-2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2.1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159 1 12718,'13'8'4094,"-2"-1"-3360,-11-7 1703,0 0-2012,5 35-257,-8-19 213,2 27-319,-13-28 5,-3-2-67,-3 0-79,-2-2-335,-2-2-1008,2-5-1737,0-1-3911,4-6 7070,5-3 0,5 2 0,5-1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3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41 9744,'-3'-12'7276,"3"-4"-6151,1 12-486,2-3-398,-2 5 930,-1 2-1093,2 0-5,-1 2 134,2 5-56,-1 6-33,1 6 195,-1 6-307,0 1 167,-1 6-38,-1-1-68,0 0 118,0-1-185,0-3 0,0-1 89,0-6-77,1-1-12,-1 3 39,2-7-45,-1 3 6,1-9 0,-2-2 6,1-3-6,-1-1-969,0-2 801,1-1-347,1 0-499,2 0-622,1-4-2379,2-3 4015,1-5 0,-4 4 0,-1 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3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38 8634,'-10'-10'2476,"3"3"-1770,7 7 5993,0 0-6548,3 0 331,4 1-202,4 0-56,4-1 101,1-2-252,1-1-73,0-1 0,-3-1-162,-1 1 50,-5 2-1082,-2 0-531,0 2-1854,-1 0 3579,2 0 0,-4 0 0,0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4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8483,'12'2'3333,"-3"0"-2280,-9-2 1003,0 0-1541,19 2 34,-8-2 67,16 2-403,-13-2 89,0 0-302,-1 0 107,0-1-118,-1 0 11,-2-1-112,-1-1-292,-1 1-1175,0-2-577,1 2-4006,-2-1 6162,0 1 0,-5 1 0,1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4.7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7503,'8'8'3260,"-1"-2"-2526,-7-6 1540,0 0-1535,2 14 264,1-10-476,3 11 133,1-13-296,2 0-22,1 0 252,0 0-354,1-1 175,-1 0-84,1 0-247,-2-1 381,0 1-297,0-1-28,0 0 5,1 0-105,0-1-46,1-1 6,-1-1-543,-1-1-371,0 0-2206,2-1-3719,0 0 6839,2-2 0,-5 3 0,-3 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6.2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9106,'5'13'1792,"-2"-2"-1384,-3-11 1155,0 0-1143,0 9 392,0-2-526,0 8 128,0-4-94,0 0-124,0 1 247,0 0-298,0 0-5,0 2 224,0-2-325,0 1 208,0-1-214,0 0 57,0-1 50,0-2-140,0-1 0,0-1 67,0-2-33,0-3 268,0 0-347,0-9-218,2 0 118,1-7-40,1 0-157,2-1 208,1-1-96,0 1 62,2 0 67,-2 0-252,1 2 275,-2 2 10,2 1-44,-2 1 62,0 1 50,1 1 0,-2 1 28,2 1 62,-1 2-90,2-1 78,-3 1 56,2 2-128,-3 1 33,1 0 163,-1 0-196,2 0 145,-1 4 90,1 7 50,-2 1-117,1 4 50,-2-3 157,0-1-292,-2 0 135,1 0-196,0 0 219,0 2-247,-1-3 50,0-1 28,0-4-27,-1-2-51,0-1 0,0-1 213,0-1-281,0-6 68,0-2-106,0-5 50,2 0-11,3-1-84,3-1-34,1-1 134,3 1-66,-1 1 66,0 1 51,0 3 0,-1 1-33,-1 3 83,-1 1-50,1 2 0,-2 2-17,0 0 17,0 0 6,0 5 408,-2 2-313,1 6 218,-3 2-61,-1 0-224,-1 0 330,1 1-274,-2-2-45,1 0 44,0-4-89,-1 0-499,4-2-923,2-3-3619,3-2 5041,2-2 0,-4-1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7.1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16056,'9'2'112,"-2"-1"-3343,-7-1 3231,0 0 0,0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7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172 53 9822,'9'4'3344,"-3"-2"-2778,-6-2 1131,0 0-991,-10-10-337,5 5 163,-10-8-95,9 9-398,-1-1 219,1 1-135,-1 0-123,2 0 179,-1 1-134,1 0 112,-1 2 33,1-1-150,1 2 83,0-1-123,0 1 5,1 0 79,-1 0-28,0 0-56,-1 0 0,-1 0 85,-1 2 22,0 0-57,0 3 0,0 0 208,1 1-152,-4 3-106,4-2 90,-1 2 22,3-3-106,1 0 78,1 0 173,0 0-173,1 0-11,0 1-39,1-1 240,0 6-263,0-3 28,0 3 107,0-2-45,2-3-101,1 2 5,6-2 46,-3-2-46,4-1-5,-3-4 0,1 0-17,2 0-44,1 0-113,1-2-285,1-2 325,-1-4-197,1 0 141,-2-1-118,1-3 263,-5 2-5,2-2 16,-5 3-5,0 1 39,0 0 0,-2 1 62,2 1-1,-2 0-61,1 2 0,-1-1 101,-1 4-84,0-1 67,0 2 22,1 0 1,0 0-107,0 0 0,2 0 196,5 8-90,-2 0 17,4 9 146,-3-4-202,0 1-16,-1-2-51,0 0 0,-1-2-286,3 2-772,-2-5-769,4 1-2905,-2-6 4732,1-1 0,-5 0 0,-1-1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7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11379,'8'1'4022,"-1"0"-3260,-7-1 447,0 0-845,6-1 264,-3 1-410,6 3 113,-3 3 16,1 6-268,1 2 335,1 1-358,0 1-11,1 0 39,0-1-84,-1 1-6,1-3-374,-2-1-596,0-2 47,1-2-387,-2-1-734,3-3-1384,-1-1 3434,2-2 0,-5 0 0,-2-1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8.2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14 9374,'-3'-7'2453,"1"2"-1674,2 5 2666,0 0-3288,-2-1 246,0 1-106,-3 0-6,1 3 230,-1 2-208,-1 3 51,-1 1 39,-2 2-351,0 3 132,-4-1-139,0 2-39,-1 1 190,-1-1-163,2 1 7,1-3-40,4-2 78,1-1-128,3-2-858,2 0-806,1-5 1714,11 1 0,-7-4 0,7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8:00.0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55 8730,'-9'-10'2364,"1"3"-1659,8 7 5456,0 0-5321,1 2-363,1-1 128,4 2-230,4-3-341,5 1 318,4-1-312,3 0 4,5-3-4,2-2-29,1-3-11,-2-1 0,-1 3-17,-3 0-33,-3 2 50,-4 2 0,-2 0 89,-2 2-66,5 0-23,-4 0-90,4 2 23,-6 3 67,-1 4 0,0 4-6,-2 6 40,-1 5-68,1 21 34,-3-5-17,-1 16 79,-3-10-45,-2-2 140,0 1-73,0-3-62,1 0-11,2 16 40,-1-14-1,2 13-33,0-19 106,-2-1-5,1-2-118,-1-2 0,0 0 5,0-3-16,-1-1 17,0 9 27,1-11 85,1 8-174,-1-14 56,-1-2-17,1 0-28,-2-1 90,1-1-28,-1 6 56,0-7-79,0 4 6,0-8 0,0-2-39,0 1 72,0-3-33,0 0 34,0 2-79,0-3 45,0 1 0,0-3 28,0-1-22,1-1-6,-1 1 0,1-1 61,-1 1-145,0 1 84,1 3 73,0 0-28,-1 1-45,1-1 0,-1-2-34,0 1 29,0-1 5,0 0 0,0-1-11,0 0 39,0 2-28,0-1 5,0-1 12,0-3 667,0 0-354,-2-2-330,1 1 152,-4-2-68,-2-3-79,-2-1 23,-4-3 95,0 0-39,-4 1-84,-1 0 0,-2 0 0,-2 2-201,-1 1 201,-1 2-611,0 1-330,1 1-2806,1 0 3747,0 0 0,11 0 0,1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5.4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10298,'13'4'2605,"-3"-1"-1855,-10-3 6156,0 0-6906,3 6 79,-1 5-79,4 9 0,-1 8 0,0 8 11,-1 3 39,1 6-50,-2-1 0,0-1 62,-1-4-28,-2-5-34,1-6 0,-1-6 0,1-6 39,-1-5 0,0-5-11,0-3-1445,0-2-1619,0-10-1826,0 0 4862,1-9 0,-1 9 0,1 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6.0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94 9430,'-4'-8'2660,"1"1"-1897,3 7 2295,0 0-2442,-3 1-11,3-1-40,-3-1-184,3-1 291,2-3-246,0 0 39,1 1-185,1 1-106,-1-1 123,2 3-101,0-2 39,3 1 140,2 0-252,4-1 95,3-1-50,4 1-162,2-2 285,4 1-190,2-1-5,3 0 5,1 0-68,0 2-38,-2 0 5,5 3 0,-12-1 0,5 1 0,-14 0 11,-1 0 23,-2 0-34,2-1-34,-4 0 28,1-1-431,-6 1-470,-1 0-2129,-3 0 3036,0 1 0,-1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6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97 10763,'-8'-10'2846,"1"2"-1704,7 8 639,0 0-1254,14-13 16,-5 8-117,14-10 296,-6 13-83,3-1-140,4 1 27,4-2-257,5 2 55,2-3-150,2 1-124,1-2 135,-1 1-101,-2 1-28,-4 0-56,-7 1-67,-5 2 11,-6 0 22,-5 1-240,-1 0-1630,-1 0-258,1 0 2162,6 0 0,-7 0 0,2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7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11603,'5'12'3803,"-2"-2"-3237,-3-10 95,0 0-314,1 7-44,2 3 307,0 8 34,3 2-61,-2 2-168,0 0-281,-2-1 79,0-3-163,0-2-38,-1-4 77,0-2-50,1-4-39,-2-2 45,2-2-39,-2-1 139,1 0-111,0-1-34,3-5-84,2-3-291,3-9 106,4-3-134,2-5-63,1 2 416,2 0-12,7-3 90,-6 9-28,4-1 0,-9 12 0,-1 2 0,-2 3 28,-1 1 45,1 1 577,6 12-319,-4 0 33,6 10-67,-5-4-225,-1 0 102,-1 0-157,4 4-17,-6-6-611,4 3-1456,-6-7 2067,3-3 0,-5-4 0,0-2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8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17 11973,'5'1'4111,"-2"0"-2431,-3-1-1562,0-8-118,0 6-84,0-7 330,1 22 152,2 3 297,1 16-180,2 4-39,1 6-11,-1 4-331,-2 2 57,0 1-163,-1-4 22,0-3 6,0-6-56,0-5 0,0-5-5,0-5-522,0-5-654,0-3-500,4-5-2044,3-1 3725,4-4 0,-6-2 0,-1-1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9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176 51 11704,'0'4'3512,"1"-1"-1092,-1-3-1967,-3-18-16,0 13 51,-4-15-359,2 16 28,-3 0-85,2 2-27,-3-1 34,0 2-74,0 0 1,-3 1 95,0 2-57,-1 2-27,0 4-17,0 4 90,0 4-1,2 3 7,0 2-24,3 2 12,2 1-16,3 8-68,0-11 5,3 3 169,3-14-68,2-2-27,4-5-432,9-3-319,-2-6-63,4-5-9,-5-5 340,-2-4 91,0-1 246,0 0 5,-2 1 157,3-1 252,-5 7 34,1 3 56,-6 8-235,-1 3-130,0 0 260,1 0-125,1 6 162,2 3-77,1 7-46,0 0 140,1 0-246,-2 0 11,1 0-16,-1-3-135,0-1-6,-1-3-335,0 0-852,0-3-555,0 1-2049,4 0-2393,-1 1 6190,2-1 0,-5-3 0,-1-2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6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20 11620,'6'5'4173,"-2"-1"-3131,-4-4 1400,0 0-1697,9-12-275,-7 8-134,7-8 0,-9 11-649,0 1 251,0 6 62,-4 5 123,-1 9-123,-5 6 135,1 4-74,-1 3-55,3 0 117,1-4-117,3-2 44,2-5 34,0-2-84,1-3-258,2-3-475,1-1-1446,9-5-2867,0-2 5046,6-4 0,-9-1 0,-1-1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9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18128,'10'81'293,"1"-1"0,-1 1 0,0 0 0,-2-6 0,0 5 0,2-15 0,2-36-601,12-58 179,4-1 129,-6 9 0,0 5 0,-7 9-22,0 4 27,-2 1-5,0 2 62,0 0-62,-2 3 263,0 3-101,-2 3-72,-1 1 151,-1 1-241,-1-1 128,-1 2 35,-2-1-152,-1 1 90,-1-1-17,-1 1-28,0-1 190,-4 0-240,-3-1 55,-15 4-55,0-4 72,-11 2-78,7-6-117,-2-2-135,2-3-414,3-1-561,4 0-823,6-1-2504,4-4 4554,5-2 0,2 1 0,2 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0.7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21 12556,'-11'-11'3937,"2"2"-3444,9 9-73,0 0 39,-24-1-44,12 9 190,-18 5-6,18 13-319,2 6 73,2 8-62,1 5-207,3 5 191,0 4-35,2 1-60,2 2 66,0-3-240,0-5 78,0-4-79,0-7-5,0-6 23,3-6-23,0-4-297,3-7-364,-1-3-1260,0-6-728,2-3-2633,-1-2 5282,0-4 0,-2 2 0,-2-2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0.9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9 120 13950,'-5'-9'5070,"1"3"-4163,4 6 319,0 0-856,36-13-219,-13 6-118,30-11-33,-23 9-425,-1-2-1328,4 0-3999,-3 0 5752,2-2 0,-15 7 0,-6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1.9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9279,'3'7'3551,"1"-2"-2554,-4-5 1708,0 0-2285,0-5 28,0 4-140,0-3-240,0 4 38,0 0 331,3 6 78,1 3-27,5 9 122,2 5-246,1 3-145,2 4 173,0 0-286,-1 2 40,1-2-96,-2-3-44,-2-2 55,-2-6-61,-2-3 11,-2-5 17,-3-5 56,0-3-78,-1-2 44,-1-9-50,-1-3 0,-1-10-56,0-3 56,2-1 0,1-1 0,3 0-22,3 1 22,5 2 0,5 3 0,2 1-11,3 5-45,1 2 50,3 4-369,2 2-386,1 2-410,2 2-252,-1 1-475,1 1-802,1 0-3868,-2 0 6568,-1 0 0,-13 0 0,-5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2.4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22 10573,'6'5'3428,"-1"0"-2499,-5-5 1105,0 0-1558,-10-14-247,4 10-156,-9-9 129,5 12-74,0 1 74,-1 5 117,-1 4-32,1 7 49,0 4-28,3 1-230,2 2 112,3-2-134,2-1 40,1-4 128,1-2-168,3-5 89,2-3-145,5-4-50,1-1-96,3-3-263,1-4-167,1-4 149,1-4 35,0-1 196,0 1-11,-1 3 33,-2 2 169,-2 5-79,-2 2 84,-2 2 151,-1 3 168,0 4 0,-1 4-195,-1 0-124,-1 0 0,0-1-191,-2-3-565,0-1-1013,-1-2 1769,5-2 0,-5 0 0,5-2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3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9962,'13'3'4218,"-3"-1"-2734,-10-2 1053,0 0-2010,12 32-140,-7-15 55,9 28-291,-10-23 45,-2 3-28,2-2-162,-2 1 168,1-3-174,0-2 44,-1-4 12,0-1-11,0-5-45,-2-2 67,1-3-61,0-2 112,-1-2-208,3-6-229,0-2 61,2-8-50,2-1-17,1-2 320,2-2-57,3-2 62,0 1 45,2 0-11,-1 3 50,1 3 56,0 3-34,-3 4 180,-2 3-202,-1 2-23,-1 3 85,-1 0-45,4 8 5,-3 2-39,4 10 157,-5 2 28,-1 4 0,-2 1 45,-1-1-297,-3-2 67,1-3-67,-1-4 84,0-3-34,0-6 18,0-2 94,0-4-128,0-1 16,0-6-50,2-4-230,2-10-16,11-21 140,1 6 106,8-12-62,-2 16 56,-3 7-38,-2 5 44,-3 7-6,-2 4 12,-3 4 50,-1 3 11,5 1-67,-3 5 33,4 5 7,-5 6 245,1 4-78,1 3 29,-3 1 112,3 0 77,2 8-307,-4-10-68,3 3 118,-6-14-168,0-2 0,-1-3 0,-1-2-33,0-2-7,-1-1-156,1-1-891,1 0-44,2 0-1048,2-4-2307,2-7 4486,5-10 0,-6 8 0,0-2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3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7 157 12651,'0'3'5276,"0"-1"-2397,0-2-2633,28-2-218,-15-1 45,21-3-112,-24-2 39,0-2-129,-2-2 79,-2-2-208,-1-1 169,-3-2 5,-1 0-12,-1 1 57,0 2 17,0 3-29,-1 3 51,-3 3-33,-2 2 33,-3 3 95,-2 0-95,-1 2 285,-1 3-111,0 4 0,1 5 94,1 2-77,2 4 139,0 2-39,3 2-167,1 2 442,3 9-325,1-8 67,1 5-230,2-12 174,2-3-117,2 0-130,4-3 163,-1-1-101,8-4-67,-2-4-50,8-2-521,-2-3-628,-1-1-672,4-5 1871,6-7 0,-15 5 0,3-2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4.5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2 11558,'-8'-1'5109,"2"1"-3944,6 0 2162,0 0-3075,2 0 106,-1 2-117,2 1 107,-2-1-242,-1 0 45,0-1-235,-4-1-319,1 0-1227,-4 0-4380,2 0 6010,2 0 0,1 0 0,1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5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22 11704,'-2'-2'5176,"1"1"-1748,1 1-3076,2 2-262,-2-1 151,3 2-90,-3-1 56,0 0 140,0-1 281,0 0-269,1-1-91,1 1 141,1-1-179,0 0-62,1 0 123,-1 0-285,3 0 128,-2 0 17,2 0-151,0 0 235,1 0-134,0 0 0,-1 0 101,-2 1-197,-1-1 23,-1 1-101,-2-1-100,-6-2 78,1 0-236,-6-2 326,6 0-29,1 1 23,3 2-219,1 0-834,-2 1-2700,1-2-6067,-2-1 9524,2-3 1,-1 3 0,2 0-1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3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8584,'10'8'3109,"-2"-2"-2218,-8-6 3483,0 0-4385,2 0 11,1 0-219,3 0-10,0 0-993,3 0-978,0 0 2200,2-1 0,-5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7.7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9940,'9'8'3590,"-2"-1"-2330,-7-7 1457,0 0-2146,6 48 28,-5-27-268,5 38-135,-6-41 191,0-1-214,0-1-49,0-1 21,-1-3-134,-1-3 34,0-2 67,0-4-39,1-1 129,0-2-376,3-7-56,4-3-425,4-9-12,6 0 264,1-2 106,1 2 263,-1 4-5,0 1 39,-2 5 90,0 2-85,-2 3 29,-1 2 39,-1 1-23,0 1 275,0 3 34,0 4 106,0 6-11,0 5-113,-1 2-16,1 1-23,-2 1-162,-1-2 23,0 5-214,-2-8-643,-1 2-1474,-2-7 2168,-2-3 0,0-3 0,0-2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4.5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 8634,'14'0'2286,"-3"0"-1558,-11 0 426,0 0-1003,24-5 40,-15 3-29,18-5-117,-21 5-90,-1 1-72,-2 0-589,0 1-185,-1 0-223,0 0-2717,1 0 3831,2 0 0,-3 0 0,0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5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7884,'3'14'1966,"-1"-3"-1596,-2-11 778,0 0-482,12 3-391,-7-3 73,11 3-29,-10-3-67,2 0 101,0 0-174,2 0 11,-1 0 51,2 0-230,-1 0 51,1-1-62,-1-1 28,0 0-146,-1-1-139,-1 2-623,-1 1-1041,0 0 1921,-2 0 0,-2 0 0,-2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5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8668,'7'13'2190,"-1"-3"-1422,-6-10 419,0 0-873,23 1-191,-12-1-89,19 1-68,-17-2-632,1-2-1228,-1 0 1894,0-1 0,-6 2 0,-2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6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 9257,'8'7'2430,"-1"-2"-1785,-7-5 710,0 0-789,16 0-236,-8 0 101,12 0 0,-12-1-307,1-1-51,-1 0-73,0 0-96,-2 0-111,-1 1-650,1 0-543,5-1-454,3 0 1854,4-2 0,-8 3 0,-1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6.6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9352,'10'8'2997,"-3"-2"-2236,-7-6-195,0 0-566,28 0-45,-17 0-504,22 0-633,-23-1-1893,-1-1 3075,1-2 0,-5 2 0,-1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1.0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22 9335,'6'8'2352,"-1"0"-1713,-5-8 728,0 0-936,29 1-319,-17 4 330,21 1-436,-25 5 50,-2 0 414,-3 2-464,-1 1 123,-2 2-129,-7 1 95,-4 1 11,-8 0-106,-5-1-123,0-1 89,-1-5-234,1-2 228,4-5-49,2-2-197,4-2 219,3-6-907,4-12 654,4-2-44,6-7 292,5 8-24,7 1 96,3 3 146,10-2 16,-6 8 219,4-1-179,-9 8 134,-1 0 84,-1 2-230,1 0 101,-4 0-128,0 0-57,-3 4-33,0 6-62,-5 2 68,0 5-29,-4-1 113,-4 1-118,-3 1-40,-7 1 85,-5 0-96,-14 4-330,7-9-291,-8 0 229,10-10-224,2-3 23,2-4 95,4-6-404,4-5 68,4-7 420,3-2-655,8-9 1014,6 9 61,6-4 173,3 12-50,2 3 219,-1 3 117,0 4 124,-2 1 828,8 3-705,-8 1 184,5 0-430,-9 3 156,0 1-213,-1 4-364,-1 1 68,0 1-40,-4 1 28,-2 2 236,-2 9-298,-2-4-33,-7 8-67,-5-7 50,-9 0-335,-6-2-114,-17 1 24,10-9 352,-9-1-375,17-8-201,3-9 285,5-5-39,5-11-140,5-3 145,3-13 415,5 11 39,5-5 152,3 19 16,5 3 46,2 3-1,2 5 179,1 1 722,11 3-576,-7 0-118,6 1 24,-9 4-343,-2 2-12,-1 4-10,-3 2-28,-2 1-68,-4 0 17,-3 1 185,-2 8-218,-3-5 39,-5 9 55,-6-8-100,-8 2-67,-6-2-151,-2-2-241,-2-4 22,-10-6 44,11-2 141,-5-11-179,15-3 274,4-7-207,4-3-151,3 0 330,5 2 23,1 0 162,3 2 73,14-7 251,0 6-49,12-6-169,-6 8 359,2 1-202,0 1-28,-1 2 57,-2 1-96,5 2-196,-7 4 33,2 1-22,-9 3-11,-3 4 34,-1 3 263,-2 4-207,-3 3 50,-1 1-101,-1 1 124,-5 10-152,-5-5 84,-8 6-28,-5-9-67,-5-1 0,-2-2-157,-1-4-78,1-3 101,1-4-208,2-2-319,-7-6 325,12-2 101,-2-6-12,15-1-290,4 0 531,2 1-28,5 2 34,3 0 185,11 1-84,-1 3 45,6 2-74,-7 3 332,-2 2-320,-2 3-51,-2 4-33,-4 3-789,-3 2-387,-2 1 1176,-12 5 0,9-10 0,-9 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3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1460 7431,'3'0'2520,"-1"0"-16,-2 0-1922,-2-5 12,1 4-236,-1-5 309,2 6-79,0-1 269,0 0-739,0-1 128,0 1 73,0-1-319,2 2 0,1-1-39,3 1-34,1 0 73,2 2 0,0 1 23,0 4-23,2-1 0,-2 2 5,0-2 79,-1 0-84,-2-2 0,0 0 0,-1-1 40,0-2 4,1-1-44,1 0 0,-2 0-5,1 0-18,1 0-16,1-4-45,-2 0 11,1-4 73,-2 0 0,-1 0-50,1-2-163,2-6-44,-2 1-191,2-6 44,-1 3-100,1-4 56,0-1-39,1-4 5,-1 1 376,1-1 27,-1 3-240,4-5 129,-3 8 145,2-4 39,-2 10-16,0 0 22,0 2 218,1 1-151,-1 1 454,6-2-459,-4 5-12,5-2 1,-6 7-51,3 1 5,1 2-5,0 0 325,1 0-107,1 2-50,-2 1 443,5 4-387,-4-2-6,2 1-100,-4-3 190,0-1-190,-2-1-45,0-1 123,-1 1-84,3-1-112,-3 0 45,2 0 67,-3 0-112,0-4 0,1-1 5,0-3-5,-1-2-218,-2 0 78,-1-1-163,0-6-212,-3 4 229,0-6 196,-1 5-554,-1-2 292,0-2-136,0-1 102,1-4 285,1-11 101,0 8 0,2-6 90,0 13-34,0 2-56,1 1 56,2 2 84,1-1 78,0 2 124,2 0-51,9-4-101,-4 6-117,7-2-73,-5 8 235,1 1-5,1 3 89,0 0 90,1 1-89,8 0-46,-8 0-184,5 0 263,-10-1-152,0 0-78,2-3 101,-2-1-145,3-3-79,-1 0 0,-1-1 22,5-4-22,-7 3 0,3-3-84,-7 1 51,-1 2-12,-1-1-11,-1-1-241,-2 1 286,1-1-174,-4 0-481,1-6-153,-2 2 584,0-4-118,-1 3-50,0-2 174,-2-3 139,2 1 90,-2-1 196,2-3-196,0 7 129,0-1-79,3 9 219,0 2 0,4 0 196,1 1-90,1 0-319,1 1 17,2 2-45,1 2 17,2 1 291,8 1-78,-4 3 274,6 1-443,-7 2 208,0 1-79,-1-2 314,7-1-408,-8-2-35,5-1 118,-11-1-207,-3 0-106,-3 0-835,-2-3-112,-1-4 594,-1-6-538,-2-6-246,-2-18 789,1 7 325,-1-10-156,4 14 245,1 4 40,3 5 107,3 3 5,4 4 269,11 1-51,-4 5 40,7 1-40,-6 3 152,-2 0-482,-2 0-247,-3 0-1125,-2 0 1372,-3 0 0,-5 0 0,0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6.1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1085 7867,'-4'-8'1036,"1"2"-861,3 6-669,0 0 494,0-3 39,0 1 51,0-2-12,0 0-67,0 0 135,0 0 308,0-1-196,0 1-236,0 0-22,0 0-33,0 0-303,1 0-247,1-1-145,1-1 291,0 1 303,0-1 134,0 0 699,-1-1-542,-1 2-39,0 0-62,-1 3-56,0 0 633,0 1 387,0-1-522,0 1 112,0-1-83,0 1-85,0-2-4,0 1-13,0-1 12,0 1-196,0-1 632,0 2 343,0-1-689,0 1-354,0 0 96,0-1-213,0 0-6,0 0 68,0 1-6,1 0 11,0 0-128,2 1 5,-1 0-23,3 0-50,0 0 73,2 0 0,0 0-33,1 3 89,1 1-56,-2 0 0,2 1 56,-1-2 17,2-1-68,-1-1 40,2 0 28,0-1-17,2 0-56,0 0 0,1 0-17,-2-1-78,0-2 50,-2-3 45,0-3 0,-2-1-73,0-1-28,-2-2-16,1 0-124,3-11 56,-2 6 185,2-9 0,-4 9-106,0-2 33,1 2-73,-1-1-156,0 0 235,1-7 67,-2 7-45,2-5-112,-1 9 146,-1 1-45,1 2 56,0 0 90,-1 3-85,1 0 68,0 3-34,1 0-39,-2 3-89,2 1 89,0 2 39,2 0-6,0 1 152,1 2 78,0 1-251,0 1 167,0-1-101,1-1 157,-2-1-184,0-1 78,-2-1-68,-1 0-55,-1-2-12,2-2-123,-1-2-330,0-8 84,-3 3-191,0-6 39,-3 3-307,1-2 515,-1-2-28,0-4-135,0-2 118,0-3 78,0-2 107,3-12 61,1 12 12,3-5 106,1 15 11,1 4 174,1 2 56,1 1 39,1 2 431,8-4-246,-2 5-123,5-2-74,-4 6 186,1 1-258,0 2 17,-1 1-51,0 0-162,-2 1 236,-1 0-96,4 0 174,-7 0-309,3-1 169,-8 0-68,0-2-106,-2 1 0,-2-4-442,2 0-1250,1-12 141,-2 2-96,0-16-1204,-4 5 2851,-1-7 0,0 16 0,0 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6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0 106 8909,'0'3'3064,"0"-1"-1132,0-2-1377,43 0 122,-26 0-335,32 0 28,-38 0-191,-1-1-179,-4-2-459,-2-3-1406,-2-3 532,-2-9-3454,-3-2 4787,-1-7 0,1 12 0,0 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6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0 108 8030,'9'18'6172,"-2"-4"-5024,-7-14-492,0 0-482,33-8 94,-19-1-268,25-9-392,-30 1 180,-3-1-506,-2 1 399,-2 0 246,-1 3 73,0 4-123,-1 3 123,0 4-1162,0 2 1,0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8.5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12528,'1'13'3797,"-1"-4"-3298,0-9 537,0 0-555,8 20 198,-4-4-47,6 19-296,-4-6 73,-2 2-269,1 1-39,-1-1-45,-1-4 5,1-2-55,-2-6-6,-1-4-414,-1-6-398,0-3-595,0-4-1421,3-2-3092,-1-7 5920,4-5 0,-4 3 0,2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03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59 11894,'0'8'2885,"0"-1"-2129,0-7-492,0 0-135,0 4-129,0 2 89,0 8 18,-1 2-74,-1 4 90,-1 3-50,2 2 50,-1 2 174,2-1-246,0 1 89,0-3-12,4-2-77,2-2 61,4-4-112,1-3 5,1-4 270,2-2-242,1-2 119,1-2 44,3-3-163,0 0 141,0 0-73,10-6 179,-7 0-280,8-7 106,-10 0-106,2 0 84,-3-3-34,7-5-50,-10 3-67,3-4 45,-10 7-57,-3-1 79,-3 0-436,-1 0 424,-1 0-72,-1 0 84,-2 0 28,-5-5-39,0 5-112,-6-3-207,2 7 296,-3 0-106,-1 0-56,-3 3 157,-1 0-107,-10-2 146,7 5-101,-6-1 12,9 4 83,1 0 6,1 2-28,1 0 28,1 1 0,0 0 0,2 0-101,-5 2 101,4 2 0,-2 1 6,3 3 0,2 0-6,1 2 0,0 0-28,1 1-17,-1 6 45,3-4-11,0 4 22,2-5-11,2-2 0,1-1 0,1-2-45,0 0 95,1 1 146,0-3-151,2 2-6,2-3-39,3-1 73,0 2-11,1-1-62,0 2 5,1-1 63,0 1 10,3 0-78,-3-1 6,3 1-1,-5-2-5,1-1 6,-1-1 201,0-1-151,1 0-34,7-1 62,-3 0 51,6 0-135,-4-2 45,0-1 61,0-3-72,0-1-34,-1 0 0,-2 1 5,-1 0 23,-3 2-28,-1 1 79,0-2-35,0 3-44,0-3 0,-1 2 56,1 0 112,1-2-56,0 1 40,0 0 94,3-1-246,-2 2 0,0-1 68,-3 3 55,-3-1-61,1 2 50,-1-2 101,0 2-152,1-2-122,1 2-35,1-1 46,-2 0 50,1 1 0,-2 0-39,-1 0 44,1 0-5,-1 0 34,0 0 61,2 0-56,0 0-27,0 0 167,2 0-101,-1 0-78,2 0 0,-1 0-207,0 0-107,0 0-1445,3 0 1759,5 0 0,-5 0 0,1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8.4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7862,'4'9'3271,"-1"-2"-2599,-3-7 2655,0 0-3378,-1 7 107,0 3 180,-2 10-113,1 3 29,-4 5 100,2 1-185,-3 2-67,1-1 0,1-1 39,0-2-22,1-4-17,-1-2 45,1-5-6,-1-4-39,1-2-11,0-3-320,-1-1-442,1-2 246,-2 0-133,0-2-242,0 0-482,-3-1-2486,0-1 3870,-2 0 0,5 0 0,1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8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34 8287,'-2'-7'3008,"0"2"-2409,2 5 348,0 0-571,6-10 38,-3 8 157,3-8-336,-4 10 219,0 0-45,-1 0-230,1 0 298,2 0-192,1 0 51,2 0 151,1 0-341,3 0 84,3 0 16,2 0-201,2 0 308,1 0-202,3 2-22,0 1-17,1 2-51,-1-1-72,-2 3 11,-2-2-414,-3 3-1250,-2 6-1181,-6 4 2845,-4 16 0,-3-18 0,-3 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13.3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7632,'4'3'1737,"-1"-1"564,-3-2-2093,8 0-35,-5 0-173,5 1 6,-6 0 16,-2 0 29,2 1 77,-2-1 153,1 0-270,0 0 241,0 0 123,0-1 449,0 0-802,1 1 45,-1 0-11,1 1 140,0 0-190,0-1 50,1 1 235,0 0-246,0 0 50,0 0-67,-1 0 17,0 0 78,1 2-123,-1-2 73,0 1-23,2-1 1,-2 1-51,1-1 5,1 3 85,-1-3-90,1 1 101,-1-1-29,-2 0-32,2-1-40,-1 1 0,1-1-6,1 2 40,-1-1 0,3 2 95,-1-2-68,0 1-61,0 0 0,0 0-5,-1 0-1,1 0 6,-1 1 0,0-2-84,-2 1 45,0 0 0,0-1 39,-1 0 11,1 0-11,-1 0 0,1 0 224,1-1-224,-1 0 0,0-1 0,1 1 11,-1 0-11,1 0 0,-1 1-6,0 0-22,1 1-11,-1 0 22,1-1 12,-2 0 5,1 0 0,-2-1 50,1 1-44,0-2-6,0 1 0,1 0-56,-2 2-6,2-1 68,0 2 55,1-2-16,0 2-45,-1-3 0,-1 0 6,0 1-29,1 0 23,-1 0-16,0 1-74,1 0 84,-1 1-33,0 0 39,0 0-17,0 0 62,1 0-22,0-2-7,-1 1 40,0-1-61,1 0-1,0 1-39,0 0 45,0 0 0,-2 0 17,1 1 34,0-1-51,1 0 0,0 0 44,0-1-44,0 0 6,-1-1 67,0 0-12,0 1-66,1-2 5,0 1 0,-1 0 0,0 0 5,1 1 18,1 1 44,0 0-73,0 0 6,1-1 0,-2 1-33,1 0 33,-1 0 50,0-1-11,-1 0-39,0 0 0,1 0 12,-1-1 49,1 0-61,-2-1 84,1 1-28,0 1-61,0-2 5,-1 3-34,1-1 28,0 0 12,-1 1-6,2-1 78,-2 0-33,2 0-45,-2-1 0,1 1 39,0-1-33,0 1-6,1-1 56,-1 1-22,1 0-40,0 0 6,-1 0-28,1-1 28,0 1 0,-1 0 17,0-1 39,0 1-56,1-1 0,0 0-6,0 1 1,0 0 5,-1 0 22,2 0 17,-2 0-44,2 1 5,-2-1-6,0-1-61,0 1 78,0 0-11,1 0 28,0 0 22,0-1-50,1 2 0,-1 0-28,2-1 62,-2 1-34,1-2 17,-1 1 33,-1-2-55,0 1-18,1 0-22,-1 0 45,1 0 0,0 1 17,-1-1 56,1 1-73,-1-2 0,1 1-17,-1-1-22,0 1 45,0-1 50,0 1-56,0-1 0,1 1-51,-2 0 57,2-1 27,-1 2 7,0-2-40,0 1 0,0 0-17,0-1-39,1 1 61,-2 0-5,1 0 28,0 0-28,-1 0 0,1 1 0,-1-2-11,1 2 17,0-2 44,-1 1-50,2 0 0,-1 0 0,0-1-22,0 2 22,0-2 0,-1 2-6,1-1 40,0 1-40,1 0 6,0 1-5,1-1-7,-1 1 18,2 1-6,-1-1 101,1 1-34,0-1-67,-2 0 0,2 0 0,-2 0-28,0-1 62,-1 0-23,1 1 34,-1-2-51,0 0 6,0 0-22,0-1 22,0 1-6,0-1 23,0 0-17,1 0 56,-1 0 33,1 0-133,-1 0 49,0 0-2240,0 0-3579,0-2 5814,0-4 0,-1 2 0,0-2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18.6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728 548 9430,'14'0'1809,"-3"0"-1221,-11 0 4067,0 0-4431,0-3 185,0 3 901,0-3-643,0 3-459,0-1-124,-1-1 5,-2 0-38,0 0-51,-2-2 0,-1-1-34,-3-3-134,-4-1-572,-3-1-22,-7-4-66,-6-1 329,-6-4-66,-6 0 262,-4-5 213,-4 1-319,2-3 409,0 0-45,4-2 79,5-1-96,2-2 62,4 0 0,1-1-61,1-2-404,1 3-61,3 1 134,0 6 392,-17-8 0,26 19 0,-13-5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19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 9134,'13'12'2016,"-3"-2"-1300,-10-10 545,0 0-987,-2-2 320,2 2 1596,-2-2-1669,2 0 22,0 1-240,0-1-147,0 0 444,0-1-337,0 1-84,0-2 46,0 1-158,0-1-73,0 0 6,0 1-33,0-1 33,0 1 11,0 0-5,-1 0 111,1 1-66,-1 1-657,1 1 612,-1 7-6,1 1 56,0 8-51,0-1-10,0 0 5,0 1-12,0-3-21,0 0 33,0-1 0,0 0 67,0-1-61,0 0-6,0-3 0,0 0-12,0-2 7,0-2 5,0-2 0,0 0 39,0-2-123,0 2-280,0-1-22,0 2-438,0-1-604,0 3-1271,-1-1 2699,-1-1 0,1-1 0,-1-1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1.1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51 6736,'-8'-1'980,"2"0"-414,6 1 353,0 0-723,3 0 84,-3 0 1170,2 0 2605,-1 0-3349,-1-1-655,3 0 240,0 0-106,1-1-180,3 1 348,1-1-263,2-1 33,0 0-5,3 0-40,-3 0-78,3 0 0,-1-2 6,1 1 55,1 0-55,-1 0-1,-1 1 18,-2 0-23,-2 1-51,-2 2-21,-3 0 16,0 0 44,-1 0 24,0 0-12,0 0 72,2 0 12,-2 0-84,2 0 0,0 0 6,0 0 0,0 0-6,0 0 0,-1 0 33,0 0-27,-1 0-6,1 0 0,-2 0-17,0 0 51,0 0-34,1 0 240,0 0-240,0 0 0,0 0 34,-1 0 151,0 0 145,0 0-11,1 0-307,0 0 116,-1 0-128,2 0 34,-1 0-40,0 0-2603,-1 0 749,-5 2-2313,-1 2 4173,-4 1 0,4-1 0,1-2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2.9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 10315,'11'2'2459,"-3"-1"-1776,-8-1 393,0 0-684,3-9 201,-2 7-206,2-7-12,-2 8-55,-1 0-74,2-1 124,-2 1-124,2-1-145,-2 1 302,1-1-112,-1 0-95,1 0-45,0 0-67,0 0-61,0 0 16,1 0-151,-2 1 112,1 9 174,-1 4-169,0 11 248,-2 5-253,-1 4 34,-2 2-1,-1-1 1,1-1-29,1-5-5,1-3-39,1-5-331,0-2-694,1-2-431,-1-4-662,2-3-1663,-2-3 3820,2-4 0,-1-1 0,1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3.4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9582,'1'4'2923,"-1"0"90,0-4-2542,0 2-23,0 5 101,1 4-297,1 7 185,1 2 72,1 2-301,0 1 77,0 0-234,1-1 38,-1-1 203,2-2-292,0-1 90,0-2-90,-1-2 89,1-3-72,-1-2-17,0-1-39,0-3-79,-1-1-958,0-1-66,0-1-1575,1-1-2390,0-1 5107,1-4 0,-3 4 0,-1-4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4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2 133 9279,'-1'-10'2543,"1"2"-1507,0 8 1888,0 0-2269,31-3 23,-11-3-118,28-4-163,-17-3 119,4-2-444,1-1 12,-3 0-84,-5 3 6,-7 4-12,-9 2-307,-4 3-645,-5 2-1092,-2 2-5909,-1 0 7959,-5 0 0,3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6.6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33 175 10321,'-3'-10'2487,"0"2"-2123,3 8 885,0 0-757,-9-5 147,6 4 5,-8-5-151,10 6 112,-1-1-67,2 0-135,-1-1 168,1 1 247,0-1-398,0 1-268,0-2 49,0 1-117,0-2-78,0 0 139,0-2-145,2-1 0,2-1 0,5-3 62,4-1-57,5-3-5,5 0 0,6-1-56,2 3 56,5 2-33,-1 5 22,1 3-124,0 5 135,-1 7 0,0 6 6,-1 7-17,-2 5 22,-1 1-17,-2 3 6,-1 0 0,-3-1-50,-1-2 50,-3 0 0,-2-4-39,-3 1 16,-2-2 23,-2 1 0,-2 0 17,-2-2-22,-1 0 5,-2-1 11,0 8-11,-3-7 0,-1 8-6,-1-8 17,-1 0-11,-5 3 45,-3-2 17,-4 0 55,-11 6-44,5-7-39,-9 4-29,7-12 141,-1-1-79,0-2-17,0-4 74,0-1-119,-9-4-5,7-1-168,-6-1-78,10 0-812,4 0-2062,2-5 3120,4-5 0,4 3 0,3-2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8.8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17792,'28'70'2107,"-4"-9"-1682,-13-34-268,-2-2-39,0-2-18,-1-3-100,0-4 0,-3-3 0,0-3-403,-2-3-302,-1 0-808,-1-4-240,-1 1-1187,0-3-3227,-4 0 6167,-3-3 0,2 2 0,-1-2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4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9 8282,'-10'-1'3288,"2"0"-2476,8 1 1031,0 0-1843,-2 1 0,0 1 179,-2 1-67,2 1 11,-1 1 179,0 1-290,-1 0 105,2 2 68,-1 1-185,2 1 353,0 1-168,1 1 0,0 0 285,0-1-335,4-2 78,3-2 11,4-3-157,2 0 314,1-3-157,2 0 0,-1-1 140,1 0-292,-2-4-72,0-1 0,-2-4 51,-3-1-326,0-4 12,-5 2 95,-1-2-162,-3 3 16,-2 1-173,-5 1-375,-14-1 105,2 4-117,-9 0 214,9 2-814,-1 2-1881,2 1 3355,2-2 0,7 2 0,4-1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5.8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27 7453,'-4'-3'1781,"1"1"532,3 2-1663,-2-5 185,2 4-421,-2-4 23,2 4-101,0-1-174,0 0 785,0 1 140,0-1-102,0 1-985,0 0-11,-2 1-67,-3 0-62,-2 0 140,-7 1-532,-5 4-561,-6 4-788,-9 5-5146,-1 1 7027,-2-1 0,18-6 0,5-3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8.0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1 285 9918,'13'-1'4133,"-3"0"-2901,-10 1 1098,0 0-1764,9-11-23,-1 4-307,8-9 257,-4 7-168,3 0-225,-1 0 164,2 2-220,-2 0-10,1 2-12,-2 2 29,2 1-102,1 1 29,0 1-56,1 0 10,2 2 24,0 2 44,1 3-45,-2 3-11,0 1 50,-3 2 6,-1 1-129,-3 0 90,-2 1-34,-3 0-184,0 6-23,-4-5 274,-1 4-78,-1-7-309,-5-2 181,-3 0-259,-7-1 130,-1-1-74,-8 0 309,6-4 22,-4 1 84,9-5 5,3 0-5,1-1 96,1 0-46,3 0 28,0-2-78,1 0 0,1-3 124,0 0-119,2-1 135,0 0 0,1-2-56,0 2 39,0-7-83,0 4 167,2-3-202,0 3 102,2 1 78,1 0-180,1-1 113,0 1-79,2-1-33,0 0 190,5-3-106,-4 4-28,3-2 50,-5 4-112,1 1 0,0-1 44,-1 1 29,2 0-62,0-2 29,0 2 83,3-4-90,-4 3-33,0-1 34,-2 1-51,-2 1 62,2-1-45,0-1 0,-1-1 73,3 1-124,-1-2 51,5-4-22,-3 2 22,2-3 0,-6 4-34,-1 1-257,-1 1 286,0 1-321,-1-1-1147,1-6-739,-1-1 2212,0-11 0,-2 14 0,0-3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30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11 287 10237,'-6'-5'3248,"1"1"-2452,5 4 1248,0 0-1618,0-2 207,3-1-505,0-3 214,4 1-51,1 0-280,0-1 348,0 3-303,0-2-11,0 4 27,1-1 35,1 2-113,2-1 6,1 1-61,2 0 16,-1 0 50,2 0-5,-2 0 0,0 0-50,0 1 39,-1 2 11,-1 3-17,0 0-22,0 2 39,-1-1-51,1 5-5,-3-3 45,1 3-39,-4-3-29,-1-1-5,-1 1 51,-1-2-85,-1 1-285,-1 3 313,0-2 57,-1 3-57,0-5-11,-2 2-78,-4-1-34,-3 0 202,-3 0-773,-10 0 387,5-2-52,-6-1 382,8-3-124,-1-2 191,4 0 62,1 0 89,4 0-44,2 0-23,4-4 168,0-5-39,1 0-107,0-4 298,2 4-399,2 0 107,2 0-84,2 0 11,1 0 225,3-3-80,-3 2 124,3-3-302,-4 4 196,2-2-202,0 1 50,-1 1 191,1-1 22,2-4-112,-2 4-61,3-5-90,-4 5 0,1 0 5,-2-2 46,1 1-51,-2-1 11,1 2 45,-2-1 28,0 2-84,-2 2 67,0 0-128,-3 3 61,-1-2 0,0 0-40,0 0-60,0-1-298,0-3-358,0 2 493,-1-4-583,-3 3-286,-1-3-503,-5-1 1635,-4-6 0,6 9 0,-2-2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8.3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90 9470,'-1'-9'2368,"0"2"-1874,1 7 3746,0 0-3888,2 0-16,2 0-280,3 0 348,2 0-326,3 0 79,1-1 72,4-1-195,2 0-34,4-2 0,3 0-426,5-2 62,7-1-879,5-2-1630,14-2-3406,0 1 6279,3 0 0,-28 6 0,-10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7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9430,'5'14'1563,"-1"-3"-1199,-4-11-392,0 0-5187,39-4 5215,-25 2 0,26-2 0,-36 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7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11 9559,'-3'-1'2671,"1"0"-850,2 1-1227,12 0-197,-3 0-257,9 0-123,-7 0-17,1 0-778,-1-1-740,4 0-2352,-2-1 3870,5 0 0,-10 1 0,-1-1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9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9811,'9'3'2016,"-2"0"-1198,-7-3 644,0 0-1227,2-2 140,-2 2-106,2-2-28,-1 2 280,3 3-207,0 4 112,4 6 72,0 7-212,2 6 178,-1 9-184,2 7-207,0 7 207,-1 5-246,-1 1 27,-2 2-61,-2-2-100,-3-1-572,-2-3-247,-9-1-1333,-9-2 2252,-20 8 0,17-28 0,-5 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01.0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17 340 9895,'-9'-4'3142,"2"1"-2262,7 3 772,0 0-1036,5-15-353,-1 7-123,4-12 101,-3 10-235,-2-1 72,1 0-78,-2 0 0,0 0 17,0-2-11,-2 0 33,1-2 28,0 0-61,2-1-6,-1 3 0,1-2 0,0 2-51,2 0 51,0 0 0,2 0-28,3-5-45,-2 4 68,0-3 5,-3 8 0,-1 2 5,-1 2-5,-1 1 90,-1 2 39,0 0-84,0 1 162,0 0 465,0 0-353,0 1 634,0-1-953,0 0 0,2 1 112,1 0-56,3 4 33,0 1-10,4 5 27,0 2-106,3 2 0,2 3 39,2 2-5,1 3 0,5 2-68,2 1-240,5 1-1368,9-3-5609,1-3 7251,5-8 0,-21-5 0,-7-6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33.0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 7375,'1'6'2022,"1"-1"-1877,-2-5 3490,0 0-3539,1-3 172,-1 3 1211,1-3-1479,0 3 201,4 0-150,2-2 341,5-1-268,0-1-29,3 2-11,-1-2-73,-1 3-17,-4-1 6,-1 1-67,-3 1 17,-1 0 89,-2 0-39,0 0 67,1 0-11,-1 0-56,0 0 0,0 0-3747,-1 0 3747,-5 1 0,3 0 0,-4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9.1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 15676,'0'8'2727,"0"-2"-2094,0-6 874,0 0-975,58-5 128,-20 3-166,50-4-365,-34 4 28,-1-1-107,-5 2-50,-5 0-190,-6 1-623,-4 0-245,-2 0-1575,0-1-1226,5-2-1373,-1-2 5232,3-3 0,-18 4 0,-6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2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0 10601,'2'7'3618,"0"-1"-2543,-2-6 231,0 0-758,0-4-77,0 4-186,0-4 393,0 3-145,0 1-808,0 8 269,-2 5-28,-1 10 34,-3 3 6,-1 4-6,-3-1 0,0 2-6,-1-3-324,0-2 196,2-3-197,0-4-369,3-3 185,2-5-998,2-1-559,0-5-2375,2-2 4447,0-2 0,0-1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3.5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9520,'9'11'2980,"-2"-2"-2364,-7-9 2072,0 0-2492,0 4-196,2 1 230,0 5-90,3 2-134,1 2 262,1 2-200,1 1 44,-1 2 112,1 0-168,-1 0 72,-1-1-128,1-1 45,-2-3-11,-1-1-1,0-2-27,-1-3-6,-1 1 67,2 1-67,-2-4-190,0 1-51,-1-3-1137,-1-1-1310,1-1 2688,-1-2 0,0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74 10063,'12'6'2913,"-2"-1"-2135,-10-5 1844,0 0-1956,11-1-212,-1 0 251,10-1-72,-3-2-162,4 0 280,2-2-567,3 1 141,1-3-140,2 1-129,-1 0 101,-1 0-157,-2 1 11,-3-1-45,-2 3 1,-2-1-438,-4 2-1131,-3 1-2151,-4 0 3753,-2 1 0,-3 0 0,0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4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14 8500,'-11'-7'1994,"3"0"-1518,8 7 1323,0 0-1587,-9 25 259,7-13 33,-7 21-286,9-19 337,0 1-203,3-3 57,2 1 247,4-4-510,1 0 184,0-4-16,2 0-253,0-3 292,1 0-196,0-2-68,0 0 51,-1-3-140,-1-3-173,-3-4-23,-2-2-409,-3-3 599,-2-1-380,-2-1-314,-5 2 285,-5 1-375,-7 2-425,-12 1 381,6 3 834,-13 0 0,23 5 0,0 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5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184 544 9016,'11'2'2946,"-2"0"-2184,-9-2 839,0 0-1349,-9-33-156,2 22 66,-7-24 0,2 30-72,0 2-90,-2 1 0,-1 1 45,0 1-6,-1 0 0,-1 4 51,1 4 106,2 4-151,0 5 101,4 3 33,0 2-95,5 3 330,2 0-184,2-2-96,1-1 258,2-3-392,3-2 163,2-4 100,3-3-129,-1-3 505,2-4-275,0-1-50,0-2-34,3-2-280,2-6-112,2-6-247,1-8-106,2-6 135,0-6-387,12-28 717,-8 9-263,8-23 100,-12 20-1578,-2-9 1,-1 0 2098,-3 5-341,0 3 0,-4 7 235,-10 32 112,0 4-224,-1 4 341,0 3-324,0 4 3325,0 1-3639,0 1 51,-2 5 22,-3 5 50,-5 10 40,-4 9-6,-2 8 196,0 8-163,2 5 310,0 2-187,4-1-105,1-3 100,2-4-151,2-5-157,2-2-689,2-4-1293,0-3 2139,4 0 0,-2-15 0,2-1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6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131 129 12264,'3'3'3983,"-1"-1"-2051,-2-2-1663,21 0-107,-12-3-61,17-1-202,-17-4 34,-1-1-516,1-1 175,-3-3-197,-1 0 129,-3-2 369,0 2-262,-2-1-1,-6 4 34,-2 1 212,-5 2 68,-2 4 112,0 1-39,-2 1 196,2 1-129,-1 0 241,2 2-28,-2 2-151,1 4 274,0 4 106,-3 10-117,4-4-303,-1 9 258,6-7 62,3 1-129,3-1 308,1-1-285,1-1-24,1-1-4,3-3-292,2 0 179,4-2-146,3-1 46,1-2 27,3-2-61,3-2-28,3 0-17,3-3-767,3-1-875,2-1-1567,5 0-1860,-1 0 5069,1-2 0,-17 1 0,-5-1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7.2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27 11861,'11'4'3036,"-3"-1"-2291,-8-3 336,0 0-1070,-5-11 101,0 6-112,-6-8 78,1 10-5,0 2-73,0 1 51,-2 0 167,1 0-168,-1 0 57,1 0-6,-1 0-45,2 1 84,-1 3-129,1 2 22,0 4 124,2-1-84,1 2 11,1 0 95,1 2-145,2 0 447,2 9-284,1-7 61,0 6-197,4-8 40,2-1-101,3 0 73,8 1-73,-5-3-73,6-1-151,-5-3-969,4-4 145,3-1-1618,9-1-543,0-1 3209,5-3 0,-16 2 0,-5-2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8.1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0 10332,'14'13'2935,"-3"-3"-2269,-11-10 1340,0 0-1474,3-2 151,-3 1-465,3-2 1284,-3 2-1502,-3 1 0,0-1 34,-5 1-29,-2-1 62,-3 1-67,0-1 73,-2 1-22,1 0-57,0 0 6,2 0-78,0 0 78,1 0 0,-1 0 5,1 1 62,1 2-61,0 3-12,1 0 1,-1 3 5,1 0 0,1 2 11,-1 2-11,3 0 157,-2 1-107,3-2-50,0 6 34,3-5-34,0 1 5,2-6 46,0-1 83,0 0-89,4 1-45,0-3 0,3 2 11,-1-4-5,1-1-6,3-1 0,1 0-34,4-1-559,10-5 21,-4-1 409,7-5-117,-9-1 280,-2 0-11,-1 0 134,-3 0-123,-2 3 308,1-3 39,-4 5-206,0-1 111,-4 3 168,-3 3-369,2-1 61,-3 1-572,1 1 309,-1 4 151,0 3 0,0 6 67,0 1 23,0 2-40,0 0-50,0-2-156,3 1-988,1-3 19,3-2-1805,3-2 2930,5-2 0,-7-3 0,2-1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8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12393,'11'12'4436,"-2"-2"-3887,-9-10 392,0 0-852,13 0 46,-4 6-12,9 3 17,-7 8-140,-2 0 258,1 2-224,-1-2 5,0-1-39,0-2-521,0-1-95,0-3-280,3-1-639,-1-1-532,8-4-1697,-1-1 3764,5-3 0,-11 0 0,-2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8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555 0 12987,'3'3'3377,"0"-1"-2789,-3-2-240,-18 15 279,2 3 555,-21 17-622,4 5 95,-7 8-196,-3 5-207,-2 5 112,0 0-280,4-2-16,2-4 16,4-7 61,4-5-223,4-8 78,2-5-431,3-7 27,2-3-631,3-3-932,4-4-2009,5-2-2869,3-4 6845,5-2 0,0-2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9.4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95 11945,'6'10'4974,"-1"-2"-4795,-5-8-179,0 0 174,8 1 257,-2 5 146,8 2 247,-3 7-242,2 0-117,0 2-23,2-1-308,-1-1 46,-1-2-68,-2-4-56,0-3 263,-2-3-50,1-2-169,2-1-16,10-18-218,-3 2-45,6-17-135,-11 5 197,-3-1-119,-6 1-105,-4 4 100,-10 3-184,-6 4 329,-11 6-816,-20 3-64,10 5-547,-12 1-1955,19 4 3478,1 1 0,14 0 0,4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9.8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0 11659,'5'4'3949,"-1"-1"-2974,-4-3 1046,0 0-1740,0-2 100,0 1-230,0-1-151,-1 2-106,-2 0 162,-2 2-56,-3 3 0,-1 3 11,0 5 118,-2 1-68,0 1 12,1 1 151,0 0-140,3 1-84,1-2 0,2 0 62,2-1-23,2-2-39,0-1 6,1-2-6,4-1-168,1-2-544,4-1-772,0-1 1484,17-4 0,-17 1 0,10-3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0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72 13004,'-6'-10'5186,"1"2"-4407,5 8 548,0 0-1327,-1-21-168,1 15-812,0-15-1893,7 19-1620,1 1 4493,6-1 0,-7 2 0,-1-1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0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211 15 9716,'-13'-4'2380,"3"0"-1635,10 4 95,0 0-257,-45-3 44,27 3-84,-35-4-273,39 4 71,2 0-290,3 0-1,4 0-50,2 2-90,3 0-33,0 2 123,1 2 0,4 1 370,5 1-292,4 1 23,3 1 78,1 0-89,-1 0-73,1 0 134,-3 0-151,-1 0 291,3 4-213,-6-4-78,0 3-11,-7-5 11,-2 0 0,-1 1 207,-9 7-201,-4-3 78,-12 4-84,-3-5-185,-3-2-352,0-3-1032,4-3-1136,5-3 2705,6-1 0,7 0 0,5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1.5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125 70 11570,'-9'-4'2386,"1"1"-1989,8 3 427,0 0-584,-15-2 97,7 4 72,-12 0-247,11 3 51,0 3-123,0 1-34,0 2 84,1 1-135,1 2 79,0 0 168,4 0-207,0-1 73,2-1-46,1-2-60,0-1 374,2-1-95,1-1 79,2-2 90,1-1-219,2-3 89,0 0-162,2-1-129,2 0 219,1 0-208,1-1 225,5-7-225,-5 1-100,2-7-90,-8 4 16,-2-3 74,-3 0 50,-1-9 0,-2 5-56,-2-7 6,-1 7 38,-3 0-55,-1 3 11,0 0-425,-1 3-310,0 2-362,-1 3 1153,-16 3 0,15 1 0,-11 2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2.2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0 10399,'14'5'3070,"-3"-1"-2214,-11-4-380,0 0-414,0-2-163,0 1 168,0-1 12,0 10 78,-2 2 257,-2 12-167,-3 3 352,0 5-212,-2 5-107,0 4 201,1 3-358,0 2 202,1 1-73,0-2-252,1-1 291,-1-4-285,3-3 61,0-6 34,0-4-62,1-5-78,1-3-146,2-5-548,0-2-7,0-3-1041,0-2-4672,0-3 6453,0-1 0,0-1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2.6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63 11659,'-4'-8'4549,"1"2"-3995,3 6 924,0 0-805,47-2-365,-21 0-140,40-3-28,-35 0-134,0-1-12,-4 2-274,-3-1-202,-2 2-95,-3-1-201,0 1-466,1 1-817,4 0-1518,-1 0 3579,1 0 0,-12 1 0,-3 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3.0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 9464,'13'12'2694,"-3"-1"-2307,-10-11 1701,0 0-1360,3 35 85,-4-17-567,-1 29 79,-3-26-134,-2 0-175,-1 0 214,0-3-168,0-2 5,2-3 6,0-3 11,0-2-90,-1-2 6,-1-1 0,0-1-50,0-1 100,0-1-50,3-2 101,-1 0-101,4 0-6,1-6-212,1-3-17,2-5 229,5-1-84,4-2 90,5 0 96,2 0-18,1 0 51,2 2 78,0 1-157,2 2 130,1 1-180,2 1 0,3 1-1440,12-1-1321,-7 3 2761,14-2 0,-29 6 0,1 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3.5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13 9766,'10'10'2336,"-1"-2"-1989,-9-8 1384,0 0-1216,-5 18-319,1-7 157,-4 16 56,2-10-190,2 1 290,1 0-257,2-1 11,0-1 29,1-1-287,0-3 130,1 0-79,1-3-23,2-1 174,1-3-55,0-1 200,0-2 164,2-1-343,2 0 142,2-1-198,1 0-66,1-3-85,0-3 34,-1-4-101,-1-2-179,-2-2-247,-2-3 180,-2 0 44,-1-2-61,-2-1 308,-1 1-95,-4 1 6,-2 1-544,-5 1-824,-3 4-480,-3-2-1329,2 4 3322,-1 1 0,8 4 0,2 2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4.1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1 10707,'6'6'2090,"-2"-2"-1827,-4-4 1534,0 0-1253,-4 24-51,3-8-303,-5 22 331,2-13-280,0 5 67,-1 2 174,0 2-482,-1 3 235,-1-1-157,2 0 17,-1-1 29,1-4-119,1-3 29,1-5-34,0-3 0,1-5-437,-1-2-157,-1-4-593,1-3-1916,-2-3-470,2-2 3573,0-5 0,3 2 0,0-2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4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86 9626,'12'2'2576,"-2"0"-1937,-10-2 1501,0 0-1423,9-6-543,-6 2 162,10-4 39,-8 4-330,2 1 251,2-2-122,2 1-6,2-2 179,3-1-341,2 0 503,2 0-273,0 0-169,0 1 280,-2-1-245,-2 3 15,-5 1-117,-3 1-17,-3 2-72,-2 0-24,2 0-111,0 2 179,3 2-33,-1 5 78,0 2-207,1 8 201,-2-3-50,-1 7 39,-4-7-56,-1 1 73,0-1-28,-4 6 152,-3-5-124,-6 5 0,-3-10-168,-3-1 100,-1-3-284,-2-3-264,0-3-224,-1-1-2123,0-3 2963,-2-9 0,11 7 0,0-8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0.5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11631,'13'3'3568,"-3"0"-2806,-10-3-101,0 0-566,16 1 12,-9 6 44,13 5 386,-15 7-94,3 5 83,-3 3-77,1 2-214,-2 0 62,0 0-129,-1-3-168,-1-1 151,-1-6-145,0-2 44,-1-6 79,0-2-95,0-3 38,0-3-10,0-2-112,-3-10 50,1-2-236,-1-11 74,2-3 44,1-2-218,1-2 230,4 1 67,2 3 39,5 1 123,1 4-123,2 3 202,3 4-34,0 2-129,4 4 95,4 1-134,3 4 0,3 0-61,1 2-1155,-2 0-184,-1 2-460,-4 1 1860,20 12 0,-28-9 0,12 6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5.3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1 9604,'3'4'3271,"-1"-1"-2196,-2-3-408,0 5-158,-1 3 113,-3 8 39,-2 1-235,-1 4-17,0-1-146,1-1-202,0-1 169,1-2-163,1-3-50,0-2-17,0-2-605,2-1-666,-2-1-1754,2-2 3025,-1-1 0,2-3 0,-1-1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5.5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12662,'2'7'874,"0"-2"-969,-2-5-2140,0 0 0,0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6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167 19 9218,'-12'-10'2290,"3"2"-1635,9 8 875,0 0-1183,-25 0-11,15-1-79,-20 1 387,21 4-369,0 1-73,0 2 224,-1 0-342,1 2 184,1-1-88,0 3-119,1 0 404,2 1-185,1 0 101,2 0 336,2 1-481,0 1 38,0-1 6,0 2-280,1-3 403,2 1-285,2-2 5,2-2 297,1 0-336,1-2 190,8 1-167,-3-2 94,7-2-195,-6-1 44,-1-3 29,1 1-85,0-1-324,-1 0-488,2-2-975,2-5 1793,7-5 0,-10 3 0,1-1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2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171 15 9873,'3'4'3265,"1"-1"-2722,-4-3 1031,0 0-1036,-9-6-219,6 3-22,-7-4 90,9 6-348,0 0 179,0 0-16,0 0 106,-1 1-230,1-1 1,-1 1-68,-1 0-6,-1 0-10,-2 0 5,-1 0-34,-1 0-27,-1 1 61,0 3 0,0 2 11,-1 3 28,1 1-78,-2 2 39,2-1-11,0 2-45,1 0 56,1 1 0,1 0 22,0 1 34,0 1-67,2 2 11,0 1 0,3 0-140,-1-1 140,2-3 0,0-1 56,2 1-56,2-4 84,4 1-45,3-6 90,0 0-124,3-1 203,10-1-124,-4-1-84,7 0 0,-5-3 5,0 0 74,1 0-74,1 0 46,-2 0-51,-1-2 67,-3 0-73,5-4 6,-8 1-45,4-3 96,-7 2-51,1-3 0,0 0 22,1-2-67,0-1 45,7-6-44,-5 4 94,4-3-50,-9 6 39,-1 1 45,-3 3-89,-3 0 5,0 2 0,-2 2 257,-1 0 80,1 0-242,-2 0-5,3-2-73,-3 1-17,1-1 0,0 2-40,-1-1 102,1 1-62,-1 0 0,0 0 34,0 1-34,0 1 0,0-2 50,0 2-5,0 0-6,0 0-45,0 0 29,0 0-275,0-1 196,-2 2 50,0-1 1,-1 1 5,0 0-101,1 0 34,-2 2 72,3 0-5,-3 2 39,1 1-33,0 1-6,-1 0 0,0 2-39,0 0 0,0 0 39,0 1 0,1-1-6,0 1-5,1-1-23,1 0 17,1-1-107,0 1 40,0-3 84,0 0 23,0 0-23,0-1-6,0 1-33,0-2-23,0-1 23,0 1 39,0-1 0,0-1 371,0 0-377,-1-1-415,-1 1-794,-4-1-179,1 0 1394,-4 0 0,5 0 0,-1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3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92 9251,'8'5'2543,"-2"-1"-1781,-6-4-275,0 0-487,-2-1-6,0 1-61,-1-1 67,1 1 247,-1 0-247,1 1 190,0 2-140,0 0-10,1 3 256,-1 0-133,2 0-34,-1 1 173,0 1-263,1 1 90,0 1 84,0 1-208,0 0 331,0-1-156,0-1 49,0 0 113,0-1-286,0 1 168,3-1-112,4 2-11,-1-2-95,3 0-6,-4-2 78,1-1 1,-1-1-51,0-1-28,1 1 218,5-2-112,-2-1 51,4 0-11,-3-1-73,2 0-57,1 0-16,1 0 6,-1-1-17,0 0 22,-2-2 56,2-2 12,-4 1-79,0-1 0,-4 0 0,0 1-40,0-2 40,-1 0 0,0 0 6,-1-2 72,0 0-128,-2 0 50,1 0 0,-1-1-45,0-1 45,-1-4 0,0 2-33,0-3 33,0 6 0,0-1-45,0 2 17,-2-3 28,-2 3 0,-2-3 50,-2 5-95,2-2 45,-2 2 0,0-2-33,1 0 66,-5-3-33,5 3 0,-2 0-5,4 3 5,0 2-34,1-1-39,-3 1 79,1 0-6,0 0 0,-1 1 0,0 1 0,0 0-45,0 0-22,2 1 45,-1 0 22,1 0 0,0 4 16,-1 1-49,-3 10 33,1-3 0,-2 5 50,4-6-50,0-1 0,1 0-599,2-1-858,1-1 1457,1 0 0,1-4 0,0-1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4.9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172 0 8562,'0'12'3041,"0"-2"-2408,0-10 919,0 0-970,3 0 241,-2 0 96,2 0 246,-3 0-1165,-4 0 0,-1 0-67,-8 0-135,1 0-78,-4 0 280,-2 0-162,-1 2 162,1 0-118,0 2 46,3-2 66,3 1-33,2 1-34,4-2 73,1 0 0,3 0 0,1 1-6,0-1-66,1 1 72,0 0-12,0 2 12,2 1-33,3 1 78,4 1-6,2 0 50,2 1-16,8 3-73,-4-3 11,5 2-11,-6-4 0,-2 1 0,-1 0-61,4 7 55,-5-3-44,2 4 16,-5-3-72,-2 0 139,-1 0-33,-2-1 0,1 0 28,-3-2-72,0-1-7,-1 1 6,-1-4 90,0 2-45,0-4 118,-2 1-79,-4 0-39,-4 0 0,-5 1 106,-12-1-100,5-2 39,-6-1-45,9-2-992,2 0-834,-4-2 1826,-5-3 0,10 1 0,0-1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6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59 9262,'-7'-9'2061,"1"1"-1837,6 8 802,0 0-427,-1 4-162,0-2-29,0 5 136,-1-2-248,0 2 68,-1 0-5,1 1-308,-1 1 318,-1 1-173,2 1 56,-2 2 28,0 1-190,0 2-12,-1 2-78,1 1 56,-1 1 45,1 1-56,-1 1 22,2-1 90,-1 0-79,3-1-78,-1-2 12,2 6 60,0-8-60,2 5 60,2-10 74,3-1-28,1-2-102,9 3 40,-5-5 185,7 1-157,-7-5 45,2-2 241,-1 0-314,0 0 79,1 0-135,-1-2 89,1-1 12,2-6-28,-3 1 190,1-3-190,-5 4-73,-1-3 0,1 1 45,0-1 56,0-2-62,3-6-39,-3 3 0,2-5-6,-5 6-123,0 0 129,-2-1 34,-1 1-34,0 0 0,-1-1 62,1 1-23,-2-7-39,1 5-101,-1-4 62,0 5 72,-1 2-33,0 0 6,0 0 39,0 1-140,-2-5-202,-1 4 286,-3-2-180,-1 4 62,-1 3 118,0 0-376,-2 2 342,1 0-78,-1 2-51,0 1 1,-3 1 100,2 1 28,-3 1-151,3 0 191,-2 0-113,1 1 68,0 2-6,1 1 61,-1 6-5,2-2 51,0 2-102,4-2 46,-1 0-40,1 1 6,0-1 39,1 0 0,0 1-12,1 0 57,-2 3-45,3-3-33,0 1-23,2-2 112,1-2-56,0 0 22,0 1 28,0 0-55,0 2-46,0-1-66,0 1 150,0-3-33,0-1 0,0 0-50,0-1 50,1-1 34,1 0-34,1-2 453,6 1-313,-1 0-39,5-1 17,-2 1-74,0-2-44,0 1 51,0-1 33,-1 0-51,2 0 74,-4 0-12,-1 0-145,-2 0 50,-1 0 0,1 0 123,-2 0-84,1 0 79,-1 0 129,2 0-79,2 0-168,0 0 11,0-1 34,-2 0 16,-2-1-21,0 1 27,0-1 39,-1 1-89,-1 0 17,1 0 44,-1 0-3517,1 1 1282,-1 0 2157,4 0 0,-3 0 0,3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8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81 9912,'5'0'3165,"-1"0"1427,-4 0-3707,2 1-717,3-1 135,4 1-303,5-2 51,4-3-40,2-2-11,1-4 0,1-1-34,-1 0-11,-2 2 45,-3 0 0,-3 2-16,-3 1-40,-3 2 56,-2 2 0,-2 1 0,0 0-17,-2 1 11,0 0-112,0 0-140,2 0 185,1 0 6,3 5 67,1 1 34,2 6-40,-1-1 6,-2 0-33,2 2 27,-2-2 6,2 0 0,-1 0 106,2-1-10,0 0-96,0-3 0,1 0 5,0-2-5,-1-1 6,-1-1-6,-1-1 61,-2-1-21,1 1-40,2-2 5,0 1 102,2-1-102,-3 0 114,1 0 110,-1 0-145,1-3 23,-3 0-107,2-3 11,-2 0 39,4-7-50,-3 4 118,1-5-29,-3 6-128,-2 2 39,0 0-185,-2 4 146,0 0-7170,-1 1 7209,3 1 0,-2 0 0,2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0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70 9822,'-12'-6'2420,"3"1"-2056,9 5 2862,0 0-3142,0 3 185,0-1 67,0 4-269,0-1 219,0 3-224,0 1 10,0 0 40,0 2-5,0-1-107,0 1 0,-1 2 50,1 0 34,-2 3-78,1-1 83,-1 1 175,1 0-214,0 0 45,1 0-28,0 0 6,0-1 146,0 0-163,0 0 0,0 0 151,0 5-207,1-3 0,1 1 5,1-6 29,0-1-28,1-2 319,3 4-218,-2-5-107,3 4 0,-2-5 33,-1 1-5,2-1-28,1 2 56,-1-3-45,1 3-11,-3-5 0,1 1 62,0-2 50,0 0-78,-1-1 38,1 0 68,0-1-106,-1-1-34,2 1 6,2-1 33,-2 0-39,2 0 0,-2 0 112,1 0-67,-1 0-57,1 0 12,0 0 28,3 0-28,-1 0 0,2 0 73,-3-1-28,-1 0-51,0-1 6,0-2 0,-1 1 0,0-1 6,-1-1 28,2-2-34,-3 0-6,1-1-61,-3 2-68,0 0 57,0-1 78,-2 0 0,0-1 123,-1-1-61,1-1-73,0-5-6,-1 3 17,2-4 0,-2 4 61,1-1-61,0 1 56,-1-1-89,1 2 33,-1-2 0,0 2 11,0-7 11,0 4 29,0-3 33,0 7-118,0-1 34,0 0 0,0 1-11,1 1 22,1-1 40,0 3 21,-1-2-77,0 4 5,0 0-23,-1-1-55,1 1 89,-1 0 28,0-3 23,1 3-124,1-3 62,0 3 0,0 0-50,0 0 61,-1-1-11,0 0 51,-1 1-46,2-2-5,-1-2-22,1 2-12,-1-2 68,1 3-12,-1-1 12,1 2 27,-2-1-94,2 1 33,-1 0 33,0 1-27,0-1 22,0 3-17,-1-1 45,0 1-106,0 1 50,0-1 45,0 1-2504,0-1 0,0 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1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29 8567,'-16'-8'2443,"3"2"-1811,13 6 1015,0 0-1339,-29-6-302,20 4 134,-23-4 162,26 6-229,-2 1 364,-1 4-224,-2 1-23,1 4 247,-1 1-364,1 1 157,0 2-23,2 3-67,1 0 308,1 2-291,0 1 17,1 3 111,1 0-212,-2 4 50,2 17-56,0-7 146,1 13-129,3-13-45,0 2 146,0-1-118,0-1-67,0 0 0,0-3 62,0-1-28,0 7 16,0-11-22,0 5 34,1-14-96,1 1 34,0-3-28,0 0 28,0-3 6,-1 5 50,-1-6-23,0 3-38,0-6 5,0-1 0,0 0 0,-1-1 33,-1-1-22,-1-1 197,0-3 4,2 0-60,1-3 2295,0 1-1954,3-2-482,2 0 163,4 0-174,4 0 90,2 0 62,1-1-147,1 0-5,-5 0 84,-1 0-84,-5 0 0,-1 1-225,-4 0-497,1 0-112,-2-1-2101,6-2-1932,0 0 4867,6-4 0,-6 3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0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26 130 10926,'10'9'5360,"-2"-2"-4738,-8-7-482,41-9 11,-26 4-151,31-9-51,-37 6-245,-3-4-309,0 0 213,-3-3 72,-2 0 180,-1 0 129,-2 2 22,-4 1 101,-4 4 202,-4 3 325,-6 3-404,3 2 39,-5 4 191,8 5 67,-1 6 118,2 5-67,1 4-202,2 4 134,2 2-90,3 4-22,3 0 157,1-1-274,5-1 146,3-3-85,6-4-291,4-4 146,4-6-202,1-3-353,3-5-628,2-2-1976,7-3-2095,-1-2 5052,3 0 0,-18 0 0,-4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2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60 9800,'-9'-8'3853,"2"2"-2615,7 6 2436,0 0-3051,3 0-35,1 0-314,4 0 185,1 0-347,3 0-6,0 0 12,3-1-118,1 0-6,1-2-621,1 0-1249,4 0-1972,10-4-4120,2 0 7968,5-3 0,-18 5 0,-6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2.5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10422,'11'7'2470,"-2"-2"-2213,-9-5 1681,0 0-1333,-1 2-84,1 4 112,-1 4-157,1 4 34,0 4-68,0 4-392,0 4 90,0 3-140,0 1-44,0 2-197,0-1-1109,0 4-5643,3-3 6993,2-1 0,-1-14 0,0-7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3.1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10 9878,'1'7'3395,"0"-2"-2578,-1-5 1373,0 0-1803,0-9 234,1 6-453,-1-5 163,2 7 106,-2 1-45,2 1-308,1 4 219,2 5-51,2 8-202,1 3 404,-1 2-393,0 1-21,-2-2-40,-3 0-107,-1-3 107,-1-2 0,-6-1-252,-2-2-112,-8-2-1597,-3-4-5654,0-3 7615,2-4 0,7-1 0,5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3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11222,'11'8'4381,"-2"-1"-3323,-9-7 1031,0 0-1657,3 4-382,1 3 264,3 7-96,0 5-134,0 4 196,-3 3-151,2 1 28,-4 1 33,2 0-89,-2-2-73,0-2-28,0-3 0,0-2-22,0-1 22,-1-2-325,0 1-151,-1-3-1154,1 1-67,1-3-2045,1-2 3742,1-3 0,-1-4 0,0-2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5.1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25 9638,'-5'-2'3954,"0"1"-2890,5 1 1871,0 0-2185,5 0-211,2 0 99,7 0-196,5 0-251,4-1-46,3-1-21,2 0-124,1-2 0,-1 0-23,-3 1 18,-4 0 5,-2 1 0,-3 1-28,-1 1 84,0 0-112,-1 0 39,1 0-50,-3 3-40,1 2 107,-3 4 0,2 4-45,-3 2-22,0 5-45,-1 18 95,-3-4 17,-1 15 0,-4-8 68,0 4 72,-1 2-23,-3 1-117,0 0 0,-3 0 39,2-1 12,-1-3-51,1-1 78,1-3 51,0-4-124,1-3-5,2-6 0,-1-4 45,2-5-45,-1-3 6,1-3-6,-1 0 67,1-1-17,-1 0-50,0 0 0,1-3 6,-1 1 16,1-2-22,0-1 168,0 2-78,0-2-90,0 0 0,0-2 6,0 1 38,0-1-44,1 2 0,0 1 146,3 3-157,-2-2 11,1 1-6,-1-4-27,0-1 38,0-2-5,-1 0 51,0-2-7,-1 1-128,2-1 919,-1 0-728,-6 0-29,-2 0-83,-10 0 5,-6 0-219,-7 0 135,-6 0-712,-6 0-1881,-9 0-7154,0 0 9369,-2 0 1,26 0 0,8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20.4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9100,'9'10'2990,"-2"-2"-2177,-7-8-2124,0 0-2727,3 0 4038,2 0 0,-1 0 0,0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21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25 7537,'-4'-1'2067,"0"0"1036,4 1-2521,6 0 124,-1 0-482,5 0 336,-3-1-269,2-1-123,0 0 393,-1-2-444,-2 1 46,-2 1-163,-1 2 140,-2 0-140,0 0-67,0 0-29,2 0-1248,5-1-2123,1 0 3467,4-2 0,-6 1 0,-2 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22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49 8399,'14'4'2403,"-2"0"-2134,-12-4 1569,0 0-1642,0-3 100,-1 1-116,1-2 55,-1 1 62,0 1-258,0 0-39,-1 0 0,-1 0 0,0 0 73,-1 0-68,1 1 152,1-1 263,1 2 454,1-2-342,0 1-325,0-1 34,0 0-39,0 1-68,0-1-95,0 1-39,0-1 6,0 0 5,2 0 68,2 0-79,2 0 0,1 0 128,1 0-161,1 0 33,0 2 0,-1 0 0,-2 0 67,-2-1-67,-2 0 0,0 1-146,-2 0 146,3 0-884,-1 0-741,4 0-2156,0 0 3781,2 0 0,-3 0 0,-2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23.5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22 6238,'-5'-2'1120,"0"0"756,5 2-1114,-9 1-62,6 0-6,-7-1-117,10 0 3742,0 0-4011,4 1-308,-1 0 0,6 0 134,-1-1-27,4 0-107,2-1 0,2-1 123,2-1-112,1 1-11,1-2 0,0 2 62,-1-1-62,-3 1 0,-4 0-504,-4 1-1350,-3 0-1457,-3 1 3311,-1 0 0,-1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32.4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122 116 8254,'10'3'2571,"-2"0"-1994,-8-3 1674,0 0-1859,0-3-319,0 1 157,1-3-1,1 1-167,2 0 134,-2 0-140,1 2-11,-1 0 263,-1 0-241,1 1 39,-1 0-106,1-1 147,-1 1-108,1-1-39,-1 0 0,2 0 78,0 0-33,2 0-45,-1 0 0,2-1-11,-1 0-23,1 0 34,1-1 0,0 1 95,0-1-55,4 0-40,-4 1 0,2 0 28,-3 0-23,0 1 1,0-2 207,5 1-213,-3 0 0,4-1-28,-3 2-12,0-2 74,1 2-34,1-2 95,0 2-11,6-3-84,-5 3 6,4-2 33,-6 3-33,0 0-6,-1 1 16,0 0 46,-2 0-124,0 0 62,-2 0-33,1 0-57,-1 0 96,2 1-6,0 2 67,2 3-17,0 1-83,1 3 33,0-1-28,0 1-34,-2-1 68,0 1-6,0-2 101,2 8-135,0-5 34,2 6 0,-3-5-73,0 0 107,-1 1-34,1-1 22,0 2 34,3 6-56,-1-5-5,1 5-85,-3-6 135,-2-1-45,1 1 33,-2 0 57,1 0-96,-1 1 6,1-1-78,2 8 117,-2-7-39,1 6 39,-3-6 79,0-1-135,1 2 17,-1-1-17,0 1-39,0 1 62,-1-1 33,0 7 62,-1-5-146,1 5 45,-2-7 0,0 1 0,0 1 34,-1 1-1,0 1 124,-1 7-213,0-5 56,0 7 0,0-9-28,0 1 112,0 1-84,0 0 0,0 2 163,-1-1-169,0-1 6,-4 5 134,2-7-50,-2 4-84,2-9 0,-1 1 96,-1-2-91,-1 2 6,0 1 12,-2 0 190,-2 1-107,-7 10-106,1-6 84,-6 6 28,5-10-106,-1-2 22,-1-2 140,2-1-56,-1-1-112,-6 3 50,5-3 17,-6 0-28,7-3 40,0-4 117,0 1 11,0-2-196,1-2-11,0 0 73,2-2 101,-7 0-73,7 0 123,-6 0-39,8-3-146,0 1-39,2-4 67,0 1-83,0-1 21,-7-3 68,4 2-6,-7-1-117,6 2 50,0 1-39,0 1-40,1 0 130,2 0-51,1 1 100,2 0-38,2 0-62,1 0 0,0-2-50,2 3 50,1 0 0,1 0 50,1 1 0,1 0-122,0-2 72,0 3 56,0-3-124,-1 2-245,0-1 184,-2-2 129,-1 0-319,0-2 285,0 1-45,0-1 73,1 1-78,-1 0 140,1 0-56,1 2 12,1 0 145,1 2-101,0-1 146,-1 1-113,1-1-72,-2 1-17,2-1 67,-1 1-117,0-1 50,1 0 0,-2 0-6,2 0 46,-1 0 100,0 2-107,1 3-33,-1 3 23,1 3 72,0 2-157,-1-1 62,1 1 0,-2-2-73,2 0 113,-1-2-40,0 0 0,1-1 100,-2 0-150,2 0 50,-1 0-34,1 0-55,0 0 89,0 0 0,0-1 50,0 0-106,0-1 56,0-1-50,0-1-6,0 1 61,0-1-5,0 1 0,0-2 84,1 1-151,0-2 67,1 2-67,-1-2 101,1 1 66,-1-1-100,1 0-56,-1 0 56,0 2 0,0-1 17,1 3 56,0-1-73,1 1 0,-2-1-28,1 0-28,-2-2 56,2 0 78,-2 0-38,2 0-74,-2 0 34,1 1-112,0-2 230,-1 2 302,2-2-415,-2-5-5,1 0 51,-1-4 27,0 2-156,1 1 78,-1-1-62,1 1-44,0 0 106,-1 0 0,1 1-6,-1 0 45,0 0-95,0 1 28,0-1-151,0 1 39,0-2 106,0 1-33,0-3-118,0 3 180,0-3-79,0 4 33,0-1-66,0 1 122,0-1-5,0 1 0,0-2-56,-1 0 11,1 0-45,-2-1-67,1 0 213,0 2-56,0 1 0,1 2 79,0 0-818,0 0 739,2 2 0,0 0 56,2 2-146,0 2 90,1 0 0,0 0 6,1-1 66,0 1-72,-2-1 0,1 0-11,0 1-22,1-2 33,-1 0 78,5 0-16,-3-1-62,5 0 0,-6 0-17,0 0-45,0-1 62,-2 2 0,2-2 185,1 1-191,-1-1 6,1 0-16,-1 0-40,-2 0 61,2 0-5,-2 0 73,0 0-34,-1 0-44,2 0-7,1 0-44,0 0 62,2 0-6,-2-2 67,-1 1 0,0-1-100,-2 0 33,0 2-101,0-2 101,-2 2 0,2-1 56,-3 0 28,2 1-84,-1-2 0,0 1-45,1 0-11,-1-1 62,1 2 44,0-1-447,-1 1 503,-6 0 17,-1 0-156,-7 0 33,1 0 0,-1 0-79,-2 0 79,-1 0 0,0-1 0,0 0 17,1 0-84,1 0 16,1 1 18,2 0-90,1 0 123,1 0-180,0 0 40,1 0-918,-1 0-589,-3 0-358,-7 2 2005,-10 6 0,11-3 0,-1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1.5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18 12169,'-10'-10'3484,"3"2"-2873,7 8-382,0 0-195,-13 0 16,9 4 113,-10 0-57,18 6 101,1 2-44,6 3-91,2 1 119,2 3-124,0 1 34,0 2 257,-3 1-27,-2 0-40,-3-1-101,-1 0-184,-4-2 101,0-2-107,-4 0 123,-6-1-89,-7-1-34,-7-2-34,-3-3-672,0-5-347,3-2-840,6-7-3674,3-7 5567,8-6 0,1 5 0,4 2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34.2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0 7699,'0'15'1294,"0"-4"-1092,0-11 9045,0 0-9247,-3 0-78,0 0-1,-3 0 85,1 0-6,1 0 50,-1 0-44,0 0-12,1 0-33,-2 0-11,2 0-29,-1 0 79,1 1 0,-1 1 28,1 2 23,-3 2-96,1 0 45,-2 3-123,0 0-51,-1 2 168,2 0 6,0 1-44,1 1 60,2 0-72,-1 2 6,3 9-56,0-5 106,1 6 0,1-11-40,0 0 102,2-3-68,3-1 6,4-1 6,10 2 39,-1-4-6,7 1 51,-4-6 22,1-2-118,0 0 6,-1 0 0,1 0 11,6-6-11,-7 0 28,5-3 107,-10 1-141,-2 2 6,-1-2 0,-3 1-17,-2-1 62,-2-1-45,-2 0 0,-2-1-174,-1 0-167,-5-6 106,-2 4 106,-6-4 62,-3 6-51,-2 1 112,0 1-262,-1 0 262,0 1-812,-6-2 734,7 5-387,-3-2-268,9 5-213,3-1-695,2 2 1647,2-1 0,2 1 0,1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36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359 44 7901,'5'0'1905,"-2"0"638,-3 0-2415,0-4 192,0 3-68,0-4 4374,0 5-4089,0-1-229,0-2-308,0 0 17,0-1-39,0 1 78,0 1-56,0 0 84,0 0 45,0 0-163,0 0 34,0-1 0,0 1 0,0-1-644,0 2 644,-1 9 0,-2-1-17,-1 10 101,-1-4-84,1 2 0,-2 0-11,2-1-84,-1-1 95,2-2 0,-1 0 45,2-2 16,-1-1-61,1 0 0,0-2-39,0 1-28,0-2 67,0 1 89,0 2-38,0-1-85,0 1 34,0-1-17,0-1-55,0 0 72,1 0 0,-1 0 112,0 2-146,0-1 34,-1 2-39,1-2-17,0-1 56,0 1 0,-1-2 78,1 1-22,-1-2-112,1 1 23,0 1-35,1-1 74,-1 0-6,1-1 56,-1 0 28,1 0-118,0 1 34,0 1-89,-1 2 94,-1-2-5,1 3 51,1-5 27,-1 2-117,0-2 39,0 2-22,0-1-57,-1 2 113,0-1-23,-2 4 79,2-4-158,0 1 68,1-2-5,1-1-74,-1 1 113,1 0-34,-1-1 101,0 3-107,1-2 6,-2 1-56,3-2-39,-2 0 140,2 0-45,-2 0 0,2 1 89,-2 0-139,1 1 50,-2 3-73,1-1 107,-1 3-34,0-2 17,1-1 89,-2 0-156,2 0 50,-1-2-101,-1 4 146,2-3-45,-2 1 5,2-1 96,0 1-151,0 0 50,-1 0 0,0 1-84,0 1 134,-1 0-50,-1 7 56,0-5-118,0 5 62,1-6 0,0 2-50,-1-1 117,0 0-67,0 0 39,-2 5-128,2-2 89,-3 2 0,4-4 17,0-1 39,0-1-56,0 0 0,0-1 33,1 0-106,-1-2 73,0 5 40,0-3 49,-1 4-89,1-4 0,0-1-5,1 0-40,-1-2 45,1 0 78,0-1-11,0-2-72,2 1 5,-1-3-17,2 1-17,-2 0 46,1-1-12,0 1 162,-1 0-61,2-1-107,-1-1 6,1 1-73,-1-2 107,1 2-34,-2 0 118,1 1-34,-2 1-84,0 1 5,-1 2 158,1-2-163,0 2 124,1-3 83,0-1-95,0 0-112,2-2-5859,0 0 5859,0-9 0,0 6 0,0-6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05.6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8399,'3'14'2717,"0"-2"-2034,-3-12 718,0 0-1020,1-4 296,0 2-458,0-4 206,1 4-190,-1 0-235,1-1 348,-1 1-348,1 0-2672,-2 1 1798,2 1-397,-1 0 381,2 0 195,-1 0 39,0 1 163,0 0-268,-2 1 369,1-1 156,-1 1 1,0-1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07.5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89 8926,'-13'-2'2548,"2"0"-1477,11 2 5594,0 0-6665,22-25 0,-16 19 45,16-19 5,-22 25 57,0 0-68,0-4 95,0 2-139,0-2 5,0 3 100,0 0-161,0 0-6,-2-1 111,0 1-44,1 0 68,0 0-180,-1 0 89,1 1 23,0 0-84,-1 0 157,-1 0-73,1 0 0,-2-1 34,2 0-118,-2 1 84,2-1 0,-1 0 28,1 1 5,1 0-33,-1 0 0,1 0-33,-2 0-74,0 0 107,-1 0 0,0 0 23,-1 0 16,0 0-45,-1 0 6,0 0-61,0 0-23,0 0 84,1 1 22,-2 1 40,3 1-96,0-1 34,1 1-62,0-1-10,-1 1 72,1 0 0,-1 0 44,-1 2-77,1-2 33,-1 3-51,1-4-33,1 2 84,0-2 0,0 2 23,0-1 10,-2 4-33,2-3-84,-1 3-16,2-3 100,0 0 0,0 0 0,0 0 33,0 0-66,1-1 5,-1 1-108,1 2 170,0 0-34,-1 2 57,1-1 10,0 1-134,-1-1 33,2 1-39,-1-1 5,1 2 68,0-2 34,0 3 101,0-4-220,0 1 85,0-1-16,0 0-102,0-1 129,0 1-11,0-3 90,0 4-90,0-4 0,0 3-28,0-2-62,2 1 141,0-1-51,2 1 28,0 0 84,4 1-112,-2 0-51,2 0-55,-2-2 195,1 0-89,0 0 0,0 0 56,0 0-106,0-1 50,0 1 0,-1-2-17,1 1 28,2 0-11,-1-1 136,3 1-136,-4-2 0,1 0 0,-1 0-85,0-1 136,1 1 16,2-1 40,-1 0-191,1 0 84,-1 0 0,-1 0-73,1 0 146,1-2-73,1 0 0,0-2 151,1-1-202,3-2 51,-4 1-50,2-2 168,-5 2-118,0 0 0,-1 0-28,2-3 28,-1 2 0,1-2 61,-4 3 23,0 0-84,-1 0 0,-1 0 56,0-1-112,-1 1 56,0-2 0,-1 1 123,0-1-72,0-5-51,-1 3-23,1-3-38,-1 3 66,0 1-5,0 0 140,0 0-140,0 0-39,0-3 0,0 4-95,-1-2 134,-1 4 0,-3 2 22,0-1 45,-4 0-117,2 1 50,-3-1-51,0 1 51,-6-2 0,4 1 68,-4 0-1,6 2-118,0 0 51,0-1-22,0 1-56,-1 1 89,-6 0 45,4-1 22,-5 0-111,6 2 33,1 0-28,3 0-28,3 0 89,1 1-33,2 0 51,1 0-119,-1 0-32,0 0-18,-1 0 118,-1 0 0,-1 2-6,0 1-784,0 3 40,0 2-555,1 0-1753,2-2 3058,0-1 0,2-3 0,0-1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41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299 61 7610,'-9'-12'1372,"2"2"-1192,7 10 856,0 0-544,-3-7-374,1 4 151,-1-5-40,3 7-173,-1 0 426,0-1-174,0 0-22,0 0 201,-1 0-481,2 0 190,0-1 17,-1 0-213,0 1 935,0 2-885,0 0-50,-1 0 68,-1 0 49,1 0-117,0 2 0,-1 2 6,1 0 89,-1 0-89,1-1 134,0 0 112,0 0-163,0 0 34,1-1-123,-1 0 73,1 0 174,0 0-202,-1 0 308,1 2-219,-1-2-139,1 3 5,-1-3 0,1 2 11,-1-1 62,-1 3-51,1-1 96,-1 3-169,0-2 51,1 2 0,-1-1-50,1 1 117,0 0-67,0 1 34,0 1 10,-2 4-44,2-3 0,-2 3-89,2-4 139,0-2-50,1 0 17,-1 0 84,1-1-163,-1 3 62,0-2-39,1 0 112,-1-2-73,2 1 0,-2 0 101,1 0-174,-1 0 73,1 1 0,-1-2 78,1 3-78,0-2 0,-1 2 51,2-2-107,-2-1 56,2 1 0,-1-1 95,0-1-39,1 1-56,-2-1 17,1 4-68,1-2 57,-1 1-6,0-3 89,1 0-21,-1 0-74,0 0 6,0 1-67,0 1 67,-1 0 0,0 2 78,1-3-5,0 1-79,0-1 6,-1 2-39,1-1-11,-1 5 50,0-3 140,-1 2-39,2-3-113,-1 0 12,1 1 0,-1-1 17,0 0-17,0 0 39,0 1 141,-1 4-197,1-1 17,-1 2-6,1-4-44,-1-1 100,1 0-44,-1 0 50,1 0 22,-1 3-78,1-4-17,-1 4-50,1-5 129,0 0-62,0 1 22,1-1 68,-1 2-96,2 0 6,-2 2-73,0 7 135,0-3-62,-2 6 207,1-6-106,0 0-62,-1 0-39,1 0 6,-1-2 55,-2 5-49,2-6 21,-1 3 57,3-6-124,-1-1 34,0 1 0,1-3-50,-1 1 128,0 2-61,0-2 123,0 3-151,1-4 11,1 0-6,0 0-72,0-2 128,0 1-50,1-3 28,-1 1 45,0 1-73,0-1 0,0 0-17,1-1 56,-1 0-39,0 1 12,1 0 105,-1 0-162,0 0 45,1 2 68,0 0 21,-1 0-78,0 1-5,0-2 151,0-1-118,0 0-39,0-2 706,1 0-2353,3-11-8184,5-3 9633,3-12 0,-3 11 0,-1 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44.0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9078,'4'11'2598,"0"-2"-1763,-4-9 7124,0 0-7847,4-2-28,0-2-118,4-1 34,1-3-33,0 2-29,1-1 68,0 1-6,1 1 28,-2 0 5,0 1-66,-1 0-51,-1 1-151,0 2 83,-2 0 136,1 1 16,0 0-62,0 0-56,1 0 107,-2 0-129,1 0-28,-1 1 62,1 2 106,0 2 0,0 3 0,0-1-17,3 4-33,-3-4-23,2 5-39,-3-5 123,1 2-11,-1 0 90,3 7-124,-1-3 34,2 5-17,-3-5-95,0 0 157,-1-1-45,1-2 17,-3 0 61,2-4-111,-2 0 33,0-3-12,0 0-44,0-1 56,-1-1 68,2 0 66,0-1-168,1 0 34,3 0 0,0 0-44,3-3 88,1-1-44,1-4 107,5-2-141,-3 2 34,3-2 0,-7 4-73,-1 1 113,-2 1-40,-1-1 11,-1 0 50,3-1-61,-3 1 0,2 0-106,-4 2 173,-1 2-67,-1 0-1177,-1 1-559,0 0-1630,0 0 3366,2 0 0,-2 0 0,1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1.7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94 6557,'0'8'1288,"0"-2"-812,0-6 269,0 0-409,0-12-61,0 9-202,0-11 358,0 11-319,0-1 0,0 0 218,0 0-324,0 0 190,0 0 5,0 0-83,0 0 442,0 0-269,0 0 119,0 1 116,0 1-464,0 0 290,0 1-100,0-2 219,0 1-303,1 0 95,-1 0 219,2 0-449,-2 0 376,1 0-106,0-1-230,-1 0 313,1 1-173,-1 0 22,0 1 325,0-1-386,0 1 179,0 0-230,0-1-263,0 7 224,0-1-84,0 6 0,0 1 56,0 1-123,0 1 67,0 0 0,0 1-6,0 0 62,0 1-56,0-1 0,0 1-22,0 0-46,0-1 68,0-1 0,0 0 62,0-1 5,0-1-72,0 4-46,0-4 12,0 2 39,0-3 0,0 0 78,0-1 1,0-1-85,0 0 6,0-1-39,1 0-23,0 1 62,1-3 96,0 3-35,0-4-106,0 2 45,0-1-33,0 2-40,0 0 79,2 5 72,-1-2-16,2 2-96,-2-2 34,0-1-28,-1-1-50,0 0 122,0-1-16,0 4 56,0-4-134,2 5 50,-2-6-17,0 2-67,1-1 84,0 1 0,0-1 39,1 0 73,0-1-117,1 3 5,1-3 151,1 2-145,0-3 94,-1 0 24,1-2 16,-1 1-140,-1-2 5,3 1 259,-3-2-258,3 0 167,-3-1-5,1 0-33,0 0-141,2 0 6,1 0 0,2 0-17,0 0 101,3 0-16,-3-2 38,4 0-145,-7-2 39,1 0 0,-1 1-67,-2 0 123,1 1-45,-2 0 95,0 0-139,0 0 33,0-1 0,0 0-73,2 0 146,0-1-57,1 0-16,-1 0 124,0-1-186,2-2 62,-2-1 28,1-2 67,-2 3-95,-2-1 0,2 1 56,-2-1-129,0 0 73,1-2 84,-3 2 6,2-1-90,-3 2 0,1-1 0,-1-1-34,1 1 68,0-1-34,-1 0 168,0 1-78,0 0-90,-1 0 5,1-4-33,-1 1 62,0-2-34,0 3 112,0 0-34,0 0-83,0-1 5,0 0-90,0-6 129,0 5-39,0-5 107,0 6-12,0 2-146,0 0 51,0 2-33,0-1-34,0 2 117,0-1 56,-1-2-11,1 2-128,-2-2 33,2 3 0,-2-1-62,1 1 73,0-1-11,-1 1 157,2-1-190,-1 2 33,1-1 0,0 2-34,0 0 84,0 0-50,0 0 12,0 1 116,0-1-184,0 2 56,0-3-72,0 2 105,0 1-6435,0 1 78,1-3 6324,6-3 0,-5 2 0,4-2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3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16 8802,'13'8'3059,"-2"-2"-1950,-11-6 728,0 0-1663,2-8 223,-1 5-397,2-6 118,-3 7-152,-1-1 34,-3 1 0,-1 0 56,-5 1 1,0 1-63,-3 0 6,-1 0-51,-1 0 1,1 2 50,0 1 0,0 3 45,1 1 17,-1 2-108,0 0 46,-1 2-84,3 0 17,2 2 78,2-1-11,4 0 129,0 1-27,3-1-102,0 2 0,1-1 0,0 0 44,0 1-32,2 0 111,4 8-28,0-5-134,3 7 39,-2-8 0,2 2-17,-1-1 67,-1 2-50,1-1 146,1 9-152,-1-6 6,2 7 0,-5-8-67,1 1 123,-3 0-56,2 1 11,-2-1 68,0 1-85,0 0 6,-1 8-84,0-8 135,-1 3-51,0-10 16,-1-2 74,0-1-96,1 0 6,-1-1 56,1 4-56,-1-4 90,0 4 11,0-7 11,0 1-118,0 0 6,0 0 0,0 1 28,0 0 28,-1-1-17,0 0 34,-1-3 28,0 1-101,0-2 0,1-1 179,0-2 2958,1-2-3036,7 1 39,4-1-135,9-1 63,5-1 139,5-2-34,3-1-173,3-2 0,2 1 45,0-1 39,-1 0-34,-2 1-50,-5 2 0,-7 1-61,-8 2 55,-8 1-151,-4 0-111,-2 0 268,-1 2 156,-2 0-44,0 2-156,-2-1 44,1 0-269,0-1 179,2-2-1433,0 0-1434,8-2-4538,5-6 7495,9-5 0,-8 4 0,-1 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4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53 10102,'-17'-4'2000,"4"0"-1233,13 4 437,0 0-929,-15-1-34,9 0 33,-12 0-151,12 0-123,-2 1 0,0 0 6,-3 0 117,0 0-33,-3 3 139,0 3 74,-2 4-174,1 0-129,1 2 0,1-1 50,3 1 1,3 1-46,1 0 68,3 0 274,1-1-251,1-1 111,1 1 123,5 3 342,3-4-341,6 2 21,2-5 7,2 0-207,3-2-152,9-1 5,-7-2 113,7 0-84,-10-3-1,-1 0 40,-2 0 67,-2-3-146,-2 0 6,2-5-67,-5 2 101,2-3-34,-4 2 39,0 1 79,0-2-152,1 1 34,-3-1-6,1 0-72,-4 0 145,2-4-67,-3 2 17,2-1-51,-4 1-33,1 1-95,-1-2 44,0 1 12,0 0-7,-7-3-100,1 3 202,-8-3-34,0 5 45,-1 1-101,0-1 169,-2 2-68,0 0 0,-1 1 78,0 1-173,-4 1-23,6 1 45,-3 1-375,6 1-358,0 0 33,-3 3-851,1 3-1367,-2 7 2991,2 6 0,8-8 0,0 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5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158 0 8360,'13'15'3428,"-2"-4"-2218,-11-11 554,0 0-1422,1-7 330,-1 4-386,2-5 50,-2 7 1400,1 0-1725,1 1 465,-2 0-358,3 0-118,-2 0 0,1 0 33,1 3 18,-1 0-51,1 4 0,-2 1-163,0 2 96,-1 2 67,0 1 0,-4 2 101,-5 2-101,-7 0-101,-7-1-431,-5-1-358,0-3 61,0-3-740,3-2-1130,5-3-1015,7-3 3714,6-1 0,4 0 0,3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1.9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 13463,'3'2'4537,"-1"-1"-3753,-2-1-240,5 24-96,-4-4-40,4 26 91,-5-7-281,-2 6-33,0 1-107,-3 1-72,0-1 128,1-2-128,1-3-1,1-3 63,1-3-7,1-1-122,0-3 21,0-3-402,0-3-151,0-5-679,0-6 40,3-3-297,2-6-1849,2-2 3378,2-3 0,-5 0 0,-1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7.1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128 5 8976,'-4'-3'1513,"2"2"200,2 1-1320,-10 9 122,5-5-50,-9 8-375,7-8 251,-1 1-251,0 0-17,-2-2 95,1 2-84,0-2-84,0 0 0,2 0 33,0-1-33,2 0 6,1-1 72,2 0-117,1-1-297,5-5 269,4 0-12,4-5 79,2 3 84,-1 1 51,0 1-135,-2 2 0,-2 0 73,-1 1-73,0 1 0,-2 0 0,-1 1 39,1 0 11,1 1-61,-1 2 11,4 8-34,-2 0 68,3 5 5,-4-3 140,0 0-61,-2 1-124,0 0 6,-2 1 0,-1-1-39,-1 0 78,-1 6-22,0-4 56,0 4-73,-3-5 0,-4 0 0,-3 2 17,-2 0 22,-1-1-22,0 0 16,0 0 23,-8 5-56,7-6 0,-7 5-72,7-9 77,1-1-5,1-2 17,3-2 84,2-1-112,2-2 11,2-1-96,0 0 136,2-2 834,0 1-975,4-1 157,2-2-56,5 0 34,0-1 100,3 1-11,2 0 163,2 2-23,3-1 342,2 1-252,2 0 201,0 0-89,-1 0-460,-1 0 332,-1 0-247,0 0 11,-2 0 212,-1 0-223,-1 0-6,0 0-84,-1 0 78,1-2-95,-2 0 51,-2-2 44,2-2-78,-4 2 0,2-1-212,-4 2-444,1-1 303,2 0-638,2 0-488,2 2-1422,7-1-3641,-1-1 6542,4-2 0,-13 2 0,-3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7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8 8466,'2'11'1737,"0"-2"-1339,-2-9 671,0 0-688,-1-10 1,1 7 323,-1-8-380,1 9 616,0 1-538,-2 4-319,2 3 190,-3 4 90,2 4-358,-1 1 437,0 3-325,-1 1 38,1 1 192,-1-2-242,2 1-56,-1-2-50,2-2 62,-1-1-6,1-1-50,0-3-6,0 0 0,0-3-544,0 1-206,0-3-270,0 0 359,0-3-2037,0-1 1,0-1-1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8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7083,'0'16'1747,"0"-4"-1359,0-12 5705,0 0-5784,0 3-276,0 1 499,1 4-263,2 2-6,1 1 196,2 2-386,1 1 151,-1 0-168,2 1 56,-1-1 258,1 1-264,0-2 135,0 1 387,0-2-628,0-1 308,-1-1-308,0-2 101,0-1 56,-2-4-157,-1-1 0,-1-1 0,-1-1-2984,-1 0 0,0 0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9.8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4 136 7375,'-2'-17'1809,"0"3"-1171,2 14 3294,0 0-3215,3 0-594,0 0 353,2 0-50,1-1-319,0 0 486,2-1-285,0-1 73,4 1 174,1-2-438,4 0 152,3-1-202,4-1 84,4-1 79,4-1-219,1 0 79,0 0 33,-3 1-5,-6 2-130,-5 1 12,-7 2 0,-5 1 56,-1 1-50,-3 0 28,0-1 134,0 1-33,1-1-135,1 0 0,1 1 207,1-1-129,1 0 163,2 0 67,0-1-151,-1 0-163,1 0 6,-4 0-95,-1 2 129,-3 0-40,-2 0-5,2-1-56,1 0-56,3 0 128,1 0-5,2-1 0,-1 0 23,1 0-74,-2 1-89,-2 0-252,-3 0-2823,0 1 1478,-10 0-3623,0 1 5360,-7 0 0,7 0 0,3-1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5:01.6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36 9324,'-16'-5'5517,"4"0"-4145,27 2-756,-5 1-403,14-2 56,-7 2 218,2 1-381,3-1-16,1 0-90,1-1 62,-2 1-74,0-1 18,-1 2-6,-1 0 90,0 1-18,-2 0-111,-1 0 39,-3 0-17,-1 0-55,-2 0 72,-2 2 0,0 1-6,-1 3-39,0 2 40,-1 1-51,-2 3 5,0 2-27,-1 4 83,1 3-5,-3 2 118,0 4-17,0 3-107,-2 5 6,1 1 0,-1 2 39,0 2-5,1-2 100,0 0 90,1-2-84,-1-2-173,0-2 33,-1 0 0,0-2 39,0-1 6,1-2-28,-1-2 196,2 8-218,-2-10 5,2 5 0,-2-11 61,2-1-16,-2-1-6,2 0 79,-2-1 22,2-1-140,-2-2 0,1 0 0,0-2 22,-1 0 23,2-1 5,-1-1 57,0 0 33,1-1-146,-1-1 6,0 0 0,1-1-17,-1-1 85,1 1-29,1-1 106,-1 0-27,1 0-84,-1-1-34,0 0 0,0 0 67,0 0 11,0 0-78,0 1 6,0 0 111,0-1-184,-1-1 67,1 0-50,-1 0 212,0-1-207,-4 1 51,-5 0-6,-8-1 196,-4 0-51,-7 2-145,-2 0 0,-3 1 56,3 0 51,0-1-107,5-1 50,5 1 40,3-2-23,5 1-134,1 0-409,3-1-1362,-1 1-2429,2-1 4267,-2 0 0,4 0 0,1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5:15.3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51 8746,'6'4'2068,"0"0"-1660,-6-4 3395,0 0-3803,-2-3 107,1 1 66,-1-3-173,0 2 0,1 0 107,0-1 257,0 1-212,1-1-46,0 0 185,1-1-212,2 0-79,3 1 0,2 0 44,-1 0-55,1 1 22,-3 1 17,1 1 23,-4 1-622,0 0 571,-9 4-51,1-1-201,-7 3 252,5-1-50,1-2 50,2-2-39,3-1 78,0 0 28,1 0 728,0 0-711,0 2-157,0 0 73,1 2-67,0 0-28,0 1 95,0-2 0,0 0 0,0 0 22,0-1-22,-2-1 0,-2-1 0,-3 0 17,-3 0-11,1 0-6,0 0 56,3-1 50,1 0-173,3-1-3898,1 2 346,1 2 3619,0 1 0,0 0 0,0-1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5:17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29 7005,'2'13'1450,"0"-2"-1035,-2-11 1450,0 0-1198,-4-12 10,3 8-66,-2-10 89,3 12-336,0 0 823,0 1 96,0-1-1406,0 1 123,-1 0 0,1-1 230,-2 2 251,2-2-229,-1 1-252,4-1 62,2 0-28,2 0-34,1 1 0,-2 0 89,0 1-22,-1 0-100,-2 0 33,-1 0-762,-1 0 633,-4 2 124,-2 1-46,-3 0 18,1-1 33,1-2 5,2 0 57,2 0 352,1 0-268,1-3 33,3 2-173,0-3-6,4 3 201,-1 0-72,2 1-118,-2 0-11,1 0 56,-2 0-95,-1 0 39,-2 0-313,-1 0 133,-2 3 108,-5 2 72,-4 2 0,-1 0-6,-1-2 23,5-1-17,1-2 0,4 0 442,1-2-268,4 1-152,4-1-22,4 0 0,1 0 101,1 0-95,-2 0 27,-2 1-33,-3 0 28,-3 1-61,-1 0-35,-1 0-105,0 0 50,-1 1 50,0-1 73,0 2-67,-2-2 67,0 1-73,-3-2 73,0 0 0,0-1 106,2 0-55,-1 0-51,2 0 72,-2 0-161,3 0 89,-2 0 0,2 0-196,-2 0 201,0 0-5,-1 0 0,1 0-61,0 0 223,2 0-408,0 1-1278,-8-1-3489,-2 5 5013,-8-2 0,8 2 0,3-3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2:37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40 9178,'-1'-7'1686,"0"1"-1249,1 6 184,0 0-127,0-4-80,0 1 141,0-3-152,0 4 101,0 0 28,0 1-224,0-1 45,0 0-73,0 0 112,0 1-89,0-1 380,0 2-650,0 3-33,0 0 0,-1 4 90,1-1-140,0 0 50,0 2 0,0-1-17,0 2 73,0 3-45,0 0 67,0 7-78,0-7 0,0 4-50,0-5 117,0 1-67,0-2 39,0 11-39,0-7 0,0 6 62,0-8-3364,0 8 3391,0-7-89,0 7 0,0-9 6,0 0 95,1 9-34,-1-7-11,2 7-90,-1-10 34,0 0 11,-1 4 45,2-3 3353,-2 3-3336,0-6 28,0 0-140,1 1 39,-1-1 0,1-1 235,0 8-168,0-5 6,-1 13 16,1-13-83,-1 5 123,1-6-34,-1 0-28,0 5-67,0-3 0,1 4 0,-1-4 68,1 1-57,-1-2-529,1 3 647,-1-2-113,0 1-16,0 1 0,0-1-22,0-1 112,0 7 10,0 2-150,0 0 647,0-1-664,0 3 140,0-7-73,0 6 44,0-8 29,0 0-112,0 4 39,0-4-50,0 4 117,0 2-11,0-5 33,0 6-3486,0-1 3397,0-4-56,0 4 134,0-5-78,-1 0 51,0 2 44,-1-1-140,1 3 45,-3 6 11,2-6 28,-2 9-22,4-11 3465,-1 2-3538,1-6 56,0 0 0,0-1 28,0 7-28,0-7 22,0 7 51,0-6-79,0 1 6,0 1 0,0 0-22,0 2 89,0-2-67,0 1-770,-2 0 893,2 0-174,-1 1 51,0-1 0,-1 0 34,0 7-6,0-6-6,1 3 85,-2 0-107,2-6 0,-2 5-34,2-5 872,-1-1-821,2 1 162,-3 7-224,2-4 45,0 12-5,1-10 61,0 14 112,0-3-219,0 1 51,0-3 0,0-7 39,0 6-22,0-6-6,0 5 96,0-8-147,0-1 40,0 1-27,0 4 71,0-5-27,0 3 0,0-6 72,0-2-145,0 0 56,0 0-50,0-3 117,0 2-61,0-3 44,0 1-50,0 3-17,0-3 17,0 5-39,0-4 106,0 1-67,0 1 6,0-1 95,0 1-163,1 0 62,0 3-39,0-3 123,1 7 34,-2-4-219,2 0 101,-1 0-11,0-6-40,0 1 102,-1 0-51,0 0 134,0 0-235,0-2 96,0 0-23,0-2-45,0-1 179,0 4-39,0-3-100,0 6-40,0-1 73,0 1 0,0-1 56,0-4 22,0 2-128,0 0 50,0-1-84,0 4 157,0-3-73,-1 3 101,0-1-152,0-3 51,0 0-33,0-2-35,1-1 164,0 4 21,0-4-178,0 3 61,0-4-23,-1 1 6,0-1 118,0 0-45,0-1 95,1-1-2155,4-7-5872,5-4 7876,3-7 0,-5 7 0,-1 1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2:44.8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87 2948,'11'2'1972,"-3"0"511,-8-2-2186,0 0 213,8 0-292,-7 0 940,6 0-1007,-6 0 966,-1 0-496,2 1 1098,-1-1-1590,2 0-123,-1 0 201,0 0 157,1 0-364,-1 0 78,3 0-78,-2 0 112,3 0 23,4 1 33,2 0-168,1 1 162,-3-1-72,1 0 251,11-1-190,-7 1-44,8-1-68,-9 0 157,5 0-196,-3 0 264,4 0-35,-5 0-16,-1 0 0,9 0-123,2-2-90,0 0-51,-3 0 102,-8 0 16,9 0-118,-9 1 51,8 0 0,-13 1-16,11 0 16,-8 0 84,8 0-84,-9 0 0,1 0 5,0-1-27,0 0 111,8-2 23,1 1-168,2-1 0,9 0 146,-15 2-84,9-1 10,-11 2-3352,15-1 3336,-10 0 0,11 0 34,-15 0-6,0 1 95,6-1-168,1 1 45,-2 0-89,-3 0 3531,-8 0-3386,7 0-117,-7 0 61,4 0 0,-7 0 184,9 0-111,-5 0-106,9 0 33,-10 0-34,5 0 84,4 0-50,0 0 73,0 1-118,-4-1 1,12 1 77,-9-1-33,8 0 17,-13 1-6,14 0-78,-12 0 106,11 1-39,-17-1 28,1 0-28,7 1 0,-6 0-50,6 0 89,-5-1 34,13 1-73,-8 0 0,11 0-17,-11-1-11,23 3 140,-17-1-162,16 3 50,-21-4 0,0 0 5,9 1-5,-7-1 101,15 0-151,-16-2-23,19 0 123,-20 0-50,8 0 0,-14 0 0,15 3-28,-11-2 73,13 2-45,-15-3 22,0 0 29,5 0-51,-3 0-90,10 0 163,-12 0-73,10 0 90,-10 0-158,2 0 68,2 0-16,7 0 100,-7 0-124,5 0 40,-14 0-28,10 0 28,-6 0 0,6-1 62,-7-1-124,0 1 1,11 0 106,-8 0-45,8 0 11,-11 1 22,2-1-44,8 1 11,-4-1-22,14 0 22,-12 1 33,25-5-33,-21 4-11,13-4-39,-18 2 95,-1 1 39,12 0-163,-12 0 79,11-1 0,-17 3-3381,10-2 3387,-8 2 28,5-2-68,-10 2 17,-3-1 0,5 1 29,-5-1 55,2 0 3263,-6 1-3330,-1 0-73,-1 0 124,2 0-51,-1 0 5,1-1 74,0 1-130,7-1 7,-2 1 55,9-1-11,-5 1 67,17-2-67,-9 1-34,12 0-55,-14 1 145,2-1 45,14 0-113,-12 1 12,10 0-67,-18 0-34,4 0 118,1 0 67,0 0-117,-2 0 33,-5 0-90,3 0 140,-3 0-50,2 2 62,1 1-101,-3 0 39,9 0-67,-7-1 117,4 1-50,-4-3 34,1 2-34,19-2-56,-14 0 56,15 0 0,-22 0 100,9 0-144,-7 0 44,5 0-56,-1 0 61,-4 0 102,9 0-169,-12 0 62,5 0-17,-9 0-33,1-1 83,-1 1 40,-1 0-123,-2 0 50,-1 0-6,1 0-33,3 0 56,-1 0 56,5 0-141,-2-1 12,10 1 62,-6-1-6,9 0 45,-8 0-17,5 1-28,2-1-73,-1 1 107,-2-1-34,-6 1 33,6 0-33,-7 0 0,6 0-84,-10 0 146,0 0-62,3 0 56,-3 0-67,3 0 11,-4 0-73,2 0 39,-1 1 90,7 1-17,-6-2-44,6 2 5,-7-2-84,10 2 84,-6-2 33,6 1 40,-7 1-179,16-1 111,-12 0-5,13 1 34,-15-1 56,0 1-163,4 0 73,-3 0-51,8-1 51,-9 0 73,11 2-73,-11-3 0,6 2-73,-6-2-3268,11 1 3391,-8-1-100,8 0 27,-10 0 23,-2 0-28,11 0 51,-7 1 10,7-1 3354,-10 1-3387,-1 0-101,7 0 107,-5 1-6,5 0 89,1 2-139,2-1-23,6 2 107,-6-2-34,0 0 5,-9-3 12,6 3-90,-4-2-33,2 1 106,-4-2 0,-5 1 0,4 0-28,-3 1 17,2-1-40,-6-1 163,11 1-162,-7-1 50,9 1 0,-10-1-45,4 0 84,3 0-28,0 0-22,1 0-39,-3 0-73,9-2 123,-8 1 0,6-3 44,-10 3-94,4-1 0,2 1 50,-2 0 0,1 0 28,-5 1 22,2 0-56,0-1 6,1 1-50,0-2 50,6 0 6,-3 1 5,19-2-11,-14 2-11,11-2 5,-13 1 12,14-2 44,-10 2-56,9-1 6,-14 0-33,0 0 16,15 0 62,-13 0-40,13-2-5,-17 3 0,0 1-16,-1 0-24,5 0 40,-4 0 124,9 0-253,7-1 129,-8-1 0,7 1 50,-15-1-50,11-3 0,-12 3-56,11-1 62,-15 1-6,0 1 95,9-1-95,-7 1-34,8-2-16,-10 2 128,14-1-78,-8 0 0,11-2-11,-14 3-39,11-2 78,-9 3 45,7-2-113,-11 3 40,0-1-61,10 0 61,-8 1 45,8-1 44,-10 0-134,7 0 1,-7 0 49,7 0-5,-8-1 79,1 1-3404,10-2 3319,-6 2-33,6-1 39,-10 2 0,0-1 78,10 1-78,-7-2 0,10 2 3376,-11-1-3376,9-1 95,2 0-106,1 1 11,-3-1-23,-7 1-50,12 1 124,-8-1 16,8 1-73,-11 0 6,-1 0-84,14 0 84,-8 0 45,11 0-11,-13 0-3443,20 0 3370,-13 0 39,14 0 0,-20 0 0,-1 0 61,13 2-66,-12-1-57,10 1 3454,-14-2-3392,-2 1 51,18 0-51,-13 1-28,11-1-51,-15 1-3268,10 0 3392,-10 0-45,9 1 0,-12-1 0,2 1-6,0-1 12,9 0 128,-5 0-67,16 0 3325,-13-1-3386,18-1-6,-16 0 0,7 0 0,-10 0 90,-1 0-3482,9 0 3392,1 0 0,0 0 0,-4 0-23,-7-1 79,12-1-17,-12 2-95,12-2 56,-17 1 3392,0 1-3330,1 0-56,-3 0-6,2 0 50,3 0-39,-3-1-11,10 1 23,-9 0 33,3 0-56,0 0 39,-2 0-3448,14 0 3409,-12 0-17,6 0 68,-1 0-51,-6 0-17,17 0 17,-16 0-56,8 1 129,-13-1-73,2 1-17,9 1 3403,-9-2-3386,8 1 28,-12-1 23,10 1-57,-6-1-50,6 1 56,-7-1 0,-1 0 17,14 0-17,-8 0 56,10 0-95,-11 0 39,4-1-51,-3 1 51,-3-1 0,-5 1-11,-7 0-79,0 0 18,-1 0-287,-1 0-279,-5 0-2387,0 0 3025,-7-1 0,7 1 0,-1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2:48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6697,'3'4'1663,"-1"-3"-1293,-2-1-1151,0 0 1,0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2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15305,'3'11'3804,"0"-3"-2807,-3-8 1221,0 0-1831,51 7 10,-22-3-195,46 5-141,-35-6-61,2 0-145,-3-2-690,-3 0-997,4 1-4575,-6-1 6407,2 0 0,-18 0 0,-4-1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0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1652 6154,'-10'-1'1114,"2"0"-1024,8 1 55,0 0 852,2 0-846,0 0-151,1 0 34,-3 0 89,2 0 28,-1 0-27,0 0 134,1 0-17,0 0-62,-1 1 112,0-1 403,5 1-694,-2-1 45,1 0-22,-2 0-18,1 0-5,-1 0-17,2 0 51,-4 1 5,3 0-39,-1-1 0,1 1 135,-2-1 38,1 0 191,2 0-252,-2 0-112,0 0 0,0 0 6,1 0 16,-3 1 68,2-1-90,-2 1 252,5-1-213,-2 0 6,3 0-6,-3 0 34,1 0-68,-1 0 18,2 0 11,0 0-34,-2 0 73,-1 1 67,1-1-140,1 0 5,0 0 186,-1 0-186,0 0 169,2 0-224,-1 0 50,1 0 0,-2 0 33,-2 0 169,4 0-202,-2 0 78,1 0-44,0 0-29,-1 0 158,7-1-96,-4 0 23,5 0-90,-6-1-28,8-1 28,-7 2 5,4-1 62,-6 2-100,0 0 106,1-1-23,-1 0 112,-1 0 57,0-1-46,9-2-139,-5 2 67,5-2-96,-5 2 219,5-2-224,-4 2 6,4-1 140,-8 1 111,3 0-167,-1 0-85,3 0-5,-6 1 0,3-1 56,-1 0-11,0 1 11,1-1 34,-2 1-96,0 0 51,3 0 11,-1-1 39,1 0-10,-3 0-18,0 0-78,7-1-28,-5 0 39,5-1 0,-6 3 11,-1-1 39,1 1-50,0-1 303,1 0-298,-1-1 219,13-3-229,-7 1 5,10-2-12,-11 3-38,-2 0 140,8-1-12,-6 1-128,4-2 50,-6 3 0,1-1 5,7-2 12,-6 1 50,4-1-106,-7 2-6,10-4 51,-5 3-6,7-4 22,-8 4 45,-2 0-117,5-1 50,-7 2-39,2 0 78,-4 1-39,-4 1 73,2 1 112,-2-1-113,1 1-21,0-2-46,0 0-5,10-4-11,-4 1-28,8-3-6,-6 4-50,0 0 95,0 0-34,2 1 57,-5 0-68,2 1 34,-7 2-23,0 1-61,3-2 95,-2 0-6,2-2 57,-1 2-90,1 0 39,-1-2-62,1 1-50,5 0 112,-3-1-11,3 0-51,-5 1-55,9-2 27,-6 0 96,7-1-6,-8 2 11,1 1 17,8-6-28,-6 5-62,5-4 62,-6 3 39,4-1-83,-6 0 44,3 0-6,-7 1-67,-1 2 79,3-2-6,0-1 0,3 1-107,-1-1-95,0 1-39,2-1 34,7-4 202,-5 3-163,5-2 128,-9 4-49,9-3 100,-6 2-11,4-3 11,-6 4-5,1-1-79,3-3 23,-3 2-1,3-3 62,-5 3-11,-2 1 90,1-1-96,0-3 6,-1 1 84,-1 1-78,-2 2-6,1 0 118,4-5-118,-2 5 0,1-5-34,-2 7 163,-1-3-28,1 2-96,-1 0-5,-1 0 56,4-4-50,-2 2 44,1-3-11,1 5-78,-1-2 11,8-4 34,-5 2-6,4-3 17,-7 7 50,0-1-78,3-4 27,-3 6 85,1-4 6,-5 5 39,1-3-146,-1 2-107,1-3 40,1 3 67,-1-3-364,6-6 302,-3 4-28,4-4 90,-4 4-78,-2 2 190,4-6-78,-2 6-40,1-6 6,-3 7-67,4-6 67,-4 4 0,3-4 33,-3 7-33,-2 0 6,0 0 95,1-1-12,-1 2-33,0-1-44,-1 2-136,1-5 91,1 4 38,2-6-5,-2 4 73,-1 1-62,3-5-11,-1 4-56,4-10 112,-4 6 45,4-5-101,-4 6-28,0 0-45,-1 3 118,0 0-45,3-5-123,-2 4 123,2-2 0,-2 4-84,2-6 118,-2 6-34,1-6-40,-2 6-195,2-5 235,-2 4 0,3-4 45,-3 4 17,0 1-74,1-3-55,-2 4 67,3-4 0,-3 3 62,6-11-225,-3 8 107,3-8 56,-4 9-78,5-6-23,-3 4 51,4-4 5,-3 5-73,-1 1 57,9-10-191,-5 6 207,5-5 39,-6 7-78,7-8 146,-7 8-23,5-5-78,-9 10 5,0-2-38,-1 3 77,0-2-5,-1 3 73,0-1-28,0 2-62,2-6-28,2 3 51,3-5-6,0 3-3359,7-7 3359,-4 5-16,5-5 4,-8 7 12,0-1 34,3-4-34,-4 4 0,2-2 3431,-8 5-3274,0 1-151,-1 1-6,0 0 56,-1-1 28,1 1-84,-1 0-23,2 0 23,-1 0 51,0-1-46,1 1-10,-1 0-57,4-2 68,-3 2-6,3-4 33,-3 5 34,1-4-78,2 1 11,-1 1-5,1-1 5,-1 1 0,0 1 16,4-3-16,-3 2-16,5-1 4,-4 1 18,0-1 106,9-2-118,-6 1 6,7-2 0,-10 3-61,1 0 72,-2 1-11,0-1 50,-1 2 12,-2 1-62,0-1 0,-2 1 0,2-1 6,4-1 78,-1 0-12,3-2-72,-2 1 23,5-2-23,-5 1 0,3 0 11,-6 2 23,-1 0-74,4-1-100,-4 2 152,5-2-12,-6 4 50,4-1-56,-2 0-10,2 0 10,-1 0 6,-2 0 34,5-1-34,-2 0 0,2 0-17,-3 0 11,-2 1 6,1 0 0,0 0 0,-1 1 0,2 0-5,-3 0-107,1 0 112,-2 0 22,1 0-11,-1 0-11,0 0-17,3 0 17,-2 0 0,3-1 23,-1 1-23,-2-1 0,2 1-34,-1-2-16,0 2 50,0-1 0,0 1-6,2 0 6,-3 0 0,3 0-50,-2 0 50,0 0 45,3 0-51,-2-1 6,0 1-17,-2 0-22,0-1 39,1 1 62,3-2-29,0 2-66,4-1 33,-2-1-56,4 2 56,-3-1 0,2 0 22,-6 1-16,0 0-12,-2 0-168,-2 0 40,0 0 117,3 0 73,-2 0-39,2 0 17,-1 0 72,0 0-33,3 0-101,-2 0-11,2 1 44,-3-1 85,2 1-90,-2 0 0,2 0 0,-2 0 106,2-1-72,-2 1-34,2 0 0,-4-1 45,0 0-45,0 1 0,1-1 28,-2 0-34,1 0 6,1 1-6,0-1 6,0 0 0,0 1 23,2-1 5,3 2-73,-2-2 45,0 1 0,-2-1-11,0 2 11,-1-2-11,0 1-29,1-1 52,0 1 66,2-1-78,-3 1 0,3 0 6,-2 0 10,1 0-27,-2-1 50,2 1-44,-3-1-68,0 0 84,-1 0 34,3 1-51,-2 0-50,5 1 56,-2-1 0,3 2 23,-2-2 83,5 1-78,-3-1-28,4 1 67,-5-2 85,2 2-152,-2-2 0,1 2-40,-5-2 40,1 1 56,-1-1-16,0 2-40,2-2 50,0 1 6,-1-1 39,9 3-84,-5-1-11,4 0 0,-5 0 68,4 2-68,-4-1 28,5-1-17,-6-1-11,0 1-84,1 1-62,-2-2 129,-1 2-55,-1-1 172,2 2-94,-1-2 72,2 1-78,-1 0 0,-1-1 73,7 3 28,-2-3-95,2 3 106,-5-3-107,2 0 130,4 3-130,-5-2 6,5 0 63,-6 0-125,1 1-22,-1-2 112,-1 1-39,-1-1 0,0-1-11,3 5 11,-1-4-56,2 4 56,-2-2 0,-1 0-73,5 5 73,-4-3 0,3 3 0,-4-5 51,4 5-29,-3-5-61,2 5-12,-3-6 35,-1 1 10,2 2 6,0 0 0,-2 0 78,1-1-117,-1-2 39,-1 2-17,1-2-33,-1 0 84,1 0-34,-2 1 11,1-1 62,0 1-124,3 0 102,-2 0-7,-1 0-44,1 0 0,-2-3 45,2 2-45,-2-1-45,1 1 45,-1-2 0,0 1 163,3 0-163,-3 0 6,3 2 28,-3-2 38,3 1 18,1 0-124,-1 1 34,1 0 0,-2 0 56,4 3-28,-3-2 34,4 1-28,-4-1-34,2 0 123,3 2-123,-3-2 95,3 3-11,-5-5-84,1 2-73,1 1 124,-1-1-51,0 0 0,0-2 44,2 5-44,-1-4-84,1 4 152,-2-4-68,-2 2 22,6 3-22,-4-3 0,3 3-6,-3-4 68,2 2-12,1 1-100,-1 1 44,0-1-5,-2-3-39,2 6 55,-1-4 85,0 4-90,-2-6 0,-1 1 17,5 6-17,-4-5 17,4 6 39,-6-7-112,4 3 72,-1 1 24,2 0-24,-2-3 18,-1-1 39,0 0-112,1 1 22,-1 0-28,1 0 56,-1-1 62,1 4-73,-1-3 0,2 3 0,-3-5 0,0 1 84,2 6-6,-1-4-111,2 3 33,-4-4 0,1-2 50,4 4-16,-4-2 55,4 2-122,-4-4 33,1 1-17,1 0 17,-1 0 50,1-2 34,-3 0-140,4 2 23,-2-2 66,2 3-33,-2-4 34,-1 1-6,6 2-50,-5-1-34,4 2 112,-2-2 84,5 4-157,-3-4 17,4 5 0,-6-4-39,0-2 44,3 4 135,-2 0-151,2-1 11,-2 0-56,-3-4-17,0 1 84,-1-1-11,2 1 146,-1 1-180,1-1-78,3 4 191,-3-3-79,3 2 0,-4-3 84,2 1-95,-1 0-79,6 6 157,-3-5-67,3 6 56,-6-7-22,6 7-34,-3-5 22,3 5 12,-5-8 39,2 4-79,-2-3 6,1 3-17,-3-4-72,-1 1 145,4-1-17,-2 1 22,1 0-105,-2 0 44,0-2 0,-1 2-6,5 4 12,-3-3 55,3 3-106,-5-5-16,5 5 100,-4-3-39,5 2 0,-5-2 67,1-2-100,3 3-18,-3-2 57,3 3-6,-4-4 33,-2 1-21,4 1-24,-3-1-44,1 1 96,-1-2-40,0 0 33,1 3-33,0-3 0,1 5-56,-2-7 123,4 7 12,-3-5-79,2 5 0,-2-6 0,0 1 67,6 2-33,-5-1 22,6 2-101,-5-3 45,2 2 17,2 0-17,1 0 72,-1 0 1,-1-3-78,4 3-12,-2-2-22,2 2 44,-4-1-5,0-2 34,-1 2-6,4 1-28,-3 0 0,2 0-67,-5-1 67,0-3 16,-1 3 68,0-3-140,-1 0 56,-2-1 0,-1-1-61,0 0 66,0 1 40,1 0 28,0 0-84,1 1 11,-1-1 0,3 1-34,4 2 85,-4-2-18,5 3-44,-4-3-95,4 2 117,-4 0-11,5 0 39,-7-2 28,0 1-156,1 0 5,-1 0 89,0-1-5,-3-1 34,0-1-12,1 1-22,-1 0 0,0-1-56,1 1 90,-1-1 55,1 3-105,-1-3 16,1 2-17,0-1-50,0 1 78,0-1 56,3 3-5,-1-2-96,1-1 34,1 1 0,-1 0-34,4 1 90,-3 0-5,4-1-102,-4 1-10,5 1 66,-4-1-5,4 1 73,-6-1-22,1-2-124,2 2 62,-2-2 16,2 2-5,-3-1 0,-2-1 51,6 3-79,-2-3-12,4 2 74,-5-2 5,4 1 6,2-1-45,-1 0-17,1 1-39,-2-2 90,3 1-29,-4 0 46,4 1-85,-6-1 34,1 0-17,-3 0-22,2 0 39,-3 0 39,1 0 12,-3-1-90,0 1-45,-1-1 84,1 0 0,-1 1 0,0-1 50,0 2-117,2-1 11,-2 0 89,1 1-33,2-1 40,0 0-24,2 1-16,-1 0-11,3 1-45,-4-2 95,1 1-11,1-1-28,-1 0 0,1 1 0,-1 0-67,-1 0 123,3 0-17,-2-1-44,2 1 5,-4-1-34,0 0-11,4 2 85,-4-2 21,4 2-111,-4-2-17,6 1 106,-3 1-39,5 0 17,-5 0 44,2-1-122,2 1 33,-3 0 39,2-1-11,-3 0 33,7 1-44,-4-1-50,6 3 61,-8-4 50,7 3-89,-5-3 39,4 3-23,-6-3-38,-2 0 122,5 1-55,-5 0-12,3 0 6,-4-1-50,5 0 50,-4 0 39,4 0 6,-5-1-56,-1 1-79,2-1 96,-2 0-6,0 0 50,-3 0 1,1 0-85,2 0 34,-1 1-62,0-1 68,-1 0 28,0 1-34,0-1-45,0 1 56,0-1 39,0 0-83,1 0 33,-1 0-107,1 0 107,-1 0 0,2 0 34,-1 0 5,0 0-78,0 0-95,1 0 145,0 0-11,1 0 17,-2 0 33,2 0-84,-2 0 1,2 0-18,-3 0 51,4 0 0,-2 0 68,8 0-96,-5-1-12,4 0 46,-5 0 84,-2 1-96,-1 0 6,1-1-17,-1 1 23,2-1 44,-1 0-83,2 0 33,-2 1-68,-1 0 68,2-1 40,-1 1 4,0 0-55,0 0 11,1 0-56,3 0 62,0 0-6,3 0 28,-2 0 28,2 0-62,9 0-33,-7 0 39,7 0 0,-9 0 56,8 0-62,-9 0-55,5 0 61,-9 0 101,4 0-107,-4 0 6,3 0 0,-3 0-17,6 0 56,-4 0-44,4 0 5,-5 0-67,-1 0 67,0 0 28,0 0 33,-2 0-66,-2 0 5,1 1-79,-2-1 102,1 0 27,0 0-72,1 1-40,2-1 62,0 1 0,1 0 67,6 1-67,-4-1 6,4 2-57,-6-3 51,0 1-22,2 0 56,-1 0-40,1 1 6,0-1-84,0-1 28,1 2-11,4-2 28,-5 2 27,3-1-32,-6 0-7,-1 0-38,7 2 145,-3-2-56,5 3 0,-6-3 0,1 1-45,-1-2 45,0 2 0,0-1-28,-1 0 78,5 1-89,-4-1 39,2 2 0,-7-3 0,3 0 0,-2 0 56,2 0-95,-1 0 39,2 0 11,4 0-11,-3 0 0,3 0 34,-4 0-79,-1 0-6,3 0 91,-3 0-40,2 0 0,-3 0 11,2 1-62,-1-1 1,0 1 0,-3-1 50,-1 1-62,2 0 62,0 0 0,1-1-39,0 2 44,0 0 96,5 3-106,-3-3 5,3 1 0,-3-2-79,-1 1 124,1-1-45,-1 1 50,0-1-61,-2 0 11,1-1-73,0 1-173,-1 0-942,1 0-2234,-3-1 3422,0-3 0,0 3 0,0-2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1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0 9313,'6'2'1030,"-2"-1"-935,-4-1 146,0 0-622,-1 0-576,-4-1 957,-5 1 0,4 0 0,0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3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19 8108,'-3'-10'3014,"0"3"-2505,3 7 9086,0 0-9590,3-1 79,-1 1 17,0-1-28,-1 1-314,-1 0 241,2 0 34,8 2-34,-2 0 39,6 1-106,-5 0-2773,13 4 79,-2-2-5465,9 1 8226,-10-5 0,-8 0 0,-4-1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3.7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8102,'7'10'3120,"0"-2"-2375,-7-8 2812,0 0-2067,0 2-1176,0-2-270,0 3 197,1-3 538,4 4-656,0-2 34,3 3-51,-2-1-4,1-1-260,9 4-9673,25-2 9326,-11 1 1,6-4-1,-27-2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4.2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3951,'15'8'1709,"-3"-1"1179,-12-7-1655,0 0-198,6 9-1035,-4-6 740,5 7-595,-6-9 1595,-1-1-1192,2 0-66,-1 1-6,0 0 633,0-1-145,0 0-416,1 0-279,1 0 263,0 0-241,0 1 69,7 1-293,-3-1-67,5 2-667,-2-2-750,5 0 1417,7 0 0,-10 0 0,2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4.6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6135,'7'10'2527,"-1"-2"638,-6-8-1719,0 0 227,5 0-1247,-1 0 165,4 0-378,-3 1-84,10-1-1238,0 1-4839,6-1 5948,-3-3 0,-9 2 0,-2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5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8323,'9'4'1927,"-2"-1"429,-7-3-676,0 0 568,7 2-1520,-4-1 118,5 2-521,-5-3 470,7 1-795,-2-1 458,6 0-1461,-2 0-380,2 0 1383,29-2 0,-26 2 0,18-2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5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12533,'8'9'4464,"-1"-2"-3562,-7-7 308,0 0-644,4 0-34,0 0-415,2 0-117,0 0 23,-2 0-23,5 0-3215,18 0-2107,-6-2 5322,16-1 0,-24 2 0,-2-1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5.9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7522,'4'8'3848,"-1"-1"-1923,-3-7 887,0 0-1750,9 1-502,-3-1 146,7 1-454,1-1-28,3 0 361,-1 0-585,1 0-650,-6-1 650,36 1 0,-31-1 0,24 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6.3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8562,'7'3'4739,"-1"-2"-3135,-6-1-506,0 0 1621,9 0-1862,-4 0-522,6 0 1,-7 0 169,2 0-359,11 0-112,-6 0-51,10 0 17,-10 0-56,1 0-2123,5 0-39,1-3 2218,12-3 0,-16 4 0,3-3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3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24 11956,'-2'-8'2862,"0"1"-2088,2 7-91,0 0-571,-35-9 112,21 11-67,-27-2 111,31 18 46,1 8-146,0 8 241,1 6 11,0 6-90,1 3 192,0 3-186,1-1-28,1-2-101,2-2-123,1-5 101,1-3-90,1-5-61,0-3 33,0-3-17,0-4-50,0-3 0,0-4-78,0-4-113,0-2-593,-1-4-616,-1-2-90,0 0-1479,-1-3 2969,-1-1 0,2-1 0,0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6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4979,'14'10'2258,"-3"-3"1013,-11-7-1966,0 0-801,9 2 972,-5-1-1258,7 2 914,-7-2 105,7 3 1195,-3-2-2012,7 3-100,-6-3-96,4 0 677,21 5-761,-9-4-140,18 2-134,-17-3-857,3-2-8840,17-4 8171,-13 0 0,2-1 0,-23 1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8.5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0 9453,'8'0'1736,"-1"0"-1031,-7 0 2258,0 0-2963,-2 1 56,1 0-56,-3 0 0,2 1-896,-9 5-22,2-3-695,-7 7-1311,5-5 2924,-1 1 0,6-3 0,1-2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9.0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5 5913,'-2'-2'291,"1"0"1243,1 2-194,-1 5-1055,0-3-27,1 4 11,-1-4 184,1-1-16,-1-1-73,1 2 224,-1-2 499,-1 2-488,1 1-257,-4 3-152,3 0 6,-4 3-151,3-2-45,-1 1-745,1 1-1372,-1-2 2117,2 1 0,0-4 0,1-1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9.5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127 2 9274,'-2'-1'1467,"0"0"219,2 1-1087,-8 3 538,7-1-353,-9 2-185,8-1-145,-3 1-269,2-2 185,-8 6-297,3-3-34,-7 5-78,4-2-129,0-1 168,-7 3 0,11-5 0,-6 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9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0 3353,'-9'4'2409,"3"-1"489,6-3-2355,0 0 979,-4 3-1220,2-1 481,-5 4-620,2-1-163,-2 2 61,-2 0 1553,-12 10-1614,5-5 0,-30 18 0,32-22 0,-13 8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0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192 0 10276,'-11'2'4313,"1"-1"-4022,-23 13-6,20-8-223,-26 11 5,21-5-313,7-5-269,-6 5-908,7-5 1423,-3 2 0,5-4 0,0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0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260 14 8926,'-10'-8'3243,"2"2"-1904,8 6-23,0 0-779,-5 1 13,3-1 27,-9 4-544,4-2 146,-6 4-173,2-1 89,-20 9-274,10-5-689,-15 6-320,15-8-380,-2 3-460,2-2 1180,-1 0 0,11-4 0,4-3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1.2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1 4928,'-12'0'1921,"2"1"861,10-1-1818,0 0-556,-17 8 891,9-3-1288,-13 4 535,15-5-546,-1 0-1423,-4 3-431,3-1 2300,-4 1 1,8-4-1,0-1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1.6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257 9 11267,'-10'-4'3019,"2"-1"-2022,8 5 1109,0 0-2039,-17 0-4178,5 0 4111,-13 0 848,11 1-837,2 2-11,-4 0 0,-1 5-1916,-3-1 1406,0 3-1711,-12 2-2512,13-6 4733,-7 3 0,21-8 0,1-1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2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340 13 11144,'-22'-7'2297,"5"2"-1345,17 5-157,0 0 370,-47 7-1036,23-2-129,-38 7-179,34-5-656,1 0 835,-26 5 0,31-7 0,-16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4.0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71 13928,'7'13'4632,"-1"-2"-3478,-6-11-544,44-21-285,-20 11-34,38-15-291,-33 16-117,2 2-1082,0 1-2380,7 1-4884,-1 1 8463,5 0 0,-20 2 0,-6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4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1 683 9660,'9'8'2655,"-2"-3"-1192,-7-5-443,0 0 729,3-14-1239,-3 7-155,2-10-316,-2 12 711,0 2 85,0-2-723,0 3 208,0-1 228,0 1-441,1 0 156,0-3-257,1 1 94,15-23-100,-2 7 0,18-24-5,-1 9-1128,4 1 1,8-6-1,-1 2 1063,-6 4 0,3 0 36,10-8 1,6-5-1,-5 5-1002,-4 3 1,-4 6 721,-12 9 0,-2 1-795,20-16-364,-42 32-1288,3-1 2761,5 0 0,-7 4 0,1-1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5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1 9895,'0'7'2291,"0"-1"-1669,0-6 4934,0 0-5344,-3-3-167,0 1-11,0-1-45,0 1-73,2 0 84,-1 1 0,0 1 0,1 0-247,-23 10 242,8-1 5,-17 10 0,15-4-3409,-10 14 3409,11-9-11,-6 9-23,14-14 40,-1-3-6,0-1-84,-8 6-112,7-8-28,-4 2 173,8-8-162,3-2 3365,2 0-3824,1 0-774,1-1-1483,0-7 2929,0 1 0,0-2 0,1 3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6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58 8500,'0'6'1395,"0"-1"-835,0-5 112,0 0 835,-2-4-980,1 2 195,-1-1-184,2 1 218,-1-3-583,0 1-173,-2-2 11,2 2 432,-1-5-241,0 4-28,1-3 111,1 5 589,0-2-673,0 2 141,0 1-336,0 0 862,0 1-683,0 1-326,5 10 141,-1-3-56,5 12 112,1 9-432,-3-8 376,1 14 0,-5-14 34,0 1 10,-2 4-44,0-7 40,0 4 44,-1-12-96,0-2 12,0-2 422,0 0-528,0-3 179,0 2-34,0-2 28,0 0-72,0 0-113,0 1 152,0-2-34,0 0 0,0 0-371,0 1 69,0-1 296,0-1-4726,0 0 4732,2-1 78,1-1 28,0 0 18,1-1-108,0 0 74,-1-1-84,0 1 212,2-2-212,0-1 498,5-3-437,0 0 112,15-13-619,-8 8 188,11-9-499,-9 8-1327,1 1 2078,-4 1 0,-7 5 0,-3 3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9.2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12 1575,'-11'-7'2005,"2"2"1021,9 5-2086,0 0 2569,-2 0-2972,1 0 4850,-1 0-5449,2 2-50,0 12 224,0-2 2455,0 13-2567,0-7 34,0 3 156,0-1-16,3 7-56,-1-10-124,0 2 6,1-14-582,0-3-338,0 0-172,0-2-492,2 0 1584,-1 0 0,0 0 0,0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8.3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93 11150,'7'11'2968,"0"-2"-1551,-7-9 4543,0 0-5860,2-1 152,9-10-313,-2 2 61,9-10-1151,-4 6 445,16-15 555,-17 16-151,9-8 250,-20 20-161,33 19 0,13 4-2418,-10-16 2676,10 15 0,-2-5-62,-23-24 17,-9-1 554,-4 2-520,-1 0 212,-4 3-246,2-3 3347,-4 3-3924,3-3-1305,-3 2-3030,0 1 4912,2-2 0,-3 3 0,-1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20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1 119 6292,'9'7'2375,"-1"0"-821,-8-7-1246,0 0 1212,0-5-1173,0 3 57,0-3 10,0 3 1756,0 1-803,0 0-678,-2 1-275,0-1-207,-1 1 1401,3 0-1255,7-2-28,4 0-185,12-3-107,7 0 280,21-7 1,5-3-308,2 0-9,-1 1 0,-3 0-25,-18 4-912,3-1-275,-21 6-1480,2-1 471,-21 11-2217,-6 2 4441,-3 6 0,2-6 0,2-1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21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 42 10735,'-7'3'3344,"3"-2"-2274,4-1 941,0 0-1647,0-3-12,0 2 40,-1-3-257,-1 4-186,2 0-72,-2 0 123,0 0 17,-1 2 45,-2 1-107,-1 4 45,-1 2-39,-2 8 61,-3 12-11,4-4-22,0 6-11,5-14-85,3-1-83,8 10 279,-2-12-83,8 5 308,15-15-197,-12-2 1,16 1-29,-18-3-3475,11-1 3392,-11-1 61,9 0-17,-14-3 125,3-1-192,1-5 39,-2 1-16,-1-1 11,1-8-17,-5 6 3358,4-8-3464,-9 10-3242,1-9 3421,-1 8-123,-2-8 50,0 10 0,0 1-91,-5-8 109,0 7-18,-4-6 0,2 9-219,-5-2 79,0 1 3526,-2 2-3671,-8 2-169,-4 3 387,4 0-40,-5 3-38,14 0 139,-1 1-296,-6 6 207,9-3 78,-7 5 17,6 5-11,4-5 11,-2 8-34,6-9 45,0-1-11,1 0 23,2 3-29,0-4-44,1 2-90,0-5 95,9 4 274,-5-4-178,12 3 106,-1-3-17,-4-4 89,2 2-156,-3-3-67,12-4 50,-10 3-51,9-5 152,-8 1-146,-6 1 213,3-1-134,-8 3 291,4-1-275,-4 0 40,1 1 224,0 1-23,1 0-33,2-3-230,-1 2-84,0-2 45,-1 4 251,1-4 29,-1 0-207,0 1-124,-1 1-201,-2-1 207,0 2-3064,-1 0 941,-3 1-3399,-1 0 5522,-3 0 0,2 0 0,3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23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20 7470,'3'6'2089,"1"-3"-1663,-4-3 229,0 0-649,0 3 570,0 0-94,0 0-34,0-1-223,-1 0 167,-1 3-208,-1-1-60,0 2 256,-2-1 192,0 4-567,0-2 258,0 0-39,4-5 538,-1 0 1585,2-2-2448,-1-2 62,2-2-45,1 0-62,0-3 146,5-2 0,-1 1-84,3-2 168,0 3-67,-1-2-11,7 0-1,-1 1-5,-1 1 73,-3 4-28,-5 2-39,-1 0-12,2 1-39,-2 0 23,4 0-34,2 3 56,-2 0-34,1 3-55,-4 3 173,-4 7-23,-1-4 29,-5 6-85,-2-9-16,-8 4 11,9-6 0,-3 1-78,7-6-510,2 0 364,0 0 11,4 0 392,15 0-252,-7 0 40,10 1 33,-14 0 67,7 7 196,-5-3-190,4 4 453,-7 1-419,-5-5-57,3 5 544,-5-1 459,-23 10-1053,11-7-476,-19 3-1675,16-15-7680,3-2 9339,1-5 0,7 3 0,1-2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27.3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41 11726,'3'-2'3585,"1"1"-1479,-4 1-1798,0-7 163,0 4 89,0-5-218,0 5 459,0 2-605,0-1 73,0 0-169,0 2-105,-4 1 5,0 4-34,-4 5-61,-7 14 67,2 7 62,-2 1-85,5 31 34,7-35-22,0 23-56,5-34 22,4 2-84,3-1 146,4-5 11,1-4 0,-2-5 157,15-2-90,-8-1 28,11-1-89,-14 0-12,13-7 6,-12 2 0,12-5 84,-16 4 17,2-2 61,13-14-162,-12 9 56,9-10 23,-15 10-23,-4 0-112,2-1-190,-2-13 167,-2 9-55,-7-25 134,-4 27-45,-4-12-39,-1 18-482,-19-13 460,14 11-12,-13-7-313,17 14 83,-15 3 275,12 0-83,-11 1 105,14 1 46,0 2-74,-6 4 79,7-1 0,-5 5 62,10-6-96,-3 6-22,-1 2 67,0-1-11,1 4 17,2-6-6,-1 7-39,5-8-33,-3 4 66,6-7 29,1 3-68,0-3 34,0 5-56,0-5-11,0 0 325,4 1-152,-3-2-106,4 0 6,-4-2 22,4 2 56,-3-2-17,1-1-67,-1 1 835,7-2-650,-3 1-67,4-1-79,-5 0-50,4 0 5,-4 0 12,3 0-6,-3 0 56,1 0 44,8 0-100,-4-2 28,6 1 6,-8-1 0,1-1 33,-1 0-67,-2 1 0,-1 0 95,-3 2 73,4-2-28,-3 1-140,2-1 0,-2 1 50,-1 0 85,4-2-107,-3 2 56,2-1-118,-3 1 0,5-2 79,-3 1-28,3 0-11,-5 0-297,3 2 251,-3-1 40,0 1 0,-1 0 112,0 0-100,2 0 72,-1 0-79,0 0 174,0 0-173,0 0 61,1 0 202,-3 0 840,1 0-6704,0-1 5595,0-2 0,0 2 0,-1-1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6:15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 7498,'-11'-1'0,"2"0"0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7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0 122 12186,'9'8'3108,"-2"-1"-2463,-7-7 380,0 0-846,42-4 95,-23-1-235,32-4 34,-34-1-73,-3-1 0,-2-1-61,-4-1-163,-2 1 156,-5 0 1,0 1 0,-2 1 67,-5 1-34,-2 2 34,-5 2 6,-1 1 44,-5 2 130,5 1-180,-3 1 151,6 1 78,0 4 68,-1 2 465,-4 14-420,4-5 89,-2 10-296,7-7 44,2 1-50,3-1-129,1 0 229,1-1 7,1 0-1,3-2 73,7 5-202,1-7-61,6 4-6,-4-8 56,3-2-95,1-1-112,2-1-84,1-1-442,2-1-830,2-2-4877,24-7 6345,-15-1 0,4-1 0,-25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4.5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11687,'3'9'2420,"0"-2"-1334,-3-7 1021,0 0-1419,13 45-156,-8-21 35,10 36 21,-11-32-263,1-3-17,0 0-264,0-4 18,1-3-62,-1-3 50,-2-3-33,0-3-17,-2-2-11,0-5-247,-1 0 180,0-8-135,0-2 84,0-10-50,0-3 45,0-2 11,4-4-29,2 2 152,6-1 0,2 4 6,2 2 78,2 5-50,2 1-29,4 4 29,3 1-34,4 3-151,3 0-769,1 4-2076,3 0-3204,-3 2 6200,-2 0 0,-15 0 0,-7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03.5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50 8310,'-1'-12'2492,"1"3"-2049,0 9 156,0 0-476,-1-6 34,1 4 68,-1-5 94,1 5-39,0 0 78,0 1 17,0-1-27,0 0-40,0 1 28,0 0 498,0-1-1114,-2 2 286,2 2-1,-1 2 1,1 2 27,0 1-27,0-2 33,0 3-39,0 0 0,0 0 6,0 1-6,0 0 5,0 2 1,0-1 0,0 2 38,0-1-38,0 0 33,0-1-39,0 0 0,0-1 0,0-1 39,0 1-33,0-1 28,1 5-29,1-4 6,0 3-5,-1-4 45,1 1-17,0 0 61,1 5-95,0-2 0,-1 3 45,0-3-40,-1-2 12,1 2 33,0 0-44,-1-1 5,2 3-11,-1-4 0,0 3 11,0-4-5,-1-1 0,2 0 5,-1 1 39,0-1-50,0 0 0,0 2 28,0-2 11,1 2 12,1 4-46,-2-2 51,2 5-50,-2-6 0,1 1 33,0 0-34,0-1 35,0 1-1,2 5 28,-2-3-56,0 3 23,1-5-23,-3 0-11,2-1 6,-1 0 33,0 0-34,1 4 7,-2-3 44,2 2-51,-2-2 1,0 0-1,0-1 79,-1 3-84,2-2 56,-1 8-44,0-6 27,-1 6-6,0-6 40,0 0-73,0 1 17,0 0-11,0-1 38,0 0 7,1-2 22,-1 3-40,1-5 18,0 4-40,-1-6 28,1 0 28,-1 1-16,0-1 21,1 1-16,-1 0 12,0 0 66,0 5-67,0-2 23,0 4-40,0-5 6,0 0-22,0-1-29,1 2 74,0 0-74,1 1 40,-1 1 95,2 10-33,-1-5-107,0 7 11,0-8 39,0 0-5,0 1 5,0-2 1,0 1-46,0 5 102,0-6-12,1 4-61,-2-6 22,1-1 28,0 2-16,-1-1-63,0 1 107,1-1-112,-1 0 90,1 6-57,-1-5 23,1 5 45,-1-7-101,-1 0 67,0 0-61,1-1-6,-1-1 34,3 4-34,-3-3 44,2 3 7,-2-3-6,1-1-40,0 2 57,-1 0-29,1 0 1,-1 3-28,0-1 50,0 10-23,0-6 1,1 6 5,0-7-28,-1-1 23,2-1-1,-2 0-33,1-1 34,0 9-28,0-6 5,0 7-6,-1-8 7,0 2-7,0-1 62,0 1-39,0-2-28,0-1 0,1 0 17,0 8 34,0-5-51,-1 5 0,0-7 16,0-1-16,0-1-5,0-1 5,0 0 0,0-1 33,0 0 1,0 5-34,0-4-6,0 4 6,-2-6 12,0 0-12,-1-1 11,1 1-11,0-2 0,1 0 0,1 1 5,-2 0-5,2 1 12,-1 0 21,1 1-27,-1 0 33,-1 0-5,0 5-40,1-4 6,-1 4 22,0-7-22,1 1 0,-1-1 0,0 1 12,1-2-1,0 2-6,1-3 29,-2 0-34,2-4 45,-1 0-45,1 0 0,-1 1 0,0 1 11,1 0-11,-2 0 78,0 6-78,0-4-16,-1 4 16,0-4 0,1-2 0,1 0 0,-1-1 5,2-2 1,-1 1 5,0-2-6,1 0 29,0-2-17,0-1-73,0 1-1081,0-8-3187,0-13-4582,0-7 8906,0-15 0,0 20 0,0 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07.6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0 8685,'0'12'1625,"0"-2"-1222,0-10 4862,0 0-5136,-1 1 78,0 1-67,-3 3-73,3 0 12,-1 0-29,0 0 68,1 1-74,0 0 108,-1 1-18,0 2-16,2-1-113,-2 2 169,2-1-40,-1 1 12,1 1-29,0-1 35,0 2-29,0-2-28,0 2-45,0-1 102,0 1-113,0 0 112,0 6-28,0-4-89,0 4 39,0-6 28,0-1-28,1 1 73,1 4-74,0-3 12,1 3-28,-1-4-22,0-1 16,-1 1 1,0 1-46,1 0 79,-2 0-50,1 1 50,0-2-11,-1 2-17,1 2-6,-1-2-5,1 1-45,0-4 0,-1-2 6,1 1 44,-1 4-39,1-3-5,0 4 27,0-5 12,1 2-45,0-1 0,-2 0 0,1 1 39,0 0-5,-1 1 11,1 7-45,-1-4 11,0 4 56,0-6-67,0 0 34,0-2-34,0 1 0,0-1 61,1 5-61,0-5 23,0 3-23,1-5 0,0 1 0,-1-2 0,1 2 33,-1-1 23,0 1-56,0 1 0,1-1 0,0 0 6,-1 5 44,1-4-50,0 4 0,0-6 6,0 1 0,0-1 78,0 4-113,0-3 29,-1 4 68,2-5-40,-1 1-28,0 0 0,-1 2 39,0 0-39,0 1 5,-1 0-33,0 0 62,0 1 11,0 7-45,0-6 33,0 5-33,0-8 0,0 0 56,0-1-39,0 5-17,-1-4 6,0 4 16,-1-6-11,2 0-11,-1 0 6,1 0 16,0 0-22,0 1 0,0-1 23,0 1-23,0 0 67,0 4-33,0-3-29,1 2-5,1-3 0,0-2 0,2 1 28,0 5-28,-2-4-33,2 4 33,-3-6 67,0 2-67,-1-1 11,1 0-56,-1 0 51,0 1-6,0 0 39,0 1-39,0-1 6,0 9-6,0-5 5,0 7 1,0-7 27,0 0 1,0 1 28,0 0-62,0-1 56,0 9-51,0-6 34,1 7-39,0-9 0,0 0 45,1 0-11,0-1-29,-1 1-5,1 0 0,0-1 62,1 6-62,0-6 34,0 5-29,0-7-5,-1 0 6,0-1-1,0-1-5,0-1 34,-1 4-34,0-2 6,1 3-1,-2-3 96,2 0-101,-1 0 6,1 0-12,0-1 40,0-1-1,0 1-33,0 5 11,0-3-5,0 3-6,-1-6 6,1-2-12,-2 0 45,2 0-28,-2 0 1,1 3-7,-1-4-5,1 3 6,-1-5-6,0 1 5,0 0 1,0 0-6,0-1 11,0 2-5,0-1-1,0 4-5,0-4 0,0 4 6,0-5 5,0 2-5,0-2-6,0 0 0,0-1 5,0 2-16,0-2 11,0 0 17,0-2-11,0 1-1,0-1-5,0 1 6,0 0-6,0 0 5,0 0-10,0 2-29,0-1 34,0 1 34,0-2-34,0 0 5,0 1-5,0 1-5,0 2 5,0 0 11,0 1-5,0 2-6,0-3 0,0 1 0,0-4 0,0 0-6,0 0-11,0 0 17,0 0 11,0 5-50,0-2 39,0 4 0,0-4 56,0 0-56,1-1 0,-1-1 6,1-1-23,0 2 17,-1-1 6,1 0-1,-1-2-5,1 0 6,-1-2 5,0 1-11,1 0 0,-1 0 0,1 1 0,-1 1-22,0 0-12,0 1 68,0-1-29,0 0-5,0-2 0,0 2 0,0-1-5,0 1-1,0 2 6,0 4 17,0-1-17,0 3-62,0-5 51,-1-2 11,1-2 0,-1-2 0,0 1 11,1-2-11,0 0 62,0 1-57,0-1-49,0 0 88,0 0-44,0 1 0,-1-1 0,1 0 0,-1 1-56,0 1 51,1-1 5,-1 1 28,1-1-28,0 0-6,0-1-5,0 0 17,0 0-6,-1 1 0,1-1 0,0 1-6,-1 0 6,1 0 0,-2 1 0,2-1 0,-2 2-6,2-3 6,-1 2 0,1-2 62,-1 1-62,1-1 28,0 1-112,-2-2-370,-1 0-229,-1-3-851,-3-3-3855,0-5 5389,-2-2 0,4 6 0,2 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3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9 121 9313,'-5'-10'3254,"1"2"-2280,4 8 2773,0 0-3220,3 0-29,0 0 17,3-1-155,2-1-41,0-2-140,1-2-73,2-1-33,0 1-62,1-2 40,-1 0-46,0 1 1,-1-1-6,-2 2 11,-1 0 28,-2 2-39,0-2 6,-1 1-6,1 1 0,0 0-6,0 1 1,-1 0-1,-2 1 1,0 1-998,-1 0 1003,-1 6 51,0 0-18,0 6 1,0-2-1,0 2 35,0 0-18,0 0-11,0 0 12,0-2-40,0-1-6,0 0-5,0-2 0,0-1 0,0-2-44,0-1-360,0 0-436,0-1-292,1 0-1539,2-1-1698,1 0 4369,1 0 0,-2 0 0,-1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3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17 11021,'-9'-1'1585,"2"0"-902,7 1 2392,0 0-6878,-1-3 3803,1-1 0,-1 0 0,1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09.8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328 0 8522,'6'14'2521,"-2"-3"-1776,-4-11 5943,0 0-6694,-6 3 0,-2-1-61,-8 5 28,-1 0-79,-4 2 12,-2 1 56,-1 1-6,-1 1-17,0 0 39,1 0 29,2 0-1,2-2 0,4 0-27,3-2 27,3-1 1,2-1 5,1-1-45,1-1 34,2-1 11,0 0-84,1 0-6,0-1-11,1 1-179,2-2 90,0 0 190,1 1 0,3-1 39,4 1-33,2 0 33,3-2-39,0 1 50,1 0-44,2-1 61,-1 2-67,0 1-22,-1 1 16,-1 2 12,-1 0 22,-2 0-23,0 2-5,-1 0-5,-2 1-68,0 0 73,-2 1-11,-1 0-40,-2 2 18,-1 2 27,-1 1 6,0 2 6,-8 9-1,0-4-5,-8 6 0,2-8 0,-1-1 6,0-2-6,0-1 0,0-2 5,-4 5 1,6-5-6,-5 3 0,8-7 0,-1 0 0,2 0 11,1-3-11,2 0 0,1-3 0,2-1-5,1 1 5,0-3 0,1 2 0,0-1 0,0 1 5,-1 0 1,0 1-1,-1 0-5,0 2-5,1-1 5,-1 1 0,1-3 0,1-1-6,1-1 493,0 1-386,2-1 78,1 0-22,3-1-6,2 0-11,0 0 0,1 0-72,1 0-68,1 0 84,1 0-73,2 0 151,1 0-10,4 0 5,1 0-34,4-2-39,0 0-17,1-3-11,0 2 56,-1-1-106,-3 0 28,-1 1 22,-2 0-51,-1 1 40,-2 1 17,6-1-29,-6 2-33,5-2 6,-8 0 16,1 0-16,-2 0-1,1-1 1,0 1-6,-1 0 6,1 0-6,4-1 5,-4 2 1,3-1-6,-7 2-6,-1-1 6,-2 1 0,-2 0 0,-1-1-17,-1 1-3175,0-1 940,-1 0 90,-1 0 2162,0-2 0,-1 2 0,1-1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0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0 9520,'0'13'2738,"0"-2"-2015,0-11 1243,0 0-1468,-1-5-55,0 4-51,-1-3-95,1 4 1036,1 0-1193,0 2 56,-1 3 73,1 3 33,0 3 41,0 1-69,0 0-72,0-1-57,0 1-78,0-1-5,0 0-56,0-2 44,0-1-44,0 0 27,0-1-33,0-2 11,0 0 29,0-4-4667,0 1-2940,1-7 7567,2 0 0,-1-1 0,0 2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1.7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7335,'12'7'2902,"-2"-2"-2113,-10-5 6218,0 0-6833,2 0-17,-1 0 1182,1 0-1440,-1 2 67,1 4 23,2 3 11,0 4 45,0 1 5,0 0 40,0 0-6,0-2-45,-1-1-5,0-2-23,0 0-5,-1-3-6,0 0-6,0-2-252,-1 1-918,-1-1-835,0 1-3909,0 0 5920,0-3 0,0 0 0,0-2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5.9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0 9470,'7'11'2963,"-1"-2"-2056,-6-9 4122,0 0-5029,-1-1-67,-5 0-23,-2 0-78,-3 1 28,-2 2 12,2 2 27,-1 2 62,3 0 11,-1 2-6,1-1 17,0 2-16,0 1 33,2 1-56,1 0 50,3 1 6,1-1 34,1 1 16,1-1-50,4 1 50,3 0 57,5 0-57,3 1-39,1-2-11,2 0 56,1 0-28,-1 1-22,0-1 0,1 0 33,1 0-28,0 2-11,0-1-11,-1 1 0,5 5-1,-7-3 7,3 5-6,-9-6 5,0 0-44,-2-1 50,-1 0 0,0 0-12,0 3-21,-3-5-12,0 2 11,-4-6-22,0-1 51,-1-1 5,0 0 11,-3 0 34,-10 4-12,1-1-27,-10 1-6,4-3 6,-1-1 5,-2 0-11,1-2-6,-1-1 1,2-1 5,0-1-17,-3 0 17,6 0 0,-2 0-6,8-1 1,1 0 5,2-3 0,0 0 44,0-2 1,0-8-45,2 5 6,2-7-6,3 8 45,0-1-1,0-1 40,0 1-5,3 0-29,-1 1 40,4-1-23,1 1-22,1 0 44,2-1 29,1 0 95,1 1 51,1-2 44,3 1-123,-5 1-29,2 2 1,-8 3-28,-3 2-56,0-1-68,-1 2 113,0-1-62,1 1-22,0-2 10,5-1-44,-3 0 0,1 0 0,-3 1-84,-1 1-1344,-1 0 565,-5 3-822,-2 4-2248,-3 2 3933,-1 2 0,6-4 0,1-3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8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1 8819,'9'12'2952,"-3"-2"-2290,-6-10 1522,0 0-1468,-2-5-217,2 4-62,-3-4-84,3 4-90,0 0-39,-1 0-39,1 0 11,-1-1 0,1 1-28,-2 0 773,2 0-913,-1 1-146,0 0 1,-1 0 77,0 0 35,-1 1-29,-1 4 34,0 3 0,-1 4-5,0 2-29,0 2 68,0 0-18,1 2-16,1 0 0,0 1 0,-1-2 6,2 1-6,-1-2 11,2 0 17,0-1-28,1 0 0,0-1 0,0 0-5,0-1 33,0-2-28,0 5 0,0-5 0,1 3 0,1-5 33,0 0-27,1-2 5,2 1 56,-1-2 40,4 1-62,-2-4 39,1 1-39,1-3-11,0 0-1,0-1-27,0 0-1,-1 0 35,3 0 10,-3 0-16,4 0-23,-4 0-6,1-1 46,0-3-46,0-1 1,0-1 11,4-6 33,-3 4-16,3-4-1,-5 3 35,1 0-35,-1 0 6,-1 1-27,-1-1 27,0 1-34,-1 0 35,1-3-35,-1 3 40,0-3-39,-1 3-1,-1 1 46,0-1-51,0 1 0,0-1 5,0-3-61,-1 3 51,2-3-46,-3 3 46,0 0-1,0 0-28,0-1 29,0 1-1,0 0 1,0 1-29,-2-2 34,-1 3 0,-2-2 0,0 3 6,0 0-6,-1 0-6,-1 0 6,1 0-45,-3-1 6,3 1-17,-2 0-6,1 3-27,1 0-18,0 1 12,-1 1 22,0 0-11,-1 0 51,0 0-7,-4 0-16,3 1 56,-1 1 0,3 0-56,2 3 56,-1-1 0,1 1-6,-1 1 6,-1 2-5,1-2-7,0 2-38,3-3 44,0 0 6,1 0-5,-1 1-1,1 0 6,0 1-5,1-1-40,0 2 17,0-2 22,1 1-22,0-2 28,0-1 39,0 0-39,0 0 6,0-1 0,0 4-1,0-3 1,0 2-6,0-2 0,0-1 0,0 1 11,0-2 39,0 2 18,0-2 112,2 0 55,1-1-56,0 0 95,3 0-156,-1 1-62,2-1 28,-1 0-22,0-1 10,1 0 18,2 0-45,-1 0 11,2 0-23,-3-2 1,0 1 0,-1-2-29,-1 1 1,0 0-6,0 0 84,-2 0-17,1 1-17,-1-1-16,0 1 0,0-1 49,0 1-43,-1 1-35,0-2 46,0 2-46,-1-1 40,0 0-39,0 1 27,0 0 6,0 0-39,1 0 96,1-1-91,0 1 68,0-2-39,0 2 27,0-1-55,-1 1-6,0 0 17,-1 0-40,1 0 74,-1-1-46,0 1-5,2-1 34,-1-1-34,2 2 0,-1-1 0,0 0 33,-1 1-66,0 0 16,-1 0-4548,0 0-2749,-6 0 7314,4 0 0,-5 0 0,6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9.7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95 9733,'-14'-12'3456,"3"2"-2252,11 10 4212,0 0-5281,4-2-46,2-3-33,4-2-45,2-2-5,0-1 28,0 0-29,-2 2-5,-2 1 6,-2 2-1,-2 1 1,-2 2-6,0 0-627,-2 1 632,0 8 63,-2 0 55,-1 7 50,-1-2-77,0 1 10,1 0-22,0-2 22,1 1-44,1-3 0,0-1 5,1 0-56,0-2 39,0-1-44,0-1 39,0-1-40,0 1 1,0-1-1,0-1-105,1 0-208,0-1-331,0-1-431,1 0-728,2 0-2845,1-2 4643,0-2 0,-1 2 0,-2-2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5.1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1 12948,'9'9'4732,"-2"-2"-3920,-7-7-284,0 0-528,-5-6 5,-2 4 51,-5-5 39,-2 7-50,-1 0 90,-2 2-135,1 3 44,-1 5 18,0 4-12,0 3 118,1 4-50,1 1-62,2 1 62,4-2-107,3-2 39,3-4 12,2-3-29,1-3 152,2-2-134,4-3-51,3-3-269,6-1-795,2-1 83,1-5-44,3-3 6,0-5 447,1-2 365,-1 1 274,6-3 219,-10 8 179,2 0-202,-11 8-145,-3 1 240,-1 3-33,-1 4 22,-1 3 353,2 10-380,0-5-192,1 5-77,-1-8-51,1-2-560,0-1-448,1-2-947,2-1 1955,6-2 0,-6-2 0,1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20.6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8870,'7'6'3854,"-1"-2"-2975,-6-4 5865,0 0-6543,3 0 51,1 0-22,3 1-1,-1 0 1,0 0-12,0 0-38,-2 0-74,-2 0-72,-1-1-180,-1 2 79,0-1-208,-4 0-676,-1 0-3709,-3 0 4660,1-4 0,3 2 0,2-2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4.0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 9156,'12'9'1803,"-2"-2"-1484,-10-7 432,0 0-516,2 0 107,0 0 73,3 0-130,-2 0-22,0 0-123,1 0-16,0 0-12,0 0 28,-1 0-51,1 0-16,0 0-17,0 0 0,1 0 11,1 0-16,0 0 10,1 0-16,1 0-39,2 0-1,0 0 51,0 0-45,1 0 45,2 0-5,-1 0-51,3 0 39,0 0-33,0 0 94,8 0-44,-6-1-50,5-2 39,-8 1-45,-1-1 5,0 0-5,-1 1 40,0-1-40,7 0 16,-3-1-10,5 1-6,-6 0 0,0 2-6,-2 0 1,1 0-1,-2 1-11,4 0 17,-5 0 0,4 0 0,-6 0 0,1 0 12,-1 0-12,1 0 5,0 0-5,1 0 0,1 0 0,7 0 6,-2 0-1,4 0 1,-5 0-6,1 0 6,-1 0-6,2 0 5,-2 0 1,5 0-6,-5 0-6,3 0 6,-9 0-5,-1 0 5,-1 0 0,1 0 0,1 0 39,2 0 0,0 0 6,6 0-40,-4 0-5,4 0 6,-6 0 33,-1 0-33,0 0-1,0 0-5,-1 0 90,7 0-84,-4 0 44,5 0-44,-5-1-1,0 1 6,1-1-11,0 1 6,-1 0 5,0 0-11,-1 0 6,5 0-1,-4 0-5,3 0 6,-3 0 0,-1 0-1,2 0-5,-2 0 11,1 0 29,3 0-40,-3 0-6,3 0 0,-5 0 6,2 0 0,-1 0 6,1 0-6,-1 0 6,0 0-6,-2 0 5,0 0-5,-1 0-5,4 0 5,-3 0 0,3 0 5,-1 0 1,0 0-6,1 0 12,2 0-7,0-1-5,1 0 6,0 0 5,8 1-11,-5 0 6,6-1-6,-9 1 0,1-1 0,0 1 0,-1 0 0,0 0 0,0 0 0,1 0 0,6 0 0,-3 0 5,5 0-5,-5 0 11,-1 0-11,0 0 0,-1 0 0,-2 0 6,6 0-12,-7 1 6,4 0-5,-6 1 5,-1-1-6,0 1 6,-1 0 0,-1-1-5,-1 0 5,-1 1 0,5-2 44,-3 1-4,6-1-7,-4 0-27,2 0 44,0 0-33,2 0-11,0 0-1,1 0 1,0 0 5,9 0-11,-7 0 11,5 2-11,-7 0 0,0 0 6,0 0-6,0-1 5,0 0-5,-2 0 0,0 0 6,4 1-6,-2-2 11,3 1-5,-5 0-1,0-1 1,0 0 50,0 0-56,-1 0 0,4 0 0,-6 0 0,2 0 0,-6 0 34,0 0 27,0 0-16,1 0 28,-1 0 39,5 0-101,-6 0-5,2 0-1,-6 0 1,-1 0-7142,-1 0 7136,0 0 0,1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5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8450,'4'14'2739,"0"-2"-1994,-4-12 3517,0 0-5897,5 0-2157,1 0 3792,4-1 0,-5 1 0,-1-1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5.9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5 8265,'-12'-2'1658,"3"0"-1271,9 2 1685,0 0-1859,-3 0-23,2 0 74,-2 0-40,0 0 39,2 0 62,-1 0 660,0 0 1267,1 0-2358,0 0-471,-2 0-1042,0 0-347,-3 1-1204,-1 1 3170,1-1 0,1 0 0,3-1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6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 10007,'2'12'2745,"-1"-2"-1911,-1-10 1838,0 0-2560,-16 2-22,13-1-29,-12 1-55,17-2 33,-1 0-39,0 0-134,1 0-589,1 0-1148,4-2-2128,1 1 3999,2-2 0,-4 2 0,-2-1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6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18 7369,'-1'-8'1573,"1"1"-1079,0 7 2486,0 0-2779,3 0 1,0 0-90,3 0-62,1 0-44,-2 0 67,0 0-56,-1 0-34,-1 0-22,1 0-376,2 0-913,0 0 1328,4-1 0,-6 1 0,0-2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7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9369,'5'6'2380,"-1"0"-1758,-4-6 1108,0 0-1181,12 0-157,-7 0-28,9 0-139,-9 0-169,-2-1-51,2 1 1,0-2-6,0 1-236,2 0-856,1-1-795,1 1 1887,2-2 0,-4 2 0,-3-1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7.8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8724,'4'5'2196,"0"-2"-1423,-4-3 1512,0 0-1467,2 1-247,0-1-10,1 2-85,0-2-90,1 1-61,1-1-79,1 0-72,1 0-118,-1 0-56,0 0-207,-1 0-684,3 0-2145,1 0-3746,3-3 6782,1 1 0,-6 0 0,-1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8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12 9055,'-3'-1'2655,"1"0"1378,2 1-3473,4 0-163,-1 0-66,3 0-102,0 0-139,1 0-79,0 0-11,2 0-39,0 0-303,-1 0-699,2 0-1844,2-1-3998,-1-1 6883,3-2 0,-7 3 0,-1-1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8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9397,'7'12'3584,"-2"-2"-2480,-5-10 195,0 0-901,7 0-84,-4 0-1,7 0-66,-5 0-141,0 0 6,0 0-112,0 0-34,0 0-565,1-1-1608,3-1-2464,0 0 4671,3-1 0,-6 2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6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17753,'13'36'1530,"-1"-1"-1239,-7-9 62,-1 3-129,0 0-219,-1 1 208,1-4-73,-1-2-84,0-4 39,1-3-89,-3-3-6,1-4 0,-1-2 11,-1-2 45,0-3 50,0-2-122,2-1-124,0-4-67,2-3-197,3-7 197,2-3 101,3-3 106,1-1-34,3-1 85,-1 1-29,1 1 56,-1 2-72,-1 2 106,-1 4-39,-2 2 22,-1 2 73,-1 3-118,0 0 40,0 3 61,7 1-45,-3 1-100,7 5 28,-6 5 100,-1 7-128,-1 5 190,-3 4 89,-2 0 342,-4 13-519,-1-13 26,-2 6-89,0-17 11,0-4-11,0-4-6,0-3 22,0-3 158,0 0-124,2-4-95,0-3-314,5-7 85,2-5-147,5-7 118,4-3 253,3-3-175,2-2 175,0 4 5,-3 2-6,-2 7 57,-2 1-18,-6 9 90,-1 2-123,-5 6-5,0 1-51,0 1-23,1 6 79,0 4 12,1 9 77,-1 6 382,0 14-286,-2-9-112,-1 7-39,-2-16 44,2-4-78,-1-5-95,1-2-388,0-2-2620,8-4-1299,1-1 4402,7-2 0,-9-1 0,-1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9.2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9979,'9'7'2599,"-2"-1"-2039,-7-6 779,0 0-807,4 0 23,-1 0-107,3 0-96,-1 0-88,-1 0-124,0 0-56,1 0-34,-1 0-50,2 0-73,1 0-408,0-1-668,3 0-794,3-1-1659,0 0 3602,2-2 0,-7 3 0,-3-1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9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 9744,'7'4'2475,"-2"-1"-1914,-5-3 665,0 0-1119,10 0-40,-4 0-62,9 0-5,-8 0-308,3-1-705,2-1-2107,0 0 3120,2-2 0,-7 1 0,-2 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30.0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8746,'5'3'1894,"0"-1"-1312,-5-2 471,0 0-856,3 0-108,0 0-33,3 0 34,-2 0-90,1 0-196,0 0-790,0 0-4128,1 0 5114,2 0 0,-4 0 0,-1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30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9822,'8'11'2913,"-2"-2"-2409,-6-9 6,0 0-505,13 0-5,-8 0-5,11 0-735,-9 0-800,0 0 1540,3-1 0,-5 1 0,-1-1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30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 10248,'12'2'3590,"-3"0"-2627,-9-2 589,0 0-1412,15 0-56,-7 0-84,14-1 0,-10-1-369,2 0-881,0-1-979,-2 1 2229,0 0 0,-6 1 0,-2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43.4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382 6 7934,'4'10'1872,"-1"-2"-1508,-3-8 1069,0 0-1119,1-2 27,0 1 24,1-2 49,-1 1-22,0 1 2711,-1 0-3243,1 0-5,0-1 27,1 0 57,-1 2 27,0-1 45,-1 0-5,1 0-6,1 0 0,0 0 5,-2 0-16,2 0 246,-2 1-201,-4-1-34,0 2 56,-7 1-56,0 2 0,-2 3-62,-3 1 57,-2 2-113,-2 0 17,-1 2 34,-2 1-78,-1 1-158,-1 0 123,0-1-105,2 0-74,0-1 225,2 0 5,0-1 40,1-1 89,2-1 0,2-1 50,2-1-50,3-2 34,2-2 55,3 0 40,1-2-67,3 0-62,0 0-6,0-1-1870,2 0 123,0-4 1753,3 0 0,-1-1 0,1 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46.1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84 142 7845,'10'11'2302,"-2"-3"-1843,-8-8 297,0 0-638,0-13 28,0 9-1,0-11 12,0 12 22,0 0-44,0 1 39,0 1 190,0 0-202,0-1 6,0 1-28,0 0-84,0-1-39,0 1-17,-1 0-11,0-1 5,0 0-27,-1 1 33,2-2 0,-2 1 5,2 0 46,-2 0-51,2 0 44,-1 0 46,1 0 100,0-1-55,-2 1-6,2-2-90,-1 2-34,1-2 35,0 0-35,0 0 1,-1 0-6,1 1 17,-1-2 39,1 2 106,0 0 45,0 0-28,0 1 34,0 0-28,0-1-79,0 1 23,0-3-78,0 3 21,0-2-27,0 2 34,0 2 711,-2-1-684,1 1 90,0 0-33,0-1-147,0 0 24,0-1 10,1 1 0,-1-1 40,1 1 0,0 0-34,-1 0 50,1-2-39,-1 1 6,0 0-6,0 0-16,1 1-18,-1-1 51,1 1-33,3 2-18,-1 0 1,4 2-29,-2 0-5,0 0 6,1 0 67,-1 2-12,1-2 12,0 0 28,1 1-6,-1-2-33,1 1-12,-1 0 12,0-1-29,1 0 96,0 1-34,0-2-89,0 3 134,3-1-129,-3 0 23,3 1-29,-3-1 29,0 0 51,0-1-12,-1 1-12,2-2 6,-1 1-27,0 0 27,3 1-62,-2-1-5,3 2 40,-4-2-7,0 0-33,1-1 129,1 0-23,-1 0-33,3-1-73,-3 0 51,2 0-51,-1 0 5,-1 0-5,0 0 6,-2 0-6,1 1 5,0 0 1,-1 0 5,2 0-11,-2 0-5,0 0 5,-1-1 0,-1 1 0,0 0 39,2-1-22,-2 1-17,0-1-40,1 0 40,-3 1 0,3 0-11,-3-1 6,2 1 5,-1 0 0,0-1 0,1 1 22,0-1-22,4 1 6,-2-1 5,4 0 50,-3 0-61,0 0 0,0 0 0,-1 0 45,-1 0-62,0 0-16,-2 0 22,1 0-437,-3 0 308,1 1 140,-1 1 0,-3 1 50,-2 1-5,-2 2-45,-2 1 0,-1 0 0,-1 1 0,0-1-34,1 1 34,0 0 0,0-1-5,0 1-1,1-2 0,-1 1 1,0 0-1,1-2-117,-4 3 123,4-2 0,-3 1 34,4-3-34,1 0-23,0 1 18,0-2 5,1 0 33,1 0-33,0 0-5,-2 1 5,2 0 0,-4 1 0,3-1 5,-2 1-10,1 0 10,-2 1-10,0 0-1,-2 2 0,2-2 6,-2 1 34,5-2-34,0-2-6,1 0 1,1 1 5,1-3-6,1 1 6,0 0 6,-9 4-1,5-2-10,-7 5-23,5-4 28,2-1 0,-1 0 0,1 0 0,2-2 5,0 0-5,3-1 0,0 0 6,0-1 22,0 2-28,-1-1 0,-1 2-6,0 0-27,0-1 33,-1 1-6,2-1 6,0 0 62,1-2-17,1 1-101,0 0 50,-1 1 6,-1 0-6,0-1 6,0 1 28,-1 0-22,0 0-12,0 1 6,0-2 0,0 1-5,1-1 5,0 0 56,-1 0-51,1 2-5,-2-1 0,-1 2 0,1-2 56,0 2-44,0-3 38,2 2 23,0-2-5047,2-1 4974,2-6 0,-2 4 0,3-5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54.5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7 109 10343,'9'11'3646,"-1"-2"-2554,-8-9 533,0 0-1373,0-3-62,0 3-44,0-2-140,0 8 5,-2 0 28,0 7 17,-2 0-22,0 3-29,1 1 29,0 0 5,1 2-5,0 1 100,1-2 6,0 0-34,1-2-16,0-1 28,0-1-1,2-3-27,1 0-40,2-2 34,1-1 107,0-2 33,1 0 23,2-3-57,0 1-67,2-3-5,0 1-23,0-2-56,1 0 29,-1 0-35,0 0 1,-1 0 5,-1 0 6,1-1-6,-1-1 45,1-1-34,5-5-50,-4 1 45,3-3-11,-5 2-34,-1 0 0,0-1 45,-1 0-40,1-2-5,1-4 0,-2 2-5,1-6 5,-3 4-6,-1 0 0,0-2 6,0 1-5,-1-1-29,0-7-145,-2 7 101,0-6-23,-1 10 28,0 0-17,-2 2 12,-2 0-28,-4 0 100,-1 2 6,0-1-134,-4 0 128,2 2-22,-3-2-90,3 4-38,0 1 49,-1 1 57,1 1-1,-1 2-33,-3 0 78,3 1 6,-2 0 0,6 0 0,-2 0-34,1 0 34,1 1-50,0 1 44,2 2-55,-2 1 16,2 3 11,0-1 34,-1 3-5,2-3 5,1 2 0,-1 0 0,1 2 39,-1 0-50,-1 4-28,1-4 78,1 3-28,3-6-11,-1 0 0,2 0 67,-1-1-28,1 2-5,0 2-6,0-2-22,0 1 33,0-3-28,0-2-5,0-1-6,0 1 50,0-2 18,0 1-18,0-1 326,0-1-203,1 0 29,1 0-62,1-2 11,2 1-84,0-1-22,1 0-11,-1 0-29,0 0 29,1 0-29,-1 0 7,2 0 55,0 0-17,-1 0 17,1 0-61,-2-1 56,0 1 38,-2-2-38,4 0 33,-1 0-39,1-1-56,0 2 11,-1-1 6,0 1-17,-1 0 0,0 1 6,-1 0-6,0 0 5,1 0-5,-1 0 6,0 0-12,-1 0 6,-1 0 0,0 0 56,1 0-45,0 0-5,0 0 22,1 0-39,-1 0 11,-1-1 0,1 1 0,-2 0 33,-1 0-27,2-1 78,0 1 34,0-2-23,2 1-90,-3 0 68,2-1-22,-2 1-1,1 0-16,0 1-1,-1 0 46,1 0-74,-1 0-1897,1 0-2035,-2-4-4693,1 0 8620,-1-5 0,0 4 0,0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55.5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41 9201,'-8'-8'2884,"1"1"-2284,7 7 5275,0 0-5533,3 0-17,0 0-28,4 0 11,1 0-56,3-1-118,1-1-16,1-2-62,1 1-51,-3 0 6,2 1-5,-4 0 0,2 1-6,-2 0-56,2 0-224,-1-1-465,2 1-650,-2 0-661,1 0-1461,-1 1 3517,-2 0 0,-4 0 0,-1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56.2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34 9705,'-2'-7'2890,"0"1"-2308,2 6 998,0 0-1048,5-1-84,-2 0-73,4 0-50,-3-1-39,-1 0-51,0 1-11,0 0-39,0 0 50,0 0-73,-1 0-5,1 0-22,0 1-68,0 0 11,1 0 17,0 0-33,1 0 22,-1 0-6,1-1-16,1 1 95,0-1-22,1 1-12,0 0-5,1 0 16,3 0-27,-2 0-18,2 0-22,-2 0-5,-1 0-12,0 0 57,1 1-1,-1 0 113,3 0-130,-2-1-89,2 0-17,-4 0-638,0 0-1244,1 0 1899,1-3 0,-3 2 0,0-3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6.6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33 149 13732,'10'7'4172,"-2"-1"-3112,-8-6 675,0 0-1259,25 7-268,-15-6-85,21 6-95,-19-7-28,1-3-163,3-3-268,-2-5-213,0-5-352,-3-2 82,-2-1 533,-3-1 135,-3 1 11,-1 1 179,-2 3 56,-4 4 28,-2 1 201,-5 5-22,-2 1 163,-1 2 5,-3 2-44,-1 5 190,-2 5-84,-2 9-6,0 8 0,1 6-128,1 4 133,6 2 12,4 1 432,5 10-560,12-16 77,8 5 29,15-18-264,18-5 85,22-5-247,12-4-56,-38-5 0,2-2-1647,9-1 0,-2-2-8128,23-5 9767,11-8 0,-57 7 0,-7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57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0 700 7044,'9'9'1422,"-3"-1"-1074,-6-8 9482,0 0-7136,2 1-2582,-2 0 381,2 0-493,0-1 39,1 0-39,3 0 0,0 1 33,2-1-33,1 2 0,0-1 0,2 0 0,1 1-44,0 0 38,0 1-5,-1 0-23,0 1 23,0-1 5,-1 1 6,1 0 0,-1 1 6,0-1-6,-2-1 11,0 0-11,-1-1 0,-1 0 0,0-1 0,-1 1 0,3 1 6,-2-1-1,3 1 1,-2-1 28,-1-1-29,1 0 40,3-1-45,-3 0 11,3 0-5,-4 0-1,-1 0-5,-1 0 6,-2 0-6,2 0-6,-3 0 6,3 0 0,-2 1 6,2-1-6,0 0 0,0 1 11,0-1-11,-1 2 0,2-2-5,-3 1-1,1-1 6,-2 0-17,0 0 23,0 0 415,0 0-354,0 1 45,2-1-62,0 0-50,5-3 28,-1 0-28,2-3 0,-1-1 0,1 0 6,0-1-6,2 1 0,-1-1 5,1 1 1,-2 1-6,0 0 0,-2 2 0,-2-1 0,1 2 6,-2 0-1,0 0-5,-1 1 11,3-1 1,-1 0-12,2-2 39,1 1 6,-1-1-45,2 0 5,-2 1 1,0 1-6,-1 0 5,-3 0-5,0 1 0,-2 2 68,0 0-35,1 0-16,1 0-17,3 0 0,1 0 6,1-1 5,1 1-6,2-1 7,-1 0-7,0 1 1,-1-1-6,-3 1-6,0 0 6,-1 0 0,1 0-5,-1 0-1,1 0 6,0 0-6,-1 0 1,0 0-1,-1 0 1,-1 1-7,2 1 12,-3-1 0,1 1 0,-1-2 0,-1 1 6,1 0 0,0-1-1,-1 1 1,0-1 274,1 0-241,0 0 28,0 1-67,2-2 0,0-2 39,1-1-39,-1-1-5,1 0-6,1-1 5,-1 1 6,1-1 0,-1 0 6,0 1-6,0 0 5,-1 0 1,1 0 11,-2 0-17,2 0 0,-1 1 0,0-1 0,-2 2 0,1 0 0,-2 0 0,1 1 16,-1 0-16,0 1 0,0-1 146,0 2-107,-1-1 6,3-1-39,-1-1-1,2-1 1,1 0-6,0 0 5,-1-1 1,-1 2 0,0-2-1,1 0 1,-1 0 5,0 0-11,2 0 6,-2-1-6,2 1 0,-2 0 5,1 1-5,-3 1 0,2 0 6,-2 1-6,0 0 0,-1 1-67,2 1 55,-2-1 12,2 1 17,2-1-17,2 0 0,1 0 0,2-1-5,1 0 5,1-1 0,1 1 33,0 0-33,0 0-50,0 0 50,-1 1 0,-2 1-6,-1 0-100,3 0 61,-4 0 39,2 0 6,-4 0 6,0 0-6,-1 0 0,1 0 34,-1 0-34,-1 0 0,0 0 39,1 0-39,-2 1 5,1-1 29,-2 0-34,1 0 11,-1 0 12,0 0 83,0 0-100,1 0-6,1 0 5,1 0 1,1-2-1,1-1 46,0-3-51,1 1 0,-1-3-6,1 0 1,0 0 5,1 0 0,0 0 0,-1 1 39,1 1-39,-2 0 0,-2 2-6,-1 0-39,-1 3-22,-1 0 73,0 0-1,-1 0 63,1-2-68,1 0-6,1-2 6,1 1 0,-2 0 0,1 1 0,0-1 0,0 0 6,1 0-6,-1-1 0,0 2 0,1-1 0,-1 0 0,0 0-6,1-1 6,2-1 0,-2 1 6,3-1-6,-3 1 5,0 2 1,-1-1-1,0 0-5,2 1 0,-3 0 0,2-1 6,-1 0-6,0 1 0,0-2 0,1 2 0,-1-1 6,1 0-6,-1-1 0,1 0 0,-1 1 0,2 0 11,-1-1-11,-2 2 0,2-1-6,-3 3 12,0 0 33,-1 1-78,2-1 39,-1 1-6,0 0-27,0 0 33,0-1 0,0 1-6,0-2-22,-1 2 28,1-1 0,1 1 0,0 0 11,1 0-11,0-1 0,1 0-5,2 0-1,2-1 6,3 1 0,1-2-6,3 1 1,2-1 5,1 0 0,2 0 5,1 1-5,-2-2 12,-2 3-12,-4-2 5,-2 2 1,-3 0-6,-2-1-6,-1 2 6,-3-1 0,0 1-11,-1 0 11,0 0 0,0 0 0,1 0 0,0 0-62,-2 0 57,2 0 117,-1 0-107,1-1 7,1 1 21,2-3-27,1 1-1,1-2 35,-1 0-40,1 0 0,0-2-6,-1 1 6,0-2 0,1 1 28,-2-1-28,1-1 0,0 0-6,0 0 1,0-1 5,0 2 5,-1 0-5,1 0 0,-3 3-5,0 0 5,-2 3-101,0 1 107,1 0-6,-1-1 0,1 1 5,1 0 18,-2-1-23,3 1 0,-3-2 5,3 1 1,-1 0 27,1-1-33,2 0 0,0 0-5,1 0-1,2-2 6,1 1 0,1 0 0,0 0-5,-1 1-35,0-1 40,-3 3 0,0-1 34,-5 1-68,1 0 29,-2 0-1,1 0 6,0 0 11,0 0-11,-1 0 0,2 0 23,-3 0 100,1 0-89,0 0-23,1 0 28,0 0 482,-2 0-3030,2 0-275,-3-7 2784,-9-6 0,6 3 0,-5-2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06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0 709 7559,'7'0'2644,"-2"1"-2207,-5-1 560,0 0-745,6-7 5,-4 3-60,4-4 10,-4 5-61,-2 3 33,1-2 202,0 2 1069,0-2-1069,-1 1 202,1 0-404,0 0-22,-1 0 2077,0 0-2127,2 0-12,-1 0-11,2-1-22,1 0 94,-1 0-60,1 0-12,0 0 45,0 0-56,-1 0-67,1 1-1,0-1 29,0 0-29,0 1 85,0-1-40,0 0 1,0 1-6,0 0-45,1 0 89,-2-1-33,2 1-50,-1-1 27,1 0 57,3 0-90,-2 0 90,2 0-90,-2 0 84,0 0-34,1 0 6,5-2 28,-3 0-45,5-1 23,-4 0 27,0 1-89,1-1 6,-1 1 44,0 0-44,-1 0 50,0 0 34,4-1-34,-1 0 5,5-2-55,-5 1-1,1-1 7,0 0 27,0 1-6,-2 0 12,5-3-11,-3 3-1,4-2 1,-4 2 22,1-1-28,0 1-23,1-1 40,0-1 6,8-2-18,-7 1-27,5-1-1,-10 4 29,0 1-34,-2 0 0,0 2 0,-1-2 0,0 2 45,2-1 11,8-3-56,-4 1 0,6-3 5,-5 4 1,-1-1 61,0 1-44,-1 0-23,0 0 0,-1 0 11,-1 0 50,4-2-16,-5 1-39,3 0 44,-4 2 1,1 0-7,0 0-38,1-1 39,1-1-40,2 0 1,1 0 72,7-3-72,-4 3 0,5-3-6,-8 4 11,1-1 39,-1 1-44,-1-1-1,0 1 46,1-1-51,-5 2 11,2-1 45,-6 2-17,0 1-39,-1 0 11,1 0-5,0-1 44,3 0-44,1 0 33,7-4-33,-2 2-1,5-3 7,-6 2-7,-1 1 6,-1 0 29,-1 1 11,-1 0 44,2-1-89,-3 2 27,2-1-27,-4 1 27,0 1 1,-2-2-34,1 3 6,-4-2-6,1 2 0,-2 0 22,-1 1-16,3 0 38,-3 0 46,2 0-90,-1 0 0,1-1 0,0 1-6,-1-1 102,1 1-91,-1-2 1,0 1 27,2 0-27,1-1 0,-1 1-1,2 0 1,-2 0-1,1-1 1,-1 1 0,1 0-1,-1 0-5,2-1 11,-1 0-5,0 0-6,-1 0 0,1 1 6,-2 0-6,0 0 5,0 1-10,0-2 10,2 1 1,-2-1-1,2 0-5,-2 2 0,1-1 0,-1 1 6,1-1 0,-1 0-6,1-1 5,-2 1 29,3 0-45,-2 0 11,1-1 0,-2 2 0,1-1-6,0 0 6,-1 0 0,0 1 6,2-2-6,-1 0 11,2 0-11,-1 0 0,2 0 5,-1 0 29,1-1-34,0 1 0,-1-1-6,1 1-5,2-3 11,0 2-5,2-1 10,-2-1-5,1 2 0,1-2 0,0 2-11,-1-2 5,-1 2 6,-1-1-5,0 2 5,-2 0 5,-1 1-5,-2-1 6,2 2 0,-1-2-1,2 0-5,0 1 6,2-3-6,-2 2-6,1-1 6,-2 1-5,-1 2 5,0-2-6,1 2 6,0-2 0,0 1 0,0 0 6,1-2 5,0 2-6,0-3-5,1 2 0,0 0-5,-1 0 5,0 1-51,-2 0-16,0 0-998,-1 1 181,-4 0-1738,-10 2-7032,-5 3 9654,-9 0 0,13-1 0,2-2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07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23 6495,'13'6'1484,"-2"0"-1176,-11-6-224,0 0-179,26-14 28,-17 10 61,19-9 1,-25 11 5,-2 2-493,0-1 0,-1 1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09.2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 6299,'3'4'1551,"0"0"-1383,-3-4-5,0 0-158,7-1 40,-4 0-39,6 0 33,-4-2-39,0 1-67,0 0-118,1 0-940,-2 1 1125,1-1 0,-3 1 0,-1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11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72 5891,'4'3'767,"-1"-1"1013,-3-2-1690,9-6-17,-5 3-17,8-5-6,-8 7 45,0-2 62,2 0-50,1-1-62,2-1 28,0 0-23,0 0 96,-1 0 179,-1 0-45,0 1 33,-3 1-21,0 0-63,-1 1 12,-1 0-28,-1 1 11,1 0 22,-2 1 399,1-1-360,0 0 959,0 1-880,0-1-185,-1 0-62,1 0-38,0 1 22,0-1 117,0 0 280,1 1-464,-7 0-34,-1 5 73,-8 3-28,-2 7-45,-3 1 6,-2 1-6,-2 2 5,1-1 1,1 0 50,0-2 0,4-1 17,2-2 16,3-2-16,3-4 22,4 0 17,1-4 112,3 0-291,0-3-560,5 0-494,1-3-284,5-2-802,1-3 2207,0-2 0,-4 4 0,-3 2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14.0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61 7195,'10'9'1507,"-2"-1"-1159,-8-8 822,0 0-845,-2-2-17,2 2 61,-2-2-21,1 2-192,-1-1-38,1 1 39,0 0-12,0 0 1194,0-1 577,0 0-2286,0 0 101,-1 1 68,-1 0 21,2 0 63,-1 0 150,1 0-33,-1 0 0,0 0-22,0 0 22,-1 0 0,0 0 45,1 0 0,0 0 3517,1 0-3562,4 0 0,-1 0 0,1 0 33,-1 0 18,-2 0-51,2 0 0,0 0 0,-1 0 28,1 0-28,0 0 0,-1 0 33,0 0 29,0 0 0,1 0 78,0 0-23,0 0 34,1 0-61,-2 0-84,1 0-1,0 0 51,-2 0-39,2 0-11,-1 0-1,1 0 29,-1 0 0,1 0 11,0 0 28,1 0 16,0 0-5,1 0-33,-1 0-12,1 0 11,0 0 18,0-1-63,1 1 40,1-2-45,-1 2 6,0-1-6,-2 0 0,0 1 5,0 0 1,0 0 39,0-1-34,3 0-6,-2 0 40,1-1-11,0 2 5,-2-2-33,2 1 44,-2-1-5,2 1-6,-1 1 28,2-2 40,2 0-29,0 0-16,2-3-1,-1 2-22,0-1-33,1 1 5,-2-1-5,0 1-1,-2 1 29,0-2-23,1 3-5,-3-1-6,-1 0 0,0 2 5,-1-1-5,2 0 6,-1-1 0,1 0-1,1-1-5,-1 1 0,-1 0 0,-1 2 11,-2-1 1,1 1-1,0 0-11,1 0-930,-1 0 981,-6 4-46,0 0 34,-5 4-33,4-1 22,-1 2-22,0-2-12,0 2 0,-1-3-27,0 3-6,0-2 5,-1 2-11,-1-1 12,0 0-1,1 1 28,0-2-5,2 0 11,1-2-33,1-1 33,1-1-6,2 0 0,-1-1 1,0 2 5,0-2-11,-2 3 5,1-1-67,-2 0 40,1 1 21,0-1 7,1 0-29,1-1 29,1 0-1,0-1 6,1-1-6,-1 1 1,0-1-1,0 1 1,-1 1-1,0 0 6,0 1 0,-2 0-6,1 0 12,0 1-12,2-3 12,0 2-12,0-3 18,1 3-24,-1-2 24,0 1-24,0-1 12,-1 1 17,1 0-17,-1 1-5,2-1 5,0-1-12,-1 0 12,0 0-5,1 1 5,-5 3-6,3-2 6,-2 2 0,1-2 6,2-1-6,-1 1-6,1-2 6,1 1-5,0-2 5,-1 1 0,2-1 0,-1 0-6,0 1-5,0 1 11,-2-1-6,1 2 6,-1-1-22,1 0 11,-2 3 11,2-2 0,-1 0 33,1-3-33,1 1-11,0-2 442,1 2-436,2-5 10,0 1-10,2-5 10,-1 2 12,2-1-17,-1 1-28,1 0 22,0 0-72,-2 0-79,1-1-135,0 0-10,0 0-129,0-2-23,0 1 90,-1-2-235,2 0-914,2-5 460,-2 3 85,1-3 93,-2 5-558,0-2-292,1 2 1725,0-1 0,-3 5 0,0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32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21 7554,'-8'-7'1647,"1"1"-1406,7 6 610,0 0-633,-1-2 17,1 1-33,-2-1 123,1 2 683,1-1-1008,-2 1 6,2-1 67,-3 1-62,2 0 23,-1 0-29,0 0 1,0 0 44,1 0 2235,-1 0-2156,7 0-6,-3 0 0,3 0-16,-2 0-63,-1 0 7,0 0-1,0 0-16,0 0-29,0 0 63,0 0 27,1 0-27,-1 0 4,1 0 18,0 0 0,-1 0-12,2 0-22,-3 0-17,2 0 0,-1 0-33,-1 0 0,1 0-1,0 0 1,-2 0-23,2 0 17,-1 0 0,0 0 6,0 1-1,0-1 1,1 1-1,0-1-5,-1 0 0,0 0 0,1 0-5,-1 1-1,0-1 12,0 1-1,0-1-5,1 0 6,-1 0 0,0 1-1,0-1-5,1 0 0,-1 1 6,0-1 22,0 1-23,1-1-5,-1 0 12,1 0 21,0 0-22,-1 0-5,1 0 33,0 0-33,-1 1-6,0-1 0,1 1 0,-1-1 0,0 1 5,0-1-5,0 0 6,1 0 5,-1 0-5,0 0-1,0 0-5,0 1 0,0-1 0,0 1 0,1 0 0,0-1 6,-1 1 0,0-1-6,1 0 0,-1 0-6,0 0 6,1 0-6,-1 0-33,0 0 39,0 1 0,0 0 6,1 0-1,-2 0 1,1-1 5,0 0-11,0 0 6,1 0-6,-1 0 5,0 1-5,0-1 0,0 2 0,1-2 6,-1 1 0,0-1-1,0 0-5,1 1 0,-1-1 0,0 1 0,0-1 0,1 0 0,-1 0 28,0 0-28,0 0-5,1 0 5,-1 0-6,0 0 6,1 0-6,-1 1 6,1-1 0,-2 0 0,2 0 0,-1 1 0,1-1-11,-2 1 11,2 0-11,-1-1-34,0 1 40,0-1-1,0 1-5,0-1 5,1 0-5,-1 1 5,-1-1-5,2 1 6,-1-1-63,1 0-4,-2 1-57,2-1 67,-1 1 6,1-1 17,-1 1 33,1-1 6,0 1-5,-1-1-1,1 1 6,0-1-5,-1 0 5,0 0 0,1 0 0,-1 1-6,0-1 6,0 1 0,0-1 0,1 0-6,-1 0 6,1 0 0,0 0 0,0 0 0,1 0 0,-2 0-61,0 0-23,1 0 89,-1 0-16,0 0-22,1 0 33,-1 0-6,0 0 0,0 0 1,1 0-6,0 0-1,0 0 1,1 0 5,-2 0-5,1 0 11,0 0-6,0 0 1,1 0 5,-1 0 5,1 0-5,-1 0-11,1 0 5,-2 0-5,0 0 11,0 0 0,0 0 0,1 0 0,-1 0 0,1 0 0,1-1 6,-1 1-6,1-2-6,-1 2 6,0-1 0,0 1-56,-1 0-112,1 0 168,-2 0-6104,1 0 2676,-6 0 3428,0-1 0,-2 1 0,3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33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63 6630,'-4'-7'3814,"1"2"-3310,3 5 0,0-1-174,0 0 34,0-1-223,0 0-68,-1 2-73,1-1-6,-2 0-44,2-1 44,-2 1-17,0-1 23,1 1 12,0-1-12,-1 1 0,2 0 0,-2 0 325,2 1 319,0-2 134,0 1-453,0 0 33,0 0-358,0-1 6,0 1-6,1 0 11,1-1 28,1 0 12,1 1 38,-1-1-10,0 0-18,1 1 18,-1-1 5,0 0 45,1 1-23,0-1 18,1 0-18,-2 1-72,1 0-29,-1 1-5,-1-1-89,-1 1 134,0 0-40,1 0-10,-1 0-1,0 0 12,0 0-1,1 0 1,-1 0-1,1 0 29,0 0-34,-1 0 6,1 0-6,0 0 5,0 0-5,0 0 6,0 0-12,-1 0-22,1 0 28,-1 0 0,0 0-5,0 0 5,1 0 0,-1 0 0,0 0-6,2 0 6,-1 0-11,1 0-34,0 0 39,0 0-101,0 0 102,0 0-46,2 0-55,-2 0 5,0 0 40,1 0-12,-3 0-34,1 0-49,0 0 10,-1 0 140,0 0 1,1 0 5,-1 0-6,0 0-67,0 0-33,1 0-275,-1 0 51,0 0 235,0 1 22,0-1 17,1 1 50,-2 0 1,2-1 5,1 0 0,-2 0 5,3 0-10,-3 0 5,2 0-40,-2 0-178,0 0 84,0 0 128,1 0 6,0 0-50,0 0-1,2 0 51,0 0-5,1 0-63,0 0-10,0 0 28,0 0-57,-3-1 102,0 1-102,-1 0-66,0 0 161,1 0-32,-1 0 38,1 0 0,-1 0-78,1 0-891,-1 0-122,0 0-2163,1 0 3260,0-1 0,0 1 0,-1-1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7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17 13900,'-1'-7'3965,"0"1"-2855,1 6-220,0 0-772,9 0 11,-2-1 190,8 0-95,-6 0 28,-2 1-68,-2 0-77,-2 0 761,-1 0-874,-7 0-391,0 1-1647,-7 0-7489,2 1 9533,0 0 0,4 0 0,3-1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8.8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66 13961,'4'8'4447,"-1"-2"-3399,-3-6-376,0 0-666,0-5 145,0 3-56,0-6 79,0 4 100,0 0-106,0 0 84,0 1-22,0 0-45,0 1 27,0-2-178,0 2 28,3 0-34,1 1 28,2-1-45,0 2-11,0-1 0,0 1 90,-2 0-84,0 0-6,-2 0-141,-2 0 141,-5 2 73,-4 0-68,-5 2-5,-1-3 0,3 1 12,3-2 61,3 0-73,5-3 6,0-3-6,1-3 0,1-1-34,3 2-11,2 4-62,3 1 102,1 2 5,4 1 0,2 3 157,-1 0-123,-1 3 95,-3 0-129,-5-2-62,-2-1 12,-3-1-976,-5-1-3841,-4 0 4867,-5-1 0,4 0 0,1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33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14 7834,'6'11'2291,"-1"-3"-1899,-5-8 263,0 0-392,0-3 0,0 3-263,0-3 0,-2 3-39,0 0 123,-1 0-84,-1 0 0,0 0 28,1 0-28,-1 0 0,1 0 0,-1 0 84,0 0-11,0 0-73,-2 0 0,1 0 6,0 0 16,1 0-22,0 0 73,0 0 347,2 0-224,1 1 2414,0-1-2240,4 0-45,0 0-168,3 0 218,0 0-252,1 0 12,1 0 94,1 0-145,-1 0-84,1 0 0,1-1 79,0 0-1,3-2-78,-1 0 0,2-1 56,-1 1 6,5-1-62,-7 1-28,4 0-23,-8 2 62,-1 0-11,-1 1 34,-1 0-28,0 0-6,-1 0 0,0 0 0,2 0-56,-1 0 89,3 0-33,-2 0 51,0 0-57,-2 0 6,0 0-28,-1 0-11,-1 0 112,0 0-3188,0 0-413,-3 0 3528,0 0 0,-1 0 0,1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5.1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7593,'6'8'1770,"-1"-1"-1344,-5-7 1674,0 0-1714,2 1-38,-1-1-23,2 0-135,-2 0 225,1 0-85,-2 0-67,1 0 208,0 0-382,0 0-33,1 0-5,-1-1 5,1-1-62,-1 1 6,0-1-17,1 1-168,-2 1 185,1-1-123,0 1 123,1 1 6,0 3 95,0 1-79,1 2-22,-1 1 11,0 1 45,1 1-56,-1 0 0,0 0 34,1-1 50,-1 2-67,0 0-17,1 0 0,-2 0 11,1-1 0,0 0 11,0-1-22,0-1 12,1-1-24,-1 0-21,1-2 150,1 2-66,-1-3 5,3 2 173,-2-2-223,2-1 140,2-2-102,8 1 19,-1-2-63,8-1-180,-4-2-50,1 0-240,0-3 240,-1 1 90,-1 1-22,-3 0 162,-3 1-79,1 1 79,-5 0-56,1 2 51,-5 0-29,0 0 34,1 0-67,-1 0 45,1 0 22,1 4-180,0 0 141,0 4-151,-2-2 11,-1 2 139,-1 0-217,0 0 229,0 1 22,-1-1 6,1 1-11,-1 3 11,1-4 50,1 4-44,-1-5-6,1 1 0,1-1 84,-1 0-134,1-1 100,2 2 23,-1-3-68,1 2-5,-1-2 0,0-1-117,1-1 78,1 1 39,2-2 0,1-1-34,0 0-644,8-1 387,-3-2-303,4-1 443,-4-2-129,-2 0 123,0-1 107,-1 1-90,0 1 134,2 0-33,-3 1 33,2 1 6,-5 1 0,0 1-89,-1 0 89,-1 0-6,-1 0-173,-1 0-96,-1 1 102,-1 5 173,-1-2-34,-1 5 107,0-3-62,0 1-11,0 0 0,0 0 0,0 0 179,1 4-33,-1-4-84,1 4-62,-1-4 0,0 2 67,0 0 6,0 0-68,1 0 1,0-2-6,0 0-51,1-1 51,0-2 252,5 1-56,-2-3-162,5 0-34,-2-2-157,2 0-408,1 0-600,5-2 537,-4 0 432,4-3-28,-8 1 224,0-1-73,0 1 73,0 1 162,1 0-162,-2 1-5,2 1 5,-2 0 73,-1 1 447,1 0-346,-3 0 364,1 1-252,-2 1-191,0 1 107,0 1 408,1 6-279,0-2-331,-1 4 184,0-2 74,-1 0-157,1 1 134,-2 0-123,1 1 0,-1-2 45,0 2-62,1-3-22,-1 1 51,0 4 21,0-5-145,1 2 6,-1-6 44,1-1 12,0-1-62,-1-3 123,1 1-17,1-1-100,0 0-6,3-2 0,-1-1-493,2-2 302,1-2 130,0 1 10,0 0 1,-1 1 50,-1 1-39,2 1-157,-3 1-96,1 1 175,-2 1-12,-1 0 129,0 0 0,0 0 95,-1 0 168,4 4 45,-1 1-11,2 3 62,-1-1 56,0 1-107,1 1 235,0-1-78,0 0-404,0-1 113,-1 1-141,2 2-173,-4-3 17,1 1-924,-3-4 1047,-1-2 0,0-1 0,-1-1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23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21 8119,'-1'-7'2123,"0"1"-1652,1 6 486,0 0-682,0-3-34,0 3 190,0-4-425,0 4 677,0-1-638,0 5-6,0-1-44,0 2 5,0-1 0,0-1-28,0-1 28,0 1 0,0-1 50,0 1 17,0 0-117,0-1 50,0 2 0,0-2-51,0 1 102,0-1-51,0 0 22,0 1-16,0-2-6,0 2 0,0-1-17,0 0-17,0 0 46,0 0-12,0-1 89,0 1-83,0 0-6,0 0 5,0 0-16,0 0 11,1-1 0,-1 0 0,1 1 45,-1 0-56,0 0-6,0 1-17,0 0 40,0-2-6,0 1 17,0 0 33,0-1-55,0 0 5,0 0 0,0 0-40,0 0 40,0 0 28,0 1 23,0-1 654,0 0-1416,1 0-1389,-1 0 2100,0 0 0,0-1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2.8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0 7744,'-5'1'2510,"1"0"-1838,4-1 879,0 0-1321,10 24 184,-6-12 96,7 19-275,-7-17 297,-1 1-112,1 0 6,-1 0 129,-1 0-488,0-2 247,0-1-152,0-1-95,0 0 342,-1 0-303,1-2 34,-1-1 90,0-1-140,0-2-90,-1-2 0,1 0 33,-1-1-10,1-1-158,-1 0-895,0-4-3138,0-2 4168,0-4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8.0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179 0 11071,'2'10'3613,"-1"-2"-2711,-1-8 2066,0 0-2733,-5-1-27,0 0 89,-6 0-247,1 1 74,-1 0-46,0 0-72,0 1 173,-2 2-34,0 3-10,0 3 38,0 2-139,0 1 16,1 1 6,1 2-50,1 0 100,3 2-61,0-1 112,4 7-152,0-7 68,3 4 45,2-9-118,4-1 196,4-1-45,11 3-67,-2-4-84,6 0-62,-3-5-380,0-2-739,4 0-618,9-6-5665,1-4 7464,5-5 0,-19 5 0,-7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3.4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3 119 8830,'-1'-11'1586,"-1"2"-1306,2 9 403,0 0-347,2-3-173,-1 3 55,0-3 2398,-1 3-880,0 0-1484,0-2-61,0 1 128,1 0-269,0 0 141,2-1-46,2-1-77,2-2 111,3 0-168,2-3 56,2 0 28,1-1-89,-1 2-6,-1 0 0,-2 1-482,-1 2 163,0-1-1002,-1 0-590,1 0-228,-1 1 2139,-2 1 0,-4 2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4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36 8209,'-2'-10'1266,"1"2"-907,1 8 4995,0 0-5197,3 0 146,-1 0-197,3 0-28,-1 0 23,-1 0-67,0 0 44,0 0 241,0 0-307,1 0 234,-1 0-123,1 0-84,1 0 387,1 0-353,0 0 128,2 0 113,1 0-308,-1-1 162,3 0-168,-1-2 50,-1 1-22,-1 0-28,-1-1 0,-2 2-11,-2 0-6,-2 1 11,1-1-262,-1 0-455,0 1-738,0-1 122,0 0 0,-1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5.2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18 7934,'-7'-10'1866,"1"2"-1396,6 8 684,0 0-941,-1 2 44,0-2-21,0 1-236,0 0 0,1-1 67,-1 1-39,1 0-28,-2 0 84,2 0 174,-1-1-258,1 1 134,-1-1-83,0 2 5,0-2 190,0 1-184,-1 0 27,1 0 203,0 0-292,0 0 380,1 0 668,-1-1-1004,1 1 214,-1 0 857,1 0-801,3-1 464,1 1-481,3 0-68,1-1 169,1 1-342,1-1 39,0 1-56,1 0 51,0 0 152,1 0-102,-1-1 44,1 1-16,1-1-56,0 0-112,-1 0 0,1 0 0,-3 0-33,-1 0 44,-1 0-11,-1 0 50,-2 0 1,0 0-51,-2 0 0,1 0-34,-1 0 29,0 0 10,1 0 309,0 0-197,0 0-44,1 0-73,-3 0 308,2 0-308,-3 0 34,1 0-2471,-2 0 1,1 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5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19 9649,'-2'-10'3271,"0"1"-2437,2 9 365,0 0-1194,4 0 146,-3 0-151,3 0 112,-2 0-112,0 2 124,1-1-18,-1 2-56,1 2-44,-1-1 123,0 2-45,0 0-84,0 0 0,1 0 40,-1-2 60,1 1-44,0-2 17,1 0 11,-1-1-84,1-1-487,1 0-930,1-1-2902,0 1 4319,-1-1 0,-1 0 0,-3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6.4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72 9895,'-2'-11'2566,"0"3"-2135,33-14-246,-22 16 459,23-16-387,-31 20 1266,1 2-1197,-2 0 161,1 0 129,1 0-521,0 0 264,1 0-169,0 0-179,1 1 286,1 1-297,0 2 95,0 1 28,0 0-33,1 1-90,-1 0 0,0 0 6,1 0 44,-1-2-16,2 2 10,-2-3 35,1 2-29,-2-3-195,2 2-455,-3-2 91,2 0-1048,-3 0-661,-1-1-2252,-1 0 4470,0 0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7.4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21 100 7554,'-12'-10'2319,"3"2"-1720,9 8 2504,0 0-2941,2-1 141,-1 0-18,2-1 12,0 1 448,-1-1-369,2 1-57,-1 0 34,0 0-297,0 0 22,1 1-78,-1-2 73,0 2 123,1-1-78,1 0 50,0-1 285,2 0-447,1-1 145,1-1-151,2 0 67,-1 0 168,2-1 23,1 1 106,7-4-286,-5 3-89,6-3 11,-8 3-33,-2 1 27,-1 1 6,-1 1 0,-3 0 34,0 1-29,-2 0-5,0 1 0,-2 0-313,-1 0-365,-1 0-67,0 2-627,0 1-2577,-2 1 3949,-2 0 0,1-2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36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28 9475,'7'10'1691,"-2"-2"-1181,-5-8 303,0 0-578,-3-5 73,2 4-90,-1-3 275,1 3-241,1-1 241,0 1 84,-1 0-521,1-1 263,0 1-218,0 0 50,0 0-145,-1 0-6,0 0 0,-1-1-78,1 1 78,-1 0 0,0-1 0,0 2-12,1-2 80,0 2 352,0-1-6,1 0-319,0 0 152,0 0-147,2 0-60,0 0 27,3 0 95,0-1-162,2 1 112,1 0 11,0-1-44,2 2-18,0-2-61,0 2 0,-1 0-33,-1 0 38,-1 0-5,-2 0 0,0 0 6,-1 1-45,1 1 39,-1 2 0,1 0 22,-1 1 29,4 0 139,-1-1-134,2 1 84,-1-3-39,1 1-34,0 0 39,1-1-94,-2 1 44,1-2-56,-1 2 50,2-1-50,-4 1-11,3 0-45,-5-2 95,1 2-39,0-2 0,-1 1 84,0 0-84,2 0 0,-2-1 106,1 1-106,-1-2 62,0 0 67,0 0-62,0 0-84,1 0 17,-2 1 0,1-1-5,1 1 5,-1-1 0,1 0 56,-2 0-107,0 0 51,0 0 0,0 0 45,1 0 12,0 0-57,1 0 11,0 0-96,-1 0 85,0 0 0,1 0 0,-2 0 57,0 0-57,-1 0 0,0 0-74,-1 0 74,1 0 0,1 0 17,-1 0-17,1 0 0,-1 0 0,1 0 35,0 0-87,-1 0 52,1 0 52,-1 0-13,-1 0-39,1 0 0,-1-1-23,0 1-28,0-1 51,1 1 0,-1 0 79,0 0-112,0 0-86,0-1-513,0 1 581,-4 0 57,0 1-6,-3 1 61,-1 0-55,1 2-12,-1-2-44,0 1 16,0-1-33,1 0 67,-1 1 0,1-1-5,0 0-29,0 0 28,1 0 6,1-1-61,0 0-68,0 1 129,-1 0-28,-2 0-45,0 1-140,-3 0 202,0 1-84,-1-1 45,2 0 5,0 0 50,0 0 18,3-2 27,0 1-55,3-2 5,1 1-28,1-1-12,-1 0 46,1 1 16,-4 0 23,2 0-50,-2 0 5,1 0-12,0 1-38,1-1 61,-1 0-11,1 1 17,1-2 17,-1 2-34,-2-1-12,2 1-38,-3 0 56,2-1-6,0 0 28,1 0 28,0 0-90,0-1 28,-1 2-61,0 0 73,-1 0-6,1 1 17,0-1 33,0 0-56,0 0 6,1 0-33,1 0-23,1-1 67,-1 1 6,0-1 44,1 0-94,-1 0 33,1 0-17,0 0-39,0 0 62,1-1 83,-1 1-134,0 0 45,1 0 0,-1 0-56,0 1 96,0-1-40,-1 1 11,1-1 28,0 1-45,0-1 6,-1 2-16,0-1-52,1 0 108,-1 1-40,1-2 28,0 1 22,0 0-84,0-2 23,0 2-22,1-2 66,-2 1-1275,2 0 1,0-1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38.4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55 7044,'2'9'1092,"0"-2"-778,-2-7 128,0 0-228,-3 0 116,2 0-207,-1 0 353,2 0 34,-1 0-471,0 0 34,-1 0 5,1 0-78,-1 1 51,0 0-35,-1 0 108,1 0-85,0 0 0,1 0 4402,0-1-4294,3-1-147,0 0 100,2-1-60,-1-1-40,0 0 33,1 0 23,-1 0-22,1 0-68,0 0 34,0 0-17,0 0 17,0 1 0,0 0 40,1 0 32,0-1-60,-1 1-12,-1-1 0,0 2 0,0-1-45,-1 0 50,-1 0-5,0 1 146,0-2-146,0 1 0,0-1-62,1 2 57,-1 0 5,0-1 0,1 1 33,-1-1-33,2 0-5,-1 1-74,1-1-27,-1 1-438,-1 1-1634,0-1 2178,0-1 0,-1 1 0,1-1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39.3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47 10494,'2'1'1580,"-1"0"-1435,0-3 203,-1 1-46,0-1 6,1 1 56,-1 0-364,0 0 163,0 0 44,0-1-201,0 1 358,0 0-185,0-1-45,0 1 303,0 0-347,0-1 44,0-1-134,0 0 0,0 0 39,0-1 6,0 0 17,0 1-51,0 1 84,0 1-95,0 0 0,-1 1 0,0 0 404,0-1-275,1 0-96,0 0-33,0 0-157,0 0 157,3 1 0,-1-1 73,4 4-6,0-1-67,1 3 107,1 0 162,1-1-202,1 0 11,1-1-78,0-1-22,0 0-45,1-1-1054,3 0-1785,-2-1 2906,0 1 0,-7-1 0,-1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46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7682,'1'5'969,"-1"-2"-812,0-3-898,0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8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53 11334,'2'4'4375,"-1"0"-1586,-1-4-2245,0-13-208,0 8 78,0-10-122,0 11-108,-2 0 12,-1 0-145,-4-1 61,2 2-112,-3 0 5,1 0 124,-2 2-129,1 1 6,-1 0-6,0 0 28,0 0-34,0 4 6,0 0 0,-3 9 6,3-4-6,-4 8 33,4-4 23,-1 3-5,1 1-7,1 1-44,1 1 84,3 0-22,1-1 22,2 6-78,0-6 94,1 3-66,3-9 5,1-2 96,4-2-124,1 1-11,-1-4 67,1-1 6,-3-4-73,3 0-174,0-4-22,1-4-201,3-5 94,1-6 119,1-1-18,-2-2 196,0 1 6,0-4 68,-4 9-24,0-1 12,-5 11 73,-1 1-123,-1 3 55,-1 2-61,0 0-100,0 0 133,2 4-33,2 4 118,0 5-51,2 2 174,1 2-129,2-2-28,1 2 33,9 3-162,-4-4-313,6 1-437,-8-7-841,0-2-570,1-3 2206,4-2 0,-9-2 0,1-1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49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8 815 16028,'-4'-2'-515,"0"1"207,4 1 302,0 0-95,0 2 84,0-1-27,0 3 49,0-2-5,1 0 45,0 0 61,0-1-106,0 0 0,0 0 0,1 1-106,-1 0 106,0-1 0,1 1-56,-1-1 56,1 1-6,0 0 6,0 0-89,0-1 22,-1 0-23,1 0 90,-1-1-22,2 1 16,-1 0 6,0-1-11,1 0-28,0 0 44,1 0-5,0 0 23,0 0 10,1-2-66,-1-1 33,0-2-17,0-1-45,0 0 62,1 0 0,-2 0-5,1-1-12,0 1 11,1-2 6,0 0-33,0 1-23,0-1 61,0 0-5,0 0 17,-1 0 39,1-1-106,0 1 50,0-2-17,1 0 11,-1-2 12,2 1-6,0-4 73,-2 5-129,1-2 56,-2 6 0,-1 2-34,-1 0 40,2 1-6,-2 1 11,1-1-22,-1 2-45,2 1-17,-1 0 34,1 0-6,1 0 45,1 1 0,1 2 0,4 3 0,-2-1 0,3 1 89,-3-3-49,0-1 60,0-2-66,0 1 56,0-1-46,-1 0-44,0 0 17,1 0 17,-3 0-34,1-1 0,-3 1 11,0-2-45,-1 0 40,1 0-6,0-2 146,3-3-146,0-1 0,1-2-90,-2 0 17,1-3 73,-1 0 0,1-3-162,0 0 162,0 0 0,0 1-17,2-1-22,-2 4 39,0 1 0,-3 7 28,-1 0-28,0 2 0,1-1-51,-1 2-77,3 0 128,-1 1 0,3 0-56,-2 0 39,1 3 17,0 0-6,0 2 6,1 0-61,-1 1 66,1-2 85,3 1 39,-2-1-129,3-1 0,-4-1 33,1-1 102,0-1-130,1 0-5,0 0 123,4 0-123,-4 0 0,2 0 0,-7 0 6,0 0 0,0 0 117,-1-1 34,2-2-113,1-1-83,1-1 17,6-6-96,-3 2 118,5-5 0,-4 3-78,-1 0-23,0 0 101,-2 1-84,0 1 11,-1 1 17,-1 0 56,3-1 39,-3 3-5,2-1-68,-4 4 29,1 0-46,-1 0-5,0 1 56,-1 1-5,2 0-57,-1 1 29,1 0-74,-2 0 57,2 2 44,0 1 6,1 2 0,0 2 51,1-1 44,0 1-95,2 1 73,-1-3 145,2 1-151,-4-3 135,1-1 11,1 0-129,-1-1-84,1 0 0,-1-1 5,0 1 57,2-1-62,-2 0 84,0 0 5,-2 0-89,0 0 0,0-2 0,1-2 28,0-2-28,5-5 17,-4 1 56,4-3-79,-5 2 6,-1-1-39,0 0-17,0 0 112,-1 0-56,0 1 0,0 2 23,2-2-23,-1 2 0,2 0-73,-1 2 78,0 1-5,0 0 17,2 0 22,-1 1-72,5-1 33,-4 2-62,2 1 62,-5 1 0,-2 1 0,-1 0 34,-1 1-90,1 0 39,-1 0-145,1 0 33,5 0 129,-1 2 5,3 1 40,-2 1 34,1 1-68,1 0 22,0-1 225,1 0-190,3 0 145,-3-1-180,4-1 118,-6 0-151,0-2 0,0 0 56,-1 0-5,0 1-34,-1-1 16,-1 1 46,1-1-79,-2 0 0,2 0 106,-2 0-95,1-3 62,1 0-39,0-3-34,1-1-12,3-6 12,-1 2-89,0-5 128,-4 4-39,-2 0 0,0 1 45,-1 0-45,0 2 0,-1 0 0,1 1 45,2-3-45,-1 3 0,3-2 16,-2 4-27,0 1 11,0 2-78,-1 0 5,-1 1 23,3 2 50,-2 0-34,4 0-16,-2 0 50,1 2 0,1 0 33,0 3 23,3-1-56,0 0 101,4-1 78,11 0-179,-4-1 0,9-1 62,-9-1-29,1 0-33,-3 0 0,-1 0 40,-3 0-1,0-1-39,-6 0 229,0-2-195,-6 1 106,0-1-106,-2-1 38,2-3 46,0 0-79,2-2-33,1-2 44,0 1 17,2-1-67,3-1 17,-5 5-73,2 0 56,-6 5-173,-2 0-8044,0 2 8217,-4 3 0,2-3 0,-1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0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34 8483,'1'-7'2790,"0"1"-1995,-1 6 919,0 0-1333,8-3-34,-5 2 62,8-3-196,-8 4 56,2-2-163,1 1-38,1-1-23,0 1-45,1-1 0,1 1-34,0-1 34,2 1-465,-1 0-622,4 1-1803,-2 0 2890,2 0 0,-6 0 0,-2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0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14 8758,'-3'-1'2504,"1"1"-1025,2 0-992,10 0-358,-5 0 67,10 0-196,-5 0 61,1 0-173,1 0-375,6-3-1362,0 1 1849,3-2 0,-11 2 0,-2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1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9968,'3'1'2997,"-2"1"-3216,-1-2-1232,17-3 1451,-8-1 0,10 1 0,-15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1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9251,'8'11'2302,"-1"-2"-1580,-7-9 539,0 0-1172,22-2-89,-10-1-431,18-1-813,-15-1-5480,-1 1 6724,1 1 0,-7 1 0,-3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2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9537,'3'10'1982,"-1"-2"-1982,-2-8-1442,0 0 1,0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5.5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12 10349,'1'2'2683,"-1"0"-2162,0-2 151,0-3-135,0 2 124,0-4-224,0 4-241,0 0 303,0-1-292,-1 2 11,1-1 320,0 0-370,-1 0-168,1 4 6,0 2-12,0 4 6,0 3-17,0 2 6,0 1 17,0 0-6,0 1 0,0-1 50,0 1-100,1-2 50,2 1 0,0-2-51,0-2 102,1 0-51,-2-2 0,1-1 67,-2-2-101,1-1 34,-1-1-257,0-2 223,-1 1-347,1-2-1740,-1 0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6.2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14 110 7867,'-8'-4'1619,"2"1"-1137,6 3 621,0 0-610,1-4-146,0 3-33,-1-3 134,1 4-190,1-1 100,0-1-89,1 0-202,2-1 370,1-1-235,1 0 5,2-2 84,0 0-240,2-1 38,2-1-89,1-1 23,8-3-23,-6 2-213,4 0-39,-10 5-583,-2 2-301,-4 2-646,-1 0-2603,-3 1 4385,0 2 0,0-1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6.9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74 8730,'3'5'2072,"0"-1"-1691,-3-4 986,0 0-1148,12-6 122,-8 4-106,10-4-78,-12 5 364,1 0-230,-1 0 124,1 0 83,1-1-336,-1 1 85,1 0-67,1-1-147,-1 1 219,2-1-157,0 0 12,1 0 106,2-1-152,2 0-61,1-1 0,2-1-145,2-1 77,2 0-800,1-1-891,-2 1-1243,-2 1 3002,-4 1 0,-6 2 0,-3 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7.7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45 9526,'1'2'1360,"0"-1"164,-1-1-1037,3-4-386,-3 4 129,3-5-1,-3 5 1513,0-1-845,0 0-864,1 0 68,1-1-67,2 1-34,3 0 0,3-1 274,3 0-212,2-2 94,1 0-83,3-1 22,-1 0-145,-1 1 50,-2 1-190,-3 1 89,-2 1-274,-4 1-17,0 0-981,-1 2 186,1 2-1580,1 1 2767,0 0 0,-3-1 0,0-3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9.1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13530,'1'3'2342,"0"-1"413,-1-2-2066,30 27-347,-15-13-135,28 22-145,-22-22-62,3 0-135,0-3-829,1-4-385,2-2-2118,5-3-6364,1-3 9812,1-6 0,-15 4 0,-6-3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8.7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9626,'10'9'2706,"-2"-2"-2398,-8-7 834,0 0-621,19-7-359,-11 5 18,16-7 100,-16 9-202,-1-1-5,1 1-23,-1 0 34,0 1 79,1 1-163,-1 3 33,0 2-33,1 2 90,-1 2-124,1 2 34,-1 1-112,0 1 51,-2 0 16,2 6-22,-3-5-292,1 3 354,-4-6-124,1-1-196,-2 0 241,0-2-314,0-1-554,-5 3 314,-1-5 251,-3 1 12,-1-5-191,1-1 443,0-2-112,1 0 117,0 0-167,0-4 77,2 1 91,-1-3 117,4 1 263,1 0-145,0 0 100,1-1 73,1-1-291,0 0 67,1-1 68,6-3-57,0 2 12,5-4-57,-1 4 309,0 0-336,1-1 352,0 1-224,1 0 349,2-3-321,-3 2-16,3-3 195,-7 4-341,-1 0-140,-1 2-95,-3 0-168,0 2 83,-1-1-1136,0 0 1456,0 0 0,-1 3 0,0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13.9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90 8562,'1'9'2072,"-1"-3"-1596,0-6 4840,0 0-5198,2 0 44,-1 0-156,1 0 38,0 0-44,-1 0 73,0 0-73,0 0 51,0 0-35,1 0 18,1-1-68,0 0 18,1 0 16,-1 0 22,-1 0-11,0 0 12,0 0-23,-1 1-12,0 0 7,-1 0-23,2 0 17,-1 0 11,0 0 0,1 0 39,0 0-39,0 0 33,1 0-83,-1-1 44,1 0-5,-1 1 11,1 0 0,0 0 45,1-1-45,0 1 0,2-1-6,-2 0 6,1 0 0,-1 0 6,1 0-6,-1 0-6,0 0 1,-1 1-23,0-1 5,-1 1 18,2 0 5,-2 0 0,1-1 33,0 1-33,0 0-44,0-1 38,1 1 0,-1 0 12,0-1 22,0 1-28,0-1 17,0 1-51,1 0 34,-1-2-28,3 2 62,-1-2-17,1 1-12,-1 0-5,-1 1 0,1-1-33,-2 1 33,1-1 0,1 1 5,-1 0 1,1-1 5,-1 1-17,0 0 6,1-1 0,-1 1 6,1-1-6,1 1 0,-1 0 0,1-1 0,-3 1 0,0 0 0,0 0-6,-1 0 6,1 0 0,0 0 6,0 0-6,4-1-6,-1 1 6,2 0 45,-1-1-39,-1 0 27,0 0-33,0 0 0,0 0 17,0 0-17,-1 0 0,2 0 34,-3 0-40,0 1 6,0-1-17,1 1-33,0-1 100,0 1-44,2-1 39,1 1-79,-2-1 23,2 1 11,-2 0 34,1-1-34,1 0 39,0 1 22,0 0-61,0 0 0,-1 0-28,2 0 12,-3 0 32,1 0 18,-3 0-17,1 0-12,1 0-10,0 0-23,1 0 61,3 0-27,-1 0 33,1 0-39,-3 0 39,-1 0-78,1 0 11,-2 0 28,0 0 17,2 0-11,-1 0 61,2 0-28,0 0-5,1 0-29,0 0-5,2 0 140,-2-1-45,2 1 23,-3-1-51,3 1-67,-4 0-33,0-1 33,-4 1 5,1 0-5,-2 0 45,1 0-39,0 0-1,0 0-10,1 0 5,4 0 67,-3 0-34,3 0 124,-3 0 22,0 0-134,-1 0 6,1 0-51,-2 0 0,0 0 11,0 0 6,0 0-1,0 0 24,0 0-80,-1 0 40,0 0 0,1 0 34,1 0-28,-1 0 38,3 0-10,-1 0-34,0 0 0,-1 0 6,-1 0 89,0 0-84,0 0 95,0 0 1,2 0-96,0 0 74,2 0-80,-2 0 23,1 0-16,-3 0-12,0 0 28,-1 0-17,0 0-22,0 0-12,0 0 74,0 0-46,1 0 40,0 0-45,2 0 11,0 0 73,1 0-78,-1 0 33,1 0 23,0 0-1,2 0-61,-1-1 0,0 1 90,-2-1-85,0 0 51,-1 0-11,1 0 11,0 0-95,3 0 39,-2 0 0,3 1 6,-3 0 33,0 0-22,1 0 22,0-1-73,1 1 34,0-1 0,0 1 79,5-1 27,-3 0-56,2 0 1,-5 1-102,-1-1 46,-2 1 5,1 0 0,-2 0 39,2 0-28,-3 0 40,2 0-102,-1 0 23,-1 0 28,2 0 45,0 0-45,1 0 67,0 0-16,0 0-23,1 0-28,-1 0 0,1 0 39,-1 0-34,-1 0 46,0 0-51,0 0 45,-2 0-57,3 0 12,-2 0 51,2 0-51,-2 0 67,1 0-28,1 0 6,-1 0-56,0 0 11,0 0 0,0 0 50,0 0 12,0 0-34,0 0-23,-1 0-10,-1 0-23,-1 0 28,1 0 33,-2 0-21,1 0-12,-1 0 50,2 0-112,-1 0 62,1 0 0,-1 0 23,1 0-18,0 0 40,0 0-45,-2 0-11,1 0-23,0 0 23,1 0 39,0 0-22,0 0 39,0 0-45,-1 0 0,0 0-6,0 0-17,-1 0 23,2-1 0,-1 0 34,0 1-28,1 0-6,-1 0 0,2 0-6,-1 0 6,1-1 0,0 1 6,0-1 22,0 1-12,0-1-60,1-1 38,-2 2 6,0-1 45,-1 0-45,2 0 0,-2 1-34,1-1 29,1 1 10,0-2-5,2 2 34,-1-2 11,0 1-90,1 0 45,-2 0-50,0 0 83,-1 0-33,-1 1-22,-1 0 22,1 0-11,0-1 44,1 1 12,0-1-45,0 1 33,0 0-77,0-1 10,-1 1 34,0 0 17,0 0-23,0 0 6,0 0-5,0-1-7,0 1 24,0 0 27,0 0-39,1 0 0,-1 0-6,1 0-33,-1 0 84,0 0-84,-1 0-471,1-1-2492,0 0-4190,-3-2 7192,-1-1 0,1 1 0,0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16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73 7906,'-2'-3'1328,"0"0"-1126,2 3 1769,0 0-1590,-1-2-224,1 1-79,-1 0-27,0 0-1,1 0-44,-1 0 5,1 0 28,-1 0-33,0 1-1,0-2 34,-1 2-33,1-1 84,0 0-34,0 1-22,-1-2 33,1 2-61,0-2 33,0 1 39,-1-1 45,0 0-27,1 0 44,-1 1 61,1 0-167,0-1 72,0 0-61,0 0 5,1-2-44,-1 2 22,1-2-28,-1 3 6,0-1-40,1 0 28,-1 1 6,1 0 40,-1 1 60,1-1-94,-1 0-6,1 0-22,-2 0 22,2 1 33,-1-1-33,0 1 0,0-1 11,0 1 129,0 0-56,1-1-11,-1 0-28,0 0-45,1 1-6,-1-1 6,0 1 0,0-1 17,-1 1-17,2-1 6,-1 1 55,0-1-16,0 0 17,1 0 27,-1 0 51,1 1 644,-1-2-560,4 4-168,-2-1 34,3 1-90,-3 0 0,0-1 34,1 0-23,0 1-11,-1-1 51,1 0-51,0 1 39,0-1-33,-1 1-12,1 0 12,0 0-12,-1 0 12,1 0 61,0-1 101,1 2-17,-1-2-61,1 2 33,-2-2-56,1 1 34,0-1-84,0 0-12,0 1-5,-1-1 0,1 0 0,-1 1 0,1-1 0,-1 0 56,1 0 11,0 0-27,0 0 27,1 0-67,-1 0 0,0 0 17,1 0-6,-1 1-11,1-1 22,0 2-22,0-1-67,0 1-23,0-1 85,-2-1-40,1 1 34,-1-1-62,1 1-106,0 0-34,0 0-173,1 1-102,-1-1-1287,3 2-1,-1-1 1776,4 2 0,-5-3 0,0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17.1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0 7285,'3'2'1765,"0"0"-1413,-3-2 124,0 0-408,4 0-63,-3 0-5,4 0-61,-4 1 61,-1 0 207,1 0-11,-1 0-11,1 1-29,0 0 46,0 0-56,0 0-107,0 0 34,1 0-1,-2 1-72,1-2-11,-1 1-45,1 0 56,-1 0 73,0 1 17,0 0 22,0-1-56,0 0-51,0 0 68,0 1-73,0-1 11,0-2 96,0 2-7,0-2-88,0 2 72,0-2-79,0 2 6,0-2 40,0 2-46,0-1 12,0 0-11,-1-1-1,0 1 1,0-1-6,0 1 0,0 0 6,-1 1-1,1 0-5,-1 1 0,0-1 0,0 1 0,0-2 6,1 1-6,-1 0 5,2-2-5,-1 2 0,0-2-28,0 1 28,1 0 6,-1 0 0,0 0-6,0 1-45,-1-1 11,0 0-50,1 0 11,0 0 73,-1 1-5,1 1-1,-1-1-218,0 0 129,1 0-23,0-1-55,0 1 128,0-1-67,0 0-314,1 0-716,-1 0-12,1 0 1154,0 1 0,0-1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18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0 113 9817,'4'-4'437,"0"1"-320,-4 3 387,1-1-252,-1 0-73,0 0 12,0 0 150,0 0-27,1 0 62,0 1 475,-1-2-649,0 2 134,0-1-124,0 0-133,1 0-68,-1 0 79,1-1-85,0 1 46,1-1-46,-1 0 34,1 1-27,0-2 44,-1 2-51,1-2 1,0 2-1,0-2 1,1 2 5,-2-2-11,1 2 0,0-1 6,0 0-6,1 1 5,-1-1-5,0 1 0,0-1 0,0 0 0,1 0 6,-1 1-6,1-2 0,0 1 0,0 0 0,0 2 0,-1-2 0,-1 2 0,0 0-6,1-1 6,-1 1-11,3-1-28,-2 0 39,2 0-34,-1-1 34,0 1 0,0 0-5,0 0-1,-1 0 12,1 0-6,-2 0 22,2 0-22,-3 0-89,2 0-29,-1 1 73,0-1-56,0 1 29,1-1-52,-1 0-184,2-1 140,-1 0-5,2 1 173,-2-1-51,0 1 51,0-1 0,0 1-28,0-1 28,1 1-100,-2-1-12,3 0 50,-3 1 17,2-1-16,-2 2-113,0-1-151,0 0-555,1 1 880,1-2 0,0 1 0,-1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1.0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 8 7688,'3'8'1642,"-1"-2"-1239,-2-6 431,0 0-671,-5 0 167,4 0-84,-4-1-100,3 1 280,2-2-197,-2 1-4,2 0 189,-1 0-358,1 0-17,-2 0 45,1 0-78,0 0 375,0 0-208,-1 0 79,2 0 247,-1 0-393,1 0 633,0 0 24,0 0-539,0 0 84,0 0-157,0 0 45,0 0-123,1 1-17,2 0-112,1 2 44,1 2-27,0 1-45,0-1 84,-1 2 0,-1 0-5,0 0-135,-3 2 84,1 1-717,-7 2-415,-2 1-514,-13 2 1702,-13 2 0,15-6 0,-4-1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2.0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33 8270,'-1'4'2824,"0"0"-1772,1-4 887,0 0-1788,-4-9 207,3 6-106,-2-7-123,2 10 706,1-2-516,-1 2 140,1-1-419,0 0 223,-1 0-218,1-1 44,-1 0 113,0 0-197,0 0 113,0-1 50,1 1-50,0 2-331,0-1 162,0 4 96,0 3-78,0 5 33,0 4 0,0 3-51,1 1 107,1 1-45,1-1 40,1-1 22,-1-2-124,1-2 51,-1-2 0,0-2-39,-1-2 89,0-1-44,-1-1-6,0-1-6,0-1-27,-1 0-169,0-2-688,0 2-1261,0-3 2151,1 0 0,-1-1 0,1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3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8 9251,'-11'0'2291,"2"-1"-1552,9 1 2891,0 0-3395,-1-2-190,1 1 173,-1-1-134,1 1 45,0 0-129,-1 8 0,1 3-22,-1 9-12,1 2 34,0 3 0,0 0 50,1 0-16,0 0-40,2-3 6,-1 0-22,1-2 11,-1-1 11,1-1 0,-2-2 22,1 0 34,-1-3-61,0-1-231,-1 0 147,1-5-819,-1 0 180,1-5-202,-1-2-3332,0-4 4262,0-3 0,0 2 0,0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4.5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8046,'3'1'1351,"-1"-1"4922,-2 0-6038,0-2-190,1 0 101,2-3-96,5 0-50,2-2 0,3-1 0,1-1-45,2 1 45,-1 0-5,1 1-46,-3 0-823,1 3-218,-4 0-392,-2 3-549,-3 0-292,-1 1 2325,-2 0 0,-1 0 0,-1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5.1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59 9106,'-7'-1'1943,"1"1"-1501,6 0 2426,0 0-2773,3-3-67,1 1 11,2-3 264,1 0-214,2 1 18,0-2 38,2 1-61,1-1-89,0 1 5,0 0 0,0 0-118,-3 2 118,-1 1-229,-3 1-236,-1 0-941,0 1-1434,-2 0 2840,1 1 0,-1-1 0,-1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9.4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370 0 11637,'10'7'4996,"-2"-1"-3209,-8-6-443,-35 58-526,13-22-488,-3 6 1,0 2 77,-5 7-111,2 3 23,1-1-309,2-2 163,2-4-140,2-2-29,0-4 23,1-2-28,0-3 0,2-5-33,1-4-366,4-7-234,3-7-486,5-6-3413,3-5 4532,2-9 0,0 4 0,0-4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6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41 11934,'0'-5'1322,"0"0"-863,0 3-274,0-1 313,0 1-274,0 0-17,0 0 34,0 0-140,0 0-79,0 1 62,0 0-84,0 0 84,0 0-100,-1 1 16,0-2 0,1 2 100,-1 0-21,0-1 134,0 1 179,0-1-392,0 1 196,0 0-325,0-1 219,6 1 246,1 0-330,6 1 223,1-1-229,0 0 67,3 0 6,-1 0-34,2 0-39,-2-2 12,-1 0 83,-1 0-190,-2 1-45,-3 0-717,0 1-236,-3 0-604,1 0-1736,-3 2 3433,0 0 0,-1 0 0,-1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7.2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97 8175,'4'5'2140,"-1"0"-1619,-3-5 1277,0 0-1148,1-14-309,0 9 270,2-10-163,-1 12-286,0 0 320,0 1-281,2 0 52,0 1-23,1-1-141,1 2-44,1-2-45,0 2 34,1 0 201,2 0-179,0 0 84,2 0-34,0 0-22,1 0-168,-1 2 84,-1 2 0,-1 0-33,-2 3 77,1 2-44,-2 0 56,-1 2-95,-2-3 39,0 3-84,-1-4 95,0 3-11,-1-4 0,-2 0-67,0 0 17,0 0 50,0 0 0,-2 1 17,-1 0-17,-3 0-40,-2 0-329,-5 1 324,3-2-101,-3 1-10,5-3 66,-1-2-235,2 0-331,-2-1 488,2-1 79,0 0 89,4 0 0,1-2-17,0-1 23,2-3-6,0 0 0,0-2-12,1 1-27,4-5 39,1 3 73,2-5-11,-2 5-62,0 0 0,1 0 67,0-1 118,1 1-96,0-1 46,0-1 229,5-5-224,-2 4 140,2-4-229,-4 6 296,-1 1-269,-3 1 12,0 3 5,-2-1-33,1 3-62,-2 0-331,0 2 85,-2 0-880,2 1-230,1 0 1356,6-2 0,-3 1 0,1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7.9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0 9352,'6'3'2050,"-1"0"-1513,-5-3 3827,0 0-4280,2 0-51,-1 0 113,1 3-96,-1 2-50,-1 3 0,0 3-33,-6 2-85,-3 1-509,-7 1-891,-4-1-4988,1-2 6506,-1-5 0,9-3 0,4-2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9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 9453,'10'0'1657,"-2"0"-1477,-8 0 1943,0 0-1659,-2 4-346,0 0 95,-1 3-213,-2 0 89,0 0-89,0-1 0,-1 0 0,1-3-5,2-1-51,1-1-353,1-1-39,1-1-224,0-2 420,0-1 33,2-3 219,1 1-84,3 2 134,1-1-50,2 1 203,0 1-103,1 0 360,2 1-214,0-1-151,0 1 51,0 2-57,-1-1-89,-1 1 51,1 7-29,-3 0-22,2 6 6,-5 0 83,-2-1-33,0 2-89,-2 0 33,0 1-34,-4 7 34,-1-5 6,-2 4 67,-1-9 16,0-2-89,1-2 0,3-3 0,0-2 829,2-2 1300,0-1-2068,6 0 527,1 0-134,7-2 167,0-1 209,5-2-539,1-1 157,2 0-448,0-1 129,0 2-123,-3-1-6,-2 4-152,-2 0-777,-1 1-4012,7 1-2715,-4-1 7656,4-2 0,-12 2 0,-3-2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58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 15603,'0'-10'442,"0"1"-442,0 9 1658,0 0-1658,2 6 67,0 2 56,3 7-128,-1 4 5,2 3 0,1 4 39,-2 1-28,2 0 51,-2 0-29,0-2 46,-1-2-141,1-3 62,-2-4 0,2 1 78,-1-6-61,-1 0-17,0-6-45,-3-1 40,2-1-258,-2-1 27,1-2-396,1 0-617,1 0-1849,1-6-1422,2-3 4520,0-8 0,-3 8 0,-1 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58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48 8814,'1'12'2364,"1"-2"-1670,-2-10 4146,0 0-4476,-2-2 22,2 1 348,1-2-650,2 1 280,3-1-297,3-2 62,3 0-61,1-1 4,1-1-60,2 0-12,-1 1-34,1-1-213,-2 2-436,-1 0-393,-2 2-279,-2 1-1429,0 1 779,-3 1 2005,-1 0 0,-2 0 0,-2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59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18 8987,'7'0'2510,"-1"0"-2034,-6 0 1076,0 0-925,12 0-258,-7 0 516,10 0-50,-10 0-426,2 0 101,2 0-382,1 0-77,4 0 72,0 0-67,2 0-45,2-2-11,-3 0-179,2-1-448,-3-1-1048,-1 2-1193,-2-1 2868,-3 2 0,-4 1 0,-2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59.6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 10769,'1'5'1871,"0"0"-1121,-1-5 258,0 0 180,4 0-578,2 0 62,5 0-168,3 0-162,4 0 246,2-1-336,3-2-134,-1-1 38,1-2-156,-2 2 0,-1 1-224,-2 0-756,-3 2-448,-2 1-2005,-2 0 3433,-2 0 0,-4 0 0,-2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1.2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7906,'7'11'2090,"-1"-2"-1356,-6-9 1120,0 0-1238,-1-11-151,1 9 89,-1-9-352,1 10-57,0 1-145,0 5 45,0 1 78,2 5-89,-1 1-34,2 1 61,0 1-10,0 0-46,-1 1-5,0-1 23,1-1 83,-1 0-106,0-2 0,-1 1 0,1-2 28,-1 1-22,1-3-6,-1 1 56,0-4 33,-1-1 1,1-2 156,0-2-99,1 0-131,-1 0-386,3-9 225,-2 0-281,3-8 336,-2 3-55,2 1-253,-1-1 309,2 2 89,0 0 44,1 2 136,0 0-91,2 1-89,-3 3 0,1 0 0,-4 5 0,-1 0 0,0 1 23,0 0 49,1 0-144,-1 0 66,2 0 6,1 7 6,0-1 173,1 8 50,-3-2-229,1 0 157,0 0-151,-1 0-6,0-2 117,0-1-27,-1-4 56,1-1-146,-2-4 224,1 0-117,-1 0-102,1 0-5,0 0-325,0-2-17,2-2 6,2-6 336,-1 1-179,1-3 179,-1 4-6,0 0 62,1 2-56,-2 1 124,2 0-68,-1 1 28,0 2 28,1-1 84,-2 2-157,2 0 28,-3 1-67,1 2 6,0 1 16,1 3 51,0 3 381,2 4-331,-1-3 107,2 3-225,-3-5 79,0-1 40,-1-2-124,1-1 112,-2-1 285,3 1-167,-1-3-213,2 1 95,-2-1 11,0-1-123,1 1 45,-1-1-45,-1 0-689,0 0-796,0 0 1485,3-6 0,-4 4 0,1-4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1.6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10808,'11'12'2952,"-2"-3"-2504,-9-9 263,0 0-633,7-2 74,-5 5 178,6 2-285,-7 5 185,1 3-45,0 0-174,0 0 224,1 1-235,0-1 51,-1-2 21,0 0-72,0-3 0,0-1-476,0-1-661,0-1-89,2-3-925,0-1 2151,0-1 0,-1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0.3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13172,'6'9'3842,"-2"-1"-3153,-4-8-45,0 0-230,0 9 332,0 3-293,0 14 35,0 2-80,0 3-257,0 0 51,0-3-140,0-1-23,0-5 45,0-1-34,0-2-50,1-2 0,0-2-162,1-3-124,0-2-526,0-4-583,1-2-218,7-3-3321,0-9 4934,6-2 0,-7 0 0,-3 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2.8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7643,'10'12'2795,"-3"-3"-2083,-7-9 1500,0 0-2016,10 21-67,-6-12-101,8 17-22,-8-15 240,-1 1-156,0 0 156,-1 0-11,0-1-179,-1-1-56,0-1 0,-1 0 0,1-1 11,-1-2-5,0 1-6,0-3 67,0-1 51,0-1-253,0-1 51,0-5-364,1-3 208,2-5 116,1-4-452,3-2 436,2-1 89,0 1 102,1 2 357,0 2-245,-1 3-74,-1 3 152,0 1-168,-2 2 179,0 1-185,-1 2 40,-2 1 61,0 1-79,0 0 118,0 0 247,1 3-196,0 1 106,0 5 17,2 2-314,-1 2 224,0 1-184,1 0-46,-1 0 35,1 0-96,-1-2-107,1 0-671,2-4-1239,6-3 2017,11-2 0,-10-3 0,3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3.6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78 7061,'-7'-8'1030,"2"2"-632,5 6 224,0 0-6,-11 0 39,8 0 17,-9 0-364,11 0 605,-1 0-335,1 0-394,-1 0 354,1 0-118,0-1 224,0 0 286,0 0-437,0-1-17,0 1-106,0-2-18,-1 1 152,2-3-44,-2 2 21,2-2-32,-1 1-214,1 1 202,0 1-213,0 0 140,0 1-358,0-1-6,2 1 0,2 0 56,4-2-12,4 1-44,3-2-341,2 2-152,0-1-594,0 1-515,0 0-1456,-3 0-1215,-2 2 4273,-3-2 0,-5 1 0,-1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4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23 7817,'-13'-2'739,"3"0"-532,10 2 791,0 0-634,-3 1-45,2-1-22,-3 1-292,4-1 225,-1 0-185,1 2 151,-1-1-67,-1 2 16,1-1 130,0 0-175,0-1 3451,1 1-3068,2-2-220,2 1 420,3-1-493,1 0 135,2 0 168,3 0-482,1 0 247,2 0-258,-1-1 5,0 0-72,-3-1 67,-1 1-537,-2 0-1334,2-3-7960,0-2 9575,1-3 1,-5 4-1,-2 1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8.6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8926,'1'4'3187,"1"-1"-599,-2-3-2303,0-6 275,0 4-318,0-4 4,0 6 538,0 0-784,0 7 0,0 2 39,1 8 23,1 2-57,1 1 29,1 0 67,0 1-45,0-3-62,-1-2 6,2-1-73,-2-3-83,1 0 156,0-3-370,1-1-487,0-2-1182,3-2-1814,0-1 3853,2-3 0,-5 0 0,-2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9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54 8970,'-5'-6'3479,"1"0"-3137,4 6 868,0 0-673,3-2-83,0 1-17,2-2-274,-1 3 139,2 0-39,0 0-123,0 0 185,2 0-67,1 0-1,3 0 163,2 0-353,3 0 101,1-1-162,3 1 61,1-2 62,0 2-11,12-3-46,-8 1 29,8-3-90,-10 1-11,-1 0 0,-3 1-16,-2 0 83,-5 0-45,-1 0-22,-4 2 34,0 1-85,-2 0 51,1-1 0,-1 1-78,1-1 95,-1 1-17,0 0 0,0 0-151,-2 0-617,0 0-1029,-2 0-3536,0 0 5333,-6 0 0,3 0 0,-4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0.2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7 6092,'-3'-4'1137,"1"1"134,2 3-2346,-14 2 1075,11-1 0,-11 1 0,14-2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0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8030,'10'11'1748,"-2"-3"-1592,-8-8 438,0 0-555,50-17-33,-34 14-12,37-10 6,-49 19-73,0 3 40,-2 0 66,0 2 113,-2 6-90,0-4-56,0 10 0,-2-9 90,-2 5-90,-4-7 5,0 2 29,-2-2 5,1 0-73,-2-1 34,1 0-190,1-2 179,0-1-84,1-1-12,1-1 102,0 0-214,0-2 113,1 1-68,-1-1-296,1 0 257,0-2 51,1 1 162,1-1 44,2 1 7,0-2 2194,2 0-1853,4-1 253,1 1-130,6-1 28,0 0 219,2 0-68,1 0 158,2-1-129,1 0-337,1-1 51,1 0-107,1 1-55,0 1 173,1 0-359,-1 0 68,0 0 51,-1 0-146,-1 0-18,2 0-44,-5 0-174,1-2-464,-7-1-180,-1 0-1971,1-4 2789,2-6 0,-5 6 0,0-3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5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6932,'1'3'1478,"-1"-1"-614,0-2-848,11 0 180,-8 0-117,7 0-29,-9 0 1625,-1 0-1087,2 0-50,-1 0-6,2 0-443,-1 0 158,0 0 3153,-1 0-3400,-1 3 0,2 2 5,1 5 102,1 6-68,1 5 62,-1 3 173,1 5-263,-2 3 236,0 1-79,0 0-168,0-1 308,0-3-202,0-3 23,2-5-17,-2-3-23,0-4-94,0-2 5,0-5 0,-1-1-34,-1-1 34,0-2 39,0 1 23,0-2-124,0 2 40,0-2-415,0 2 40,0-3-1334,-1 0-1170,1-7-1984,-1-3 4885,1-6 0,-1 5 0,0 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5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68 8158,'5'3'2084,"0"0"-1636,-5-3 3372,0 0-3445,3-1 51,1 0 258,3-2-499,0 1 67,2-2-56,1 0-185,3-1 218,2-1-178,3 0-46,2-1 79,1-2-84,-1 2-100,-1 0-253,-3 2-712,-4 1-256,-3 2-724,-5 1-968,-1 1 3013,-3 0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6.4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51 7643,'8'2'2801,"-1"0"-2023,-7-2 2387,0 0-2269,15 7 62,-2-5-515,13 6 61,-3-13-376,1 0-72,1-6 118,0 0-168,-3 1-6,-2 1 0,-5 2-56,-3 1-387,-3 3-526,-4 0-1114,-2 3-1149,-1-1 3232,-2 1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0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14185,'7'11'2644,"-2"-3"-2056,-5-8 1687,0 0-1844,21 44 34,-10-17-230,17 38 50,-15-30-134,-1-1-151,0-4 140,-1-3-134,-1-6 0,0-4 61,-1-4-67,-1-2-191,-1-2-318,-1-2-605,-2-3-298,-1-2-1669,-1-1-3954,-1-7 7035,-1-1 0,0 0 0,0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6.9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43 12494,'0'9'1535,"0"-2"-1227,2-4 151,-1 0-258,3 0 455,-1-1-236,1-1-11,-1 0 213,2-1-202,3 0 201,2 0-229,4 0-263,4 0 286,3-3-219,3-2 11,3-3 6,1 0-134,0-1-57,0 0-22,-2 1 0,-2 0-123,-5 3 123,-4 0-1547,-5 3-9,-6 1-86,-2 1 102,-2 0 1540,-2 4 0,1-3 0,-2 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8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43 7470,'2'0'1086,"0"0"376,-2 0-823,-6-12-298,3 7 169,-3-9 218,5 11-380,1 1-130,0 0 57,0 0-270,0 0 314,0 1-319,-1 5 23,1 2-23,-1 4 162,1 3 202,0 0-364,0 2 129,0-1-129,0 0 67,0-2 56,0 0-123,0-4 68,0 1 4,0-3-55,0-1-17,0-1 0,0-2 403,0-1-750,2-4-498,0-4 89,3-4-91,0-4 80,2-1 521,-1 0 27,1 0 219,0 3 196,-1 1 56,0 4 118,0 2-34,-1 2-95,-1 1 230,-1 2-365,0 0-27,-1 1 257,1 0-224,0 0 134,3 0 135,-1 4-292,2 2 863,1 8-716,0-2 190,0 4-426,-4-6 145,0-2-145,-1-2 68,-2-1 10,1-3 56,-2 0 102,2-2-236,-1 0-712,1-5-5,1-2 112,1-6 392,2-2 12,-1 0 335,1-1-134,-2 7-5,1 1-119,-2 7 124,-1 0 62,2 1 0,-1 0 173,2 0 95,1 2-67,2 2 696,5 7-847,-2-1 173,3 4-274,-4-5-5,-1 1-6,0-1-162,-2-1-741,0-1-474,1-3-1502,-1-1 2879,3-2 0,-6-1 0,1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9.0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 33 9078,'11'1'3018,"-1"0"-2329,-10-1 1395,0 0-1373,0-3-369,0 1-23,0-2-106,0 2-202,0 0 191,0-1-197,0 0-10,0 0-1,-2 0-391,-1 0 363,-2 1 28,-2 0 6,0 1-16,-1 1 16,1-1 0,1 1 0,1 0 33,1 0-38,-1 2 5,-3 5-17,1 2 67,-2 3-50,4-2 28,1 1 28,0 0-56,2 5 0,0-4 179,2 1-95,0-5-11,0-2-34,0-2 12,0 0 83,3-2-11,4 0 101,1-1-224,3-1 0,-3 0-39,0 0-157,0-1 196,-2-1-140,-1 0-173,0-2 313,-1-1-275,2-3 242,0 3 33,0-4-73,0 4 73,-3 2 0,0 0-34,-2 2-190,0 0-45,1 1 230,0 0 78,0 0-33,2 1 330,1 2-330,0 1 167,1 2-173,0 1 62,0-2 5,1 0-56,1 0-11,0-1-347,0 1-930,-1-3 78,0 2-448,0-3 1647,2 1 0,-5-2 0,1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9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9509,'9'13'2307,"-2"-2"-1853,-7-11 1366,0 0-1137,22-4-218,-11 8-16,19-1-208,-14 11-169,0 0 304,2 3-259,0-2-44,-1 0-56,-1-3-17,-2 1-123,-2-2-852,-4-2-683,-2 0 555,-3-4-169,2-2 376,-2-1 896,1-2 0,-1 0 0,-1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0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0 9150,'2'0'2722,"0"0"-341,-2 0-2376,-3 4 348,1 1 341,-3 6-447,0 3 5,-1 1-140,-2 3 45,0 0 235,-2 0-257,0 0-29,1-1-33,0-2 16,2-2-89,1-2 0,2-3 0,1-1-16,1-1 21,0-2-10,0 0-606,0 0-1097,-1 0-567,-4 0-2799,0 2 5074,-3-1 0,5-2 0,1-2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1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6770,'3'9'1439,"-1"-1"-801,-2-8 483,0 0-891,0 3-169,0-2 102,0 4-91,0-3-66,0 1 151,0-1-84,0 1 11,0-1 100,0 0 5776,0-1-5646,1 0 111,0-1-307,3 0 246,2 0-151,3 0-152,5 0 242,1-1-242,5-2 46,1-1-107,1-1-22,-2 1-203,-3 1-357,-4 0-292,-3 2-750,-5 0-1860,-2 1 3484,-2 0 0,-1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2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40 7923,'-6'-5'1782,"1"1"-1390,5 4 582,0 0-727,-1 2 369,1 0 247,-2 0 1920,2-1-2396,4-1 61,0 0 224,4 0-359,2 0 264,1 0-6,3 0-431,2-2 343,2-1-433,1-3 40,1-1-23,0 0-61,-2 2-12,-4 1-263,-4 2-717,-5 1-95,-3 1-409,-2 0-442,-5 4-1423,-3 0 3355,-7 4 0,7-4 0,1-1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2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8690,'10'7'2913,"-1"-1"-2510,-9-6 819,0 0-1121,0 3 123,0 3 442,0 5-263,0 4 96,0 2-270,1 0-10,-1 1-34,2-1-112,-1-2-51,1-2-22,-1-3-622,1 0-224,-1-1-1445,-1 0 2291,0-1 0,0-4 0,0-2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3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 9873,'2'7'3400,"0"-1"-2790,-2-6 1356,0 0-1350,42 0-330,-22-1 22,34-1-56,-32-1-179,-2-1-113,-2 1 40,-4-1-453,-3 2 27,-4-1-1243,-1-1-2504,-1 1 4173,1-2 0,-3 3 0,-1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4.2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20 8461,'-10'-11'1798,"1"2"-1451,9 9 516,0 0-690,-28 12-100,20-9 179,-21 10-252,27-13 51,0 2-35,1-2-10,-1 1-6,1 0 0,-1-1-454,1 1-100,3-1-348,4-1 510,3-2 129,3-2 263,3-1 207,0 0 124,1 2-214,-1 0 147,-1 3-259,-2-1 197,-1 2 195,0-1-217,-2 1 44,-2 0-191,-2 0-33,-1 3-5,0 1 5,-2 4 89,0 1 62,-1 2-134,0 0 95,-1 1-56,0 1 62,0 1 67,0 0-146,-2 1 45,-2 0-22,-3 0-62,-3 0 168,0-1-118,0-1-44,0-2 117,0-1-89,1-1-29,1-2-5,-5 2-5,2-2 5,-3 1 0,4-4 17,1 0 39,0 0-56,3-2 0,0 0 72,3-2-66,0 1-51,3-1 157,6-3 224,-1 1-45,6-2 213,-3 1-184,3 0 27,-1-1 258,1 1-146,1 0 79,2 1-157,-1 1-62,2 0 224,1 1-5,0 0-1,2 0-88,0 0-398,1 0 145,1-1-196,3-1-258,3-3-740,2-2-743,8-5 1741,11-11 0,-21 11 0,2-4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11/8/25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98689552-D03F-744D-9D67-01B438EE2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561B4A-89A3-BE40-9DB4-0C73C32B8CB5}" type="slidenum">
              <a:rPr lang="en-US" altLang="en-US" sz="1200" smtClean="0">
                <a:solidFill>
                  <a:schemeClr val="tx1"/>
                </a:solidFill>
              </a:rPr>
              <a:pPr/>
              <a:t>28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48914C4-58D6-244E-B4B5-F7C8C6ED55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E946F31-6D3E-204B-9D6F-ABB40B6CA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here </a:t>
            </a:r>
          </a:p>
        </p:txBody>
      </p:sp>
    </p:spTree>
    <p:extLst>
      <p:ext uri="{BB962C8B-B14F-4D97-AF65-F5344CB8AC3E}">
        <p14:creationId xmlns:p14="http://schemas.microsoft.com/office/powerpoint/2010/main" val="384990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5B6E5-C416-0A47-83AC-0FFA73899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G. Cowan / RHUL Physics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16331-4CCD-374C-B917-2B305564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Statistical Data Analysis / lecture week 3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3F0A3-C3F6-8049-9D00-04C2E60B1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D173-E331-D340-A62D-A76418C41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297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tags" Target="../tags/tag11.xml"/><Relationship Id="rId7" Type="http://schemas.openxmlformats.org/officeDocument/2006/relationships/image" Target="../media/image27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83.tiff"/><Relationship Id="rId5" Type="http://schemas.openxmlformats.org/officeDocument/2006/relationships/image" Target="../media/image282.tiff"/><Relationship Id="rId4" Type="http://schemas.openxmlformats.org/officeDocument/2006/relationships/image" Target="../media/image2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tiff"/><Relationship Id="rId2" Type="http://schemas.openxmlformats.org/officeDocument/2006/relationships/image" Target="../media/image284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tiff"/><Relationship Id="rId2" Type="http://schemas.openxmlformats.org/officeDocument/2006/relationships/image" Target="../media/image28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9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90.png"/><Relationship Id="rId5" Type="http://schemas.openxmlformats.org/officeDocument/2006/relationships/image" Target="../media/image289.pn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8.png"/><Relationship Id="rId21" Type="http://schemas.openxmlformats.org/officeDocument/2006/relationships/image" Target="../media/image1760.png"/><Relationship Id="rId42" Type="http://schemas.openxmlformats.org/officeDocument/2006/relationships/customXml" Target="../ink/ink287.xml"/><Relationship Id="rId63" Type="http://schemas.openxmlformats.org/officeDocument/2006/relationships/image" Target="../media/image1970.png"/><Relationship Id="rId84" Type="http://schemas.openxmlformats.org/officeDocument/2006/relationships/customXml" Target="../ink/ink308.xml"/><Relationship Id="rId138" Type="http://schemas.openxmlformats.org/officeDocument/2006/relationships/customXml" Target="../ink/ink335.xml"/><Relationship Id="rId107" Type="http://schemas.openxmlformats.org/officeDocument/2006/relationships/image" Target="../media/image303.png"/><Relationship Id="rId11" Type="http://schemas.openxmlformats.org/officeDocument/2006/relationships/image" Target="../media/image1710.png"/><Relationship Id="rId32" Type="http://schemas.openxmlformats.org/officeDocument/2006/relationships/customXml" Target="../ink/ink282.xml"/><Relationship Id="rId37" Type="http://schemas.openxmlformats.org/officeDocument/2006/relationships/image" Target="../media/image1840.png"/><Relationship Id="rId53" Type="http://schemas.openxmlformats.org/officeDocument/2006/relationships/image" Target="../media/image1920.png"/><Relationship Id="rId58" Type="http://schemas.openxmlformats.org/officeDocument/2006/relationships/customXml" Target="../ink/ink295.xml"/><Relationship Id="rId74" Type="http://schemas.openxmlformats.org/officeDocument/2006/relationships/customXml" Target="../ink/ink303.xml"/><Relationship Id="rId79" Type="http://schemas.openxmlformats.org/officeDocument/2006/relationships/image" Target="../media/image2900.png"/><Relationship Id="rId102" Type="http://schemas.openxmlformats.org/officeDocument/2006/relationships/customXml" Target="../ink/ink317.xml"/><Relationship Id="rId123" Type="http://schemas.openxmlformats.org/officeDocument/2006/relationships/image" Target="../media/image311.png"/><Relationship Id="rId128" Type="http://schemas.openxmlformats.org/officeDocument/2006/relationships/customXml" Target="../ink/ink330.xml"/><Relationship Id="rId5" Type="http://schemas.openxmlformats.org/officeDocument/2006/relationships/image" Target="../media/image1680.png"/><Relationship Id="rId90" Type="http://schemas.openxmlformats.org/officeDocument/2006/relationships/customXml" Target="../ink/ink311.xml"/><Relationship Id="rId95" Type="http://schemas.openxmlformats.org/officeDocument/2006/relationships/image" Target="../media/image298.png"/><Relationship Id="rId22" Type="http://schemas.openxmlformats.org/officeDocument/2006/relationships/customXml" Target="../ink/ink277.xml"/><Relationship Id="rId27" Type="http://schemas.openxmlformats.org/officeDocument/2006/relationships/image" Target="../media/image1790.png"/><Relationship Id="rId43" Type="http://schemas.openxmlformats.org/officeDocument/2006/relationships/image" Target="../media/image1870.png"/><Relationship Id="rId48" Type="http://schemas.openxmlformats.org/officeDocument/2006/relationships/customXml" Target="../ink/ink290.xml"/><Relationship Id="rId64" Type="http://schemas.openxmlformats.org/officeDocument/2006/relationships/customXml" Target="../ink/ink298.xml"/><Relationship Id="rId69" Type="http://schemas.openxmlformats.org/officeDocument/2006/relationships/image" Target="../media/image286.png"/><Relationship Id="rId113" Type="http://schemas.openxmlformats.org/officeDocument/2006/relationships/image" Target="../media/image306.png"/><Relationship Id="rId118" Type="http://schemas.openxmlformats.org/officeDocument/2006/relationships/customXml" Target="../ink/ink325.xml"/><Relationship Id="rId134" Type="http://schemas.openxmlformats.org/officeDocument/2006/relationships/customXml" Target="../ink/ink333.xml"/><Relationship Id="rId139" Type="http://schemas.openxmlformats.org/officeDocument/2006/relationships/image" Target="../media/image319.png"/><Relationship Id="rId80" Type="http://schemas.openxmlformats.org/officeDocument/2006/relationships/customXml" Target="../ink/ink306.xml"/><Relationship Id="rId85" Type="http://schemas.openxmlformats.org/officeDocument/2006/relationships/image" Target="../media/image293.png"/><Relationship Id="rId12" Type="http://schemas.openxmlformats.org/officeDocument/2006/relationships/customXml" Target="../ink/ink272.xml"/><Relationship Id="rId17" Type="http://schemas.openxmlformats.org/officeDocument/2006/relationships/image" Target="../media/image1740.png"/><Relationship Id="rId33" Type="http://schemas.openxmlformats.org/officeDocument/2006/relationships/image" Target="../media/image1820.png"/><Relationship Id="rId38" Type="http://schemas.openxmlformats.org/officeDocument/2006/relationships/customXml" Target="../ink/ink285.xml"/><Relationship Id="rId59" Type="http://schemas.openxmlformats.org/officeDocument/2006/relationships/image" Target="../media/image1950.png"/><Relationship Id="rId103" Type="http://schemas.openxmlformats.org/officeDocument/2006/relationships/image" Target="../media/image301.png"/><Relationship Id="rId108" Type="http://schemas.openxmlformats.org/officeDocument/2006/relationships/customXml" Target="../ink/ink320.xml"/><Relationship Id="rId124" Type="http://schemas.openxmlformats.org/officeDocument/2006/relationships/customXml" Target="../ink/ink328.xml"/><Relationship Id="rId129" Type="http://schemas.openxmlformats.org/officeDocument/2006/relationships/image" Target="../media/image314.png"/><Relationship Id="rId54" Type="http://schemas.openxmlformats.org/officeDocument/2006/relationships/customXml" Target="../ink/ink293.xml"/><Relationship Id="rId70" Type="http://schemas.openxmlformats.org/officeDocument/2006/relationships/customXml" Target="../ink/ink301.xml"/><Relationship Id="rId75" Type="http://schemas.openxmlformats.org/officeDocument/2006/relationships/image" Target="../media/image24.png"/><Relationship Id="rId91" Type="http://schemas.openxmlformats.org/officeDocument/2006/relationships/image" Target="../media/image296.png"/><Relationship Id="rId96" Type="http://schemas.openxmlformats.org/officeDocument/2006/relationships/customXml" Target="../ink/ink314.xml"/><Relationship Id="rId140" Type="http://schemas.openxmlformats.org/officeDocument/2006/relationships/customXml" Target="../ink/ink33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9.xml"/><Relationship Id="rId23" Type="http://schemas.openxmlformats.org/officeDocument/2006/relationships/image" Target="../media/image1770.png"/><Relationship Id="rId28" Type="http://schemas.openxmlformats.org/officeDocument/2006/relationships/customXml" Target="../ink/ink280.xml"/><Relationship Id="rId49" Type="http://schemas.openxmlformats.org/officeDocument/2006/relationships/image" Target="../media/image1900.png"/><Relationship Id="rId114" Type="http://schemas.openxmlformats.org/officeDocument/2006/relationships/customXml" Target="../ink/ink323.xml"/><Relationship Id="rId119" Type="http://schemas.openxmlformats.org/officeDocument/2006/relationships/image" Target="../media/image309.png"/><Relationship Id="rId44" Type="http://schemas.openxmlformats.org/officeDocument/2006/relationships/customXml" Target="../ink/ink288.xml"/><Relationship Id="rId60" Type="http://schemas.openxmlformats.org/officeDocument/2006/relationships/customXml" Target="../ink/ink296.xml"/><Relationship Id="rId65" Type="http://schemas.openxmlformats.org/officeDocument/2006/relationships/image" Target="../media/image1980.png"/><Relationship Id="rId81" Type="http://schemas.openxmlformats.org/officeDocument/2006/relationships/image" Target="../media/image2910.png"/><Relationship Id="rId86" Type="http://schemas.openxmlformats.org/officeDocument/2006/relationships/customXml" Target="../ink/ink309.xml"/><Relationship Id="rId130" Type="http://schemas.openxmlformats.org/officeDocument/2006/relationships/customXml" Target="../ink/ink331.xml"/><Relationship Id="rId135" Type="http://schemas.openxmlformats.org/officeDocument/2006/relationships/image" Target="../media/image317.png"/><Relationship Id="rId13" Type="http://schemas.openxmlformats.org/officeDocument/2006/relationships/image" Target="../media/image1720.png"/><Relationship Id="rId18" Type="http://schemas.openxmlformats.org/officeDocument/2006/relationships/customXml" Target="../ink/ink275.xml"/><Relationship Id="rId39" Type="http://schemas.openxmlformats.org/officeDocument/2006/relationships/image" Target="../media/image1850.png"/><Relationship Id="rId109" Type="http://schemas.openxmlformats.org/officeDocument/2006/relationships/image" Target="../media/image304.png"/><Relationship Id="rId34" Type="http://schemas.openxmlformats.org/officeDocument/2006/relationships/customXml" Target="../ink/ink283.xml"/><Relationship Id="rId50" Type="http://schemas.openxmlformats.org/officeDocument/2006/relationships/customXml" Target="../ink/ink291.xml"/><Relationship Id="rId55" Type="http://schemas.openxmlformats.org/officeDocument/2006/relationships/image" Target="../media/image1930.png"/><Relationship Id="rId76" Type="http://schemas.openxmlformats.org/officeDocument/2006/relationships/customXml" Target="../ink/ink304.xml"/><Relationship Id="rId97" Type="http://schemas.openxmlformats.org/officeDocument/2006/relationships/image" Target="../media/image249.png"/><Relationship Id="rId104" Type="http://schemas.openxmlformats.org/officeDocument/2006/relationships/customXml" Target="../ink/ink318.xml"/><Relationship Id="rId120" Type="http://schemas.openxmlformats.org/officeDocument/2006/relationships/customXml" Target="../ink/ink326.xml"/><Relationship Id="rId125" Type="http://schemas.openxmlformats.org/officeDocument/2006/relationships/image" Target="../media/image312.png"/><Relationship Id="rId141" Type="http://schemas.openxmlformats.org/officeDocument/2006/relationships/image" Target="../media/image320.png"/><Relationship Id="rId7" Type="http://schemas.openxmlformats.org/officeDocument/2006/relationships/image" Target="../media/image1690.png"/><Relationship Id="rId71" Type="http://schemas.openxmlformats.org/officeDocument/2006/relationships/image" Target="../media/image287.png"/><Relationship Id="rId92" Type="http://schemas.openxmlformats.org/officeDocument/2006/relationships/customXml" Target="../ink/ink312.xml"/><Relationship Id="rId2" Type="http://schemas.openxmlformats.org/officeDocument/2006/relationships/customXml" Target="../ink/ink267.xml"/><Relationship Id="rId29" Type="http://schemas.openxmlformats.org/officeDocument/2006/relationships/image" Target="../media/image1800.png"/><Relationship Id="rId24" Type="http://schemas.openxmlformats.org/officeDocument/2006/relationships/customXml" Target="../ink/ink278.xml"/><Relationship Id="rId40" Type="http://schemas.openxmlformats.org/officeDocument/2006/relationships/customXml" Target="../ink/ink286.xml"/><Relationship Id="rId45" Type="http://schemas.openxmlformats.org/officeDocument/2006/relationships/image" Target="../media/image1880.png"/><Relationship Id="rId66" Type="http://schemas.openxmlformats.org/officeDocument/2006/relationships/customXml" Target="../ink/ink299.xml"/><Relationship Id="rId87" Type="http://schemas.openxmlformats.org/officeDocument/2006/relationships/image" Target="../media/image294.png"/><Relationship Id="rId110" Type="http://schemas.openxmlformats.org/officeDocument/2006/relationships/customXml" Target="../ink/ink321.xml"/><Relationship Id="rId115" Type="http://schemas.openxmlformats.org/officeDocument/2006/relationships/image" Target="../media/image307.png"/><Relationship Id="rId131" Type="http://schemas.openxmlformats.org/officeDocument/2006/relationships/image" Target="../media/image315.png"/><Relationship Id="rId136" Type="http://schemas.openxmlformats.org/officeDocument/2006/relationships/customXml" Target="../ink/ink334.xml"/><Relationship Id="rId61" Type="http://schemas.openxmlformats.org/officeDocument/2006/relationships/image" Target="../media/image1960.png"/><Relationship Id="rId82" Type="http://schemas.openxmlformats.org/officeDocument/2006/relationships/customXml" Target="../ink/ink307.xml"/><Relationship Id="rId19" Type="http://schemas.openxmlformats.org/officeDocument/2006/relationships/image" Target="../media/image1750.png"/><Relationship Id="rId14" Type="http://schemas.openxmlformats.org/officeDocument/2006/relationships/customXml" Target="../ink/ink273.xml"/><Relationship Id="rId30" Type="http://schemas.openxmlformats.org/officeDocument/2006/relationships/customXml" Target="../ink/ink281.xml"/><Relationship Id="rId35" Type="http://schemas.openxmlformats.org/officeDocument/2006/relationships/image" Target="../media/image1830.png"/><Relationship Id="rId56" Type="http://schemas.openxmlformats.org/officeDocument/2006/relationships/customXml" Target="../ink/ink294.xml"/><Relationship Id="rId77" Type="http://schemas.openxmlformats.org/officeDocument/2006/relationships/image" Target="../media/image2890.png"/><Relationship Id="rId100" Type="http://schemas.openxmlformats.org/officeDocument/2006/relationships/customXml" Target="../ink/ink316.xml"/><Relationship Id="rId105" Type="http://schemas.openxmlformats.org/officeDocument/2006/relationships/image" Target="../media/image302.png"/><Relationship Id="rId126" Type="http://schemas.openxmlformats.org/officeDocument/2006/relationships/customXml" Target="../ink/ink329.xml"/><Relationship Id="rId8" Type="http://schemas.openxmlformats.org/officeDocument/2006/relationships/customXml" Target="../ink/ink270.xml"/><Relationship Id="rId51" Type="http://schemas.openxmlformats.org/officeDocument/2006/relationships/image" Target="../media/image1910.png"/><Relationship Id="rId72" Type="http://schemas.openxmlformats.org/officeDocument/2006/relationships/customXml" Target="../ink/ink302.xml"/><Relationship Id="rId93" Type="http://schemas.openxmlformats.org/officeDocument/2006/relationships/image" Target="../media/image297.png"/><Relationship Id="rId98" Type="http://schemas.openxmlformats.org/officeDocument/2006/relationships/customXml" Target="../ink/ink315.xml"/><Relationship Id="rId121" Type="http://schemas.openxmlformats.org/officeDocument/2006/relationships/image" Target="../media/image310.png"/><Relationship Id="rId142" Type="http://schemas.openxmlformats.org/officeDocument/2006/relationships/customXml" Target="../ink/ink337.xml"/><Relationship Id="rId3" Type="http://schemas.openxmlformats.org/officeDocument/2006/relationships/image" Target="../media/image1670.png"/><Relationship Id="rId25" Type="http://schemas.openxmlformats.org/officeDocument/2006/relationships/image" Target="../media/image1780.png"/><Relationship Id="rId46" Type="http://schemas.openxmlformats.org/officeDocument/2006/relationships/customXml" Target="../ink/ink289.xml"/><Relationship Id="rId67" Type="http://schemas.openxmlformats.org/officeDocument/2006/relationships/image" Target="../media/image1990.png"/><Relationship Id="rId116" Type="http://schemas.openxmlformats.org/officeDocument/2006/relationships/customXml" Target="../ink/ink324.xml"/><Relationship Id="rId137" Type="http://schemas.openxmlformats.org/officeDocument/2006/relationships/image" Target="../media/image318.png"/><Relationship Id="rId20" Type="http://schemas.openxmlformats.org/officeDocument/2006/relationships/customXml" Target="../ink/ink276.xml"/><Relationship Id="rId41" Type="http://schemas.openxmlformats.org/officeDocument/2006/relationships/image" Target="../media/image1860.png"/><Relationship Id="rId62" Type="http://schemas.openxmlformats.org/officeDocument/2006/relationships/customXml" Target="../ink/ink297.xml"/><Relationship Id="rId83" Type="http://schemas.openxmlformats.org/officeDocument/2006/relationships/image" Target="../media/image292.png"/><Relationship Id="rId88" Type="http://schemas.openxmlformats.org/officeDocument/2006/relationships/customXml" Target="../ink/ink310.xml"/><Relationship Id="rId111" Type="http://schemas.openxmlformats.org/officeDocument/2006/relationships/image" Target="../media/image305.png"/><Relationship Id="rId132" Type="http://schemas.openxmlformats.org/officeDocument/2006/relationships/customXml" Target="../ink/ink332.xml"/><Relationship Id="rId15" Type="http://schemas.openxmlformats.org/officeDocument/2006/relationships/image" Target="../media/image1730.png"/><Relationship Id="rId36" Type="http://schemas.openxmlformats.org/officeDocument/2006/relationships/customXml" Target="../ink/ink284.xml"/><Relationship Id="rId57" Type="http://schemas.openxmlformats.org/officeDocument/2006/relationships/image" Target="../media/image1940.png"/><Relationship Id="rId106" Type="http://schemas.openxmlformats.org/officeDocument/2006/relationships/customXml" Target="../ink/ink319.xml"/><Relationship Id="rId127" Type="http://schemas.openxmlformats.org/officeDocument/2006/relationships/image" Target="../media/image313.png"/><Relationship Id="rId10" Type="http://schemas.openxmlformats.org/officeDocument/2006/relationships/customXml" Target="../ink/ink271.xml"/><Relationship Id="rId31" Type="http://schemas.openxmlformats.org/officeDocument/2006/relationships/image" Target="../media/image1810.png"/><Relationship Id="rId52" Type="http://schemas.openxmlformats.org/officeDocument/2006/relationships/customXml" Target="../ink/ink292.xml"/><Relationship Id="rId73" Type="http://schemas.openxmlformats.org/officeDocument/2006/relationships/image" Target="../media/image288.png"/><Relationship Id="rId78" Type="http://schemas.openxmlformats.org/officeDocument/2006/relationships/customXml" Target="../ink/ink305.xml"/><Relationship Id="rId94" Type="http://schemas.openxmlformats.org/officeDocument/2006/relationships/customXml" Target="../ink/ink313.xml"/><Relationship Id="rId99" Type="http://schemas.openxmlformats.org/officeDocument/2006/relationships/image" Target="../media/image299.png"/><Relationship Id="rId101" Type="http://schemas.openxmlformats.org/officeDocument/2006/relationships/image" Target="../media/image300.png"/><Relationship Id="rId122" Type="http://schemas.openxmlformats.org/officeDocument/2006/relationships/customXml" Target="../ink/ink327.xml"/><Relationship Id="rId143" Type="http://schemas.openxmlformats.org/officeDocument/2006/relationships/image" Target="../media/image321.png"/><Relationship Id="rId4" Type="http://schemas.openxmlformats.org/officeDocument/2006/relationships/customXml" Target="../ink/ink268.xml"/><Relationship Id="rId9" Type="http://schemas.openxmlformats.org/officeDocument/2006/relationships/image" Target="../media/image1700.png"/><Relationship Id="rId26" Type="http://schemas.openxmlformats.org/officeDocument/2006/relationships/customXml" Target="../ink/ink279.xml"/><Relationship Id="rId47" Type="http://schemas.openxmlformats.org/officeDocument/2006/relationships/image" Target="../media/image1890.png"/><Relationship Id="rId68" Type="http://schemas.openxmlformats.org/officeDocument/2006/relationships/customXml" Target="../ink/ink300.xml"/><Relationship Id="rId89" Type="http://schemas.openxmlformats.org/officeDocument/2006/relationships/image" Target="../media/image295.png"/><Relationship Id="rId112" Type="http://schemas.openxmlformats.org/officeDocument/2006/relationships/customXml" Target="../ink/ink322.xml"/><Relationship Id="rId133" Type="http://schemas.openxmlformats.org/officeDocument/2006/relationships/image" Target="../media/image316.png"/><Relationship Id="rId16" Type="http://schemas.openxmlformats.org/officeDocument/2006/relationships/customXml" Target="../ink/ink27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tags" Target="../tags/tag18.xml"/><Relationship Id="rId7" Type="http://schemas.openxmlformats.org/officeDocument/2006/relationships/image" Target="../media/image32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2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26.png"/><Relationship Id="rId4" Type="http://schemas.openxmlformats.org/officeDocument/2006/relationships/tags" Target="../tags/tag19.xml"/><Relationship Id="rId9" Type="http://schemas.openxmlformats.org/officeDocument/2006/relationships/image" Target="../media/image3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png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/><Relationship Id="rId3" Type="http://schemas.openxmlformats.org/officeDocument/2006/relationships/tags" Target="../tags/tag22.xml"/><Relationship Id="rId7" Type="http://schemas.openxmlformats.org/officeDocument/2006/relationships/image" Target="../media/image33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30.png"/><Relationship Id="rId5" Type="http://schemas.openxmlformats.org/officeDocument/2006/relationships/image" Target="../media/image329.jpe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3" Type="http://schemas.openxmlformats.org/officeDocument/2006/relationships/tags" Target="../tags/tag26.xml"/><Relationship Id="rId7" Type="http://schemas.openxmlformats.org/officeDocument/2006/relationships/image" Target="../media/image33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39.png"/><Relationship Id="rId5" Type="http://schemas.openxmlformats.org/officeDocument/2006/relationships/tags" Target="../tags/tag28.xml"/><Relationship Id="rId10" Type="http://schemas.openxmlformats.org/officeDocument/2006/relationships/image" Target="../media/image338.png"/><Relationship Id="rId4" Type="http://schemas.openxmlformats.org/officeDocument/2006/relationships/tags" Target="../tags/tag27.xml"/><Relationship Id="rId9" Type="http://schemas.openxmlformats.org/officeDocument/2006/relationships/image" Target="../media/image3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3" Type="http://schemas.openxmlformats.org/officeDocument/2006/relationships/tags" Target="../tags/tag31.xml"/><Relationship Id="rId7" Type="http://schemas.openxmlformats.org/officeDocument/2006/relationships/image" Target="../media/image34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42.png"/><Relationship Id="rId5" Type="http://schemas.openxmlformats.org/officeDocument/2006/relationships/image" Target="../media/image341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png"/><Relationship Id="rId3" Type="http://schemas.openxmlformats.org/officeDocument/2006/relationships/tags" Target="../tags/tag34.xml"/><Relationship Id="rId7" Type="http://schemas.openxmlformats.org/officeDocument/2006/relationships/image" Target="../media/image34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46.png"/><Relationship Id="rId5" Type="http://schemas.openxmlformats.org/officeDocument/2006/relationships/image" Target="../media/image345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3" Type="http://schemas.openxmlformats.org/officeDocument/2006/relationships/tags" Target="../tags/tag37.xml"/><Relationship Id="rId7" Type="http://schemas.openxmlformats.org/officeDocument/2006/relationships/image" Target="../media/image35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50.png"/><Relationship Id="rId5" Type="http://schemas.openxmlformats.org/officeDocument/2006/relationships/image" Target="../media/image349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3" Type="http://schemas.openxmlformats.org/officeDocument/2006/relationships/tags" Target="../tags/tag40.xml"/><Relationship Id="rId7" Type="http://schemas.openxmlformats.org/officeDocument/2006/relationships/image" Target="../media/image35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58.png"/><Relationship Id="rId5" Type="http://schemas.openxmlformats.org/officeDocument/2006/relationships/tags" Target="../tags/tag42.xml"/><Relationship Id="rId10" Type="http://schemas.openxmlformats.org/officeDocument/2006/relationships/image" Target="../media/image357.png"/><Relationship Id="rId4" Type="http://schemas.openxmlformats.org/officeDocument/2006/relationships/tags" Target="../tags/tag41.xml"/><Relationship Id="rId9" Type="http://schemas.openxmlformats.org/officeDocument/2006/relationships/image" Target="../media/image35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jpeg"/><Relationship Id="rId2" Type="http://schemas.openxmlformats.org/officeDocument/2006/relationships/image" Target="../media/image3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png"/><Relationship Id="rId3" Type="http://schemas.openxmlformats.org/officeDocument/2006/relationships/tags" Target="../tags/tag46.xml"/><Relationship Id="rId7" Type="http://schemas.openxmlformats.org/officeDocument/2006/relationships/image" Target="../media/image364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63.jpeg"/><Relationship Id="rId5" Type="http://schemas.openxmlformats.org/officeDocument/2006/relationships/image" Target="../media/image36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png"/><Relationship Id="rId3" Type="http://schemas.openxmlformats.org/officeDocument/2006/relationships/tags" Target="../tags/tag49.xml"/><Relationship Id="rId7" Type="http://schemas.openxmlformats.org/officeDocument/2006/relationships/image" Target="../media/image368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6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1.png"/><Relationship Id="rId4" Type="http://schemas.openxmlformats.org/officeDocument/2006/relationships/tags" Target="../tags/tag50.xml"/><Relationship Id="rId9" Type="http://schemas.openxmlformats.org/officeDocument/2006/relationships/image" Target="../media/image3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74.png"/><Relationship Id="rId5" Type="http://schemas.openxmlformats.org/officeDocument/2006/relationships/image" Target="../media/image373.png"/><Relationship Id="rId4" Type="http://schemas.openxmlformats.org/officeDocument/2006/relationships/image" Target="../media/image37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77.png"/><Relationship Id="rId5" Type="http://schemas.openxmlformats.org/officeDocument/2006/relationships/image" Target="../media/image376.png"/><Relationship Id="rId4" Type="http://schemas.openxmlformats.org/officeDocument/2006/relationships/image" Target="../media/image37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81.png"/><Relationship Id="rId5" Type="http://schemas.openxmlformats.org/officeDocument/2006/relationships/image" Target="../media/image380.jpeg"/><Relationship Id="rId4" Type="http://schemas.openxmlformats.org/officeDocument/2006/relationships/image" Target="../media/image37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7.png"/><Relationship Id="rId2" Type="http://schemas.openxmlformats.org/officeDocument/2006/relationships/image" Target="../media/image38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.png"/><Relationship Id="rId21" Type="http://schemas.openxmlformats.org/officeDocument/2006/relationships/image" Target="../media/image18.png"/><Relationship Id="rId324" Type="http://schemas.openxmlformats.org/officeDocument/2006/relationships/image" Target="../media/image168.png"/><Relationship Id="rId170" Type="http://schemas.openxmlformats.org/officeDocument/2006/relationships/customXml" Target="../ink/ink86.xml"/><Relationship Id="rId268" Type="http://schemas.openxmlformats.org/officeDocument/2006/relationships/customXml" Target="../ink/ink135.xml"/><Relationship Id="rId475" Type="http://schemas.openxmlformats.org/officeDocument/2006/relationships/image" Target="../media/image243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5.xml"/><Relationship Id="rId335" Type="http://schemas.openxmlformats.org/officeDocument/2006/relationships/customXml" Target="../ink/ink169.xml"/><Relationship Id="rId377" Type="http://schemas.openxmlformats.org/officeDocument/2006/relationships/customXml" Target="../ink/ink190.xml"/><Relationship Id="rId500" Type="http://schemas.openxmlformats.org/officeDocument/2006/relationships/customXml" Target="../ink/ink252.xml"/><Relationship Id="rId5" Type="http://schemas.openxmlformats.org/officeDocument/2006/relationships/image" Target="../media/image10.png"/><Relationship Id="rId181" Type="http://schemas.openxmlformats.org/officeDocument/2006/relationships/image" Target="../media/image97.png"/><Relationship Id="rId237" Type="http://schemas.openxmlformats.org/officeDocument/2006/relationships/image" Target="../media/image125.png"/><Relationship Id="rId402" Type="http://schemas.openxmlformats.org/officeDocument/2006/relationships/image" Target="../media/image207.png"/><Relationship Id="rId279" Type="http://schemas.openxmlformats.org/officeDocument/2006/relationships/image" Target="../media/image146.png"/><Relationship Id="rId444" Type="http://schemas.openxmlformats.org/officeDocument/2006/relationships/image" Target="../media/image228.png"/><Relationship Id="rId486" Type="http://schemas.openxmlformats.org/officeDocument/2006/relationships/customXml" Target="../ink/ink245.xml"/><Relationship Id="rId43" Type="http://schemas.openxmlformats.org/officeDocument/2006/relationships/image" Target="../media/image29.png"/><Relationship Id="rId139" Type="http://schemas.openxmlformats.org/officeDocument/2006/relationships/image" Target="../media/image76.png"/><Relationship Id="rId290" Type="http://schemas.openxmlformats.org/officeDocument/2006/relationships/image" Target="../media/image151.png"/><Relationship Id="rId304" Type="http://schemas.openxmlformats.org/officeDocument/2006/relationships/image" Target="../media/image158.png"/><Relationship Id="rId346" Type="http://schemas.openxmlformats.org/officeDocument/2006/relationships/image" Target="../media/image179.png"/><Relationship Id="rId388" Type="http://schemas.openxmlformats.org/officeDocument/2006/relationships/image" Target="../media/image200.png"/><Relationship Id="rId511" Type="http://schemas.openxmlformats.org/officeDocument/2006/relationships/customXml" Target="../ink/ink258.xml"/><Relationship Id="rId85" Type="http://schemas.openxmlformats.org/officeDocument/2006/relationships/image" Target="../media/image50.png"/><Relationship Id="rId150" Type="http://schemas.openxmlformats.org/officeDocument/2006/relationships/customXml" Target="../ink/ink76.xml"/><Relationship Id="rId192" Type="http://schemas.openxmlformats.org/officeDocument/2006/relationships/customXml" Target="../ink/ink97.xml"/><Relationship Id="rId206" Type="http://schemas.openxmlformats.org/officeDocument/2006/relationships/customXml" Target="../ink/ink104.xml"/><Relationship Id="rId413" Type="http://schemas.openxmlformats.org/officeDocument/2006/relationships/customXml" Target="../ink/ink208.xml"/><Relationship Id="rId248" Type="http://schemas.openxmlformats.org/officeDocument/2006/relationships/customXml" Target="../ink/ink125.xml"/><Relationship Id="rId455" Type="http://schemas.openxmlformats.org/officeDocument/2006/relationships/customXml" Target="../ink/ink229.xml"/><Relationship Id="rId497" Type="http://schemas.openxmlformats.org/officeDocument/2006/relationships/image" Target="../media/image254.png"/><Relationship Id="rId12" Type="http://schemas.openxmlformats.org/officeDocument/2006/relationships/customXml" Target="../ink/ink6.xml"/><Relationship Id="rId108" Type="http://schemas.openxmlformats.org/officeDocument/2006/relationships/image" Target="../media/image61.png"/><Relationship Id="rId315" Type="http://schemas.openxmlformats.org/officeDocument/2006/relationships/customXml" Target="../ink/ink159.xml"/><Relationship Id="rId357" Type="http://schemas.openxmlformats.org/officeDocument/2006/relationships/customXml" Target="../ink/ink180.xml"/><Relationship Id="rId522" Type="http://schemas.openxmlformats.org/officeDocument/2006/relationships/image" Target="../media/image266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7.png"/><Relationship Id="rId217" Type="http://schemas.openxmlformats.org/officeDocument/2006/relationships/image" Target="../media/image115.png"/><Relationship Id="rId399" Type="http://schemas.openxmlformats.org/officeDocument/2006/relationships/customXml" Target="../ink/ink201.xml"/><Relationship Id="rId259" Type="http://schemas.openxmlformats.org/officeDocument/2006/relationships/image" Target="../media/image136.png"/><Relationship Id="rId424" Type="http://schemas.openxmlformats.org/officeDocument/2006/relationships/image" Target="../media/image218.png"/><Relationship Id="rId466" Type="http://schemas.openxmlformats.org/officeDocument/2006/relationships/customXml" Target="../ink/ink235.xml"/><Relationship Id="rId23" Type="http://schemas.openxmlformats.org/officeDocument/2006/relationships/image" Target="../media/image19.png"/><Relationship Id="rId119" Type="http://schemas.openxmlformats.org/officeDocument/2006/relationships/image" Target="../media/image66.png"/><Relationship Id="rId270" Type="http://schemas.openxmlformats.org/officeDocument/2006/relationships/customXml" Target="../ink/ink136.xml"/><Relationship Id="rId326" Type="http://schemas.openxmlformats.org/officeDocument/2006/relationships/image" Target="../media/image169.png"/><Relationship Id="rId65" Type="http://schemas.openxmlformats.org/officeDocument/2006/relationships/image" Target="../media/image40.png"/><Relationship Id="rId130" Type="http://schemas.openxmlformats.org/officeDocument/2006/relationships/customXml" Target="../ink/ink66.xml"/><Relationship Id="rId368" Type="http://schemas.openxmlformats.org/officeDocument/2006/relationships/image" Target="../media/image190.png"/><Relationship Id="rId172" Type="http://schemas.openxmlformats.org/officeDocument/2006/relationships/customXml" Target="../ink/ink87.xml"/><Relationship Id="rId228" Type="http://schemas.openxmlformats.org/officeDocument/2006/relationships/customXml" Target="../ink/ink115.xml"/><Relationship Id="rId435" Type="http://schemas.openxmlformats.org/officeDocument/2006/relationships/customXml" Target="../ink/ink219.xml"/><Relationship Id="rId477" Type="http://schemas.openxmlformats.org/officeDocument/2006/relationships/image" Target="../media/image244.png"/><Relationship Id="rId281" Type="http://schemas.openxmlformats.org/officeDocument/2006/relationships/image" Target="../media/image147.png"/><Relationship Id="rId337" Type="http://schemas.openxmlformats.org/officeDocument/2006/relationships/customXml" Target="../ink/ink170.xml"/><Relationship Id="rId502" Type="http://schemas.openxmlformats.org/officeDocument/2006/relationships/image" Target="../media/image256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7.png"/><Relationship Id="rId379" Type="http://schemas.openxmlformats.org/officeDocument/2006/relationships/customXml" Target="../ink/ink191.xml"/><Relationship Id="rId7" Type="http://schemas.openxmlformats.org/officeDocument/2006/relationships/image" Target="../media/image11.png"/><Relationship Id="rId183" Type="http://schemas.openxmlformats.org/officeDocument/2006/relationships/image" Target="../media/image98.png"/><Relationship Id="rId239" Type="http://schemas.openxmlformats.org/officeDocument/2006/relationships/image" Target="../media/image126.png"/><Relationship Id="rId390" Type="http://schemas.openxmlformats.org/officeDocument/2006/relationships/image" Target="../media/image201.png"/><Relationship Id="rId404" Type="http://schemas.openxmlformats.org/officeDocument/2006/relationships/image" Target="../media/image208.png"/><Relationship Id="rId446" Type="http://schemas.openxmlformats.org/officeDocument/2006/relationships/image" Target="../media/image229.png"/><Relationship Id="rId250" Type="http://schemas.openxmlformats.org/officeDocument/2006/relationships/customXml" Target="../ink/ink126.xml"/><Relationship Id="rId292" Type="http://schemas.openxmlformats.org/officeDocument/2006/relationships/image" Target="../media/image152.png"/><Relationship Id="rId306" Type="http://schemas.openxmlformats.org/officeDocument/2006/relationships/image" Target="../media/image159.png"/><Relationship Id="rId488" Type="http://schemas.openxmlformats.org/officeDocument/2006/relationships/customXml" Target="../ink/ink246.xml"/><Relationship Id="rId45" Type="http://schemas.openxmlformats.org/officeDocument/2006/relationships/image" Target="../media/image30.png"/><Relationship Id="rId87" Type="http://schemas.openxmlformats.org/officeDocument/2006/relationships/image" Target="../media/image51.png"/><Relationship Id="rId110" Type="http://schemas.openxmlformats.org/officeDocument/2006/relationships/customXml" Target="../ink/ink56.xml"/><Relationship Id="rId348" Type="http://schemas.openxmlformats.org/officeDocument/2006/relationships/image" Target="../media/image180.png"/><Relationship Id="rId513" Type="http://schemas.openxmlformats.org/officeDocument/2006/relationships/customXml" Target="../ink/ink259.xml"/><Relationship Id="rId152" Type="http://schemas.openxmlformats.org/officeDocument/2006/relationships/customXml" Target="../ink/ink77.xml"/><Relationship Id="rId194" Type="http://schemas.openxmlformats.org/officeDocument/2006/relationships/customXml" Target="../ink/ink98.xml"/><Relationship Id="rId208" Type="http://schemas.openxmlformats.org/officeDocument/2006/relationships/customXml" Target="../ink/ink105.xml"/><Relationship Id="rId415" Type="http://schemas.openxmlformats.org/officeDocument/2006/relationships/customXml" Target="../ink/ink209.xml"/><Relationship Id="rId457" Type="http://schemas.openxmlformats.org/officeDocument/2006/relationships/customXml" Target="../ink/ink230.xml"/><Relationship Id="rId261" Type="http://schemas.openxmlformats.org/officeDocument/2006/relationships/image" Target="../media/image137.png"/><Relationship Id="rId499" Type="http://schemas.openxmlformats.org/officeDocument/2006/relationships/image" Target="../media/image255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customXml" Target="../ink/ink160.xml"/><Relationship Id="rId359" Type="http://schemas.openxmlformats.org/officeDocument/2006/relationships/customXml" Target="../ink/ink181.xml"/><Relationship Id="rId524" Type="http://schemas.openxmlformats.org/officeDocument/2006/relationships/image" Target="../media/image267.png"/><Relationship Id="rId98" Type="http://schemas.openxmlformats.org/officeDocument/2006/relationships/customXml" Target="../ink/ink49.xml"/><Relationship Id="rId121" Type="http://schemas.openxmlformats.org/officeDocument/2006/relationships/image" Target="../media/image67.png"/><Relationship Id="rId163" Type="http://schemas.openxmlformats.org/officeDocument/2006/relationships/image" Target="../media/image88.png"/><Relationship Id="rId219" Type="http://schemas.openxmlformats.org/officeDocument/2006/relationships/image" Target="../media/image116.png"/><Relationship Id="rId370" Type="http://schemas.openxmlformats.org/officeDocument/2006/relationships/image" Target="../media/image191.png"/><Relationship Id="rId426" Type="http://schemas.openxmlformats.org/officeDocument/2006/relationships/image" Target="../media/image219.png"/><Relationship Id="rId230" Type="http://schemas.openxmlformats.org/officeDocument/2006/relationships/customXml" Target="../ink/ink116.xml"/><Relationship Id="rId468" Type="http://schemas.openxmlformats.org/officeDocument/2006/relationships/customXml" Target="../ink/ink236.xml"/><Relationship Id="rId25" Type="http://schemas.openxmlformats.org/officeDocument/2006/relationships/image" Target="../media/image20.png"/><Relationship Id="rId67" Type="http://schemas.openxmlformats.org/officeDocument/2006/relationships/image" Target="../media/image41.png"/><Relationship Id="rId272" Type="http://schemas.openxmlformats.org/officeDocument/2006/relationships/customXml" Target="../ink/ink137.xml"/><Relationship Id="rId328" Type="http://schemas.openxmlformats.org/officeDocument/2006/relationships/image" Target="../media/image170.png"/><Relationship Id="rId132" Type="http://schemas.openxmlformats.org/officeDocument/2006/relationships/customXml" Target="../ink/ink67.xml"/><Relationship Id="rId174" Type="http://schemas.openxmlformats.org/officeDocument/2006/relationships/customXml" Target="../ink/ink88.xml"/><Relationship Id="rId381" Type="http://schemas.openxmlformats.org/officeDocument/2006/relationships/customXml" Target="../ink/ink192.xml"/><Relationship Id="rId241" Type="http://schemas.openxmlformats.org/officeDocument/2006/relationships/image" Target="../media/image127.png"/><Relationship Id="rId437" Type="http://schemas.openxmlformats.org/officeDocument/2006/relationships/customXml" Target="../ink/ink220.xml"/><Relationship Id="rId479" Type="http://schemas.openxmlformats.org/officeDocument/2006/relationships/image" Target="../media/image245.png"/><Relationship Id="rId36" Type="http://schemas.openxmlformats.org/officeDocument/2006/relationships/customXml" Target="../ink/ink18.xml"/><Relationship Id="rId283" Type="http://schemas.openxmlformats.org/officeDocument/2006/relationships/customXml" Target="../ink/ink143.xml"/><Relationship Id="rId339" Type="http://schemas.openxmlformats.org/officeDocument/2006/relationships/customXml" Target="../ink/ink171.xml"/><Relationship Id="rId490" Type="http://schemas.openxmlformats.org/officeDocument/2006/relationships/customXml" Target="../ink/ink247.xml"/><Relationship Id="rId504" Type="http://schemas.openxmlformats.org/officeDocument/2006/relationships/image" Target="../media/image257.png"/><Relationship Id="rId78" Type="http://schemas.openxmlformats.org/officeDocument/2006/relationships/customXml" Target="../ink/ink39.xml"/><Relationship Id="rId101" Type="http://schemas.openxmlformats.org/officeDocument/2006/relationships/customXml" Target="../ink/ink51.xml"/><Relationship Id="rId143" Type="http://schemas.openxmlformats.org/officeDocument/2006/relationships/image" Target="../media/image78.png"/><Relationship Id="rId185" Type="http://schemas.openxmlformats.org/officeDocument/2006/relationships/image" Target="../media/image99.png"/><Relationship Id="rId350" Type="http://schemas.openxmlformats.org/officeDocument/2006/relationships/image" Target="../media/image181.png"/><Relationship Id="rId406" Type="http://schemas.openxmlformats.org/officeDocument/2006/relationships/image" Target="../media/image209.png"/><Relationship Id="rId9" Type="http://schemas.openxmlformats.org/officeDocument/2006/relationships/image" Target="../media/image12.png"/><Relationship Id="rId210" Type="http://schemas.openxmlformats.org/officeDocument/2006/relationships/customXml" Target="../ink/ink106.xml"/><Relationship Id="rId392" Type="http://schemas.openxmlformats.org/officeDocument/2006/relationships/image" Target="../media/image202.png"/><Relationship Id="rId448" Type="http://schemas.openxmlformats.org/officeDocument/2006/relationships/image" Target="../media/image230.png"/><Relationship Id="rId252" Type="http://schemas.openxmlformats.org/officeDocument/2006/relationships/customXml" Target="../ink/ink127.xml"/><Relationship Id="rId294" Type="http://schemas.openxmlformats.org/officeDocument/2006/relationships/image" Target="../media/image153.png"/><Relationship Id="rId308" Type="http://schemas.openxmlformats.org/officeDocument/2006/relationships/image" Target="../media/image160.png"/><Relationship Id="rId515" Type="http://schemas.openxmlformats.org/officeDocument/2006/relationships/customXml" Target="../ink/ink260.xml"/><Relationship Id="rId47" Type="http://schemas.openxmlformats.org/officeDocument/2006/relationships/image" Target="../media/image31.png"/><Relationship Id="rId89" Type="http://schemas.openxmlformats.org/officeDocument/2006/relationships/image" Target="../media/image52.png"/><Relationship Id="rId112" Type="http://schemas.openxmlformats.org/officeDocument/2006/relationships/customXml" Target="../ink/ink57.xml"/><Relationship Id="rId154" Type="http://schemas.openxmlformats.org/officeDocument/2006/relationships/customXml" Target="../ink/ink78.xml"/><Relationship Id="rId361" Type="http://schemas.openxmlformats.org/officeDocument/2006/relationships/customXml" Target="../ink/ink182.xml"/><Relationship Id="rId196" Type="http://schemas.openxmlformats.org/officeDocument/2006/relationships/customXml" Target="../ink/ink99.xml"/><Relationship Id="rId417" Type="http://schemas.openxmlformats.org/officeDocument/2006/relationships/customXml" Target="../ink/ink210.xml"/><Relationship Id="rId459" Type="http://schemas.openxmlformats.org/officeDocument/2006/relationships/customXml" Target="../ink/ink231.xml"/><Relationship Id="rId16" Type="http://schemas.openxmlformats.org/officeDocument/2006/relationships/customXml" Target="../ink/ink8.xml"/><Relationship Id="rId221" Type="http://schemas.openxmlformats.org/officeDocument/2006/relationships/image" Target="../media/image117.png"/><Relationship Id="rId263" Type="http://schemas.openxmlformats.org/officeDocument/2006/relationships/image" Target="../media/image138.png"/><Relationship Id="rId319" Type="http://schemas.openxmlformats.org/officeDocument/2006/relationships/customXml" Target="../ink/ink161.xml"/><Relationship Id="rId470" Type="http://schemas.openxmlformats.org/officeDocument/2006/relationships/customXml" Target="../ink/ink237.xml"/><Relationship Id="rId526" Type="http://schemas.openxmlformats.org/officeDocument/2006/relationships/image" Target="../media/image268.png"/><Relationship Id="rId58" Type="http://schemas.openxmlformats.org/officeDocument/2006/relationships/customXml" Target="../ink/ink29.xml"/><Relationship Id="rId123" Type="http://schemas.openxmlformats.org/officeDocument/2006/relationships/image" Target="../media/image68.png"/><Relationship Id="rId330" Type="http://schemas.openxmlformats.org/officeDocument/2006/relationships/image" Target="../media/image171.png"/><Relationship Id="rId165" Type="http://schemas.openxmlformats.org/officeDocument/2006/relationships/image" Target="../media/image89.png"/><Relationship Id="rId372" Type="http://schemas.openxmlformats.org/officeDocument/2006/relationships/image" Target="../media/image192.png"/><Relationship Id="rId428" Type="http://schemas.openxmlformats.org/officeDocument/2006/relationships/image" Target="../media/image220.png"/><Relationship Id="rId232" Type="http://schemas.openxmlformats.org/officeDocument/2006/relationships/customXml" Target="../ink/ink117.xml"/><Relationship Id="rId274" Type="http://schemas.openxmlformats.org/officeDocument/2006/relationships/customXml" Target="../ink/ink138.xml"/><Relationship Id="rId481" Type="http://schemas.openxmlformats.org/officeDocument/2006/relationships/image" Target="../media/image246.png"/><Relationship Id="rId27" Type="http://schemas.openxmlformats.org/officeDocument/2006/relationships/image" Target="../media/image21.png"/><Relationship Id="rId69" Type="http://schemas.openxmlformats.org/officeDocument/2006/relationships/image" Target="../media/image42.png"/><Relationship Id="rId134" Type="http://schemas.openxmlformats.org/officeDocument/2006/relationships/customXml" Target="../ink/ink68.xml"/><Relationship Id="rId80" Type="http://schemas.openxmlformats.org/officeDocument/2006/relationships/customXml" Target="../ink/ink40.xml"/><Relationship Id="rId176" Type="http://schemas.openxmlformats.org/officeDocument/2006/relationships/customXml" Target="../ink/ink89.xml"/><Relationship Id="rId341" Type="http://schemas.openxmlformats.org/officeDocument/2006/relationships/customXml" Target="../ink/ink172.xml"/><Relationship Id="rId383" Type="http://schemas.openxmlformats.org/officeDocument/2006/relationships/customXml" Target="../ink/ink193.xml"/><Relationship Id="rId439" Type="http://schemas.openxmlformats.org/officeDocument/2006/relationships/customXml" Target="../ink/ink221.xml"/><Relationship Id="rId201" Type="http://schemas.openxmlformats.org/officeDocument/2006/relationships/image" Target="../media/image107.png"/><Relationship Id="rId243" Type="http://schemas.openxmlformats.org/officeDocument/2006/relationships/image" Target="../media/image128.png"/><Relationship Id="rId285" Type="http://schemas.openxmlformats.org/officeDocument/2006/relationships/customXml" Target="../ink/ink144.xml"/><Relationship Id="rId450" Type="http://schemas.openxmlformats.org/officeDocument/2006/relationships/image" Target="../media/image231.png"/><Relationship Id="rId506" Type="http://schemas.openxmlformats.org/officeDocument/2006/relationships/image" Target="../media/image258.png"/><Relationship Id="rId38" Type="http://schemas.openxmlformats.org/officeDocument/2006/relationships/customXml" Target="../ink/ink19.xml"/><Relationship Id="rId103" Type="http://schemas.openxmlformats.org/officeDocument/2006/relationships/customXml" Target="../ink/ink52.xml"/><Relationship Id="rId310" Type="http://schemas.openxmlformats.org/officeDocument/2006/relationships/image" Target="../media/image161.png"/><Relationship Id="rId492" Type="http://schemas.openxmlformats.org/officeDocument/2006/relationships/customXml" Target="../ink/ink248.xml"/><Relationship Id="rId91" Type="http://schemas.openxmlformats.org/officeDocument/2006/relationships/image" Target="../media/image53.png"/><Relationship Id="rId145" Type="http://schemas.openxmlformats.org/officeDocument/2006/relationships/image" Target="../media/image79.png"/><Relationship Id="rId187" Type="http://schemas.openxmlformats.org/officeDocument/2006/relationships/image" Target="../media/image100.png"/><Relationship Id="rId352" Type="http://schemas.openxmlformats.org/officeDocument/2006/relationships/image" Target="../media/image182.png"/><Relationship Id="rId394" Type="http://schemas.openxmlformats.org/officeDocument/2006/relationships/image" Target="../media/image203.png"/><Relationship Id="rId408" Type="http://schemas.openxmlformats.org/officeDocument/2006/relationships/image" Target="../media/image210.png"/><Relationship Id="rId212" Type="http://schemas.openxmlformats.org/officeDocument/2006/relationships/customXml" Target="../ink/ink107.xml"/><Relationship Id="rId254" Type="http://schemas.openxmlformats.org/officeDocument/2006/relationships/customXml" Target="../ink/ink128.xml"/><Relationship Id="rId49" Type="http://schemas.openxmlformats.org/officeDocument/2006/relationships/image" Target="../media/image32.png"/><Relationship Id="rId114" Type="http://schemas.openxmlformats.org/officeDocument/2006/relationships/customXml" Target="../ink/ink58.xml"/><Relationship Id="rId296" Type="http://schemas.openxmlformats.org/officeDocument/2006/relationships/image" Target="../media/image154.png"/><Relationship Id="rId461" Type="http://schemas.openxmlformats.org/officeDocument/2006/relationships/image" Target="../media/image236.png"/><Relationship Id="rId517" Type="http://schemas.openxmlformats.org/officeDocument/2006/relationships/customXml" Target="../ink/ink261.xml"/><Relationship Id="rId60" Type="http://schemas.openxmlformats.org/officeDocument/2006/relationships/customXml" Target="../ink/ink30.xml"/><Relationship Id="rId156" Type="http://schemas.openxmlformats.org/officeDocument/2006/relationships/customXml" Target="../ink/ink79.xml"/><Relationship Id="rId198" Type="http://schemas.openxmlformats.org/officeDocument/2006/relationships/customXml" Target="../ink/ink100.xml"/><Relationship Id="rId321" Type="http://schemas.openxmlformats.org/officeDocument/2006/relationships/customXml" Target="../ink/ink162.xml"/><Relationship Id="rId363" Type="http://schemas.openxmlformats.org/officeDocument/2006/relationships/customXml" Target="../ink/ink183.xml"/><Relationship Id="rId419" Type="http://schemas.openxmlformats.org/officeDocument/2006/relationships/customXml" Target="../ink/ink211.xml"/><Relationship Id="rId223" Type="http://schemas.openxmlformats.org/officeDocument/2006/relationships/image" Target="../media/image118.png"/><Relationship Id="rId430" Type="http://schemas.openxmlformats.org/officeDocument/2006/relationships/image" Target="../media/image221.png"/><Relationship Id="rId18" Type="http://schemas.openxmlformats.org/officeDocument/2006/relationships/customXml" Target="../ink/ink9.xml"/><Relationship Id="rId265" Type="http://schemas.openxmlformats.org/officeDocument/2006/relationships/image" Target="../media/image139.png"/><Relationship Id="rId472" Type="http://schemas.openxmlformats.org/officeDocument/2006/relationships/customXml" Target="../ink/ink238.xml"/><Relationship Id="rId528" Type="http://schemas.openxmlformats.org/officeDocument/2006/relationships/image" Target="../media/image269.png"/><Relationship Id="rId125" Type="http://schemas.openxmlformats.org/officeDocument/2006/relationships/image" Target="../media/image69.png"/><Relationship Id="rId167" Type="http://schemas.openxmlformats.org/officeDocument/2006/relationships/image" Target="../media/image90.png"/><Relationship Id="rId332" Type="http://schemas.openxmlformats.org/officeDocument/2006/relationships/image" Target="../media/image172.png"/><Relationship Id="rId374" Type="http://schemas.openxmlformats.org/officeDocument/2006/relationships/image" Target="../media/image193.png"/><Relationship Id="rId71" Type="http://schemas.openxmlformats.org/officeDocument/2006/relationships/image" Target="../media/image43.png"/><Relationship Id="rId234" Type="http://schemas.openxmlformats.org/officeDocument/2006/relationships/customXml" Target="../ink/ink118.xml"/><Relationship Id="rId2" Type="http://schemas.openxmlformats.org/officeDocument/2006/relationships/customXml" Target="../ink/ink1.xml"/><Relationship Id="rId29" Type="http://schemas.openxmlformats.org/officeDocument/2006/relationships/image" Target="../media/image22.png"/><Relationship Id="rId276" Type="http://schemas.openxmlformats.org/officeDocument/2006/relationships/customXml" Target="../ink/ink139.xml"/><Relationship Id="rId441" Type="http://schemas.openxmlformats.org/officeDocument/2006/relationships/customXml" Target="../ink/ink222.xml"/><Relationship Id="rId483" Type="http://schemas.openxmlformats.org/officeDocument/2006/relationships/image" Target="../media/image247.png"/><Relationship Id="rId40" Type="http://schemas.openxmlformats.org/officeDocument/2006/relationships/customXml" Target="../ink/ink20.xml"/><Relationship Id="rId136" Type="http://schemas.openxmlformats.org/officeDocument/2006/relationships/customXml" Target="../ink/ink69.xml"/><Relationship Id="rId178" Type="http://schemas.openxmlformats.org/officeDocument/2006/relationships/customXml" Target="../ink/ink90.xml"/><Relationship Id="rId301" Type="http://schemas.openxmlformats.org/officeDocument/2006/relationships/customXml" Target="../ink/ink152.xml"/><Relationship Id="rId343" Type="http://schemas.openxmlformats.org/officeDocument/2006/relationships/customXml" Target="../ink/ink173.xml"/><Relationship Id="rId82" Type="http://schemas.openxmlformats.org/officeDocument/2006/relationships/customXml" Target="../ink/ink41.xml"/><Relationship Id="rId203" Type="http://schemas.openxmlformats.org/officeDocument/2006/relationships/image" Target="../media/image108.png"/><Relationship Id="rId385" Type="http://schemas.openxmlformats.org/officeDocument/2006/relationships/customXml" Target="../ink/ink194.xml"/><Relationship Id="rId245" Type="http://schemas.openxmlformats.org/officeDocument/2006/relationships/image" Target="../media/image129.png"/><Relationship Id="rId287" Type="http://schemas.openxmlformats.org/officeDocument/2006/relationships/customXml" Target="../ink/ink145.xml"/><Relationship Id="rId410" Type="http://schemas.openxmlformats.org/officeDocument/2006/relationships/image" Target="../media/image211.png"/><Relationship Id="rId452" Type="http://schemas.openxmlformats.org/officeDocument/2006/relationships/image" Target="../media/image232.png"/><Relationship Id="rId494" Type="http://schemas.openxmlformats.org/officeDocument/2006/relationships/customXml" Target="../ink/ink249.xml"/><Relationship Id="rId508" Type="http://schemas.openxmlformats.org/officeDocument/2006/relationships/image" Target="../media/image259.png"/><Relationship Id="rId105" Type="http://schemas.openxmlformats.org/officeDocument/2006/relationships/customXml" Target="../ink/ink53.xml"/><Relationship Id="rId147" Type="http://schemas.openxmlformats.org/officeDocument/2006/relationships/image" Target="../media/image80.png"/><Relationship Id="rId312" Type="http://schemas.openxmlformats.org/officeDocument/2006/relationships/image" Target="../media/image162.png"/><Relationship Id="rId354" Type="http://schemas.openxmlformats.org/officeDocument/2006/relationships/image" Target="../media/image183.png"/><Relationship Id="rId51" Type="http://schemas.openxmlformats.org/officeDocument/2006/relationships/image" Target="../media/image33.png"/><Relationship Id="rId93" Type="http://schemas.openxmlformats.org/officeDocument/2006/relationships/image" Target="../media/image54.png"/><Relationship Id="rId189" Type="http://schemas.openxmlformats.org/officeDocument/2006/relationships/image" Target="../media/image101.png"/><Relationship Id="rId396" Type="http://schemas.openxmlformats.org/officeDocument/2006/relationships/image" Target="../media/image204.png"/><Relationship Id="rId214" Type="http://schemas.openxmlformats.org/officeDocument/2006/relationships/customXml" Target="../ink/ink108.xml"/><Relationship Id="rId256" Type="http://schemas.openxmlformats.org/officeDocument/2006/relationships/customXml" Target="../ink/ink129.xml"/><Relationship Id="rId298" Type="http://schemas.openxmlformats.org/officeDocument/2006/relationships/image" Target="../media/image155.png"/><Relationship Id="rId421" Type="http://schemas.openxmlformats.org/officeDocument/2006/relationships/customXml" Target="../ink/ink212.xml"/><Relationship Id="rId463" Type="http://schemas.openxmlformats.org/officeDocument/2006/relationships/image" Target="../media/image237.png"/><Relationship Id="rId519" Type="http://schemas.openxmlformats.org/officeDocument/2006/relationships/customXml" Target="../ink/ink262.xml"/><Relationship Id="rId116" Type="http://schemas.openxmlformats.org/officeDocument/2006/relationships/customXml" Target="../ink/ink59.xml"/><Relationship Id="rId158" Type="http://schemas.openxmlformats.org/officeDocument/2006/relationships/customXml" Target="../ink/ink80.xml"/><Relationship Id="rId323" Type="http://schemas.openxmlformats.org/officeDocument/2006/relationships/customXml" Target="../ink/ink163.xml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customXml" Target="../ink/ink184.xml"/><Relationship Id="rId225" Type="http://schemas.openxmlformats.org/officeDocument/2006/relationships/image" Target="../media/image119.png"/><Relationship Id="rId267" Type="http://schemas.openxmlformats.org/officeDocument/2006/relationships/image" Target="../media/image140.png"/><Relationship Id="rId432" Type="http://schemas.openxmlformats.org/officeDocument/2006/relationships/image" Target="../media/image222.png"/><Relationship Id="rId474" Type="http://schemas.openxmlformats.org/officeDocument/2006/relationships/customXml" Target="../ink/ink239.xml"/><Relationship Id="rId127" Type="http://schemas.openxmlformats.org/officeDocument/2006/relationships/image" Target="../media/image70.png"/><Relationship Id="rId31" Type="http://schemas.openxmlformats.org/officeDocument/2006/relationships/image" Target="../media/image23.png"/><Relationship Id="rId73" Type="http://schemas.openxmlformats.org/officeDocument/2006/relationships/image" Target="../media/image44.png"/><Relationship Id="rId169" Type="http://schemas.openxmlformats.org/officeDocument/2006/relationships/image" Target="../media/image91.png"/><Relationship Id="rId334" Type="http://schemas.openxmlformats.org/officeDocument/2006/relationships/image" Target="../media/image173.png"/><Relationship Id="rId376" Type="http://schemas.openxmlformats.org/officeDocument/2006/relationships/image" Target="../media/image194.png"/><Relationship Id="rId4" Type="http://schemas.openxmlformats.org/officeDocument/2006/relationships/customXml" Target="../ink/ink2.xml"/><Relationship Id="rId180" Type="http://schemas.openxmlformats.org/officeDocument/2006/relationships/customXml" Target="../ink/ink91.xml"/><Relationship Id="rId236" Type="http://schemas.openxmlformats.org/officeDocument/2006/relationships/customXml" Target="../ink/ink119.xml"/><Relationship Id="rId278" Type="http://schemas.openxmlformats.org/officeDocument/2006/relationships/customXml" Target="../ink/ink140.xml"/><Relationship Id="rId401" Type="http://schemas.openxmlformats.org/officeDocument/2006/relationships/customXml" Target="../ink/ink202.xml"/><Relationship Id="rId443" Type="http://schemas.openxmlformats.org/officeDocument/2006/relationships/customXml" Target="../ink/ink223.xml"/><Relationship Id="rId303" Type="http://schemas.openxmlformats.org/officeDocument/2006/relationships/customXml" Target="../ink/ink153.xml"/><Relationship Id="rId485" Type="http://schemas.openxmlformats.org/officeDocument/2006/relationships/image" Target="../media/image248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70.xml"/><Relationship Id="rId345" Type="http://schemas.openxmlformats.org/officeDocument/2006/relationships/customXml" Target="../ink/ink174.xml"/><Relationship Id="rId387" Type="http://schemas.openxmlformats.org/officeDocument/2006/relationships/customXml" Target="../ink/ink195.xml"/><Relationship Id="rId510" Type="http://schemas.openxmlformats.org/officeDocument/2006/relationships/image" Target="../media/image260.png"/><Relationship Id="rId191" Type="http://schemas.openxmlformats.org/officeDocument/2006/relationships/image" Target="../media/image102.png"/><Relationship Id="rId205" Type="http://schemas.openxmlformats.org/officeDocument/2006/relationships/image" Target="../media/image109.png"/><Relationship Id="rId247" Type="http://schemas.openxmlformats.org/officeDocument/2006/relationships/image" Target="../media/image130.png"/><Relationship Id="rId412" Type="http://schemas.openxmlformats.org/officeDocument/2006/relationships/image" Target="../media/image212.png"/><Relationship Id="rId107" Type="http://schemas.openxmlformats.org/officeDocument/2006/relationships/customXml" Target="../ink/ink54.xml"/><Relationship Id="rId289" Type="http://schemas.openxmlformats.org/officeDocument/2006/relationships/customXml" Target="../ink/ink146.xml"/><Relationship Id="rId454" Type="http://schemas.openxmlformats.org/officeDocument/2006/relationships/image" Target="../media/image233.png"/><Relationship Id="rId496" Type="http://schemas.openxmlformats.org/officeDocument/2006/relationships/customXml" Target="../ink/ink250.xml"/><Relationship Id="rId11" Type="http://schemas.openxmlformats.org/officeDocument/2006/relationships/image" Target="../media/image13.png"/><Relationship Id="rId53" Type="http://schemas.openxmlformats.org/officeDocument/2006/relationships/image" Target="../media/image34.png"/><Relationship Id="rId149" Type="http://schemas.openxmlformats.org/officeDocument/2006/relationships/image" Target="../media/image81.png"/><Relationship Id="rId314" Type="http://schemas.openxmlformats.org/officeDocument/2006/relationships/image" Target="../media/image163.png"/><Relationship Id="rId356" Type="http://schemas.openxmlformats.org/officeDocument/2006/relationships/image" Target="../media/image184.png"/><Relationship Id="rId398" Type="http://schemas.openxmlformats.org/officeDocument/2006/relationships/image" Target="../media/image205.png"/><Relationship Id="rId521" Type="http://schemas.openxmlformats.org/officeDocument/2006/relationships/customXml" Target="../ink/ink263.xml"/><Relationship Id="rId95" Type="http://schemas.openxmlformats.org/officeDocument/2006/relationships/image" Target="../media/image55.png"/><Relationship Id="rId160" Type="http://schemas.openxmlformats.org/officeDocument/2006/relationships/customXml" Target="../ink/ink81.xml"/><Relationship Id="rId216" Type="http://schemas.openxmlformats.org/officeDocument/2006/relationships/customXml" Target="../ink/ink109.xml"/><Relationship Id="rId423" Type="http://schemas.openxmlformats.org/officeDocument/2006/relationships/customXml" Target="../ink/ink213.xml"/><Relationship Id="rId258" Type="http://schemas.openxmlformats.org/officeDocument/2006/relationships/customXml" Target="../ink/ink130.xml"/><Relationship Id="rId465" Type="http://schemas.openxmlformats.org/officeDocument/2006/relationships/image" Target="../media/image238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60.xml"/><Relationship Id="rId325" Type="http://schemas.openxmlformats.org/officeDocument/2006/relationships/customXml" Target="../ink/ink164.xml"/><Relationship Id="rId367" Type="http://schemas.openxmlformats.org/officeDocument/2006/relationships/customXml" Target="../ink/ink185.xml"/><Relationship Id="rId171" Type="http://schemas.openxmlformats.org/officeDocument/2006/relationships/image" Target="../media/image92.png"/><Relationship Id="rId227" Type="http://schemas.openxmlformats.org/officeDocument/2006/relationships/image" Target="../media/image120.png"/><Relationship Id="rId269" Type="http://schemas.openxmlformats.org/officeDocument/2006/relationships/image" Target="../media/image141.png"/><Relationship Id="rId434" Type="http://schemas.openxmlformats.org/officeDocument/2006/relationships/image" Target="../media/image223.png"/><Relationship Id="rId476" Type="http://schemas.openxmlformats.org/officeDocument/2006/relationships/customXml" Target="../ink/ink240.xml"/><Relationship Id="rId33" Type="http://schemas.openxmlformats.org/officeDocument/2006/relationships/image" Target="../media/image24.png"/><Relationship Id="rId129" Type="http://schemas.openxmlformats.org/officeDocument/2006/relationships/image" Target="../media/image71.png"/><Relationship Id="rId280" Type="http://schemas.openxmlformats.org/officeDocument/2006/relationships/customXml" Target="../ink/ink141.xml"/><Relationship Id="rId336" Type="http://schemas.openxmlformats.org/officeDocument/2006/relationships/image" Target="../media/image174.png"/><Relationship Id="rId501" Type="http://schemas.openxmlformats.org/officeDocument/2006/relationships/customXml" Target="../ink/ink253.xml"/><Relationship Id="rId75" Type="http://schemas.openxmlformats.org/officeDocument/2006/relationships/image" Target="../media/image45.png"/><Relationship Id="rId140" Type="http://schemas.openxmlformats.org/officeDocument/2006/relationships/customXml" Target="../ink/ink71.xml"/><Relationship Id="rId182" Type="http://schemas.openxmlformats.org/officeDocument/2006/relationships/customXml" Target="../ink/ink92.xml"/><Relationship Id="rId378" Type="http://schemas.openxmlformats.org/officeDocument/2006/relationships/image" Target="../media/image195.png"/><Relationship Id="rId403" Type="http://schemas.openxmlformats.org/officeDocument/2006/relationships/customXml" Target="../ink/ink203.xml"/><Relationship Id="rId6" Type="http://schemas.openxmlformats.org/officeDocument/2006/relationships/customXml" Target="../ink/ink3.xml"/><Relationship Id="rId238" Type="http://schemas.openxmlformats.org/officeDocument/2006/relationships/customXml" Target="../ink/ink120.xml"/><Relationship Id="rId445" Type="http://schemas.openxmlformats.org/officeDocument/2006/relationships/customXml" Target="../ink/ink224.xml"/><Relationship Id="rId487" Type="http://schemas.openxmlformats.org/officeDocument/2006/relationships/image" Target="../media/image249.png"/><Relationship Id="rId291" Type="http://schemas.openxmlformats.org/officeDocument/2006/relationships/customXml" Target="../ink/ink147.xml"/><Relationship Id="rId305" Type="http://schemas.openxmlformats.org/officeDocument/2006/relationships/customXml" Target="../ink/ink154.xml"/><Relationship Id="rId347" Type="http://schemas.openxmlformats.org/officeDocument/2006/relationships/customXml" Target="../ink/ink175.xml"/><Relationship Id="rId512" Type="http://schemas.openxmlformats.org/officeDocument/2006/relationships/image" Target="../media/image261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82.png"/><Relationship Id="rId389" Type="http://schemas.openxmlformats.org/officeDocument/2006/relationships/customXml" Target="../ink/ink196.xml"/><Relationship Id="rId193" Type="http://schemas.openxmlformats.org/officeDocument/2006/relationships/image" Target="../media/image103.png"/><Relationship Id="rId207" Type="http://schemas.openxmlformats.org/officeDocument/2006/relationships/image" Target="../media/image110.png"/><Relationship Id="rId249" Type="http://schemas.openxmlformats.org/officeDocument/2006/relationships/image" Target="../media/image131.png"/><Relationship Id="rId414" Type="http://schemas.openxmlformats.org/officeDocument/2006/relationships/image" Target="../media/image213.png"/><Relationship Id="rId456" Type="http://schemas.openxmlformats.org/officeDocument/2006/relationships/image" Target="../media/image234.png"/><Relationship Id="rId498" Type="http://schemas.openxmlformats.org/officeDocument/2006/relationships/customXml" Target="../ink/ink251.xml"/><Relationship Id="rId13" Type="http://schemas.openxmlformats.org/officeDocument/2006/relationships/image" Target="../media/image14.png"/><Relationship Id="rId109" Type="http://schemas.openxmlformats.org/officeDocument/2006/relationships/customXml" Target="../ink/ink55.xml"/><Relationship Id="rId260" Type="http://schemas.openxmlformats.org/officeDocument/2006/relationships/customXml" Target="../ink/ink131.xml"/><Relationship Id="rId316" Type="http://schemas.openxmlformats.org/officeDocument/2006/relationships/image" Target="../media/image164.png"/><Relationship Id="rId523" Type="http://schemas.openxmlformats.org/officeDocument/2006/relationships/customXml" Target="../ink/ink264.xml"/><Relationship Id="rId55" Type="http://schemas.openxmlformats.org/officeDocument/2006/relationships/image" Target="../media/image35.png"/><Relationship Id="rId97" Type="http://schemas.openxmlformats.org/officeDocument/2006/relationships/image" Target="../media/image56.png"/><Relationship Id="rId120" Type="http://schemas.openxmlformats.org/officeDocument/2006/relationships/customXml" Target="../ink/ink61.xml"/><Relationship Id="rId358" Type="http://schemas.openxmlformats.org/officeDocument/2006/relationships/image" Target="../media/image185.png"/><Relationship Id="rId162" Type="http://schemas.openxmlformats.org/officeDocument/2006/relationships/customXml" Target="../ink/ink82.xml"/><Relationship Id="rId218" Type="http://schemas.openxmlformats.org/officeDocument/2006/relationships/customXml" Target="../ink/ink110.xml"/><Relationship Id="rId425" Type="http://schemas.openxmlformats.org/officeDocument/2006/relationships/customXml" Target="../ink/ink214.xml"/><Relationship Id="rId467" Type="http://schemas.openxmlformats.org/officeDocument/2006/relationships/image" Target="../media/image239.png"/><Relationship Id="rId271" Type="http://schemas.openxmlformats.org/officeDocument/2006/relationships/image" Target="../media/image142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72.png"/><Relationship Id="rId327" Type="http://schemas.openxmlformats.org/officeDocument/2006/relationships/customXml" Target="../ink/ink165.xml"/><Relationship Id="rId369" Type="http://schemas.openxmlformats.org/officeDocument/2006/relationships/customXml" Target="../ink/ink186.xml"/><Relationship Id="rId173" Type="http://schemas.openxmlformats.org/officeDocument/2006/relationships/image" Target="../media/image93.png"/><Relationship Id="rId229" Type="http://schemas.openxmlformats.org/officeDocument/2006/relationships/image" Target="../media/image121.png"/><Relationship Id="rId380" Type="http://schemas.openxmlformats.org/officeDocument/2006/relationships/image" Target="../media/image196.png"/><Relationship Id="rId436" Type="http://schemas.openxmlformats.org/officeDocument/2006/relationships/image" Target="../media/image224.png"/><Relationship Id="rId240" Type="http://schemas.openxmlformats.org/officeDocument/2006/relationships/customXml" Target="../ink/ink121.xml"/><Relationship Id="rId478" Type="http://schemas.openxmlformats.org/officeDocument/2006/relationships/customXml" Target="../ink/ink241.xml"/><Relationship Id="rId35" Type="http://schemas.openxmlformats.org/officeDocument/2006/relationships/image" Target="../media/image25.png"/><Relationship Id="rId77" Type="http://schemas.openxmlformats.org/officeDocument/2006/relationships/image" Target="../media/image46.png"/><Relationship Id="rId100" Type="http://schemas.openxmlformats.org/officeDocument/2006/relationships/image" Target="../media/image57.png"/><Relationship Id="rId282" Type="http://schemas.openxmlformats.org/officeDocument/2006/relationships/customXml" Target="../ink/ink142.xml"/><Relationship Id="rId338" Type="http://schemas.openxmlformats.org/officeDocument/2006/relationships/image" Target="../media/image175.png"/><Relationship Id="rId503" Type="http://schemas.openxmlformats.org/officeDocument/2006/relationships/customXml" Target="../ink/ink254.xml"/><Relationship Id="rId8" Type="http://schemas.openxmlformats.org/officeDocument/2006/relationships/customXml" Target="../ink/ink4.xml"/><Relationship Id="rId142" Type="http://schemas.openxmlformats.org/officeDocument/2006/relationships/customXml" Target="../ink/ink72.xml"/><Relationship Id="rId184" Type="http://schemas.openxmlformats.org/officeDocument/2006/relationships/customXml" Target="../ink/ink93.xml"/><Relationship Id="rId391" Type="http://schemas.openxmlformats.org/officeDocument/2006/relationships/customXml" Target="../ink/ink197.xml"/><Relationship Id="rId405" Type="http://schemas.openxmlformats.org/officeDocument/2006/relationships/customXml" Target="../ink/ink204.xml"/><Relationship Id="rId447" Type="http://schemas.openxmlformats.org/officeDocument/2006/relationships/customXml" Target="../ink/ink225.xml"/><Relationship Id="rId251" Type="http://schemas.openxmlformats.org/officeDocument/2006/relationships/image" Target="../media/image132.png"/><Relationship Id="rId489" Type="http://schemas.openxmlformats.org/officeDocument/2006/relationships/image" Target="../media/image250.png"/><Relationship Id="rId46" Type="http://schemas.openxmlformats.org/officeDocument/2006/relationships/customXml" Target="../ink/ink23.xml"/><Relationship Id="rId293" Type="http://schemas.openxmlformats.org/officeDocument/2006/relationships/customXml" Target="../ink/ink148.xml"/><Relationship Id="rId307" Type="http://schemas.openxmlformats.org/officeDocument/2006/relationships/customXml" Target="../ink/ink155.xml"/><Relationship Id="rId349" Type="http://schemas.openxmlformats.org/officeDocument/2006/relationships/customXml" Target="../ink/ink176.xml"/><Relationship Id="rId514" Type="http://schemas.openxmlformats.org/officeDocument/2006/relationships/image" Target="../media/image262.png"/><Relationship Id="rId88" Type="http://schemas.openxmlformats.org/officeDocument/2006/relationships/customXml" Target="../ink/ink44.xml"/><Relationship Id="rId111" Type="http://schemas.openxmlformats.org/officeDocument/2006/relationships/image" Target="../media/image62.png"/><Relationship Id="rId153" Type="http://schemas.openxmlformats.org/officeDocument/2006/relationships/image" Target="../media/image83.png"/><Relationship Id="rId195" Type="http://schemas.openxmlformats.org/officeDocument/2006/relationships/image" Target="../media/image104.png"/><Relationship Id="rId209" Type="http://schemas.openxmlformats.org/officeDocument/2006/relationships/image" Target="../media/image111.png"/><Relationship Id="rId360" Type="http://schemas.openxmlformats.org/officeDocument/2006/relationships/image" Target="../media/image186.png"/><Relationship Id="rId416" Type="http://schemas.openxmlformats.org/officeDocument/2006/relationships/image" Target="../media/image214.png"/><Relationship Id="rId220" Type="http://schemas.openxmlformats.org/officeDocument/2006/relationships/customXml" Target="../ink/ink111.xml"/><Relationship Id="rId458" Type="http://schemas.openxmlformats.org/officeDocument/2006/relationships/image" Target="../media/image235.png"/><Relationship Id="rId15" Type="http://schemas.openxmlformats.org/officeDocument/2006/relationships/image" Target="../media/image15.png"/><Relationship Id="rId57" Type="http://schemas.openxmlformats.org/officeDocument/2006/relationships/image" Target="../media/image36.png"/><Relationship Id="rId262" Type="http://schemas.openxmlformats.org/officeDocument/2006/relationships/customXml" Target="../ink/ink132.xml"/><Relationship Id="rId318" Type="http://schemas.openxmlformats.org/officeDocument/2006/relationships/image" Target="../media/image165.png"/><Relationship Id="rId525" Type="http://schemas.openxmlformats.org/officeDocument/2006/relationships/customXml" Target="../ink/ink265.xml"/><Relationship Id="rId99" Type="http://schemas.openxmlformats.org/officeDocument/2006/relationships/customXml" Target="../ink/ink50.xml"/><Relationship Id="rId122" Type="http://schemas.openxmlformats.org/officeDocument/2006/relationships/customXml" Target="../ink/ink62.xml"/><Relationship Id="rId164" Type="http://schemas.openxmlformats.org/officeDocument/2006/relationships/customXml" Target="../ink/ink83.xml"/><Relationship Id="rId371" Type="http://schemas.openxmlformats.org/officeDocument/2006/relationships/customXml" Target="../ink/ink187.xml"/><Relationship Id="rId427" Type="http://schemas.openxmlformats.org/officeDocument/2006/relationships/customXml" Target="../ink/ink215.xml"/><Relationship Id="rId469" Type="http://schemas.openxmlformats.org/officeDocument/2006/relationships/image" Target="../media/image240.png"/><Relationship Id="rId26" Type="http://schemas.openxmlformats.org/officeDocument/2006/relationships/customXml" Target="../ink/ink13.xml"/><Relationship Id="rId231" Type="http://schemas.openxmlformats.org/officeDocument/2006/relationships/image" Target="../media/image122.png"/><Relationship Id="rId273" Type="http://schemas.openxmlformats.org/officeDocument/2006/relationships/image" Target="../media/image143.png"/><Relationship Id="rId329" Type="http://schemas.openxmlformats.org/officeDocument/2006/relationships/customXml" Target="../ink/ink166.xml"/><Relationship Id="rId480" Type="http://schemas.openxmlformats.org/officeDocument/2006/relationships/customXml" Target="../ink/ink242.xml"/><Relationship Id="rId68" Type="http://schemas.openxmlformats.org/officeDocument/2006/relationships/customXml" Target="../ink/ink34.xml"/><Relationship Id="rId133" Type="http://schemas.openxmlformats.org/officeDocument/2006/relationships/image" Target="../media/image73.png"/><Relationship Id="rId175" Type="http://schemas.openxmlformats.org/officeDocument/2006/relationships/image" Target="../media/image94.png"/><Relationship Id="rId340" Type="http://schemas.openxmlformats.org/officeDocument/2006/relationships/image" Target="../media/image176.png"/><Relationship Id="rId200" Type="http://schemas.openxmlformats.org/officeDocument/2006/relationships/customXml" Target="../ink/ink101.xml"/><Relationship Id="rId382" Type="http://schemas.openxmlformats.org/officeDocument/2006/relationships/image" Target="../media/image197.png"/><Relationship Id="rId438" Type="http://schemas.openxmlformats.org/officeDocument/2006/relationships/image" Target="../media/image225.png"/><Relationship Id="rId242" Type="http://schemas.openxmlformats.org/officeDocument/2006/relationships/customXml" Target="../ink/ink122.xml"/><Relationship Id="rId284" Type="http://schemas.openxmlformats.org/officeDocument/2006/relationships/image" Target="../media/image148.png"/><Relationship Id="rId491" Type="http://schemas.openxmlformats.org/officeDocument/2006/relationships/image" Target="../media/image251.png"/><Relationship Id="rId505" Type="http://schemas.openxmlformats.org/officeDocument/2006/relationships/customXml" Target="../ink/ink255.xml"/><Relationship Id="rId37" Type="http://schemas.openxmlformats.org/officeDocument/2006/relationships/image" Target="../media/image26.png"/><Relationship Id="rId79" Type="http://schemas.openxmlformats.org/officeDocument/2006/relationships/image" Target="../media/image47.png"/><Relationship Id="rId102" Type="http://schemas.openxmlformats.org/officeDocument/2006/relationships/image" Target="../media/image58.png"/><Relationship Id="rId144" Type="http://schemas.openxmlformats.org/officeDocument/2006/relationships/customXml" Target="../ink/ink73.xml"/><Relationship Id="rId90" Type="http://schemas.openxmlformats.org/officeDocument/2006/relationships/customXml" Target="../ink/ink45.xml"/><Relationship Id="rId186" Type="http://schemas.openxmlformats.org/officeDocument/2006/relationships/customXml" Target="../ink/ink94.xml"/><Relationship Id="rId351" Type="http://schemas.openxmlformats.org/officeDocument/2006/relationships/customXml" Target="../ink/ink177.xml"/><Relationship Id="rId393" Type="http://schemas.openxmlformats.org/officeDocument/2006/relationships/customXml" Target="../ink/ink198.xml"/><Relationship Id="rId407" Type="http://schemas.openxmlformats.org/officeDocument/2006/relationships/customXml" Target="../ink/ink205.xml"/><Relationship Id="rId449" Type="http://schemas.openxmlformats.org/officeDocument/2006/relationships/customXml" Target="../ink/ink226.xml"/><Relationship Id="rId211" Type="http://schemas.openxmlformats.org/officeDocument/2006/relationships/image" Target="../media/image112.png"/><Relationship Id="rId253" Type="http://schemas.openxmlformats.org/officeDocument/2006/relationships/image" Target="../media/image133.png"/><Relationship Id="rId295" Type="http://schemas.openxmlformats.org/officeDocument/2006/relationships/customXml" Target="../ink/ink149.xml"/><Relationship Id="rId309" Type="http://schemas.openxmlformats.org/officeDocument/2006/relationships/customXml" Target="../ink/ink156.xml"/><Relationship Id="rId460" Type="http://schemas.openxmlformats.org/officeDocument/2006/relationships/customXml" Target="../ink/ink232.xml"/><Relationship Id="rId516" Type="http://schemas.openxmlformats.org/officeDocument/2006/relationships/image" Target="../media/image263.png"/><Relationship Id="rId48" Type="http://schemas.openxmlformats.org/officeDocument/2006/relationships/customXml" Target="../ink/ink24.xml"/><Relationship Id="rId113" Type="http://schemas.openxmlformats.org/officeDocument/2006/relationships/image" Target="../media/image63.png"/><Relationship Id="rId320" Type="http://schemas.openxmlformats.org/officeDocument/2006/relationships/image" Target="../media/image166.png"/><Relationship Id="rId155" Type="http://schemas.openxmlformats.org/officeDocument/2006/relationships/image" Target="../media/image84.png"/><Relationship Id="rId197" Type="http://schemas.openxmlformats.org/officeDocument/2006/relationships/image" Target="../media/image105.png"/><Relationship Id="rId362" Type="http://schemas.openxmlformats.org/officeDocument/2006/relationships/image" Target="../media/image187.png"/><Relationship Id="rId418" Type="http://schemas.openxmlformats.org/officeDocument/2006/relationships/image" Target="../media/image215.png"/><Relationship Id="rId222" Type="http://schemas.openxmlformats.org/officeDocument/2006/relationships/customXml" Target="../ink/ink112.xml"/><Relationship Id="rId264" Type="http://schemas.openxmlformats.org/officeDocument/2006/relationships/customXml" Target="../ink/ink133.xml"/><Relationship Id="rId471" Type="http://schemas.openxmlformats.org/officeDocument/2006/relationships/image" Target="../media/image241.png"/><Relationship Id="rId17" Type="http://schemas.openxmlformats.org/officeDocument/2006/relationships/image" Target="../media/image16.png"/><Relationship Id="rId59" Type="http://schemas.openxmlformats.org/officeDocument/2006/relationships/image" Target="../media/image37.png"/><Relationship Id="rId124" Type="http://schemas.openxmlformats.org/officeDocument/2006/relationships/customXml" Target="../ink/ink63.xml"/><Relationship Id="rId527" Type="http://schemas.openxmlformats.org/officeDocument/2006/relationships/customXml" Target="../ink/ink266.xml"/><Relationship Id="rId70" Type="http://schemas.openxmlformats.org/officeDocument/2006/relationships/customXml" Target="../ink/ink35.xml"/><Relationship Id="rId166" Type="http://schemas.openxmlformats.org/officeDocument/2006/relationships/customXml" Target="../ink/ink84.xml"/><Relationship Id="rId331" Type="http://schemas.openxmlformats.org/officeDocument/2006/relationships/customXml" Target="../ink/ink167.xml"/><Relationship Id="rId373" Type="http://schemas.openxmlformats.org/officeDocument/2006/relationships/customXml" Target="../ink/ink188.xml"/><Relationship Id="rId429" Type="http://schemas.openxmlformats.org/officeDocument/2006/relationships/customXml" Target="../ink/ink216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23.png"/><Relationship Id="rId440" Type="http://schemas.openxmlformats.org/officeDocument/2006/relationships/image" Target="../media/image226.png"/><Relationship Id="rId28" Type="http://schemas.openxmlformats.org/officeDocument/2006/relationships/customXml" Target="../ink/ink14.xml"/><Relationship Id="rId275" Type="http://schemas.openxmlformats.org/officeDocument/2006/relationships/image" Target="../media/image144.png"/><Relationship Id="rId300" Type="http://schemas.openxmlformats.org/officeDocument/2006/relationships/image" Target="../media/image156.png"/><Relationship Id="rId482" Type="http://schemas.openxmlformats.org/officeDocument/2006/relationships/customXml" Target="../ink/ink243.xml"/><Relationship Id="rId81" Type="http://schemas.openxmlformats.org/officeDocument/2006/relationships/image" Target="../media/image48.png"/><Relationship Id="rId135" Type="http://schemas.openxmlformats.org/officeDocument/2006/relationships/image" Target="../media/image74.png"/><Relationship Id="rId177" Type="http://schemas.openxmlformats.org/officeDocument/2006/relationships/image" Target="../media/image95.png"/><Relationship Id="rId342" Type="http://schemas.openxmlformats.org/officeDocument/2006/relationships/image" Target="../media/image177.png"/><Relationship Id="rId384" Type="http://schemas.openxmlformats.org/officeDocument/2006/relationships/image" Target="../media/image198.png"/><Relationship Id="rId202" Type="http://schemas.openxmlformats.org/officeDocument/2006/relationships/customXml" Target="../ink/ink102.xml"/><Relationship Id="rId244" Type="http://schemas.openxmlformats.org/officeDocument/2006/relationships/customXml" Target="../ink/ink123.xml"/><Relationship Id="rId39" Type="http://schemas.openxmlformats.org/officeDocument/2006/relationships/image" Target="../media/image27.png"/><Relationship Id="rId286" Type="http://schemas.openxmlformats.org/officeDocument/2006/relationships/image" Target="../media/image149.png"/><Relationship Id="rId451" Type="http://schemas.openxmlformats.org/officeDocument/2006/relationships/customXml" Target="../ink/ink227.xml"/><Relationship Id="rId493" Type="http://schemas.openxmlformats.org/officeDocument/2006/relationships/image" Target="../media/image252.png"/><Relationship Id="rId507" Type="http://schemas.openxmlformats.org/officeDocument/2006/relationships/customXml" Target="../ink/ink256.xml"/><Relationship Id="rId50" Type="http://schemas.openxmlformats.org/officeDocument/2006/relationships/customXml" Target="../ink/ink25.xml"/><Relationship Id="rId104" Type="http://schemas.openxmlformats.org/officeDocument/2006/relationships/image" Target="../media/image59.png"/><Relationship Id="rId146" Type="http://schemas.openxmlformats.org/officeDocument/2006/relationships/customXml" Target="../ink/ink74.xml"/><Relationship Id="rId188" Type="http://schemas.openxmlformats.org/officeDocument/2006/relationships/customXml" Target="../ink/ink95.xml"/><Relationship Id="rId311" Type="http://schemas.openxmlformats.org/officeDocument/2006/relationships/customXml" Target="../ink/ink157.xml"/><Relationship Id="rId353" Type="http://schemas.openxmlformats.org/officeDocument/2006/relationships/customXml" Target="../ink/ink178.xml"/><Relationship Id="rId395" Type="http://schemas.openxmlformats.org/officeDocument/2006/relationships/customXml" Target="../ink/ink199.xml"/><Relationship Id="rId409" Type="http://schemas.openxmlformats.org/officeDocument/2006/relationships/customXml" Target="../ink/ink206.xml"/><Relationship Id="rId92" Type="http://schemas.openxmlformats.org/officeDocument/2006/relationships/customXml" Target="../ink/ink46.xml"/><Relationship Id="rId213" Type="http://schemas.openxmlformats.org/officeDocument/2006/relationships/image" Target="../media/image113.png"/><Relationship Id="rId420" Type="http://schemas.openxmlformats.org/officeDocument/2006/relationships/image" Target="../media/image216.png"/><Relationship Id="rId255" Type="http://schemas.openxmlformats.org/officeDocument/2006/relationships/image" Target="../media/image134.png"/><Relationship Id="rId297" Type="http://schemas.openxmlformats.org/officeDocument/2006/relationships/customXml" Target="../ink/ink150.xml"/><Relationship Id="rId462" Type="http://schemas.openxmlformats.org/officeDocument/2006/relationships/customXml" Target="../ink/ink233.xml"/><Relationship Id="rId518" Type="http://schemas.openxmlformats.org/officeDocument/2006/relationships/image" Target="../media/image264.png"/><Relationship Id="rId115" Type="http://schemas.openxmlformats.org/officeDocument/2006/relationships/image" Target="../media/image64.png"/><Relationship Id="rId157" Type="http://schemas.openxmlformats.org/officeDocument/2006/relationships/image" Target="../media/image85.png"/><Relationship Id="rId322" Type="http://schemas.openxmlformats.org/officeDocument/2006/relationships/image" Target="../media/image167.png"/><Relationship Id="rId364" Type="http://schemas.openxmlformats.org/officeDocument/2006/relationships/image" Target="../media/image188.png"/><Relationship Id="rId61" Type="http://schemas.openxmlformats.org/officeDocument/2006/relationships/image" Target="../media/image38.png"/><Relationship Id="rId199" Type="http://schemas.openxmlformats.org/officeDocument/2006/relationships/image" Target="../media/image106.png"/><Relationship Id="rId19" Type="http://schemas.openxmlformats.org/officeDocument/2006/relationships/image" Target="../media/image17.png"/><Relationship Id="rId224" Type="http://schemas.openxmlformats.org/officeDocument/2006/relationships/customXml" Target="../ink/ink113.xml"/><Relationship Id="rId266" Type="http://schemas.openxmlformats.org/officeDocument/2006/relationships/customXml" Target="../ink/ink134.xml"/><Relationship Id="rId431" Type="http://schemas.openxmlformats.org/officeDocument/2006/relationships/customXml" Target="../ink/ink217.xml"/><Relationship Id="rId473" Type="http://schemas.openxmlformats.org/officeDocument/2006/relationships/image" Target="../media/image242.png"/><Relationship Id="rId30" Type="http://schemas.openxmlformats.org/officeDocument/2006/relationships/customXml" Target="../ink/ink15.xml"/><Relationship Id="rId126" Type="http://schemas.openxmlformats.org/officeDocument/2006/relationships/customXml" Target="../ink/ink64.xml"/><Relationship Id="rId168" Type="http://schemas.openxmlformats.org/officeDocument/2006/relationships/customXml" Target="../ink/ink85.xml"/><Relationship Id="rId333" Type="http://schemas.openxmlformats.org/officeDocument/2006/relationships/customXml" Target="../ink/ink168.xml"/><Relationship Id="rId72" Type="http://schemas.openxmlformats.org/officeDocument/2006/relationships/customXml" Target="../ink/ink36.xml"/><Relationship Id="rId375" Type="http://schemas.openxmlformats.org/officeDocument/2006/relationships/customXml" Target="../ink/ink189.xml"/><Relationship Id="rId3" Type="http://schemas.openxmlformats.org/officeDocument/2006/relationships/image" Target="../media/image9.png"/><Relationship Id="rId235" Type="http://schemas.openxmlformats.org/officeDocument/2006/relationships/image" Target="../media/image124.png"/><Relationship Id="rId277" Type="http://schemas.openxmlformats.org/officeDocument/2006/relationships/image" Target="../media/image145.png"/><Relationship Id="rId400" Type="http://schemas.openxmlformats.org/officeDocument/2006/relationships/image" Target="../media/image206.png"/><Relationship Id="rId442" Type="http://schemas.openxmlformats.org/officeDocument/2006/relationships/image" Target="../media/image227.png"/><Relationship Id="rId484" Type="http://schemas.openxmlformats.org/officeDocument/2006/relationships/customXml" Target="../ink/ink244.xml"/><Relationship Id="rId137" Type="http://schemas.openxmlformats.org/officeDocument/2006/relationships/image" Target="../media/image75.png"/><Relationship Id="rId302" Type="http://schemas.openxmlformats.org/officeDocument/2006/relationships/image" Target="../media/image157.png"/><Relationship Id="rId344" Type="http://schemas.openxmlformats.org/officeDocument/2006/relationships/image" Target="../media/image178.png"/><Relationship Id="rId41" Type="http://schemas.openxmlformats.org/officeDocument/2006/relationships/image" Target="../media/image28.png"/><Relationship Id="rId83" Type="http://schemas.openxmlformats.org/officeDocument/2006/relationships/image" Target="../media/image49.png"/><Relationship Id="rId179" Type="http://schemas.openxmlformats.org/officeDocument/2006/relationships/image" Target="../media/image96.png"/><Relationship Id="rId386" Type="http://schemas.openxmlformats.org/officeDocument/2006/relationships/image" Target="../media/image199.png"/><Relationship Id="rId190" Type="http://schemas.openxmlformats.org/officeDocument/2006/relationships/customXml" Target="../ink/ink96.xml"/><Relationship Id="rId204" Type="http://schemas.openxmlformats.org/officeDocument/2006/relationships/customXml" Target="../ink/ink103.xml"/><Relationship Id="rId246" Type="http://schemas.openxmlformats.org/officeDocument/2006/relationships/customXml" Target="../ink/ink124.xml"/><Relationship Id="rId288" Type="http://schemas.openxmlformats.org/officeDocument/2006/relationships/image" Target="../media/image150.png"/><Relationship Id="rId411" Type="http://schemas.openxmlformats.org/officeDocument/2006/relationships/customXml" Target="../ink/ink207.xml"/><Relationship Id="rId453" Type="http://schemas.openxmlformats.org/officeDocument/2006/relationships/customXml" Target="../ink/ink228.xml"/><Relationship Id="rId509" Type="http://schemas.openxmlformats.org/officeDocument/2006/relationships/customXml" Target="../ink/ink257.xml"/><Relationship Id="rId106" Type="http://schemas.openxmlformats.org/officeDocument/2006/relationships/image" Target="../media/image60.png"/><Relationship Id="rId313" Type="http://schemas.openxmlformats.org/officeDocument/2006/relationships/customXml" Target="../ink/ink158.xml"/><Relationship Id="rId495" Type="http://schemas.openxmlformats.org/officeDocument/2006/relationships/image" Target="../media/image253.png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5.xml"/><Relationship Id="rId355" Type="http://schemas.openxmlformats.org/officeDocument/2006/relationships/customXml" Target="../ink/ink179.xml"/><Relationship Id="rId397" Type="http://schemas.openxmlformats.org/officeDocument/2006/relationships/customXml" Target="../ink/ink200.xml"/><Relationship Id="rId520" Type="http://schemas.openxmlformats.org/officeDocument/2006/relationships/image" Target="../media/image265.png"/><Relationship Id="rId215" Type="http://schemas.openxmlformats.org/officeDocument/2006/relationships/image" Target="../media/image114.png"/><Relationship Id="rId257" Type="http://schemas.openxmlformats.org/officeDocument/2006/relationships/image" Target="../media/image135.png"/><Relationship Id="rId422" Type="http://schemas.openxmlformats.org/officeDocument/2006/relationships/image" Target="../media/image217.png"/><Relationship Id="rId464" Type="http://schemas.openxmlformats.org/officeDocument/2006/relationships/customXml" Target="../ink/ink234.xml"/><Relationship Id="rId299" Type="http://schemas.openxmlformats.org/officeDocument/2006/relationships/customXml" Target="../ink/ink151.xml"/><Relationship Id="rId63" Type="http://schemas.openxmlformats.org/officeDocument/2006/relationships/image" Target="../media/image39.png"/><Relationship Id="rId159" Type="http://schemas.openxmlformats.org/officeDocument/2006/relationships/image" Target="../media/image86.png"/><Relationship Id="rId366" Type="http://schemas.openxmlformats.org/officeDocument/2006/relationships/image" Target="../media/image189.png"/><Relationship Id="rId226" Type="http://schemas.openxmlformats.org/officeDocument/2006/relationships/customXml" Target="../ink/ink114.xml"/><Relationship Id="rId433" Type="http://schemas.openxmlformats.org/officeDocument/2006/relationships/customXml" Target="../ink/ink2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tags" Target="../tags/tag6.xml"/><Relationship Id="rId7" Type="http://schemas.openxmlformats.org/officeDocument/2006/relationships/image" Target="../media/image27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71.png"/><Relationship Id="rId5" Type="http://schemas.openxmlformats.org/officeDocument/2006/relationships/image" Target="../media/image270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75.png"/><Relationship Id="rId4" Type="http://schemas.openxmlformats.org/officeDocument/2006/relationships/image" Target="../media/image2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</a:t>
            </a:r>
            <a:r>
              <a:rPr lang="en-GB" altLang="en-US" sz="3600">
                <a:solidFill>
                  <a:srgbClr val="CC3300"/>
                </a:solidFill>
                <a:ea typeface="ＭＳ Ｐゴシック" panose="020B0600070205080204" pitchFamily="34" charset="-128"/>
              </a:rPr>
              <a:t>Analysis  2025/26</a:t>
            </a:r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3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2139724"/>
            <a:ext cx="4858766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(normal) distribution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Univariate Gaussian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Standardized random variables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Location and scale parameters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Central Limit Theorem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Multivariate Gaussian</a:t>
            </a:r>
          </a:p>
        </p:txBody>
      </p:sp>
    </p:spTree>
    <p:extLst>
      <p:ext uri="{BB962C8B-B14F-4D97-AF65-F5344CB8AC3E}">
        <p14:creationId xmlns:p14="http://schemas.microsoft.com/office/powerpoint/2010/main" val="30184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21C81C-6D41-6B43-851A-81BAB71D090E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25540"/>
            <a:ext cx="605041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Gaussian (normal)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2E8C27C-DBF8-A44E-A366-5737768A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90588"/>
            <a:ext cx="795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(normal) pdf for a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defined by:</a:t>
            </a:r>
          </a:p>
        </p:txBody>
      </p:sp>
      <p:pic>
        <p:nvPicPr>
          <p:cNvPr id="8" name="Picture 7" descr="txp_fig">
            <a:extLst>
              <a:ext uri="{FF2B5EF4-FFF2-40B4-BE49-F238E27FC236}">
                <a16:creationId xmlns:a16="http://schemas.microsoft.com/office/drawing/2014/main" id="{9E8FE88C-BA27-C448-9021-13A9B8D6B92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114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xp_fig">
            <a:extLst>
              <a:ext uri="{FF2B5EF4-FFF2-40B4-BE49-F238E27FC236}">
                <a16:creationId xmlns:a16="http://schemas.microsoft.com/office/drawing/2014/main" id="{B7973F0B-9EF2-4A47-9358-BADCF3382ED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652713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DF23310F-CDEA-F446-8B76-815417F1434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39433"/>
            <a:ext cx="1330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6699E457-8C0E-F947-817A-C03F0D49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267200"/>
            <a:ext cx="384923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often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denote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mean, variance of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not only Gaussian.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0D9A5901-8289-F44F-B587-F50E50EB60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40" y="2354365"/>
            <a:ext cx="4345440" cy="38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8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25540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Standardized random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B68C4-ED69-F245-8447-45DF6F4281B5}"/>
              </a:ext>
            </a:extLst>
          </p:cNvPr>
          <p:cNvSpPr txBox="1"/>
          <p:nvPr/>
        </p:nvSpPr>
        <p:spPr>
          <a:xfrm>
            <a:off x="515860" y="903514"/>
            <a:ext cx="8111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std. dev.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5D814-8690-C246-9864-2D5971AFA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04" y="1944529"/>
            <a:ext cx="1562100" cy="71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C955A-E21D-6345-AF35-567B0E429714}"/>
              </a:ext>
            </a:extLst>
          </p:cNvPr>
          <p:cNvSpPr txBox="1"/>
          <p:nvPr/>
        </p:nvSpPr>
        <p:spPr>
          <a:xfrm>
            <a:off x="528674" y="2791925"/>
            <a:ext cx="775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mean of zero and standard deviation of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FF440-6BDF-8D46-A3BE-C8CE3E0DEF1B}"/>
              </a:ext>
            </a:extLst>
          </p:cNvPr>
          <p:cNvSpPr txBox="1"/>
          <p:nvPr/>
        </p:nvSpPr>
        <p:spPr>
          <a:xfrm>
            <a:off x="529879" y="3408540"/>
            <a:ext cx="8313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work with 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distribution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notation:</a:t>
            </a:r>
          </a:p>
        </p:txBody>
      </p:sp>
      <p:pic>
        <p:nvPicPr>
          <p:cNvPr id="10" name="Picture 12" descr="txp_fig">
            <a:extLst>
              <a:ext uri="{FF2B5EF4-FFF2-40B4-BE49-F238E27FC236}">
                <a16:creationId xmlns:a16="http://schemas.microsoft.com/office/drawing/2014/main" id="{D7B22E59-EBBA-5E48-9BE3-6ACD3D9890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06" y="4391342"/>
            <a:ext cx="594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A81D27-64AB-544E-9B13-B7F8BC2D0147}"/>
              </a:ext>
            </a:extLst>
          </p:cNvPr>
          <p:cNvSpPr txBox="1"/>
          <p:nvPr/>
        </p:nvSpPr>
        <p:spPr>
          <a:xfrm>
            <a:off x="487054" y="5116669"/>
            <a:ext cx="363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e.g.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1E6E5-6924-DF45-9A03-97443A262BBD}"/>
              </a:ext>
            </a:extLst>
          </p:cNvPr>
          <p:cNvSpPr txBox="1"/>
          <p:nvPr/>
        </p:nvSpPr>
        <p:spPr>
          <a:xfrm>
            <a:off x="2252215" y="202867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pdf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038CDF-EA38-8344-AB78-952A43A70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052" y="1779429"/>
            <a:ext cx="48260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209B4A-DB14-3C46-A587-E2C7CC86B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560" y="5639381"/>
            <a:ext cx="534528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25540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Digression:  location/scale parameters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B339E-80B4-814D-A1FD-63FDB1557060}"/>
              </a:ext>
            </a:extLst>
          </p:cNvPr>
          <p:cNvSpPr txBox="1"/>
          <p:nvPr/>
        </p:nvSpPr>
        <p:spPr>
          <a:xfrm>
            <a:off x="601554" y="957944"/>
            <a:ext cx="7883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a parameter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written 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E844AE-3257-9549-BEC7-2DD726894FC7}"/>
              </a:ext>
            </a:extLst>
          </p:cNvPr>
          <p:cNvSpPr txBox="1"/>
          <p:nvPr/>
        </p:nvSpPr>
        <p:spPr>
          <a:xfrm>
            <a:off x="525804" y="2304089"/>
            <a:ext cx="8502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a location parameter.  Adjusting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shifts the pdf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right/left without changing its shape.  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parameter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Gaussian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an example of a location parameter.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41F455-9CF4-F64D-B02B-D3C4E225A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058" y="1626899"/>
            <a:ext cx="2946400" cy="469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59EEA1-6B75-DF4A-9450-58CE55BF3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296" y="4316701"/>
            <a:ext cx="4457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653145" y="290856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Digression:  location/scale parameters 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B339E-80B4-814D-A1FD-63FDB1557060}"/>
              </a:ext>
            </a:extLst>
          </p:cNvPr>
          <p:cNvSpPr txBox="1"/>
          <p:nvPr/>
        </p:nvSpPr>
        <p:spPr>
          <a:xfrm>
            <a:off x="601554" y="957944"/>
            <a:ext cx="7823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a parameter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written 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E844AE-3257-9549-BEC7-2DD726894FC7}"/>
              </a:ext>
            </a:extLst>
          </p:cNvPr>
          <p:cNvSpPr txBox="1"/>
          <p:nvPr/>
        </p:nvSpPr>
        <p:spPr>
          <a:xfrm>
            <a:off x="525803" y="2217001"/>
            <a:ext cx="84248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a scale parameter.  Adjusting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changes the ”units”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random variable. 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parameter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exponential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an example of a scale parameter.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if a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a location parameter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can be written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77C137-117B-3342-903F-841504666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993" y="1543901"/>
            <a:ext cx="2857500" cy="67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11EAC2-5821-B34F-82CC-8B86AEB98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743" y="4592130"/>
            <a:ext cx="4064000" cy="87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757143-D4B5-4C45-86CD-46BEC1317022}"/>
              </a:ext>
            </a:extLst>
          </p:cNvPr>
          <p:cNvSpPr txBox="1"/>
          <p:nvPr/>
        </p:nvSpPr>
        <p:spPr>
          <a:xfrm>
            <a:off x="525803" y="5596790"/>
            <a:ext cx="7384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said to be location and scale parameters.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Gaussian.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025FB5-B732-7A4B-998F-1D658109F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627" y="3004214"/>
            <a:ext cx="2336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AC69E8E-F0AF-5946-BADD-6145681DA495}"/>
              </a:ext>
            </a:extLst>
          </p:cNvPr>
          <p:cNvSpPr txBox="1">
            <a:spLocks noChangeArrowheads="1"/>
          </p:cNvSpPr>
          <p:nvPr/>
        </p:nvSpPr>
        <p:spPr>
          <a:xfrm>
            <a:off x="754856" y="221457"/>
            <a:ext cx="763428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Gaussian pdf and the Central Limit Theorem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9E12311-6AD3-F041-B065-89D2DE577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90588"/>
            <a:ext cx="79075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pdf is so useful because almost any random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variable that is a sum of a large number of small contributions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follows it.  This follows from the Central Limit Theorem: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E6C064C-926D-BF4E-AB00-338A3BED6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17" y="2275795"/>
            <a:ext cx="8061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independent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finite variances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mean values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otherwise arbitrary pdfs, consider the sum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C00A4618-AB75-634F-B1A6-701AAC233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562601"/>
            <a:ext cx="844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Measurement errors are often the sum of many contributions, so frequently measured values can be treated as Gaussian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1F2D0232-2738-5F49-9D72-98FE145EFD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29" y="4509407"/>
            <a:ext cx="1746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3F5F49F-E2E0-B44E-B243-D37C67FD3E3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57" y="3180443"/>
            <a:ext cx="1316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445745CE-F68A-EF4C-A9DF-731C6270D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54" y="3953782"/>
            <a:ext cx="551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the limit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→ ∞,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a Gaussian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with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0229B7DA-C624-FA42-A39F-074954AC7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2232931"/>
            <a:ext cx="7989887" cy="320992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3300"/>
              </a:solidFill>
            </a:endParaRP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33606061-8C44-5246-85ED-FC044F6A94B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79" y="4509407"/>
            <a:ext cx="18145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273D13-FEBD-4E43-9FB5-1EDDC5313459}"/>
              </a:ext>
            </a:extLst>
          </p:cNvPr>
          <p:cNvSpPr txBox="1">
            <a:spLocks noChangeArrowheads="1"/>
          </p:cNvSpPr>
          <p:nvPr/>
        </p:nvSpPr>
        <p:spPr>
          <a:xfrm>
            <a:off x="525463" y="258059"/>
            <a:ext cx="763428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Central Limit Theorem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D8638-F521-C447-BA13-8965B60728B1}"/>
              </a:ext>
            </a:extLst>
          </p:cNvPr>
          <p:cNvSpPr txBox="1"/>
          <p:nvPr/>
        </p:nvSpPr>
        <p:spPr>
          <a:xfrm>
            <a:off x="621587" y="916417"/>
            <a:ext cx="79563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Versions of CLT differ in criteria for convergence and requirement (or not) of same pdf for all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See e.g.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en.wikipedia.org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/wiki/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Central_limit_theorem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CLT:  all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have same pdf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finite variance, </a:t>
            </a:r>
            <a:r>
              <a:rPr lang="en-US" altLang="en-US" sz="2400" dirty="0">
                <a:solidFill>
                  <a:srgbClr val="0070C0"/>
                </a:solidFill>
              </a:rPr>
              <a:t>can be proved using characteristic functions (Fourier transforms), see, e.g., SDA Chapter 10.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Physicist’s CLT:  for finite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/>
              <a:t>, the sum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/>
              <a:t>becomes approximately Gaussian to the extent that the fluctuation of  the sum is not dominated by one (or few) terms.</a:t>
            </a:r>
          </a:p>
          <a:p>
            <a:r>
              <a:rPr lang="en-US" altLang="en-US" sz="2400" dirty="0"/>
              <a:t>Far enough in the tails the approximation generally breaks down.</a:t>
            </a:r>
          </a:p>
        </p:txBody>
      </p:sp>
    </p:spTree>
    <p:extLst>
      <p:ext uri="{BB962C8B-B14F-4D97-AF65-F5344CB8AC3E}">
        <p14:creationId xmlns:p14="http://schemas.microsoft.com/office/powerpoint/2010/main" val="376875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273D13-FEBD-4E43-9FB5-1EDDC5313459}"/>
              </a:ext>
            </a:extLst>
          </p:cNvPr>
          <p:cNvSpPr txBox="1">
            <a:spLocks noChangeArrowheads="1"/>
          </p:cNvSpPr>
          <p:nvPr/>
        </p:nvSpPr>
        <p:spPr>
          <a:xfrm>
            <a:off x="525463" y="258059"/>
            <a:ext cx="763428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Central Limit Theorem (3)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4A87277-3427-4A48-9472-6659CAEAE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41" y="970342"/>
            <a:ext cx="8687315" cy="246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Good example:  velocity component of air molecule </a:t>
            </a:r>
            <a:r>
              <a:rPr lang="en-US" altLang="en-US" sz="2400" i="1" dirty="0" err="1">
                <a:solidFill>
                  <a:srgbClr val="0070C0"/>
                </a:solidFill>
              </a:rPr>
              <a:t>v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l-GR" altLang="en-US" sz="2800" dirty="0">
                <a:solidFill>
                  <a:srgbClr val="0070C0"/>
                </a:solidFill>
              </a:rPr>
              <a:t>Σ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l-GR" altLang="en-US" sz="2400" dirty="0">
                <a:solidFill>
                  <a:srgbClr val="0070C0"/>
                </a:solidFill>
              </a:rPr>
              <a:t> δ</a:t>
            </a:r>
            <a:r>
              <a:rPr lang="en-US" altLang="en-US" sz="2400" i="1" dirty="0" err="1">
                <a:solidFill>
                  <a:srgbClr val="0070C0"/>
                </a:solidFill>
              </a:rPr>
              <a:t>v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xi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	</a:t>
            </a:r>
            <a:r>
              <a:rPr lang="en-US" altLang="en-US" sz="2400" dirty="0">
                <a:latin typeface="+mn-lt"/>
              </a:rPr>
              <a:t>If</a:t>
            </a:r>
            <a:r>
              <a:rPr lang="en-US" altLang="en-US" sz="2400" dirty="0"/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 err="1">
                <a:cs typeface="Times New Roman" panose="02020603050405020304" pitchFamily="18" charset="0"/>
              </a:rPr>
              <a:t>x</a:t>
            </a:r>
            <a:r>
              <a:rPr lang="en-US" altLang="en-US" sz="2400" dirty="0"/>
              <a:t>,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 err="1">
                <a:cs typeface="Times New Roman" panose="02020603050405020304" pitchFamily="18" charset="0"/>
              </a:rPr>
              <a:t>y</a:t>
            </a:r>
            <a:r>
              <a:rPr lang="en-US" altLang="en-US" sz="2400" dirty="0"/>
              <a:t>,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 err="1">
                <a:cs typeface="Times New Roman" panose="02020603050405020304" pitchFamily="18" charset="0"/>
              </a:rPr>
              <a:t>z</a:t>
            </a:r>
            <a:r>
              <a:rPr lang="en-US" altLang="en-US" sz="2400" dirty="0"/>
              <a:t> ~ </a:t>
            </a:r>
            <a:r>
              <a:rPr lang="en-US" altLang="en-US" sz="2400" dirty="0">
                <a:latin typeface="+mn-lt"/>
              </a:rPr>
              <a:t>Gaussian, then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v</a:t>
            </a:r>
            <a:r>
              <a:rPr lang="en-US" altLang="en-US" sz="2400" dirty="0"/>
              <a:t> = (</a:t>
            </a:r>
            <a:r>
              <a:rPr lang="en-US" altLang="en-US" sz="2400" i="1" dirty="0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x</a:t>
            </a:r>
            <a:r>
              <a:rPr lang="en-US" altLang="en-US" sz="2400" i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/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y</a:t>
            </a:r>
            <a:r>
              <a:rPr lang="en-US" altLang="en-US" sz="2400" i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/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z</a:t>
            </a:r>
            <a:r>
              <a:rPr lang="en-US" altLang="en-US" sz="2400" i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/>
              <a:t>)</a:t>
            </a:r>
            <a:r>
              <a:rPr lang="en-US" altLang="en-US" sz="2400" baseline="30000" dirty="0"/>
              <a:t>1/2</a:t>
            </a:r>
            <a:r>
              <a:rPr lang="en-US" altLang="en-US" sz="2400" dirty="0"/>
              <a:t> ~ </a:t>
            </a:r>
            <a:r>
              <a:rPr lang="en-US" altLang="en-US" sz="2400" dirty="0">
                <a:latin typeface="+mn-lt"/>
              </a:rPr>
              <a:t>Maxwell-Boltzmann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OK example:  total deflection of charged particle from multiple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Coulomb scattering. (Rare large-angle scatters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non-Gaussian tail.)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D9E30-B451-DE4A-86F7-AE33F280DF15}"/>
              </a:ext>
            </a:extLst>
          </p:cNvPr>
          <p:cNvSpPr txBox="1"/>
          <p:nvPr/>
        </p:nvSpPr>
        <p:spPr>
          <a:xfrm>
            <a:off x="470241" y="5288340"/>
            <a:ext cx="7960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Bad example:  energy loss of charged particle traversing thin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gas layer.  Rare collisions make up large fraction of energy loss,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cf. Landau pdf.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3CB46D-2FF7-424F-B776-E20BC58F0549}"/>
              </a:ext>
            </a:extLst>
          </p:cNvPr>
          <p:cNvGrpSpPr/>
          <p:nvPr/>
        </p:nvGrpSpPr>
        <p:grpSpPr>
          <a:xfrm>
            <a:off x="5244638" y="3656877"/>
            <a:ext cx="3443528" cy="1105954"/>
            <a:chOff x="1278634" y="3527194"/>
            <a:chExt cx="4755960" cy="16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986F504-DBF8-0D4E-823C-47916A8CF30D}"/>
                    </a:ext>
                  </a:extLst>
                </p14:cNvPr>
                <p14:cNvContentPartPr/>
                <p14:nvPr/>
              </p14:nvContentPartPr>
              <p14:xfrm>
                <a:off x="3327034" y="3527194"/>
                <a:ext cx="21240" cy="1335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986F504-DBF8-0D4E-823C-47916A8CF30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08054" y="3506008"/>
                  <a:ext cx="59653" cy="13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3461BD-2156-2A49-813B-CEF9ADBFA66D}"/>
                    </a:ext>
                  </a:extLst>
                </p14:cNvPr>
                <p14:cNvContentPartPr/>
                <p14:nvPr/>
              </p14:nvContentPartPr>
              <p14:xfrm>
                <a:off x="1556554" y="4808434"/>
                <a:ext cx="3871800" cy="81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3461BD-2156-2A49-813B-CEF9ADBFA6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6967" y="4787325"/>
                  <a:ext cx="3910518" cy="122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4F94358-DFF1-864E-AA23-BC20E00D4ABE}"/>
                    </a:ext>
                  </a:extLst>
                </p14:cNvPr>
                <p14:cNvContentPartPr/>
                <p14:nvPr/>
              </p14:nvContentPartPr>
              <p14:xfrm>
                <a:off x="2046514" y="4767754"/>
                <a:ext cx="3240" cy="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4F94358-DFF1-864E-AA23-BC20E00D4A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26611" y="4748314"/>
                  <a:ext cx="42583" cy="4258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23515A9-77A7-CC4A-9CC7-AC4D98C5E5D4}"/>
                </a:ext>
              </a:extLst>
            </p:cNvPr>
            <p:cNvGrpSpPr/>
            <p:nvPr/>
          </p:nvGrpSpPr>
          <p:grpSpPr>
            <a:xfrm>
              <a:off x="1278634" y="3890434"/>
              <a:ext cx="4566240" cy="927000"/>
              <a:chOff x="1278634" y="3890434"/>
              <a:chExt cx="4566240" cy="927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840E8981-EA39-9149-BBD1-F87264095280}"/>
                      </a:ext>
                    </a:extLst>
                  </p14:cNvPr>
                  <p14:cNvContentPartPr/>
                  <p14:nvPr/>
                </p14:nvContentPartPr>
                <p14:xfrm>
                  <a:off x="1993234" y="3890434"/>
                  <a:ext cx="2870640" cy="8924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840E8981-EA39-9149-BBD1-F87264095280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974102" y="3869244"/>
                    <a:ext cx="2908903" cy="9343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CA0E7F69-4C50-5C4A-B5B1-473023EEC551}"/>
                      </a:ext>
                    </a:extLst>
                  </p14:cNvPr>
                  <p14:cNvContentPartPr/>
                  <p14:nvPr/>
                </p14:nvContentPartPr>
                <p14:xfrm>
                  <a:off x="3942634" y="4397674"/>
                  <a:ext cx="14400" cy="18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CA0E7F69-4C50-5C4A-B5B1-473023EEC55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923734" y="4378324"/>
                    <a:ext cx="52650" cy="40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AB9CCB4E-CFF5-AC42-A74F-99004AE6FF28}"/>
                      </a:ext>
                    </a:extLst>
                  </p14:cNvPr>
                  <p14:cNvContentPartPr/>
                  <p14:nvPr/>
                </p14:nvContentPartPr>
                <p14:xfrm>
                  <a:off x="3937594" y="4398394"/>
                  <a:ext cx="79560" cy="162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AB9CCB4E-CFF5-AC42-A74F-99004AE6FF2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918045" y="4377285"/>
                    <a:ext cx="117749" cy="579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DF4C537D-555A-9C46-8FA0-776745F550CD}"/>
                      </a:ext>
                    </a:extLst>
                  </p14:cNvPr>
                  <p14:cNvContentPartPr/>
                  <p14:nvPr/>
                </p14:nvContentPartPr>
                <p14:xfrm>
                  <a:off x="4092754" y="4452034"/>
                  <a:ext cx="88920" cy="331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F4C537D-555A-9C46-8FA0-776745F550C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073602" y="4431272"/>
                    <a:ext cx="127680" cy="75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50292559-6EFC-504A-BEA7-9528A99851ED}"/>
                      </a:ext>
                    </a:extLst>
                  </p14:cNvPr>
                  <p14:cNvContentPartPr/>
                  <p14:nvPr/>
                </p14:nvContentPartPr>
                <p14:xfrm>
                  <a:off x="4256194" y="4517554"/>
                  <a:ext cx="81000" cy="288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50292559-6EFC-504A-BEA7-9528A99851ED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236627" y="4496202"/>
                    <a:ext cx="119680" cy="710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145620B2-662C-A346-A110-2B146C35D261}"/>
                      </a:ext>
                    </a:extLst>
                  </p14:cNvPr>
                  <p14:cNvContentPartPr/>
                  <p14:nvPr/>
                </p14:nvContentPartPr>
                <p14:xfrm>
                  <a:off x="4473994" y="4604314"/>
                  <a:ext cx="59760" cy="11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145620B2-662C-A346-A110-2B146C35D26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454527" y="4583935"/>
                    <a:ext cx="97789" cy="524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4397B522-3E7F-4245-8D65-48CDC3688391}"/>
                      </a:ext>
                    </a:extLst>
                  </p14:cNvPr>
                  <p14:cNvContentPartPr/>
                  <p14:nvPr/>
                </p14:nvContentPartPr>
                <p14:xfrm>
                  <a:off x="4669834" y="4626274"/>
                  <a:ext cx="94680" cy="75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397B522-3E7F-4245-8D65-48CDC368839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650261" y="4605956"/>
                    <a:ext cx="133371" cy="47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A143603-8B6A-D648-82B3-F479337F148E}"/>
                      </a:ext>
                    </a:extLst>
                  </p14:cNvPr>
                  <p14:cNvContentPartPr/>
                  <p14:nvPr/>
                </p14:nvContentPartPr>
                <p14:xfrm>
                  <a:off x="4931194" y="4637074"/>
                  <a:ext cx="78120" cy="9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A143603-8B6A-D648-82B3-F479337F148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911550" y="4617179"/>
                    <a:ext cx="116952" cy="48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6730351-56DA-9947-AFF5-C95EDB36019A}"/>
                      </a:ext>
                    </a:extLst>
                  </p14:cNvPr>
                  <p14:cNvContentPartPr/>
                  <p14:nvPr/>
                </p14:nvContentPartPr>
                <p14:xfrm>
                  <a:off x="5159794" y="4691434"/>
                  <a:ext cx="106200" cy="97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6730351-56DA-9947-AFF5-C95EDB36019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140279" y="4671022"/>
                    <a:ext cx="144323" cy="510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C246006-5A37-DA4D-93C2-A340D089147F}"/>
                      </a:ext>
                    </a:extLst>
                  </p14:cNvPr>
                  <p14:cNvContentPartPr/>
                  <p14:nvPr/>
                </p14:nvContentPartPr>
                <p14:xfrm>
                  <a:off x="5388394" y="4706914"/>
                  <a:ext cx="107640" cy="90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C246006-5A37-DA4D-93C2-A340D089147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368864" y="4686546"/>
                    <a:ext cx="145791" cy="48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87247B02-05EE-C145-A520-48A33A199AAB}"/>
                      </a:ext>
                    </a:extLst>
                  </p14:cNvPr>
                  <p14:cNvContentPartPr/>
                  <p14:nvPr/>
                </p14:nvContentPartPr>
                <p14:xfrm>
                  <a:off x="5649394" y="4724194"/>
                  <a:ext cx="195480" cy="302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87247B02-05EE-C145-A520-48A33A199AAB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630256" y="4703373"/>
                    <a:ext cx="234211" cy="723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00A5D4A8-0E53-3C48-B4C6-0E10C84F63FC}"/>
                      </a:ext>
                    </a:extLst>
                  </p14:cNvPr>
                  <p14:cNvContentPartPr/>
                  <p14:nvPr/>
                </p14:nvContentPartPr>
                <p14:xfrm>
                  <a:off x="2874514" y="4169074"/>
                  <a:ext cx="39600" cy="2520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00A5D4A8-0E53-3C48-B4C6-0E10C84F63FC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854942" y="4147827"/>
                    <a:ext cx="78290" cy="6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8E13C029-854C-D747-B026-08FD45950A36}"/>
                      </a:ext>
                    </a:extLst>
                  </p14:cNvPr>
                  <p14:cNvContentPartPr/>
                  <p14:nvPr/>
                </p14:nvContentPartPr>
                <p14:xfrm>
                  <a:off x="2808274" y="4242874"/>
                  <a:ext cx="21960" cy="489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8E13C029-854C-D747-B026-08FD45950A3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789451" y="4222311"/>
                    <a:ext cx="59606" cy="90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5346832C-3832-544B-8B96-F67EC7B853DC}"/>
                      </a:ext>
                    </a:extLst>
                  </p14:cNvPr>
                  <p14:cNvContentPartPr/>
                  <p14:nvPr/>
                </p14:nvContentPartPr>
                <p14:xfrm>
                  <a:off x="2658154" y="4364194"/>
                  <a:ext cx="63360" cy="417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5346832C-3832-544B-8B96-F67EC7B853D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38693" y="4343560"/>
                    <a:ext cx="101376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B20669EB-FED3-CD4D-B54E-4D9C84BAB7DD}"/>
                      </a:ext>
                    </a:extLst>
                  </p14:cNvPr>
                  <p14:cNvContentPartPr/>
                  <p14:nvPr/>
                </p14:nvContentPartPr>
                <p14:xfrm>
                  <a:off x="2493274" y="4452034"/>
                  <a:ext cx="86760" cy="648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B20669EB-FED3-CD4D-B54E-4D9C84BAB7D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474095" y="4431416"/>
                    <a:ext cx="125574" cy="1065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1B7675C-C1A7-7741-BAF1-575DE7535AE1}"/>
                      </a:ext>
                    </a:extLst>
                  </p14:cNvPr>
                  <p14:cNvContentPartPr/>
                  <p14:nvPr/>
                </p14:nvContentPartPr>
                <p14:xfrm>
                  <a:off x="2310394" y="4528354"/>
                  <a:ext cx="95400" cy="525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1B7675C-C1A7-7741-BAF1-575DE7535AE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291314" y="4507232"/>
                    <a:ext cx="133560" cy="943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329F9DC-E74E-AE4B-B2E1-5EC28D5D218E}"/>
                      </a:ext>
                    </a:extLst>
                  </p14:cNvPr>
                  <p14:cNvContentPartPr/>
                  <p14:nvPr/>
                </p14:nvContentPartPr>
                <p14:xfrm>
                  <a:off x="2047954" y="4619074"/>
                  <a:ext cx="129600" cy="511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329F9DC-E74E-AE4B-B2E1-5EC28D5D218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028331" y="4597938"/>
                    <a:ext cx="168389" cy="929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B775612F-CD4E-CA44-93A2-A667FCF51087}"/>
                      </a:ext>
                    </a:extLst>
                  </p14:cNvPr>
                  <p14:cNvContentPartPr/>
                  <p14:nvPr/>
                </p14:nvContentPartPr>
                <p14:xfrm>
                  <a:off x="1834474" y="4691434"/>
                  <a:ext cx="59760" cy="309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B775612F-CD4E-CA44-93A2-A667FCF51087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15007" y="4670794"/>
                    <a:ext cx="97789" cy="727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D3A3EE2D-DB92-1841-A562-CE60947E2FEC}"/>
                      </a:ext>
                    </a:extLst>
                  </p14:cNvPr>
                  <p14:cNvContentPartPr/>
                  <p14:nvPr/>
                </p14:nvContentPartPr>
                <p14:xfrm>
                  <a:off x="1548634" y="4751914"/>
                  <a:ext cx="128160" cy="32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D3A3EE2D-DB92-1841-A562-CE60947E2FEC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529022" y="4730805"/>
                    <a:ext cx="166927" cy="741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EFDCA41-E329-AE41-AA60-E576C5E56DBA}"/>
                      </a:ext>
                    </a:extLst>
                  </p14:cNvPr>
                  <p14:cNvContentPartPr/>
                  <p14:nvPr/>
                </p14:nvContentPartPr>
                <p14:xfrm>
                  <a:off x="1278634" y="4782874"/>
                  <a:ext cx="169560" cy="345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EFDCA41-E329-AE41-AA60-E576C5E56DBA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259034" y="4762138"/>
                    <a:ext cx="208304" cy="765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D408EB48-50A5-6942-B979-728458F2B8D6}"/>
                      </a:ext>
                    </a:extLst>
                  </p14:cNvPr>
                  <p14:cNvContentPartPr/>
                  <p14:nvPr/>
                </p14:nvContentPartPr>
                <p14:xfrm>
                  <a:off x="4724194" y="4128394"/>
                  <a:ext cx="362520" cy="3747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D408EB48-50A5-6942-B979-728458F2B8D6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705066" y="4107711"/>
                    <a:ext cx="401231" cy="416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29EF1E8C-EEA6-874B-A074-F75494144EBC}"/>
                      </a:ext>
                    </a:extLst>
                  </p14:cNvPr>
                  <p14:cNvContentPartPr/>
                  <p14:nvPr/>
                </p14:nvContentPartPr>
                <p14:xfrm>
                  <a:off x="4734274" y="4462834"/>
                  <a:ext cx="131760" cy="114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29EF1E8C-EEA6-874B-A074-F75494144EBC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715125" y="4442174"/>
                    <a:ext cx="170513" cy="155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3B9416A-E048-C440-A590-73F85526B5BC}"/>
                      </a:ext>
                    </a:extLst>
                  </p14:cNvPr>
                  <p14:cNvContentPartPr/>
                  <p14:nvPr/>
                </p14:nvContentPartPr>
                <p14:xfrm>
                  <a:off x="4683514" y="4421074"/>
                  <a:ext cx="121680" cy="155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3B9416A-E048-C440-A590-73F85526B5BC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664373" y="4400386"/>
                    <a:ext cx="160417" cy="19702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8F7C72B-BA3E-F749-AEC6-C1B9E2B8AEA3}"/>
                    </a:ext>
                  </a:extLst>
                </p14:cNvPr>
                <p14:cNvContentPartPr/>
                <p14:nvPr/>
              </p14:nvContentPartPr>
              <p14:xfrm>
                <a:off x="5767834" y="3803314"/>
                <a:ext cx="17640" cy="9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8F7C72B-BA3E-F749-AEC6-C1B9E2B8AEA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48385" y="3782135"/>
                  <a:ext cx="56086" cy="14086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4ED4BE2-4ECB-014C-9A11-8F556C583A8F}"/>
                </a:ext>
              </a:extLst>
            </p:cNvPr>
            <p:cNvGrpSpPr/>
            <p:nvPr/>
          </p:nvGrpSpPr>
          <p:grpSpPr>
            <a:xfrm>
              <a:off x="5268514" y="4029034"/>
              <a:ext cx="658800" cy="74160"/>
              <a:chOff x="5268514" y="4029034"/>
              <a:chExt cx="658800" cy="74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B8CD027-F444-CE46-8DB6-044ACC0EE686}"/>
                      </a:ext>
                    </a:extLst>
                  </p14:cNvPr>
                  <p14:cNvContentPartPr/>
                  <p14:nvPr/>
                </p14:nvContentPartPr>
                <p14:xfrm>
                  <a:off x="5268514" y="4042714"/>
                  <a:ext cx="219600" cy="604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B8CD027-F444-CE46-8DB6-044ACC0EE68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249379" y="4022062"/>
                    <a:ext cx="258326" cy="1022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05BC12C8-9DC3-494C-AB74-D6E3E214BF76}"/>
                      </a:ext>
                    </a:extLst>
                  </p14:cNvPr>
                  <p14:cNvContentPartPr/>
                  <p14:nvPr/>
                </p14:nvContentPartPr>
                <p14:xfrm>
                  <a:off x="5692954" y="4029034"/>
                  <a:ext cx="234360" cy="71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05BC12C8-9DC3-494C-AB74-D6E3E214BF76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673841" y="4007896"/>
                    <a:ext cx="273041" cy="11306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745078F-3B39-A441-B49C-EA5D1DA1AED8}"/>
                    </a:ext>
                  </a:extLst>
                </p14:cNvPr>
                <p14:cNvContentPartPr/>
                <p14:nvPr/>
              </p14:nvContentPartPr>
              <p14:xfrm>
                <a:off x="5740834" y="4266274"/>
                <a:ext cx="141840" cy="141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745078F-3B39-A441-B49C-EA5D1DA1AE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21740" y="4245131"/>
                  <a:ext cx="180028" cy="182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F094B62-D25C-D642-B8BD-09DFEAC5EC24}"/>
                    </a:ext>
                  </a:extLst>
                </p14:cNvPr>
                <p14:cNvContentPartPr/>
                <p14:nvPr/>
              </p14:nvContentPartPr>
              <p14:xfrm>
                <a:off x="5920114" y="4158274"/>
                <a:ext cx="114480" cy="132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F094B62-D25C-D642-B8BD-09DFEAC5EC2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00958" y="4137118"/>
                  <a:ext cx="153248" cy="174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FE83069-AC3C-E046-9157-32F3FDEA1C45}"/>
                    </a:ext>
                  </a:extLst>
                </p14:cNvPr>
                <p14:cNvContentPartPr/>
                <p14:nvPr/>
              </p14:nvContentPartPr>
              <p14:xfrm>
                <a:off x="5409274" y="4996354"/>
                <a:ext cx="175680" cy="18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FE83069-AC3C-E046-9157-32F3FDEA1C4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89703" y="4975666"/>
                  <a:ext cx="214366" cy="22510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06" name="Ink 6205">
                <a:extLst>
                  <a:ext uri="{FF2B5EF4-FFF2-40B4-BE49-F238E27FC236}">
                    <a16:creationId xmlns:a16="http://schemas.microsoft.com/office/drawing/2014/main" id="{6126DC72-BED6-7B46-9AB4-A4A42A2AE6DE}"/>
                  </a:ext>
                </a:extLst>
              </p14:cNvPr>
              <p14:cNvContentPartPr/>
              <p14:nvPr/>
            </p14:nvContentPartPr>
            <p14:xfrm>
              <a:off x="406354" y="3123274"/>
              <a:ext cx="7560" cy="1080"/>
            </p14:xfrm>
          </p:contentPart>
        </mc:Choice>
        <mc:Fallback xmlns="">
          <p:pic>
            <p:nvPicPr>
              <p:cNvPr id="6206" name="Ink 6205">
                <a:extLst>
                  <a:ext uri="{FF2B5EF4-FFF2-40B4-BE49-F238E27FC236}">
                    <a16:creationId xmlns:a16="http://schemas.microsoft.com/office/drawing/2014/main" id="{6126DC72-BED6-7B46-9AB4-A4A42A2AE6D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0874" y="3108154"/>
                <a:ext cx="3816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38" name="Group 6237">
            <a:extLst>
              <a:ext uri="{FF2B5EF4-FFF2-40B4-BE49-F238E27FC236}">
                <a16:creationId xmlns:a16="http://schemas.microsoft.com/office/drawing/2014/main" id="{4E1E5993-4093-B94B-8B8B-E1A4A071E650}"/>
              </a:ext>
            </a:extLst>
          </p:cNvPr>
          <p:cNvGrpSpPr/>
          <p:nvPr/>
        </p:nvGrpSpPr>
        <p:grpSpPr>
          <a:xfrm>
            <a:off x="837921" y="3859757"/>
            <a:ext cx="3672912" cy="1033547"/>
            <a:chOff x="652937" y="3646714"/>
            <a:chExt cx="4431600" cy="12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4E1A9B-0C05-7746-8203-2E1F13501A1E}"/>
                    </a:ext>
                  </a:extLst>
                </p14:cNvPr>
                <p14:cNvContentPartPr/>
                <p14:nvPr/>
              </p14:nvContentPartPr>
              <p14:xfrm>
                <a:off x="1716737" y="3646714"/>
                <a:ext cx="80280" cy="120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4E1A9B-0C05-7746-8203-2E1F13501A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98511" y="3628036"/>
                  <a:ext cx="117165" cy="1241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CB3BFA9-A1A0-BB40-A83D-9DB3DE2D0F75}"/>
                    </a:ext>
                  </a:extLst>
                </p14:cNvPr>
                <p14:cNvContentPartPr/>
                <p14:nvPr/>
              </p14:nvContentPartPr>
              <p14:xfrm>
                <a:off x="2647337" y="3657514"/>
                <a:ext cx="69120" cy="1236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CB3BFA9-A1A0-BB40-A83D-9DB3DE2D0F7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28761" y="3638836"/>
                  <a:ext cx="105408" cy="127316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01" name="Group 6200">
              <a:extLst>
                <a:ext uri="{FF2B5EF4-FFF2-40B4-BE49-F238E27FC236}">
                  <a16:creationId xmlns:a16="http://schemas.microsoft.com/office/drawing/2014/main" id="{C4C1AE44-1C19-4145-AAF2-57DD9D962431}"/>
                </a:ext>
              </a:extLst>
            </p:cNvPr>
            <p:cNvGrpSpPr/>
            <p:nvPr/>
          </p:nvGrpSpPr>
          <p:grpSpPr>
            <a:xfrm>
              <a:off x="4219817" y="4248994"/>
              <a:ext cx="80280" cy="127080"/>
              <a:chOff x="4219817" y="4248994"/>
              <a:chExt cx="80280" cy="127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A639C8F7-5F67-FF4E-9EC0-1E75C5976FD7}"/>
                      </a:ext>
                    </a:extLst>
                  </p14:cNvPr>
                  <p14:cNvContentPartPr/>
                  <p14:nvPr/>
                </p14:nvContentPartPr>
                <p14:xfrm>
                  <a:off x="4219817" y="4323514"/>
                  <a:ext cx="75960" cy="5256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A639C8F7-5F67-FF4E-9EC0-1E75C5976FD7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4201587" y="4304836"/>
                    <a:ext cx="112421" cy="894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200" name="Ink 6199">
                    <a:extLst>
                      <a:ext uri="{FF2B5EF4-FFF2-40B4-BE49-F238E27FC236}">
                        <a16:creationId xmlns:a16="http://schemas.microsoft.com/office/drawing/2014/main" id="{5F9F6782-7402-6E4A-995E-780BDFD6670B}"/>
                      </a:ext>
                    </a:extLst>
                  </p14:cNvPr>
                  <p14:cNvContentPartPr/>
                  <p14:nvPr/>
                </p14:nvContentPartPr>
                <p14:xfrm>
                  <a:off x="4291817" y="4248994"/>
                  <a:ext cx="8280" cy="7560"/>
                </p14:xfrm>
              </p:contentPart>
            </mc:Choice>
            <mc:Fallback xmlns="">
              <p:pic>
                <p:nvPicPr>
                  <p:cNvPr id="6200" name="Ink 6199">
                    <a:extLst>
                      <a:ext uri="{FF2B5EF4-FFF2-40B4-BE49-F238E27FC236}">
                        <a16:creationId xmlns:a16="http://schemas.microsoft.com/office/drawing/2014/main" id="{5F9F6782-7402-6E4A-995E-780BDFD6670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4273078" y="4230934"/>
                    <a:ext cx="45322" cy="42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80" name="Ink 6179">
                  <a:extLst>
                    <a:ext uri="{FF2B5EF4-FFF2-40B4-BE49-F238E27FC236}">
                      <a16:creationId xmlns:a16="http://schemas.microsoft.com/office/drawing/2014/main" id="{14C858DE-1857-C245-A483-A12B30544F9A}"/>
                    </a:ext>
                  </a:extLst>
                </p14:cNvPr>
                <p14:cNvContentPartPr/>
                <p14:nvPr/>
              </p14:nvContentPartPr>
              <p14:xfrm>
                <a:off x="4135577" y="3853354"/>
                <a:ext cx="243360" cy="282600"/>
              </p14:xfrm>
            </p:contentPart>
          </mc:Choice>
          <mc:Fallback xmlns="">
            <p:pic>
              <p:nvPicPr>
                <p:cNvPr id="6180" name="Ink 6179">
                  <a:extLst>
                    <a:ext uri="{FF2B5EF4-FFF2-40B4-BE49-F238E27FC236}">
                      <a16:creationId xmlns:a16="http://schemas.microsoft.com/office/drawing/2014/main" id="{14C858DE-1857-C245-A483-A12B30544F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17358" y="3835122"/>
                  <a:ext cx="279799" cy="319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82" name="Ink 6181">
                  <a:extLst>
                    <a:ext uri="{FF2B5EF4-FFF2-40B4-BE49-F238E27FC236}">
                      <a16:creationId xmlns:a16="http://schemas.microsoft.com/office/drawing/2014/main" id="{3935E764-A958-5145-9C6F-282FFDFD3192}"/>
                    </a:ext>
                  </a:extLst>
                </p14:cNvPr>
                <p14:cNvContentPartPr/>
                <p14:nvPr/>
              </p14:nvContentPartPr>
              <p14:xfrm>
                <a:off x="4372817" y="4071154"/>
                <a:ext cx="3960" cy="66960"/>
              </p14:xfrm>
            </p:contentPart>
          </mc:Choice>
          <mc:Fallback xmlns="">
            <p:pic>
              <p:nvPicPr>
                <p:cNvPr id="6182" name="Ink 6181">
                  <a:extLst>
                    <a:ext uri="{FF2B5EF4-FFF2-40B4-BE49-F238E27FC236}">
                      <a16:creationId xmlns:a16="http://schemas.microsoft.com/office/drawing/2014/main" id="{3935E764-A958-5145-9C6F-282FFDFD319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54337" y="4052578"/>
                  <a:ext cx="41360" cy="103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89" name="Ink 6188">
                  <a:extLst>
                    <a:ext uri="{FF2B5EF4-FFF2-40B4-BE49-F238E27FC236}">
                      <a16:creationId xmlns:a16="http://schemas.microsoft.com/office/drawing/2014/main" id="{8B727C57-7221-F44B-AE35-49C00020E31B}"/>
                    </a:ext>
                  </a:extLst>
                </p14:cNvPr>
                <p14:cNvContentPartPr/>
                <p14:nvPr/>
              </p14:nvContentPartPr>
              <p14:xfrm>
                <a:off x="4299737" y="3820594"/>
                <a:ext cx="30960" cy="71280"/>
              </p14:xfrm>
            </p:contentPart>
          </mc:Choice>
          <mc:Fallback xmlns="">
            <p:pic>
              <p:nvPicPr>
                <p:cNvPr id="6189" name="Ink 6188">
                  <a:extLst>
                    <a:ext uri="{FF2B5EF4-FFF2-40B4-BE49-F238E27FC236}">
                      <a16:creationId xmlns:a16="http://schemas.microsoft.com/office/drawing/2014/main" id="{8B727C57-7221-F44B-AE35-49C00020E3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80987" y="3802018"/>
                  <a:ext cx="68025" cy="10756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20" name="Group 6219">
              <a:extLst>
                <a:ext uri="{FF2B5EF4-FFF2-40B4-BE49-F238E27FC236}">
                  <a16:creationId xmlns:a16="http://schemas.microsoft.com/office/drawing/2014/main" id="{4E639431-D3C8-CC43-9239-22EEA879351F}"/>
                </a:ext>
              </a:extLst>
            </p:cNvPr>
            <p:cNvGrpSpPr/>
            <p:nvPr/>
          </p:nvGrpSpPr>
          <p:grpSpPr>
            <a:xfrm>
              <a:off x="4576937" y="3842554"/>
              <a:ext cx="507600" cy="315720"/>
              <a:chOff x="4576937" y="3842554"/>
              <a:chExt cx="507600" cy="315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202" name="Ink 6201">
                    <a:extLst>
                      <a:ext uri="{FF2B5EF4-FFF2-40B4-BE49-F238E27FC236}">
                        <a16:creationId xmlns:a16="http://schemas.microsoft.com/office/drawing/2014/main" id="{FF7E1C05-9972-5C40-943E-9D9A7C10EA85}"/>
                      </a:ext>
                    </a:extLst>
                  </p14:cNvPr>
                  <p14:cNvContentPartPr/>
                  <p14:nvPr/>
                </p14:nvContentPartPr>
                <p14:xfrm>
                  <a:off x="4576937" y="3842554"/>
                  <a:ext cx="153360" cy="234000"/>
                </p14:xfrm>
              </p:contentPart>
            </mc:Choice>
            <mc:Fallback xmlns="">
              <p:pic>
                <p:nvPicPr>
                  <p:cNvPr id="6202" name="Ink 6201">
                    <a:extLst>
                      <a:ext uri="{FF2B5EF4-FFF2-40B4-BE49-F238E27FC236}">
                        <a16:creationId xmlns:a16="http://schemas.microsoft.com/office/drawing/2014/main" id="{FF7E1C05-9972-5C40-943E-9D9A7C10EA8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558309" y="3823886"/>
                    <a:ext cx="189751" cy="2709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205" name="Ink 6204">
                    <a:extLst>
                      <a:ext uri="{FF2B5EF4-FFF2-40B4-BE49-F238E27FC236}">
                        <a16:creationId xmlns:a16="http://schemas.microsoft.com/office/drawing/2014/main" id="{A7453539-D801-5241-A405-49B1379E8236}"/>
                      </a:ext>
                    </a:extLst>
                  </p14:cNvPr>
                  <p14:cNvContentPartPr/>
                  <p14:nvPr/>
                </p14:nvContentPartPr>
                <p14:xfrm>
                  <a:off x="4864937" y="3864154"/>
                  <a:ext cx="108360" cy="162720"/>
                </p14:xfrm>
              </p:contentPart>
            </mc:Choice>
            <mc:Fallback xmlns="">
              <p:pic>
                <p:nvPicPr>
                  <p:cNvPr id="6205" name="Ink 6204">
                    <a:extLst>
                      <a:ext uri="{FF2B5EF4-FFF2-40B4-BE49-F238E27FC236}">
                        <a16:creationId xmlns:a16="http://schemas.microsoft.com/office/drawing/2014/main" id="{A7453539-D801-5241-A405-49B1379E8236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846733" y="3845495"/>
                    <a:ext cx="145202" cy="1996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213" name="Ink 6212">
                    <a:extLst>
                      <a:ext uri="{FF2B5EF4-FFF2-40B4-BE49-F238E27FC236}">
                        <a16:creationId xmlns:a16="http://schemas.microsoft.com/office/drawing/2014/main" id="{FF49BB2B-A6C9-D342-854A-1EFA5A3224C2}"/>
                      </a:ext>
                    </a:extLst>
                  </p14:cNvPr>
                  <p14:cNvContentPartPr/>
                  <p14:nvPr/>
                </p14:nvContentPartPr>
                <p14:xfrm>
                  <a:off x="5018297" y="4095634"/>
                  <a:ext cx="39600" cy="62640"/>
                </p14:xfrm>
              </p:contentPart>
            </mc:Choice>
            <mc:Fallback xmlns="">
              <p:pic>
                <p:nvPicPr>
                  <p:cNvPr id="6213" name="Ink 6212">
                    <a:extLst>
                      <a:ext uri="{FF2B5EF4-FFF2-40B4-BE49-F238E27FC236}">
                        <a16:creationId xmlns:a16="http://schemas.microsoft.com/office/drawing/2014/main" id="{FF49BB2B-A6C9-D342-854A-1EFA5A3224C2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4999585" y="4077058"/>
                    <a:ext cx="76589" cy="989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90FDA619-8842-9C40-A9CC-B9A2F19BF986}"/>
                      </a:ext>
                    </a:extLst>
                  </p14:cNvPr>
                  <p14:cNvContentPartPr/>
                  <p14:nvPr/>
                </p14:nvContentPartPr>
                <p14:xfrm>
                  <a:off x="5061857" y="3984034"/>
                  <a:ext cx="22680" cy="972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90FDA619-8842-9C40-A9CC-B9A2F19BF986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043456" y="3965862"/>
                    <a:ext cx="58626" cy="4521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24" name="Group 6223">
              <a:extLst>
                <a:ext uri="{FF2B5EF4-FFF2-40B4-BE49-F238E27FC236}">
                  <a16:creationId xmlns:a16="http://schemas.microsoft.com/office/drawing/2014/main" id="{06E8D6F4-5071-B846-8D9E-FBE9B7F96A82}"/>
                </a:ext>
              </a:extLst>
            </p:cNvPr>
            <p:cNvGrpSpPr/>
            <p:nvPr/>
          </p:nvGrpSpPr>
          <p:grpSpPr>
            <a:xfrm>
              <a:off x="652937" y="3926074"/>
              <a:ext cx="3208680" cy="457920"/>
              <a:chOff x="652937" y="3926074"/>
              <a:chExt cx="3208680" cy="457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6418A99-D5F6-A741-B25B-1C4E17CC541E}"/>
                      </a:ext>
                    </a:extLst>
                  </p14:cNvPr>
                  <p14:cNvContentPartPr/>
                  <p14:nvPr/>
                </p14:nvContentPartPr>
                <p14:xfrm>
                  <a:off x="652937" y="4256914"/>
                  <a:ext cx="1099080" cy="17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C6418A99-D5F6-A741-B25B-1C4E17CC541E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34691" y="4238414"/>
                    <a:ext cx="1136006" cy="54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3D7AEA86-E827-4044-8B18-EC9D7A64B401}"/>
                      </a:ext>
                    </a:extLst>
                  </p14:cNvPr>
                  <p14:cNvContentPartPr/>
                  <p14:nvPr/>
                </p14:nvContentPartPr>
                <p14:xfrm>
                  <a:off x="1893857" y="4266994"/>
                  <a:ext cx="16920" cy="111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3D7AEA86-E827-4044-8B18-EC9D7A64B401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875635" y="4248966"/>
                    <a:ext cx="53797" cy="476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6DFBFAEF-519E-FC45-BAF0-8317B9FFBC94}"/>
                      </a:ext>
                    </a:extLst>
                  </p14:cNvPr>
                  <p14:cNvContentPartPr/>
                  <p14:nvPr/>
                </p14:nvContentPartPr>
                <p14:xfrm>
                  <a:off x="2048657" y="4287154"/>
                  <a:ext cx="30960" cy="25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6DFBFAEF-519E-FC45-BAF0-8317B9FFBC94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2029907" y="4269094"/>
                    <a:ext cx="68025" cy="382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C74F758-85DD-C247-B7C2-1169412E900D}"/>
                      </a:ext>
                    </a:extLst>
                  </p14:cNvPr>
                  <p14:cNvContentPartPr/>
                  <p14:nvPr/>
                </p14:nvContentPartPr>
                <p14:xfrm>
                  <a:off x="2054777" y="4277794"/>
                  <a:ext cx="19440" cy="118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C74F758-85DD-C247-B7C2-1169412E900D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036201" y="4259550"/>
                    <a:ext cx="56160" cy="4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923F07E7-FD1A-F044-AFAC-88027DA648B1}"/>
                      </a:ext>
                    </a:extLst>
                  </p14:cNvPr>
                  <p14:cNvContentPartPr/>
                  <p14:nvPr/>
                </p14:nvContentPartPr>
                <p14:xfrm>
                  <a:off x="2176097" y="4291834"/>
                  <a:ext cx="30960" cy="8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923F07E7-FD1A-F044-AFAC-88027DA648B1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157783" y="4273095"/>
                    <a:ext cx="68025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0915134-A731-6F46-8FC8-CA3A2B7D389F}"/>
                      </a:ext>
                    </a:extLst>
                  </p14:cNvPr>
                  <p14:cNvContentPartPr/>
                  <p14:nvPr/>
                </p14:nvContentPartPr>
                <p14:xfrm>
                  <a:off x="2296697" y="4287874"/>
                  <a:ext cx="47520" cy="61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0915134-A731-6F46-8FC8-CA3A2B7D389F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278553" y="4269077"/>
                    <a:ext cx="83808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503D04ED-EFFB-1F49-BF9A-50366D31B9E7}"/>
                      </a:ext>
                    </a:extLst>
                  </p14:cNvPr>
                  <p14:cNvContentPartPr/>
                  <p14:nvPr/>
                </p14:nvContentPartPr>
                <p14:xfrm>
                  <a:off x="2492537" y="4288954"/>
                  <a:ext cx="48960" cy="54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503D04ED-EFFB-1F49-BF9A-50366D31B9E7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474339" y="4271092"/>
                    <a:ext cx="85788" cy="402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60146B14-5C15-CC43-9EDB-B972ED63569F}"/>
                      </a:ext>
                    </a:extLst>
                  </p14:cNvPr>
                  <p14:cNvContentPartPr/>
                  <p14:nvPr/>
                </p14:nvContentPartPr>
                <p14:xfrm>
                  <a:off x="2643017" y="4294714"/>
                  <a:ext cx="51840" cy="54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60146B14-5C15-CC43-9EDB-B972ED63569F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624441" y="4276852"/>
                    <a:ext cx="88128" cy="402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D84EA8A2-CD33-264C-9D0E-0B61DF415A93}"/>
                      </a:ext>
                    </a:extLst>
                  </p14:cNvPr>
                  <p14:cNvContentPartPr/>
                  <p14:nvPr/>
                </p14:nvContentPartPr>
                <p14:xfrm>
                  <a:off x="2830217" y="4288954"/>
                  <a:ext cx="45360" cy="97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D84EA8A2-CD33-264C-9D0E-0B61DF415A93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811462" y="4270782"/>
                    <a:ext cx="82433" cy="452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039E77A-ECA1-9549-B9F3-A9957F6AE1F5}"/>
                      </a:ext>
                    </a:extLst>
                  </p14:cNvPr>
                  <p14:cNvContentPartPr/>
                  <p14:nvPr/>
                </p14:nvContentPartPr>
                <p14:xfrm>
                  <a:off x="2993297" y="4288954"/>
                  <a:ext cx="59040" cy="612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039E77A-ECA1-9549-B9F3-A9957F6AE1F5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2975064" y="4270157"/>
                    <a:ext cx="95940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6F6DBE3F-BE7B-B34E-8722-3974A2CF7117}"/>
                      </a:ext>
                    </a:extLst>
                  </p14:cNvPr>
                  <p14:cNvContentPartPr/>
                  <p14:nvPr/>
                </p14:nvContentPartPr>
                <p14:xfrm>
                  <a:off x="3145937" y="4285714"/>
                  <a:ext cx="48240" cy="61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6F6DBE3F-BE7B-B34E-8722-3974A2CF711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3127249" y="4266917"/>
                    <a:ext cx="85181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D8F9E82D-F44B-224F-B927-FE390CCAA4F1}"/>
                      </a:ext>
                    </a:extLst>
                  </p14:cNvPr>
                  <p14:cNvContentPartPr/>
                  <p14:nvPr/>
                </p14:nvContentPartPr>
                <p14:xfrm>
                  <a:off x="3319817" y="4288954"/>
                  <a:ext cx="27360" cy="2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D8F9E82D-F44B-224F-B927-FE390CCAA4F1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3301577" y="4270894"/>
                    <a:ext cx="63840" cy="382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9C67B385-41EB-5446-872B-70559E765F1A}"/>
                      </a:ext>
                    </a:extLst>
                  </p14:cNvPr>
                  <p14:cNvContentPartPr/>
                  <p14:nvPr/>
                </p14:nvContentPartPr>
                <p14:xfrm>
                  <a:off x="3396137" y="4277794"/>
                  <a:ext cx="36000" cy="90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9C67B385-41EB-5446-872B-70559E765F1A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3377920" y="4259365"/>
                    <a:ext cx="72434" cy="45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685F5C0B-9B79-E74A-8AB5-447F8D3FAD36}"/>
                      </a:ext>
                    </a:extLst>
                  </p14:cNvPr>
                  <p14:cNvContentPartPr/>
                  <p14:nvPr/>
                </p14:nvContentPartPr>
                <p14:xfrm>
                  <a:off x="3591977" y="4284274"/>
                  <a:ext cx="61200" cy="612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685F5C0B-9B79-E74A-8AB5-447F8D3FAD36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3573747" y="4265477"/>
                    <a:ext cx="98094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D39A303C-53A5-8B4C-87D9-ADF4E69AAC21}"/>
                      </a:ext>
                    </a:extLst>
                  </p14:cNvPr>
                  <p14:cNvContentPartPr/>
                  <p14:nvPr/>
                </p14:nvContentPartPr>
                <p14:xfrm>
                  <a:off x="1107617" y="4275634"/>
                  <a:ext cx="177480" cy="889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D39A303C-53A5-8B4C-87D9-ADF4E69AAC2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1088958" y="4256982"/>
                    <a:ext cx="214365" cy="125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BC21B063-8AC1-DC46-8EC6-F3D6D652735B}"/>
                      </a:ext>
                    </a:extLst>
                  </p14:cNvPr>
                  <p14:cNvContentPartPr/>
                  <p14:nvPr/>
                </p14:nvContentPartPr>
                <p14:xfrm>
                  <a:off x="1117337" y="4194634"/>
                  <a:ext cx="207720" cy="18936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BC21B063-8AC1-DC46-8EC6-F3D6D652735B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099085" y="4175959"/>
                    <a:ext cx="244658" cy="226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167" name="Ink 6166">
                    <a:extLst>
                      <a:ext uri="{FF2B5EF4-FFF2-40B4-BE49-F238E27FC236}">
                        <a16:creationId xmlns:a16="http://schemas.microsoft.com/office/drawing/2014/main" id="{4B4519AE-E0A9-5C46-BDB5-875EDCF6A1B3}"/>
                      </a:ext>
                    </a:extLst>
                  </p14:cNvPr>
                  <p14:cNvContentPartPr/>
                  <p14:nvPr/>
                </p14:nvContentPartPr>
                <p14:xfrm>
                  <a:off x="3480377" y="3926074"/>
                  <a:ext cx="126720" cy="17100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4B4519AE-E0A9-5C46-BDB5-875EDCF6A1B3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3461716" y="3907412"/>
                    <a:ext cx="163174" cy="2074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02F2B63F-5465-1241-88FD-4DA57256E6BB}"/>
                      </a:ext>
                    </a:extLst>
                  </p14:cNvPr>
                  <p14:cNvContentPartPr/>
                  <p14:nvPr/>
                </p14:nvContentPartPr>
                <p14:xfrm>
                  <a:off x="3759737" y="3955594"/>
                  <a:ext cx="88200" cy="176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02F2B63F-5465-1241-88FD-4DA57256E6BB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3741489" y="3937094"/>
                    <a:ext cx="125131" cy="54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F0429B6B-D3E6-0549-96D3-A693F77F68F5}"/>
                      </a:ext>
                    </a:extLst>
                  </p14:cNvPr>
                  <p14:cNvContentPartPr/>
                  <p14:nvPr/>
                </p14:nvContentPartPr>
                <p14:xfrm>
                  <a:off x="3753977" y="4045594"/>
                  <a:ext cx="107640" cy="1476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F0429B6B-D3E6-0549-96D3-A693F77F68F5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3735314" y="4026927"/>
                    <a:ext cx="144533" cy="51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23" name="Ink 6222">
                    <a:extLst>
                      <a:ext uri="{FF2B5EF4-FFF2-40B4-BE49-F238E27FC236}">
                        <a16:creationId xmlns:a16="http://schemas.microsoft.com/office/drawing/2014/main" id="{7D338421-B0A0-5A4D-9214-51F8DEAC36F7}"/>
                      </a:ext>
                    </a:extLst>
                  </p14:cNvPr>
                  <p14:cNvContentPartPr/>
                  <p14:nvPr/>
                </p14:nvContentPartPr>
                <p14:xfrm>
                  <a:off x="1839497" y="3973954"/>
                  <a:ext cx="785880" cy="343440"/>
                </p14:xfrm>
              </p:contentPart>
            </mc:Choice>
            <mc:Fallback xmlns="">
              <p:pic>
                <p:nvPicPr>
                  <p:cNvPr id="6223" name="Ink 6222">
                    <a:extLst>
                      <a:ext uri="{FF2B5EF4-FFF2-40B4-BE49-F238E27FC236}">
                        <a16:creationId xmlns:a16="http://schemas.microsoft.com/office/drawing/2014/main" id="{7D338421-B0A0-5A4D-9214-51F8DEAC36F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1821251" y="3955284"/>
                    <a:ext cx="822806" cy="3803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37" name="Group 6236">
              <a:extLst>
                <a:ext uri="{FF2B5EF4-FFF2-40B4-BE49-F238E27FC236}">
                  <a16:creationId xmlns:a16="http://schemas.microsoft.com/office/drawing/2014/main" id="{44D003B5-1B77-BF45-99E7-441ECBE96EFF}"/>
                </a:ext>
              </a:extLst>
            </p:cNvPr>
            <p:cNvGrpSpPr/>
            <p:nvPr/>
          </p:nvGrpSpPr>
          <p:grpSpPr>
            <a:xfrm>
              <a:off x="2688737" y="3698194"/>
              <a:ext cx="693720" cy="308880"/>
              <a:chOff x="2688737" y="3698194"/>
              <a:chExt cx="693720" cy="308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225" name="Ink 6224">
                    <a:extLst>
                      <a:ext uri="{FF2B5EF4-FFF2-40B4-BE49-F238E27FC236}">
                        <a16:creationId xmlns:a16="http://schemas.microsoft.com/office/drawing/2014/main" id="{4D5B948B-4A76-B54D-A23A-8CBF65D98B75}"/>
                      </a:ext>
                    </a:extLst>
                  </p14:cNvPr>
                  <p14:cNvContentPartPr/>
                  <p14:nvPr/>
                </p14:nvContentPartPr>
                <p14:xfrm>
                  <a:off x="2688737" y="3698194"/>
                  <a:ext cx="693720" cy="308880"/>
                </p14:xfrm>
              </p:contentPart>
            </mc:Choice>
            <mc:Fallback xmlns="">
              <p:pic>
                <p:nvPicPr>
                  <p:cNvPr id="6225" name="Ink 6224">
                    <a:extLst>
                      <a:ext uri="{FF2B5EF4-FFF2-40B4-BE49-F238E27FC236}">
                        <a16:creationId xmlns:a16="http://schemas.microsoft.com/office/drawing/2014/main" id="{4D5B948B-4A76-B54D-A23A-8CBF65D98B75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2670058" y="3679513"/>
                    <a:ext cx="730643" cy="3458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26" name="Ink 6225">
                    <a:extLst>
                      <a:ext uri="{FF2B5EF4-FFF2-40B4-BE49-F238E27FC236}">
                        <a16:creationId xmlns:a16="http://schemas.microsoft.com/office/drawing/2014/main" id="{81D33DC0-A638-1543-B136-6A26C1A36C5E}"/>
                      </a:ext>
                    </a:extLst>
                  </p14:cNvPr>
                  <p14:cNvContentPartPr/>
                  <p14:nvPr/>
                </p14:nvContentPartPr>
                <p14:xfrm>
                  <a:off x="3211097" y="3778474"/>
                  <a:ext cx="40320" cy="14760"/>
                </p14:xfrm>
              </p:contentPart>
            </mc:Choice>
            <mc:Fallback xmlns="">
              <p:pic>
                <p:nvPicPr>
                  <p:cNvPr id="6226" name="Ink 6225">
                    <a:extLst>
                      <a:ext uri="{FF2B5EF4-FFF2-40B4-BE49-F238E27FC236}">
                        <a16:creationId xmlns:a16="http://schemas.microsoft.com/office/drawing/2014/main" id="{81D33DC0-A638-1543-B136-6A26C1A36C5E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3192888" y="3759807"/>
                    <a:ext cx="77172" cy="51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28" name="Ink 6227">
                    <a:extLst>
                      <a:ext uri="{FF2B5EF4-FFF2-40B4-BE49-F238E27FC236}">
                        <a16:creationId xmlns:a16="http://schemas.microsoft.com/office/drawing/2014/main" id="{D8B39B9F-8907-4344-9DBF-53406E28D1E2}"/>
                      </a:ext>
                    </a:extLst>
                  </p14:cNvPr>
                  <p14:cNvContentPartPr/>
                  <p14:nvPr/>
                </p14:nvContentPartPr>
                <p14:xfrm>
                  <a:off x="3134777" y="3827794"/>
                  <a:ext cx="25560" cy="7560"/>
                </p14:xfrm>
              </p:contentPart>
            </mc:Choice>
            <mc:Fallback xmlns="">
              <p:pic>
                <p:nvPicPr>
                  <p:cNvPr id="6228" name="Ink 6227">
                    <a:extLst>
                      <a:ext uri="{FF2B5EF4-FFF2-40B4-BE49-F238E27FC236}">
                        <a16:creationId xmlns:a16="http://schemas.microsoft.com/office/drawing/2014/main" id="{D8B39B9F-8907-4344-9DBF-53406E28D1E2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3116582" y="3809734"/>
                    <a:ext cx="6238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30" name="Ink 6229">
                    <a:extLst>
                      <a:ext uri="{FF2B5EF4-FFF2-40B4-BE49-F238E27FC236}">
                        <a16:creationId xmlns:a16="http://schemas.microsoft.com/office/drawing/2014/main" id="{15414EDA-6BB1-D144-BB85-8028CC42FBA6}"/>
                      </a:ext>
                    </a:extLst>
                  </p14:cNvPr>
                  <p14:cNvContentPartPr/>
                  <p14:nvPr/>
                </p14:nvContentPartPr>
                <p14:xfrm>
                  <a:off x="3111737" y="3778834"/>
                  <a:ext cx="100800" cy="83520"/>
                </p14:xfrm>
              </p:contentPart>
            </mc:Choice>
            <mc:Fallback xmlns="">
              <p:pic>
                <p:nvPicPr>
                  <p:cNvPr id="6230" name="Ink 6229">
                    <a:extLst>
                      <a:ext uri="{FF2B5EF4-FFF2-40B4-BE49-F238E27FC236}">
                        <a16:creationId xmlns:a16="http://schemas.microsoft.com/office/drawing/2014/main" id="{15414EDA-6BB1-D144-BB85-8028CC42FBA6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3093054" y="3760129"/>
                    <a:ext cx="137731" cy="1204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31" name="Ink 6230">
                    <a:extLst>
                      <a:ext uri="{FF2B5EF4-FFF2-40B4-BE49-F238E27FC236}">
                        <a16:creationId xmlns:a16="http://schemas.microsoft.com/office/drawing/2014/main" id="{3D42E5D5-83EE-724A-B38B-20D6C0A56173}"/>
                      </a:ext>
                    </a:extLst>
                  </p14:cNvPr>
                  <p14:cNvContentPartPr/>
                  <p14:nvPr/>
                </p14:nvContentPartPr>
                <p14:xfrm>
                  <a:off x="3076097" y="3772714"/>
                  <a:ext cx="129960" cy="137880"/>
                </p14:xfrm>
              </p:contentPart>
            </mc:Choice>
            <mc:Fallback xmlns="">
              <p:pic>
                <p:nvPicPr>
                  <p:cNvPr id="6231" name="Ink 6230">
                    <a:extLst>
                      <a:ext uri="{FF2B5EF4-FFF2-40B4-BE49-F238E27FC236}">
                        <a16:creationId xmlns:a16="http://schemas.microsoft.com/office/drawing/2014/main" id="{3D42E5D5-83EE-724A-B38B-20D6C0A56173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3057842" y="3754070"/>
                    <a:ext cx="166905" cy="1743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35" name="Ink 6234">
                    <a:extLst>
                      <a:ext uri="{FF2B5EF4-FFF2-40B4-BE49-F238E27FC236}">
                        <a16:creationId xmlns:a16="http://schemas.microsoft.com/office/drawing/2014/main" id="{E854E9C6-C6BB-3B41-8F11-EBCBB7629D8C}"/>
                      </a:ext>
                    </a:extLst>
                  </p14:cNvPr>
                  <p14:cNvContentPartPr/>
                  <p14:nvPr/>
                </p14:nvContentPartPr>
                <p14:xfrm>
                  <a:off x="3022097" y="3779194"/>
                  <a:ext cx="123840" cy="16920"/>
                </p14:xfrm>
              </p:contentPart>
            </mc:Choice>
            <mc:Fallback xmlns="">
              <p:pic>
                <p:nvPicPr>
                  <p:cNvPr id="6235" name="Ink 6234">
                    <a:extLst>
                      <a:ext uri="{FF2B5EF4-FFF2-40B4-BE49-F238E27FC236}">
                        <a16:creationId xmlns:a16="http://schemas.microsoft.com/office/drawing/2014/main" id="{E854E9C6-C6BB-3B41-8F11-EBCBB7629D8C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3003412" y="3760539"/>
                    <a:ext cx="160775" cy="537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36" name="Ink 6235">
                    <a:extLst>
                      <a:ext uri="{FF2B5EF4-FFF2-40B4-BE49-F238E27FC236}">
                        <a16:creationId xmlns:a16="http://schemas.microsoft.com/office/drawing/2014/main" id="{1B836C2D-3759-F14D-A8F1-8DEDEB04E80E}"/>
                      </a:ext>
                    </a:extLst>
                  </p14:cNvPr>
                  <p14:cNvContentPartPr/>
                  <p14:nvPr/>
                </p14:nvContentPartPr>
                <p14:xfrm>
                  <a:off x="3126137" y="3771994"/>
                  <a:ext cx="93960" cy="27360"/>
                </p14:xfrm>
              </p:contentPart>
            </mc:Choice>
            <mc:Fallback xmlns="">
              <p:pic>
                <p:nvPicPr>
                  <p:cNvPr id="6236" name="Ink 6235">
                    <a:extLst>
                      <a:ext uri="{FF2B5EF4-FFF2-40B4-BE49-F238E27FC236}">
                        <a16:creationId xmlns:a16="http://schemas.microsoft.com/office/drawing/2014/main" id="{1B836C2D-3759-F14D-A8F1-8DEDEB04E80E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3107867" y="3753320"/>
                    <a:ext cx="130935" cy="63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283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617D602-E026-4042-B83E-FAB2D5DFC35C}"/>
              </a:ext>
            </a:extLst>
          </p:cNvPr>
          <p:cNvSpPr txBox="1">
            <a:spLocks noChangeArrowheads="1"/>
          </p:cNvSpPr>
          <p:nvPr/>
        </p:nvSpPr>
        <p:spPr>
          <a:xfrm>
            <a:off x="1392237" y="198438"/>
            <a:ext cx="6192838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Multivariate Gaussian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7FE2337-95D8-544E-BEB3-B7B6C230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5231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Multivariate Gaussian pdf for the vector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0F9B07F8-573F-1341-961F-E9F324B817D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66" y="1018041"/>
            <a:ext cx="2382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181CACF-A0CF-3A4D-B892-48DF6A97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2639560"/>
            <a:ext cx="2705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column vectors, 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6E79468-7A6E-4D4F-A73E-31A56A8A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2618922"/>
            <a:ext cx="374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transpose (row) vectors, 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A7251B-026F-394C-978A-16EAEF2F67C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91" y="3530147"/>
            <a:ext cx="42973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xp_fig">
            <a:extLst>
              <a:ext uri="{FF2B5EF4-FFF2-40B4-BE49-F238E27FC236}">
                <a16:creationId xmlns:a16="http://schemas.microsoft.com/office/drawing/2014/main" id="{5250B548-EA2A-9D43-839C-147F1D0E58A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60210"/>
            <a:ext cx="5667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xp_fig">
            <a:extLst>
              <a:ext uri="{FF2B5EF4-FFF2-40B4-BE49-F238E27FC236}">
                <a16:creationId xmlns:a16="http://schemas.microsoft.com/office/drawing/2014/main" id="{14948979-DE93-854B-96A9-619ADDA35C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691947"/>
            <a:ext cx="9128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59AB88D2-36BD-7B4F-99EC-72208D58F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8549"/>
            <a:ext cx="71485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21AF4-FF51-DC4F-AF38-68C1986EA1C1}"/>
              </a:ext>
            </a:extLst>
          </p:cNvPr>
          <p:cNvSpPr txBox="1"/>
          <p:nvPr/>
        </p:nvSpPr>
        <p:spPr>
          <a:xfrm>
            <a:off x="571500" y="424717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 of each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Gaussian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standard deviation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8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50CB92-8CBC-4941-B3B7-6629852D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69" y="3110059"/>
            <a:ext cx="4055003" cy="30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D78A43-ECF0-D64C-9759-E9F7842237E1}"/>
              </a:ext>
            </a:extLst>
          </p:cNvPr>
          <p:cNvSpPr txBox="1"/>
          <p:nvPr/>
        </p:nvSpPr>
        <p:spPr>
          <a:xfrm>
            <a:off x="2300460" y="70047"/>
            <a:ext cx="6843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en.wikipedia.org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/wiki/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Multivariate_normal_distribution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2615D-28A2-574D-B2E0-F611FD0B6E6F}"/>
              </a:ext>
            </a:extLst>
          </p:cNvPr>
          <p:cNvSpPr txBox="1"/>
          <p:nvPr/>
        </p:nvSpPr>
        <p:spPr>
          <a:xfrm>
            <a:off x="1295706" y="551795"/>
            <a:ext cx="6665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Two-dimensional Gaussian distribution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91739B6-68FC-C04D-90EC-A25661D3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91" y="3259470"/>
            <a:ext cx="3756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where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ρ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cov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]/(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the correlation coefficient.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A2E4AAF-E5F2-864D-A278-F27C3C665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9" y="1277498"/>
            <a:ext cx="83693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1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95AF63-D6C2-454D-A509-19AB2F477DEC}"/>
              </a:ext>
            </a:extLst>
          </p:cNvPr>
          <p:cNvSpPr txBox="1">
            <a:spLocks noChangeArrowheads="1"/>
          </p:cNvSpPr>
          <p:nvPr/>
        </p:nvSpPr>
        <p:spPr>
          <a:xfrm>
            <a:off x="2475819" y="133020"/>
            <a:ext cx="3673475" cy="5032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Some distributions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EAF2B54-7586-6F44-92A1-C5EAB3FA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826859"/>
            <a:ext cx="749718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u="sng" dirty="0">
                <a:latin typeface="+mn-lt"/>
              </a:rPr>
              <a:t>Distribution/pdf	Example use in Particle Physics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Binomial			Branching ratio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Multinomial		Histogram with fixed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Poisson			Number of events found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Uniform			Monte Carlo method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Exponential		Decay time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Gaussian			Measurement error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Chi-square			Goodness-of-fit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Cauchy 			Mass of resonance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Landau				Ionization energy loss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Beta				Prior pdf for efficiency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Gamma			Sum of exponential variables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Student’s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+mn-lt"/>
              </a:rPr>
              <a:t>			Resolution function with adjustable tails</a:t>
            </a:r>
          </a:p>
        </p:txBody>
      </p:sp>
    </p:spTree>
    <p:extLst>
      <p:ext uri="{BB962C8B-B14F-4D97-AF65-F5344CB8AC3E}">
        <p14:creationId xmlns:p14="http://schemas.microsoft.com/office/powerpoint/2010/main" val="20930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  <a:ln>
            <a:solidFill>
              <a:srgbClr val="CC3300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</a:t>
            </a:r>
            <a:r>
              <a:rPr lang="en-US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3</a:t>
            </a:r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528" y="2041752"/>
            <a:ext cx="630493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continuous probability density functions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Cauchy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Landau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Beta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Student’s </a:t>
            </a:r>
            <a:r>
              <a:rPr lang="en-US" altLang="en-US" sz="20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74564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>
            <a:extLst>
              <a:ext uri="{FF2B5EF4-FFF2-40B4-BE49-F238E27FC236}">
                <a16:creationId xmlns:a16="http://schemas.microsoft.com/office/drawing/2014/main" id="{52A510D1-1B19-E24F-92AD-5EBC7AE677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F009BA0F-444D-C848-959C-C31F0838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6E4EF2CD-F53F-7E41-B7BF-44D037DD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F1F9C-A898-F742-B83E-A373297F64A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16A63228-2AF7-534F-A4DE-3999C9AC5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993" y="216635"/>
            <a:ext cx="49688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Chi-square (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χ</a:t>
            </a:r>
            <a:r>
              <a:rPr lang="en-GB" alt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distribution</a:t>
            </a: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2D57219E-F6DD-5D46-B134-782B136C5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805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chi-square pdf for the continuous r.v.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0) is defined by</a:t>
            </a:r>
          </a:p>
        </p:txBody>
      </p:sp>
      <p:pic>
        <p:nvPicPr>
          <p:cNvPr id="64518" name="Picture 6" descr="fig_2_7">
            <a:extLst>
              <a:ext uri="{FF2B5EF4-FFF2-40B4-BE49-F238E27FC236}">
                <a16:creationId xmlns:a16="http://schemas.microsoft.com/office/drawing/2014/main" id="{5F2B2146-57A1-AD41-9E5C-BB26F6C0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55750"/>
            <a:ext cx="32766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txp_fig">
            <a:extLst>
              <a:ext uri="{FF2B5EF4-FFF2-40B4-BE49-F238E27FC236}">
                <a16:creationId xmlns:a16="http://schemas.microsoft.com/office/drawing/2014/main" id="{30BBF1A4-5FD1-2A4A-BAB1-8A58541235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57350"/>
            <a:ext cx="4516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8">
            <a:extLst>
              <a:ext uri="{FF2B5EF4-FFF2-40B4-BE49-F238E27FC236}">
                <a16:creationId xmlns:a16="http://schemas.microsoft.com/office/drawing/2014/main" id="{D27D9EC8-E83F-DD41-B0ED-9C98691E1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565400"/>
            <a:ext cx="46410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1, 2, ... =  number of ‘degrees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freedom’ (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4521" name="Picture 9" descr="txp_fig">
            <a:extLst>
              <a:ext uri="{FF2B5EF4-FFF2-40B4-BE49-F238E27FC236}">
                <a16:creationId xmlns:a16="http://schemas.microsoft.com/office/drawing/2014/main" id="{B7AD9A82-F7E5-3249-A8B5-85FF423FDE0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584575"/>
            <a:ext cx="3192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 Box 10">
            <a:extLst>
              <a:ext uri="{FF2B5EF4-FFF2-40B4-BE49-F238E27FC236}">
                <a16:creationId xmlns:a16="http://schemas.microsoft.com/office/drawing/2014/main" id="{BCD4D26C-D807-774F-B980-BDAE1180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4306888"/>
            <a:ext cx="8069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independent Gaussian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1, ...,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means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ru-RU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64523" name="Picture 11" descr="txp_fig">
            <a:extLst>
              <a:ext uri="{FF2B5EF4-FFF2-40B4-BE49-F238E27FC236}">
                <a16:creationId xmlns:a16="http://schemas.microsoft.com/office/drawing/2014/main" id="{98326906-B98C-334C-9489-F258A4B29E8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86325"/>
            <a:ext cx="23780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4" name="Text Box 12">
            <a:extLst>
              <a:ext uri="{FF2B5EF4-FFF2-40B4-BE49-F238E27FC236}">
                <a16:creationId xmlns:a16="http://schemas.microsoft.com/office/drawing/2014/main" id="{7D7AC2FE-D383-7D44-8AD7-F13C869EC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5027613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pdf 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4525" name="Text Box 13">
            <a:extLst>
              <a:ext uri="{FF2B5EF4-FFF2-40B4-BE49-F238E27FC236}">
                <a16:creationId xmlns:a16="http://schemas.microsoft.com/office/drawing/2014/main" id="{F5B40540-2160-4949-9BD6-797DFE25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681663"/>
            <a:ext cx="81131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goodness-of-fit test variable especially in conjunction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method of least squares.</a:t>
            </a:r>
          </a:p>
        </p:txBody>
      </p:sp>
    </p:spTree>
    <p:extLst>
      <p:ext uri="{BB962C8B-B14F-4D97-AF65-F5344CB8AC3E}">
        <p14:creationId xmlns:p14="http://schemas.microsoft.com/office/powerpoint/2010/main" val="388336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3">
            <a:extLst>
              <a:ext uri="{FF2B5EF4-FFF2-40B4-BE49-F238E27FC236}">
                <a16:creationId xmlns:a16="http://schemas.microsoft.com/office/drawing/2014/main" id="{B1CE304D-E1E8-AD42-BC68-A8C81B6D6D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8" name="Footer Placeholder 4">
            <a:extLst>
              <a:ext uri="{FF2B5EF4-FFF2-40B4-BE49-F238E27FC236}">
                <a16:creationId xmlns:a16="http://schemas.microsoft.com/office/drawing/2014/main" id="{7CD7D577-6CCF-E84B-AB2F-67F39EA3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008360FB-96A3-0644-85FB-6676B5B3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DACFA0-AA3D-AE40-9CB4-FB1C0177872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64CCCE3B-F08A-0148-B86A-43C533E41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531" y="225879"/>
            <a:ext cx="62642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Cauchy (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Breit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-Wigner) distribution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B65435B2-A042-8B45-9C77-C7DB4270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747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Breit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-Wigner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</a:t>
            </a:r>
          </a:p>
        </p:txBody>
      </p:sp>
      <p:pic>
        <p:nvPicPr>
          <p:cNvPr id="65542" name="Picture 6" descr="fig_2_8">
            <a:extLst>
              <a:ext uri="{FF2B5EF4-FFF2-40B4-BE49-F238E27FC236}">
                <a16:creationId xmlns:a16="http://schemas.microsoft.com/office/drawing/2014/main" id="{E4309269-F7D4-384E-BED2-8AECC1FD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1895807"/>
            <a:ext cx="3646261" cy="320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txp_fig">
            <a:extLst>
              <a:ext uri="{FF2B5EF4-FFF2-40B4-BE49-F238E27FC236}">
                <a16:creationId xmlns:a16="http://schemas.microsoft.com/office/drawing/2014/main" id="{0B4CF606-B16F-164E-89DE-985CF4E029C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1" y="1734492"/>
            <a:ext cx="4349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 Box 8">
            <a:extLst>
              <a:ext uri="{FF2B5EF4-FFF2-40B4-BE49-F238E27FC236}">
                <a16:creationId xmlns:a16="http://schemas.microsoft.com/office/drawing/2014/main" id="{4EA998CC-D577-1749-814E-74414F2E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2684463"/>
            <a:ext cx="4169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 2,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the Cauchy pdf.)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E6AB85CE-1394-7340-8706-1B2A67294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21075"/>
            <a:ext cx="43465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well defined,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 →</a:t>
            </a:r>
            <a:r>
              <a:rPr lang="ru-RU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 (most probable value)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width at half maximum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075C39EE-180B-CD41-BDE6-094203C6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268913"/>
            <a:ext cx="693896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  mass of resonance particle, e.g. </a:t>
            </a:r>
            <a:r>
              <a:rPr lang="el-GR" altLang="en-US" sz="2400" dirty="0">
                <a:cs typeface="Times New Roman" panose="02020603050405020304" pitchFamily="18" charset="0"/>
              </a:rPr>
              <a:t>ρ</a:t>
            </a:r>
            <a:r>
              <a:rPr lang="en-US" altLang="en-US" sz="2400" dirty="0">
                <a:cs typeface="Times New Roman" panose="02020603050405020304" pitchFamily="18" charset="0"/>
              </a:rPr>
              <a:t>, K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*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cs typeface="Times New Roman" panose="02020603050405020304" pitchFamily="18" charset="0"/>
              </a:rPr>
              <a:t>φ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decay rate (inverse of mean lifetime)</a:t>
            </a:r>
          </a:p>
        </p:txBody>
      </p:sp>
    </p:spTree>
    <p:extLst>
      <p:ext uri="{BB962C8B-B14F-4D97-AF65-F5344CB8AC3E}">
        <p14:creationId xmlns:p14="http://schemas.microsoft.com/office/powerpoint/2010/main" val="3888952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>
            <a:extLst>
              <a:ext uri="{FF2B5EF4-FFF2-40B4-BE49-F238E27FC236}">
                <a16:creationId xmlns:a16="http://schemas.microsoft.com/office/drawing/2014/main" id="{2269C639-CC70-9E4C-870F-57DD5BA7A9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2" name="Footer Placeholder 4">
            <a:extLst>
              <a:ext uri="{FF2B5EF4-FFF2-40B4-BE49-F238E27FC236}">
                <a16:creationId xmlns:a16="http://schemas.microsoft.com/office/drawing/2014/main" id="{F1C58ACB-6C0A-D047-9F22-B26F27A7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73C42A81-6362-8247-A8E7-5A5D13BE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DD5B35-A52F-9647-879D-1E3687990C83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4099851F-4597-174C-BCA8-BC221A8C8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699" y="212727"/>
            <a:ext cx="4800601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49470094-D882-8141-9B0A-4A6E2620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1700"/>
            <a:ext cx="8070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charged particle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traversing a layer of matter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thickness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energy loss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the Landau pdf:</a:t>
            </a:r>
          </a:p>
        </p:txBody>
      </p:sp>
      <p:pic>
        <p:nvPicPr>
          <p:cNvPr id="66566" name="Picture 6" descr="txp_fig">
            <a:extLst>
              <a:ext uri="{FF2B5EF4-FFF2-40B4-BE49-F238E27FC236}">
                <a16:creationId xmlns:a16="http://schemas.microsoft.com/office/drawing/2014/main" id="{DF15D8F8-A409-8F40-BC33-CE7AD675222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916113"/>
            <a:ext cx="24241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txp_fig">
            <a:extLst>
              <a:ext uri="{FF2B5EF4-FFF2-40B4-BE49-F238E27FC236}">
                <a16:creationId xmlns:a16="http://schemas.microsoft.com/office/drawing/2014/main" id="{32BE0062-5889-FF46-9532-4FA4F24FE77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7650"/>
            <a:ext cx="5513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txp_fig">
            <a:extLst>
              <a:ext uri="{FF2B5EF4-FFF2-40B4-BE49-F238E27FC236}">
                <a16:creationId xmlns:a16="http://schemas.microsoft.com/office/drawing/2014/main" id="{D7265299-0F40-7046-80A2-ACB6D6A83AC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651250"/>
            <a:ext cx="42529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txp_fig">
            <a:extLst>
              <a:ext uri="{FF2B5EF4-FFF2-40B4-BE49-F238E27FC236}">
                <a16:creationId xmlns:a16="http://schemas.microsoft.com/office/drawing/2014/main" id="{23DCF266-27A7-E445-B858-B5C1A78B41D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4583113"/>
            <a:ext cx="3171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txp_fig">
            <a:extLst>
              <a:ext uri="{FF2B5EF4-FFF2-40B4-BE49-F238E27FC236}">
                <a16:creationId xmlns:a16="http://schemas.microsoft.com/office/drawing/2014/main" id="{703B1BD3-B331-8040-9D58-D5E4B923C12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578350"/>
            <a:ext cx="2286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ext Box 11">
            <a:extLst>
              <a:ext uri="{FF2B5EF4-FFF2-40B4-BE49-F238E27FC236}">
                <a16:creationId xmlns:a16="http://schemas.microsoft.com/office/drawing/2014/main" id="{84A5B184-B05C-DE4A-9047-6C3F0773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610225"/>
            <a:ext cx="79237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Landau, J. Phys. USSR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(1944) 201; see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W. Allison and J. Cobb, Ann. Rev. Nucl. Part. Sci.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(1980) 253.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AE72BA36-E1E3-4C40-A5C8-D73EDCB1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1963738"/>
            <a:ext cx="576262" cy="1366837"/>
          </a:xfrm>
          <a:prstGeom prst="rect">
            <a:avLst/>
          </a:prstGeom>
          <a:solidFill>
            <a:schemeClr val="bg1">
              <a:lumMod val="7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3" name="Line 13">
            <a:extLst>
              <a:ext uri="{FF2B5EF4-FFF2-40B4-BE49-F238E27FC236}">
                <a16:creationId xmlns:a16="http://schemas.microsoft.com/office/drawing/2014/main" id="{C064C12E-C42A-CB4D-9A61-9BCF32AB1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613" y="2611438"/>
            <a:ext cx="1295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4" name="Text Box 14">
            <a:extLst>
              <a:ext uri="{FF2B5EF4-FFF2-40B4-BE49-F238E27FC236}">
                <a16:creationId xmlns:a16="http://schemas.microsoft.com/office/drawing/2014/main" id="{CAA09D8D-81D1-C14F-B400-4DE2CA845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336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+ - + - </a:t>
            </a:r>
          </a:p>
        </p:txBody>
      </p:sp>
      <p:sp>
        <p:nvSpPr>
          <p:cNvPr id="66575" name="Text Box 15">
            <a:extLst>
              <a:ext uri="{FF2B5EF4-FFF2-40B4-BE49-F238E27FC236}">
                <a16:creationId xmlns:a16="http://schemas.microsoft.com/office/drawing/2014/main" id="{D8D5BE16-1FF4-E84C-A905-8E6DDEB4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590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- + - + </a:t>
            </a:r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42473EA4-3833-A242-9B59-B464238C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2346325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6577" name="Line 17">
            <a:extLst>
              <a:ext uri="{FF2B5EF4-FFF2-40B4-BE49-F238E27FC236}">
                <a16:creationId xmlns:a16="http://schemas.microsoft.com/office/drawing/2014/main" id="{963BEAAA-3407-8E44-B0B7-C710708A1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8" name="Line 18">
            <a:extLst>
              <a:ext uri="{FF2B5EF4-FFF2-40B4-BE49-F238E27FC236}">
                <a16:creationId xmlns:a16="http://schemas.microsoft.com/office/drawing/2014/main" id="{DA8065C7-D5E3-B14B-BD47-9D3B30A6D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13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00208C75-FA64-F14E-8189-3E71015A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3343275"/>
            <a:ext cx="343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6580" name="Line 20">
            <a:extLst>
              <a:ext uri="{FF2B5EF4-FFF2-40B4-BE49-F238E27FC236}">
                <a16:creationId xmlns:a16="http://schemas.microsoft.com/office/drawing/2014/main" id="{229583B0-EE9A-9046-BE1D-8C72262EB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800" y="35560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1" name="Line 21">
            <a:extLst>
              <a:ext uri="{FF2B5EF4-FFF2-40B4-BE49-F238E27FC236}">
                <a16:creationId xmlns:a16="http://schemas.microsoft.com/office/drawing/2014/main" id="{806EF08F-ABFF-3647-B8D1-A67F34F256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61300" y="35687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2" name="Line 22">
            <a:extLst>
              <a:ext uri="{FF2B5EF4-FFF2-40B4-BE49-F238E27FC236}">
                <a16:creationId xmlns:a16="http://schemas.microsoft.com/office/drawing/2014/main" id="{A0863EE8-8E12-084F-BD43-3F73931EF0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1600" y="2095500"/>
            <a:ext cx="393700" cy="2413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56737907-2D4C-0945-8252-1A306E98D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5" y="1711325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29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>
            <a:extLst>
              <a:ext uri="{FF2B5EF4-FFF2-40B4-BE49-F238E27FC236}">
                <a16:creationId xmlns:a16="http://schemas.microsoft.com/office/drawing/2014/main" id="{0E5EA451-44E1-B746-A714-3CBE2A47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936625"/>
            <a:ext cx="463232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Date Placeholder 3">
            <a:extLst>
              <a:ext uri="{FF2B5EF4-FFF2-40B4-BE49-F238E27FC236}">
                <a16:creationId xmlns:a16="http://schemas.microsoft.com/office/drawing/2014/main" id="{538DD0F5-BD59-7841-81CE-B5047D1E70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7" name="Footer Placeholder 4">
            <a:extLst>
              <a:ext uri="{FF2B5EF4-FFF2-40B4-BE49-F238E27FC236}">
                <a16:creationId xmlns:a16="http://schemas.microsoft.com/office/drawing/2014/main" id="{8761018E-50D2-D944-9FB1-848F799E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D60DCCB7-C003-854E-8581-0BB4A61F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EA0963-4C2B-9E42-AAC3-5FB6E112210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16F90E62-46E5-7240-B744-FB056493D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8" y="202747"/>
            <a:ext cx="46037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  (2)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0689E74E-1175-554C-8000-64D03F70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628775"/>
            <a:ext cx="283763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‘Landau tail’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all moments </a:t>
            </a:r>
            <a:r>
              <a:rPr lang="en-US" altLang="en-US" sz="2400" dirty="0">
                <a:cs typeface="Times New Roman" panose="02020603050405020304" pitchFamily="18" charset="0"/>
              </a:rPr>
              <a:t>∞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69A6DC4-5161-FA45-A78D-83B9657CE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789363"/>
            <a:ext cx="2973506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 (most probable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value) sensitive to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particle i.d.</a:t>
            </a:r>
          </a:p>
        </p:txBody>
      </p:sp>
    </p:spTree>
    <p:extLst>
      <p:ext uri="{BB962C8B-B14F-4D97-AF65-F5344CB8AC3E}">
        <p14:creationId xmlns:p14="http://schemas.microsoft.com/office/powerpoint/2010/main" val="3305294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13" descr="txp_fig">
            <a:extLst>
              <a:ext uri="{FF2B5EF4-FFF2-40B4-BE49-F238E27FC236}">
                <a16:creationId xmlns:a16="http://schemas.microsoft.com/office/drawing/2014/main" id="{531D508D-E613-0F44-9B08-8D3D425FC0A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3431"/>
            <a:ext cx="5111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09" name="Date Placeholder 3">
            <a:extLst>
              <a:ext uri="{FF2B5EF4-FFF2-40B4-BE49-F238E27FC236}">
                <a16:creationId xmlns:a16="http://schemas.microsoft.com/office/drawing/2014/main" id="{D124726D-8395-1A4A-995D-742F622EC0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88198828-F72F-6742-805C-427773B8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A3853759-1806-7043-96EA-F8919D5C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AA8933-23C0-694F-AD6A-212CFCE7345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25055AD9-5714-1447-AB58-33A69FA06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27476"/>
            <a:ext cx="33845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Beta distribution</a:t>
            </a:r>
          </a:p>
        </p:txBody>
      </p:sp>
      <p:pic>
        <p:nvPicPr>
          <p:cNvPr id="68615" name="Picture 15" descr="txp_fig">
            <a:extLst>
              <a:ext uri="{FF2B5EF4-FFF2-40B4-BE49-F238E27FC236}">
                <a16:creationId xmlns:a16="http://schemas.microsoft.com/office/drawing/2014/main" id="{A6622D35-34E7-C742-B4D3-117C73A9B6A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7" descr="txp_fig">
            <a:extLst>
              <a:ext uri="{FF2B5EF4-FFF2-40B4-BE49-F238E27FC236}">
                <a16:creationId xmlns:a16="http://schemas.microsoft.com/office/drawing/2014/main" id="{79EEB51F-AAF3-AB4E-AB11-0F92E44105A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40100"/>
            <a:ext cx="38227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 Box 18">
            <a:extLst>
              <a:ext uri="{FF2B5EF4-FFF2-40B4-BE49-F238E27FC236}">
                <a16:creationId xmlns:a16="http://schemas.microsoft.com/office/drawing/2014/main" id="{0CEDA3AF-EB16-2A40-8006-5669F2E22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4618038"/>
            <a:ext cx="39916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finite limits,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Picture 9" descr="betaDist">
            <a:extLst>
              <a:ext uri="{FF2B5EF4-FFF2-40B4-BE49-F238E27FC236}">
                <a16:creationId xmlns:a16="http://schemas.microsoft.com/office/drawing/2014/main" id="{E562CBEE-57BD-7540-BB41-248CFCEE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6" y="2061485"/>
            <a:ext cx="41052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0168C3-5521-074B-8315-3200EFE53802}"/>
              </a:ext>
            </a:extLst>
          </p:cNvPr>
          <p:cNvSpPr txBox="1"/>
          <p:nvPr/>
        </p:nvSpPr>
        <p:spPr>
          <a:xfrm>
            <a:off x="5725887" y="1240968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0 ≤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1</a:t>
            </a:r>
          </a:p>
        </p:txBody>
      </p:sp>
    </p:spTree>
    <p:extLst>
      <p:ext uri="{BB962C8B-B14F-4D97-AF65-F5344CB8AC3E}">
        <p14:creationId xmlns:p14="http://schemas.microsoft.com/office/powerpoint/2010/main" val="418354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>
            <a:extLst>
              <a:ext uri="{FF2B5EF4-FFF2-40B4-BE49-F238E27FC236}">
                <a16:creationId xmlns:a16="http://schemas.microsoft.com/office/drawing/2014/main" id="{FB0C22F2-5EB4-B242-8BDE-D4D3953C66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4" name="Footer Placeholder 4">
            <a:extLst>
              <a:ext uri="{FF2B5EF4-FFF2-40B4-BE49-F238E27FC236}">
                <a16:creationId xmlns:a16="http://schemas.microsoft.com/office/drawing/2014/main" id="{8B719DBD-0683-B740-A994-E6AB99E8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5" name="Slide Number Placeholder 5">
            <a:extLst>
              <a:ext uri="{FF2B5EF4-FFF2-40B4-BE49-F238E27FC236}">
                <a16:creationId xmlns:a16="http://schemas.microsoft.com/office/drawing/2014/main" id="{08BEE031-6256-CA43-B967-DBAE2E7A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5EF1D5-5A27-F740-AFD1-9FA0FAFE4CA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9C819D2B-ECC7-EB43-851A-387C7CAB0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193" y="164193"/>
            <a:ext cx="3813175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Gamma distribution</a:t>
            </a:r>
          </a:p>
        </p:txBody>
      </p:sp>
      <p:sp>
        <p:nvSpPr>
          <p:cNvPr id="69637" name="Text Box 7">
            <a:extLst>
              <a:ext uri="{FF2B5EF4-FFF2-40B4-BE49-F238E27FC236}">
                <a16:creationId xmlns:a16="http://schemas.microsoft.com/office/drawing/2014/main" id="{F7B1F539-1D1E-BC4F-BEB8-3AD691BF5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44900"/>
            <a:ext cx="399167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[0,∞]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e.g. sum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exponential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time until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event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Poisson process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</a:t>
            </a:r>
          </a:p>
        </p:txBody>
      </p:sp>
      <p:pic>
        <p:nvPicPr>
          <p:cNvPr id="69638" name="Picture 9" descr="txp_fig">
            <a:extLst>
              <a:ext uri="{FF2B5EF4-FFF2-40B4-BE49-F238E27FC236}">
                <a16:creationId xmlns:a16="http://schemas.microsoft.com/office/drawing/2014/main" id="{D86ACF97-14B6-6440-B297-1FADC3D363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6" y="881289"/>
            <a:ext cx="41846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0" descr="txp_fig">
            <a:extLst>
              <a:ext uri="{FF2B5EF4-FFF2-40B4-BE49-F238E27FC236}">
                <a16:creationId xmlns:a16="http://schemas.microsoft.com/office/drawing/2014/main" id="{AAF0C1DE-E69B-1F45-9882-98F150E5109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5963"/>
            <a:ext cx="1371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1" descr="txp_fig">
            <a:extLst>
              <a:ext uri="{FF2B5EF4-FFF2-40B4-BE49-F238E27FC236}">
                <a16:creationId xmlns:a16="http://schemas.microsoft.com/office/drawing/2014/main" id="{006FD947-231B-0C4F-9EA4-9C9EC3906AA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68600"/>
            <a:ext cx="15097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13" descr="gammaDist">
            <a:extLst>
              <a:ext uri="{FF2B5EF4-FFF2-40B4-BE49-F238E27FC236}">
                <a16:creationId xmlns:a16="http://schemas.microsoft.com/office/drawing/2014/main" id="{527E2B45-B018-4547-AE47-20F0223F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881413"/>
            <a:ext cx="4171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D32625-AA95-844F-BF1C-BFF30F6CD48F}"/>
              </a:ext>
            </a:extLst>
          </p:cNvPr>
          <p:cNvSpPr txBox="1"/>
          <p:nvPr/>
        </p:nvSpPr>
        <p:spPr>
          <a:xfrm>
            <a:off x="4757059" y="957936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≥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18391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>
            <a:extLst>
              <a:ext uri="{FF2B5EF4-FFF2-40B4-BE49-F238E27FC236}">
                <a16:creationId xmlns:a16="http://schemas.microsoft.com/office/drawing/2014/main" id="{3599427A-5FC0-E448-9A0A-E116ECE3F8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878DFA61-4338-4448-B208-F05791B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431B2923-68C4-C846-9C25-93B4377B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7CEB1A-E8D7-DD4B-B1C9-360893CAFE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AF0DF8BB-BF65-E440-85E8-F283DEF97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4460875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</a:t>
            </a:r>
          </a:p>
        </p:txBody>
      </p:sp>
      <p:pic>
        <p:nvPicPr>
          <p:cNvPr id="70661" name="Picture 4" descr="student">
            <a:extLst>
              <a:ext uri="{FF2B5EF4-FFF2-40B4-BE49-F238E27FC236}">
                <a16:creationId xmlns:a16="http://schemas.microsoft.com/office/drawing/2014/main" id="{6161497C-FAFC-374F-A973-D6BD6B42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492375"/>
            <a:ext cx="407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1" descr="txp_fig">
            <a:extLst>
              <a:ext uri="{FF2B5EF4-FFF2-40B4-BE49-F238E27FC236}">
                <a16:creationId xmlns:a16="http://schemas.microsoft.com/office/drawing/2014/main" id="{6B891016-684F-3B45-929D-E21071129E2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52513"/>
            <a:ext cx="51689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5" descr="txp_fig">
            <a:extLst>
              <a:ext uri="{FF2B5EF4-FFF2-40B4-BE49-F238E27FC236}">
                <a16:creationId xmlns:a16="http://schemas.microsoft.com/office/drawing/2014/main" id="{0DFF89BC-AB81-0243-996C-9982D0642BE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429000"/>
            <a:ext cx="3033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16">
            <a:extLst>
              <a:ext uri="{FF2B5EF4-FFF2-40B4-BE49-F238E27FC236}">
                <a16:creationId xmlns:a16="http://schemas.microsoft.com/office/drawing/2014/main" id="{2838BAA6-ECA9-EB46-8395-079BA6688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21175"/>
            <a:ext cx="446141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number of degrees of freedom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(not necessarily integer)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Cauchy,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Gaussian.</a:t>
            </a:r>
          </a:p>
        </p:txBody>
      </p:sp>
      <p:pic>
        <p:nvPicPr>
          <p:cNvPr id="70665" name="Picture 17" descr="txp_fig">
            <a:extLst>
              <a:ext uri="{FF2B5EF4-FFF2-40B4-BE49-F238E27FC236}">
                <a16:creationId xmlns:a16="http://schemas.microsoft.com/office/drawing/2014/main" id="{361E3ECF-5E82-334A-93AD-B7B6429A677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638425"/>
            <a:ext cx="249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47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BFF4F5-B7F4-8345-A93D-1061B2F35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61" y="4381655"/>
            <a:ext cx="4237425" cy="2193315"/>
          </a:xfrm>
          <a:prstGeom prst="rect">
            <a:avLst/>
          </a:prstGeom>
        </p:spPr>
      </p:pic>
      <p:sp>
        <p:nvSpPr>
          <p:cNvPr id="71681" name="Date Placeholder 3">
            <a:extLst>
              <a:ext uri="{FF2B5EF4-FFF2-40B4-BE49-F238E27FC236}">
                <a16:creationId xmlns:a16="http://schemas.microsoft.com/office/drawing/2014/main" id="{81EF175A-DF64-C843-8FB7-1B1A0D8F4C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9A37611E-3C20-3945-A627-39A9F8B1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50D94166-1832-9F4D-9EF7-99A62812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732CF-F024-7344-922C-F2C1EF63C2A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AD720B61-67B1-504A-81B6-A8834A7BF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6511" y="6800"/>
            <a:ext cx="5856287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 (2)</a:t>
            </a:r>
          </a:p>
        </p:txBody>
      </p:sp>
      <p:sp>
        <p:nvSpPr>
          <p:cNvPr id="71685" name="Text Box 8">
            <a:extLst>
              <a:ext uri="{FF2B5EF4-FFF2-40B4-BE49-F238E27FC236}">
                <a16:creationId xmlns:a16="http://schemas.microsoft.com/office/drawing/2014/main" id="{1FBBD797-8B99-E24C-93C6-31A3A2ACB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47" y="574899"/>
            <a:ext cx="7941020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l-GR" altLang="en-US" sz="2400" i="1" dirty="0"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degrees of freedom, then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/ (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1/2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follows Student's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l-GR" altLang="en-US" sz="2400" i="1" dirty="0"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arises in problems where one forms the ratio of a sample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to the sample standard deviation of Gaussian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Student's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provides a bell-shaped pdf with adjustable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tails, ranging from those of a Gaussian, which fall off 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quickly,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in fact already very Gauss-like for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dozen),  to the very long-tailed Cauchy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in 1908 by William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Gosset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who worked for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Guinness Brewery and published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the pseudonym “Student”.</a:t>
            </a:r>
          </a:p>
        </p:txBody>
      </p:sp>
    </p:spTree>
    <p:extLst>
      <p:ext uri="{BB962C8B-B14F-4D97-AF65-F5344CB8AC3E}">
        <p14:creationId xmlns:p14="http://schemas.microsoft.com/office/powerpoint/2010/main" val="3299909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4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4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z="1400"/>
              <a:t>G. Cowan / RHUL Physics</a:t>
            </a:r>
            <a:endParaRPr lang="en-US" sz="1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299" y="2063523"/>
            <a:ext cx="4003597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Monte Carlo method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basic ingredients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random number generators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transformation method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acceptance-rejection method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example uses</a:t>
            </a:r>
          </a:p>
        </p:txBody>
      </p:sp>
    </p:spTree>
    <p:extLst>
      <p:ext uri="{BB962C8B-B14F-4D97-AF65-F5344CB8AC3E}">
        <p14:creationId xmlns:p14="http://schemas.microsoft.com/office/powerpoint/2010/main" val="6331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528" y="2041752"/>
            <a:ext cx="55901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Continuous probability density functions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Uniform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Exponential</a:t>
            </a:r>
          </a:p>
        </p:txBody>
      </p:sp>
    </p:spTree>
    <p:extLst>
      <p:ext uri="{BB962C8B-B14F-4D97-AF65-F5344CB8AC3E}">
        <p14:creationId xmlns:p14="http://schemas.microsoft.com/office/powerpoint/2010/main" val="31432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3">
            <a:extLst>
              <a:ext uri="{FF2B5EF4-FFF2-40B4-BE49-F238E27FC236}">
                <a16:creationId xmlns:a16="http://schemas.microsoft.com/office/drawing/2014/main" id="{3C5B99D2-7D3F-B24A-BD2D-32B9B7A8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782183"/>
            <a:ext cx="8566831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it is:  a numerical technique for calculating probabilities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related quantities using sequences of random numbers.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usual steps:</a:t>
            </a:r>
          </a:p>
          <a:p>
            <a:pPr marL="457200" indent="-457200">
              <a:spcAft>
                <a:spcPct val="40000"/>
              </a:spcAft>
              <a:buAutoNum type="arabicParenBoth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sequence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, ...,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i="1" baseline="-25000" dirty="0">
                <a:solidFill>
                  <a:schemeClr val="tx1"/>
                </a:solidFill>
              </a:rPr>
              <a:t>m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and             uniform on </a:t>
            </a:r>
            <a:r>
              <a:rPr lang="en-US" altLang="en-US" dirty="0">
                <a:solidFill>
                  <a:schemeClr val="tx1"/>
                </a:solidFill>
              </a:rPr>
              <a:t>[0, 1].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 Use this to produce another sequence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, ..., </a:t>
            </a:r>
            <a:r>
              <a:rPr lang="en-US" altLang="en-US" i="1" dirty="0" err="1">
                <a:solidFill>
                  <a:schemeClr val="tx1"/>
                </a:solidFill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n</a:t>
            </a:r>
            <a:endParaRPr lang="en-US" altLang="en-US" i="1" baseline="-250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</a:rPr>
              <a:t>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and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distributed according to some pdf 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	 	 which we’re interested 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a vector).</a:t>
            </a:r>
          </a:p>
          <a:p>
            <a:r>
              <a:rPr lang="en-US" altLang="en-US" dirty="0">
                <a:solidFill>
                  <a:schemeClr val="tx1"/>
                </a:solidFill>
                <a:latin typeface="+mn-lt"/>
              </a:rPr>
              <a:t>(3)   Use the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values to estimate some property of 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),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e.g.,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        fraction of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values with </a:t>
            </a:r>
            <a:r>
              <a:rPr lang="en-US" altLang="en-US" i="1" dirty="0">
                <a:solidFill>
                  <a:schemeClr val="tx1"/>
                </a:solidFill>
              </a:rPr>
              <a:t>a</a:t>
            </a:r>
            <a:r>
              <a:rPr lang="en-US" altLang="en-US" dirty="0">
                <a:solidFill>
                  <a:schemeClr val="tx1"/>
                </a:solidFill>
              </a:rPr>
              <a:t> &lt;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&lt; </a:t>
            </a:r>
            <a:r>
              <a:rPr lang="en-US" altLang="en-US" i="1" dirty="0">
                <a:solidFill>
                  <a:schemeClr val="tx1"/>
                </a:solidFill>
              </a:rPr>
              <a:t>b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gives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→ 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MC calculation = integration (at least formally)</a:t>
            </a:r>
          </a:p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MC generated values = ‘simulated data’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→ 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use for testing statistical procedures</a:t>
            </a:r>
          </a:p>
        </p:txBody>
      </p:sp>
      <p:sp>
        <p:nvSpPr>
          <p:cNvPr id="7169" name="Date Placeholder 3">
            <a:extLst>
              <a:ext uri="{FF2B5EF4-FFF2-40B4-BE49-F238E27FC236}">
                <a16:creationId xmlns:a16="http://schemas.microsoft.com/office/drawing/2014/main" id="{67E38527-B0B3-014C-900D-43E5418CD8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EFA71DED-F989-A249-9895-541ADD44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BE9B324D-3DBA-7F49-A320-11DA4632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2570D92-668A-D344-9FB7-5A6878707EDE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2" name="Picture 2" descr="txp_fig">
            <a:extLst>
              <a:ext uri="{FF2B5EF4-FFF2-40B4-BE49-F238E27FC236}">
                <a16:creationId xmlns:a16="http://schemas.microsoft.com/office/drawing/2014/main" id="{80F58F74-9944-BF41-827F-F067FC66B4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45" y="4752293"/>
            <a:ext cx="128905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4">
            <a:extLst>
              <a:ext uri="{FF2B5EF4-FFF2-40B4-BE49-F238E27FC236}">
                <a16:creationId xmlns:a16="http://schemas.microsoft.com/office/drawing/2014/main" id="{43B58E8E-EF61-3A4D-8621-8B7F5B202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24445"/>
            <a:ext cx="4370388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Monte Carlo method</a:t>
            </a:r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22FBE897-BDBE-9749-9979-2201EF66B0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4600" y="2032000"/>
            <a:ext cx="0" cy="67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8CC5A210-7A28-C141-84F7-9AA781984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7300" y="2717800"/>
            <a:ext cx="73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pic>
        <p:nvPicPr>
          <p:cNvPr id="7177" name="Picture 9" descr="txp_fig">
            <a:extLst>
              <a:ext uri="{FF2B5EF4-FFF2-40B4-BE49-F238E27FC236}">
                <a16:creationId xmlns:a16="http://schemas.microsoft.com/office/drawing/2014/main" id="{6989E092-D817-F448-8E75-F5D2F0CD29C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686050"/>
            <a:ext cx="100012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txp_fig">
            <a:extLst>
              <a:ext uri="{FF2B5EF4-FFF2-40B4-BE49-F238E27FC236}">
                <a16:creationId xmlns:a16="http://schemas.microsoft.com/office/drawing/2014/main" id="{38E71166-7B71-C940-8A6C-7ED1A4F4679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1760538"/>
            <a:ext cx="3841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txp_fig">
            <a:extLst>
              <a:ext uri="{FF2B5EF4-FFF2-40B4-BE49-F238E27FC236}">
                <a16:creationId xmlns:a16="http://schemas.microsoft.com/office/drawing/2014/main" id="{1C41D65D-30A9-9547-ADCD-1A50F9880F9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2824163"/>
            <a:ext cx="10001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txp_fig">
            <a:extLst>
              <a:ext uri="{FF2B5EF4-FFF2-40B4-BE49-F238E27FC236}">
                <a16:creationId xmlns:a16="http://schemas.microsoft.com/office/drawing/2014/main" id="{3B41BD0F-C2A7-1943-AA14-FBEB89DC6FD4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28352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13">
            <a:extLst>
              <a:ext uri="{FF2B5EF4-FFF2-40B4-BE49-F238E27FC236}">
                <a16:creationId xmlns:a16="http://schemas.microsoft.com/office/drawing/2014/main" id="{3D3F82F5-EA4D-4849-92B7-CC8955351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2273300"/>
            <a:ext cx="469900" cy="444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38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Date Placeholder 3">
            <a:extLst>
              <a:ext uri="{FF2B5EF4-FFF2-40B4-BE49-F238E27FC236}">
                <a16:creationId xmlns:a16="http://schemas.microsoft.com/office/drawing/2014/main" id="{A8807782-BFAB-FA47-A9BE-1678FBCEA6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8194" name="Footer Placeholder 4">
            <a:extLst>
              <a:ext uri="{FF2B5EF4-FFF2-40B4-BE49-F238E27FC236}">
                <a16:creationId xmlns:a16="http://schemas.microsoft.com/office/drawing/2014/main" id="{0547A46D-9A79-9648-BB3B-CAD12B27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8195" name="Slide Number Placeholder 5">
            <a:extLst>
              <a:ext uri="{FF2B5EF4-FFF2-40B4-BE49-F238E27FC236}">
                <a16:creationId xmlns:a16="http://schemas.microsoft.com/office/drawing/2014/main" id="{5D6D7D71-28F2-7047-91D4-141B4F6E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903A0BF-BA9C-9C41-89C8-FDED1AB9414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16A5899E-8E5D-BA4A-AB32-9B673ADAE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3685" y="182026"/>
            <a:ext cx="6015944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Random number generators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05C76D6C-009B-CB46-81A4-3E693A894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016938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Goal:  generate uniformly distributed values in </a:t>
            </a:r>
            <a:r>
              <a:rPr lang="en-US" altLang="en-US" dirty="0">
                <a:solidFill>
                  <a:srgbClr val="0070C0"/>
                </a:solidFill>
              </a:rPr>
              <a:t>[0, 1].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Toss coin for e.g. 32 bit number... (too tiring).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→ 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‘random number generator’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      	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computer algorithm to generate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, ..., </a:t>
            </a:r>
            <a:r>
              <a:rPr lang="en-US" altLang="en-US" i="1" dirty="0" err="1">
                <a:solidFill>
                  <a:schemeClr val="tx1"/>
                </a:solidFill>
              </a:rPr>
              <a:t>r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n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Example:  multiplicative linear congruential generator (MLCG)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n</a:t>
            </a:r>
            <a:r>
              <a:rPr lang="en-US" altLang="en-US" i="1" baseline="-25000" dirty="0">
                <a:solidFill>
                  <a:schemeClr val="tx1"/>
                </a:solidFill>
              </a:rPr>
              <a:t>i</a:t>
            </a:r>
            <a:r>
              <a:rPr lang="en-US" altLang="en-US" baseline="-25000" dirty="0">
                <a:solidFill>
                  <a:schemeClr val="tx1"/>
                </a:solidFill>
              </a:rPr>
              <a:t>+1</a:t>
            </a:r>
            <a:r>
              <a:rPr lang="en-US" altLang="en-US" dirty="0">
                <a:solidFill>
                  <a:schemeClr val="tx1"/>
                </a:solidFill>
              </a:rPr>
              <a:t> = (</a:t>
            </a:r>
            <a:r>
              <a:rPr lang="en-US" altLang="en-US" i="1" dirty="0">
                <a:solidFill>
                  <a:schemeClr val="tx1"/>
                </a:solidFill>
              </a:rPr>
              <a:t>a </a:t>
            </a:r>
            <a:r>
              <a:rPr lang="en-US" altLang="en-US" i="1" dirty="0" err="1">
                <a:solidFill>
                  <a:schemeClr val="tx1"/>
                </a:solidFill>
              </a:rPr>
              <a:t>n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) mod </a:t>
            </a:r>
            <a:r>
              <a:rPr lang="en-US" altLang="en-US" i="1" dirty="0">
                <a:solidFill>
                  <a:schemeClr val="tx1"/>
                </a:solidFill>
              </a:rPr>
              <a:t>m</a:t>
            </a:r>
            <a:r>
              <a:rPr lang="en-US" altLang="en-US" dirty="0">
                <a:solidFill>
                  <a:schemeClr val="tx1"/>
                </a:solidFill>
              </a:rPr>
              <a:t> ,   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where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 err="1">
                <a:solidFill>
                  <a:schemeClr val="tx1"/>
                </a:solidFill>
              </a:rPr>
              <a:t>n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integer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a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multiplier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m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modulus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n</a:t>
            </a:r>
            <a:r>
              <a:rPr lang="en-US" altLang="en-US" baseline="-25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seed (initial value)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N.B.</a:t>
            </a:r>
            <a:r>
              <a:rPr lang="en-US" altLang="en-US" dirty="0">
                <a:solidFill>
                  <a:srgbClr val="0070C0"/>
                </a:solidFill>
              </a:rPr>
              <a:t>  mod =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modulus (remainder), e.g.</a:t>
            </a:r>
            <a:r>
              <a:rPr lang="en-US" altLang="en-US" dirty="0">
                <a:solidFill>
                  <a:srgbClr val="0070C0"/>
                </a:solidFill>
              </a:rPr>
              <a:t>   27 mod 5 = 2.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This rule produces a sequence of numbers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2378589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ate Placeholder 3">
            <a:extLst>
              <a:ext uri="{FF2B5EF4-FFF2-40B4-BE49-F238E27FC236}">
                <a16:creationId xmlns:a16="http://schemas.microsoft.com/office/drawing/2014/main" id="{E698423B-AB1A-0B41-BF04-A09D57BBE4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ACB9382C-1776-3446-96D3-3B81A4F0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6DA06E52-47AD-0247-A11C-E39EEA39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77F5E34-283F-5148-8F96-3B307B06DFC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0920115C-A70A-3349-A0A2-F43D0A4AE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713" y="333375"/>
            <a:ext cx="5591175" cy="35877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Random number generators  (2)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752C1C0F-6C21-AA41-A5DF-5FCAC52FE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57263"/>
            <a:ext cx="661591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The sequence is (unfortunately) periodic!</a:t>
            </a:r>
          </a:p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	Example (see Brandt Ch 4):  </a:t>
            </a:r>
            <a:r>
              <a:rPr lang="en-US" altLang="en-US" i="1" dirty="0">
                <a:solidFill>
                  <a:srgbClr val="0070C0"/>
                </a:solidFill>
              </a:rPr>
              <a:t>a</a:t>
            </a:r>
            <a:r>
              <a:rPr lang="en-US" altLang="en-US" dirty="0">
                <a:solidFill>
                  <a:srgbClr val="0070C0"/>
                </a:solidFill>
              </a:rPr>
              <a:t> = 3,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= 7,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 = 1</a:t>
            </a:r>
          </a:p>
        </p:txBody>
      </p:sp>
      <p:pic>
        <p:nvPicPr>
          <p:cNvPr id="9222" name="Picture 6" descr="txp_fig">
            <a:extLst>
              <a:ext uri="{FF2B5EF4-FFF2-40B4-BE49-F238E27FC236}">
                <a16:creationId xmlns:a16="http://schemas.microsoft.com/office/drawing/2014/main" id="{4F95778C-EE6B-9B44-A75C-BB81B1E477C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35175"/>
            <a:ext cx="324167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1B9D3824-FEA7-D34C-A790-CA84F63AF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221163"/>
            <a:ext cx="2853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← 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sequence repeats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AD020EAB-3F06-974B-8859-5A6837F87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97425"/>
            <a:ext cx="8342348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Choose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a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to obtain long period (maximum </a:t>
            </a:r>
            <a:r>
              <a:rPr lang="en-US" altLang="en-US" dirty="0">
                <a:solidFill>
                  <a:srgbClr val="0070C0"/>
                </a:solidFill>
              </a:rPr>
              <a:t>=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1);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usually 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close to the largest integer that can represented in the computer.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Only use a subset of a single period of the sequence.</a:t>
            </a:r>
          </a:p>
        </p:txBody>
      </p:sp>
    </p:spTree>
    <p:extLst>
      <p:ext uri="{BB962C8B-B14F-4D97-AF65-F5344CB8AC3E}">
        <p14:creationId xmlns:p14="http://schemas.microsoft.com/office/powerpoint/2010/main" val="1499510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Date Placeholder 3">
            <a:extLst>
              <a:ext uri="{FF2B5EF4-FFF2-40B4-BE49-F238E27FC236}">
                <a16:creationId xmlns:a16="http://schemas.microsoft.com/office/drawing/2014/main" id="{88794745-0622-9B4A-B505-089126F2E9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AB3B4D20-3E56-4D40-8F91-07C91B3D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7B642B1A-451C-5543-ACB4-CAAF2D7E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15DD991-EFE9-4646-B199-2E28023E2022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D2D312FB-3F82-1543-BA78-11AE10F72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7342"/>
            <a:ext cx="55911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Random number generators  (3)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842497CA-B979-C749-A9B0-BE43549E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880" y="722048"/>
            <a:ext cx="8087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in </a:t>
            </a:r>
            <a:r>
              <a:rPr lang="en-US" altLang="en-US" dirty="0">
                <a:solidFill>
                  <a:srgbClr val="0070C0"/>
                </a:solidFill>
              </a:rPr>
              <a:t>[0, 1]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are they independent and uniform?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FD4767B8-1855-3C45-8B1A-5E6A7E6AA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208088"/>
            <a:ext cx="766306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a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the </a:t>
            </a:r>
            <a:r>
              <a:rPr lang="en-US" altLang="en-US" i="1" dirty="0" err="1">
                <a:solidFill>
                  <a:srgbClr val="0070C0"/>
                </a:solidFill>
              </a:rPr>
              <a:t>r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 various tests of randomness: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 distribution in </a:t>
            </a:r>
            <a:r>
              <a:rPr lang="en-US" altLang="en-US" dirty="0">
                <a:solidFill>
                  <a:schemeClr val="tx1"/>
                </a:solidFill>
              </a:rPr>
              <a:t>[0, 1],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values independent (no correlations between pairs),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L’Ecuyer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ACM 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(1988) 742 suggests</a:t>
            </a:r>
          </a:p>
          <a:p>
            <a:pPr>
              <a:spcAft>
                <a:spcPct val="20000"/>
              </a:spcAft>
            </a:pPr>
            <a:endParaRPr lang="en-US" altLang="en-US" dirty="0">
              <a:solidFill>
                <a:srgbClr val="0070C0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</a:rPr>
              <a:t>    </a:t>
            </a:r>
            <a:r>
              <a:rPr lang="en-US" altLang="en-US" i="1" dirty="0">
                <a:solidFill>
                  <a:schemeClr val="tx1"/>
                </a:solidFill>
              </a:rPr>
              <a:t>a</a:t>
            </a:r>
            <a:r>
              <a:rPr lang="en-US" altLang="en-US" dirty="0">
                <a:solidFill>
                  <a:schemeClr val="tx1"/>
                </a:solidFill>
              </a:rPr>
              <a:t> = 40692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    </a:t>
            </a:r>
            <a:r>
              <a:rPr lang="en-US" altLang="en-US" i="1" dirty="0">
                <a:solidFill>
                  <a:schemeClr val="tx1"/>
                </a:solidFill>
              </a:rPr>
              <a:t>m</a:t>
            </a:r>
            <a:r>
              <a:rPr lang="en-US" altLang="en-US" dirty="0">
                <a:solidFill>
                  <a:schemeClr val="tx1"/>
                </a:solidFill>
              </a:rPr>
              <a:t> = 2147483399</a:t>
            </a:r>
          </a:p>
        </p:txBody>
      </p:sp>
      <p:pic>
        <p:nvPicPr>
          <p:cNvPr id="10248" name="Picture 8" descr="rhist">
            <a:extLst>
              <a:ext uri="{FF2B5EF4-FFF2-40B4-BE49-F238E27FC236}">
                <a16:creationId xmlns:a16="http://schemas.microsoft.com/office/drawing/2014/main" id="{7D23E206-324A-9E4C-B12F-B357CF64E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62313"/>
            <a:ext cx="239553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rscatter">
            <a:extLst>
              <a:ext uri="{FF2B5EF4-FFF2-40B4-BE49-F238E27FC236}">
                <a16:creationId xmlns:a16="http://schemas.microsoft.com/office/drawing/2014/main" id="{A08176BA-05B2-3440-8B81-2D3B60B5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89288"/>
            <a:ext cx="234950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0">
            <a:extLst>
              <a:ext uri="{FF2B5EF4-FFF2-40B4-BE49-F238E27FC236}">
                <a16:creationId xmlns:a16="http://schemas.microsoft.com/office/drawing/2014/main" id="{70AD6C29-00A2-034A-94FC-7F30D052A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45" y="5402944"/>
            <a:ext cx="85256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 better generators available, e.g.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</a:rPr>
              <a:t>TRandom3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Mersenne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twister algorithm, period</a:t>
            </a:r>
            <a:r>
              <a:rPr lang="en-US" altLang="en-US" dirty="0">
                <a:solidFill>
                  <a:srgbClr val="0070C0"/>
                </a:solidFill>
              </a:rPr>
              <a:t> = 2</a:t>
            </a:r>
            <a:r>
              <a:rPr lang="en-US" altLang="en-US" baseline="30000" dirty="0">
                <a:solidFill>
                  <a:srgbClr val="0070C0"/>
                </a:solidFill>
              </a:rPr>
              <a:t>19937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 - </a:t>
            </a:r>
            <a:r>
              <a:rPr lang="en-US" altLang="en-US" dirty="0">
                <a:solidFill>
                  <a:srgbClr val="0070C0"/>
                </a:solidFill>
              </a:rPr>
              <a:t>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“Mersenne prime”).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F. James, Comp. Phys. Comm. 60 (1990) 111; Brandt Ch. 4.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FEB8E-9744-9F4A-A30B-C4D7759658D7}"/>
              </a:ext>
            </a:extLst>
          </p:cNvPr>
          <p:cNvSpPr/>
          <p:nvPr/>
        </p:nvSpPr>
        <p:spPr>
          <a:xfrm>
            <a:off x="5819494" y="3189288"/>
            <a:ext cx="211192" cy="315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4B714D-E088-9945-B8E4-B8488B200B6A}"/>
              </a:ext>
            </a:extLst>
          </p:cNvPr>
          <p:cNvSpPr/>
          <p:nvPr/>
        </p:nvSpPr>
        <p:spPr>
          <a:xfrm>
            <a:off x="7973050" y="5230140"/>
            <a:ext cx="406454" cy="223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A0F365-43FA-A94D-8203-04570DC57B3D}"/>
              </a:ext>
            </a:extLst>
          </p:cNvPr>
          <p:cNvSpPr txBox="1"/>
          <p:nvPr/>
        </p:nvSpPr>
        <p:spPr>
          <a:xfrm rot="16200000">
            <a:off x="5565875" y="3116411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BBB47-F5AA-3641-984B-29824911EF40}"/>
              </a:ext>
            </a:extLst>
          </p:cNvPr>
          <p:cNvSpPr txBox="1"/>
          <p:nvPr/>
        </p:nvSpPr>
        <p:spPr>
          <a:xfrm>
            <a:off x="7902206" y="5031965"/>
            <a:ext cx="3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2FAB23-0547-274B-936E-04E4AA34B4F2}"/>
              </a:ext>
            </a:extLst>
          </p:cNvPr>
          <p:cNvSpPr/>
          <p:nvPr/>
        </p:nvSpPr>
        <p:spPr>
          <a:xfrm>
            <a:off x="4477631" y="5277877"/>
            <a:ext cx="406454" cy="223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8277C-7C6A-D645-BA2A-1AAFEBEB60C2}"/>
              </a:ext>
            </a:extLst>
          </p:cNvPr>
          <p:cNvSpPr txBox="1"/>
          <p:nvPr/>
        </p:nvSpPr>
        <p:spPr>
          <a:xfrm>
            <a:off x="4521485" y="5108527"/>
            <a:ext cx="3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FC6225-2A85-DD42-A967-A492DAD1CBCD}"/>
              </a:ext>
            </a:extLst>
          </p:cNvPr>
          <p:cNvSpPr/>
          <p:nvPr/>
        </p:nvSpPr>
        <p:spPr>
          <a:xfrm>
            <a:off x="3276600" y="3232832"/>
            <a:ext cx="211192" cy="315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576F02-AF8F-FF41-B064-385BC97063BE}"/>
              </a:ext>
            </a:extLst>
          </p:cNvPr>
          <p:cNvSpPr txBox="1"/>
          <p:nvPr/>
        </p:nvSpPr>
        <p:spPr>
          <a:xfrm rot="16200000">
            <a:off x="2954542" y="319816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63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3">
            <a:extLst>
              <a:ext uri="{FF2B5EF4-FFF2-40B4-BE49-F238E27FC236}">
                <a16:creationId xmlns:a16="http://schemas.microsoft.com/office/drawing/2014/main" id="{36F943C1-C0E6-3C44-8215-6B761021ABF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7BF7C54C-BCB9-ED4A-B7D1-647667EC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B7CFCFB0-2B81-754B-AEB2-0605341A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7348276-D9D5-454B-8A12-9C57ECAB7EC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4DFB6C46-BC31-FA4A-B6E2-76A0B961E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3567" y="147638"/>
            <a:ext cx="4799013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transformation method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624294B6-DEE6-5944-9026-0F0635DCE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836613"/>
            <a:ext cx="7440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,..., </a:t>
            </a:r>
            <a:r>
              <a:rPr lang="en-US" altLang="en-US" i="1" dirty="0" err="1">
                <a:solidFill>
                  <a:srgbClr val="0070C0"/>
                </a:solidFill>
              </a:rPr>
              <a:t>r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 in</a:t>
            </a:r>
            <a:r>
              <a:rPr lang="en-US" altLang="en-US" dirty="0">
                <a:solidFill>
                  <a:srgbClr val="0070C0"/>
                </a:solidFill>
              </a:rPr>
              <a:t> [0, 1],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,...,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endParaRPr lang="en-US" altLang="en-US" i="1" baseline="-25000" dirty="0">
              <a:solidFill>
                <a:srgbClr val="0070C0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follow 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finding a suitable transformation 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dirty="0">
                <a:solidFill>
                  <a:srgbClr val="0070C0"/>
                </a:solidFill>
              </a:rPr>
              <a:t>).</a:t>
            </a:r>
          </a:p>
        </p:txBody>
      </p:sp>
      <p:pic>
        <p:nvPicPr>
          <p:cNvPr id="11270" name="Picture 6" descr="f_of_x">
            <a:extLst>
              <a:ext uri="{FF2B5EF4-FFF2-40B4-BE49-F238E27FC236}">
                <a16:creationId xmlns:a16="http://schemas.microsoft.com/office/drawing/2014/main" id="{5AB2C42B-001D-734D-9448-66B41632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1827213"/>
            <a:ext cx="2916238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g_of_r">
            <a:extLst>
              <a:ext uri="{FF2B5EF4-FFF2-40B4-BE49-F238E27FC236}">
                <a16:creationId xmlns:a16="http://schemas.microsoft.com/office/drawing/2014/main" id="{01DAC654-90A9-7F41-A0A9-44E2403D2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827213"/>
            <a:ext cx="28606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>
            <a:extLst>
              <a:ext uri="{FF2B5EF4-FFF2-40B4-BE49-F238E27FC236}">
                <a16:creationId xmlns:a16="http://schemas.microsoft.com/office/drawing/2014/main" id="{C1683B52-E4C9-574B-91BD-8145E2066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4292600"/>
            <a:ext cx="124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11273" name="Picture 9" descr="txp_fig">
            <a:extLst>
              <a:ext uri="{FF2B5EF4-FFF2-40B4-BE49-F238E27FC236}">
                <a16:creationId xmlns:a16="http://schemas.microsoft.com/office/drawing/2014/main" id="{BEB5B497-3D44-B44A-BF7F-887DF7E19C5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414838"/>
            <a:ext cx="332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0">
            <a:extLst>
              <a:ext uri="{FF2B5EF4-FFF2-40B4-BE49-F238E27FC236}">
                <a16:creationId xmlns:a16="http://schemas.microsoft.com/office/drawing/2014/main" id="{0D3107F3-B28D-F24A-A284-575429B87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4940300"/>
            <a:ext cx="56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</a:t>
            </a:r>
          </a:p>
        </p:txBody>
      </p:sp>
      <p:pic>
        <p:nvPicPr>
          <p:cNvPr id="11275" name="Picture 11" descr="txp_fig">
            <a:extLst>
              <a:ext uri="{FF2B5EF4-FFF2-40B4-BE49-F238E27FC236}">
                <a16:creationId xmlns:a16="http://schemas.microsoft.com/office/drawing/2014/main" id="{34DFBBAF-4814-4F48-B650-D3D78370591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868863"/>
            <a:ext cx="606901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12">
            <a:extLst>
              <a:ext uri="{FF2B5EF4-FFF2-40B4-BE49-F238E27FC236}">
                <a16:creationId xmlns:a16="http://schemas.microsoft.com/office/drawing/2014/main" id="{3D4C78A1-2020-6643-A16A-53AA2B1A8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754688"/>
            <a:ext cx="199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      set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B371F56D-6CC5-0248-AF6C-AC367D8DA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754688"/>
            <a:ext cx="2547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2A782161-A8FC-F34E-B253-D9F1D08E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661025"/>
            <a:ext cx="4967288" cy="7207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pic>
        <p:nvPicPr>
          <p:cNvPr id="11279" name="Picture 15" descr="txp_fig">
            <a:extLst>
              <a:ext uri="{FF2B5EF4-FFF2-40B4-BE49-F238E27FC236}">
                <a16:creationId xmlns:a16="http://schemas.microsoft.com/office/drawing/2014/main" id="{72BD8CC1-F76C-654A-B646-9D79CE3BB4D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5881688"/>
            <a:ext cx="1219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63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Date Placeholder 3">
            <a:extLst>
              <a:ext uri="{FF2B5EF4-FFF2-40B4-BE49-F238E27FC236}">
                <a16:creationId xmlns:a16="http://schemas.microsoft.com/office/drawing/2014/main" id="{FB0D854F-2954-2A4B-B7E9-7AD211FBC30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EDA957BA-6EEC-9345-8C7E-C87C0560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5E537944-DAC4-3A48-8A6C-2E270443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EBEDF4F-3960-D54D-A0DC-C2CD1EA82C0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27911531-0D64-1949-BACA-02C31DEC0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201613"/>
            <a:ext cx="6743700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the transformation method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873BD14A-E455-8545-B77A-249B7CD28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27113"/>
            <a:ext cx="2244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 pdf:</a:t>
            </a:r>
          </a:p>
        </p:txBody>
      </p:sp>
      <p:pic>
        <p:nvPicPr>
          <p:cNvPr id="12294" name="Picture 6" descr="txp_fig">
            <a:extLst>
              <a:ext uri="{FF2B5EF4-FFF2-40B4-BE49-F238E27FC236}">
                <a16:creationId xmlns:a16="http://schemas.microsoft.com/office/drawing/2014/main" id="{1EFC23BF-7B7A-7848-80E9-EDC764FC47C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52500"/>
            <a:ext cx="3875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>
            <a:extLst>
              <a:ext uri="{FF2B5EF4-FFF2-40B4-BE49-F238E27FC236}">
                <a16:creationId xmlns:a16="http://schemas.microsoft.com/office/drawing/2014/main" id="{3C070F0C-42FD-8D42-AB1E-22F86D0E0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008188"/>
            <a:ext cx="582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83BAA96D-989F-EC4D-BC4E-7B25A8A02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2035175"/>
            <a:ext cx="2560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B3FE9826-7FF1-9A4D-AAD2-3274D36E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9448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→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2EC494EC-5B43-3D41-BD80-0744FA2B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2924175"/>
            <a:ext cx="1585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 too.)</a:t>
            </a:r>
          </a:p>
        </p:txBody>
      </p:sp>
      <p:pic>
        <p:nvPicPr>
          <p:cNvPr id="12299" name="Picture 11" descr="txp_fig">
            <a:extLst>
              <a:ext uri="{FF2B5EF4-FFF2-40B4-BE49-F238E27FC236}">
                <a16:creationId xmlns:a16="http://schemas.microsoft.com/office/drawing/2014/main" id="{5A0DC33A-6F80-B942-9FF8-616CAA0863C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3054350"/>
            <a:ext cx="28257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txp_fig">
            <a:extLst>
              <a:ext uri="{FF2B5EF4-FFF2-40B4-BE49-F238E27FC236}">
                <a16:creationId xmlns:a16="http://schemas.microsoft.com/office/drawing/2014/main" id="{9F2BDEF8-A24D-FB4E-AAD7-A1DF350C3F0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4350"/>
            <a:ext cx="22034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exp_random">
            <a:extLst>
              <a:ext uri="{FF2B5EF4-FFF2-40B4-BE49-F238E27FC236}">
                <a16:creationId xmlns:a16="http://schemas.microsoft.com/office/drawing/2014/main" id="{0B8916A1-E525-C34A-B4A4-420CBBCB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97300"/>
            <a:ext cx="4681538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txp_fig">
            <a:extLst>
              <a:ext uri="{FF2B5EF4-FFF2-40B4-BE49-F238E27FC236}">
                <a16:creationId xmlns:a16="http://schemas.microsoft.com/office/drawing/2014/main" id="{FC9C9008-0F29-6B4F-920F-3D74A7FBCDF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14525"/>
            <a:ext cx="2628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8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3">
            <a:extLst>
              <a:ext uri="{FF2B5EF4-FFF2-40B4-BE49-F238E27FC236}">
                <a16:creationId xmlns:a16="http://schemas.microsoft.com/office/drawing/2014/main" id="{CA266363-71CB-6B4A-8D3B-D3E33C559E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467C23F8-7DC8-334F-8485-5968670F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6E113780-FF2C-9944-9EBB-AC242BF0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6C1E5A7-40EF-D643-B3DA-1363C5892ADA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39A54CF6-D83C-5B45-9135-12CDF2563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7137" y="183357"/>
            <a:ext cx="6186488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acceptance-rejection method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2D5FB11A-D942-5444-9A82-9BB5D64EC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844675"/>
            <a:ext cx="3252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Enclose the pdf in a box:</a:t>
            </a:r>
          </a:p>
        </p:txBody>
      </p:sp>
      <p:pic>
        <p:nvPicPr>
          <p:cNvPr id="13318" name="Picture 6" descr="fig_3_1">
            <a:extLst>
              <a:ext uri="{FF2B5EF4-FFF2-40B4-BE49-F238E27FC236}">
                <a16:creationId xmlns:a16="http://schemas.microsoft.com/office/drawing/2014/main" id="{E57CA032-1C2D-854A-BF46-A8A9AE7C4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312896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3D6A70B6-11DC-BD4A-90CF-CFA877011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810000"/>
            <a:ext cx="764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 Generate a random number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uniform in </a:t>
            </a:r>
            <a:r>
              <a:rPr lang="en-US" altLang="en-US" dirty="0">
                <a:solidFill>
                  <a:schemeClr val="tx1"/>
                </a:solidFill>
              </a:rPr>
              <a:t>[</a:t>
            </a:r>
            <a:r>
              <a:rPr lang="en-US" altLang="en-US" i="1" dirty="0" err="1">
                <a:solidFill>
                  <a:schemeClr val="tx1"/>
                </a:solidFill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</a:rPr>
              <a:t>min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i="1" dirty="0" err="1">
                <a:solidFill>
                  <a:schemeClr val="tx1"/>
                </a:solidFill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</a:rPr>
              <a:t>max</a:t>
            </a:r>
            <a:r>
              <a:rPr lang="en-US" altLang="en-US" dirty="0">
                <a:solidFill>
                  <a:schemeClr val="tx1"/>
                </a:solidFill>
              </a:rPr>
              <a:t>],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6F89F4B5-652E-6A47-A299-B1635E988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267200"/>
            <a:ext cx="285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uniform in </a:t>
            </a:r>
            <a:r>
              <a:rPr lang="en-US" altLang="en-US" dirty="0">
                <a:solidFill>
                  <a:schemeClr val="tx1"/>
                </a:solidFill>
              </a:rPr>
              <a:t>[0,1].</a:t>
            </a:r>
          </a:p>
        </p:txBody>
      </p:sp>
      <p:pic>
        <p:nvPicPr>
          <p:cNvPr id="13321" name="Picture 9" descr="txp_fig">
            <a:extLst>
              <a:ext uri="{FF2B5EF4-FFF2-40B4-BE49-F238E27FC236}">
                <a16:creationId xmlns:a16="http://schemas.microsoft.com/office/drawing/2014/main" id="{C061A6CA-B1E4-2743-AC21-8C2A63503E5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4360863"/>
            <a:ext cx="39131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0">
            <a:extLst>
              <a:ext uri="{FF2B5EF4-FFF2-40B4-BE49-F238E27FC236}">
                <a16:creationId xmlns:a16="http://schemas.microsoft.com/office/drawing/2014/main" id="{A8A03580-D8A9-C24E-8793-7CC6FD429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4843463"/>
            <a:ext cx="7902291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 Generate a 2nd independent random number </a:t>
            </a:r>
            <a:r>
              <a:rPr lang="en-US" altLang="en-US" i="1" dirty="0">
                <a:solidFill>
                  <a:schemeClr val="tx1"/>
                </a:solidFill>
              </a:rPr>
              <a:t>u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uniformly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distributed between 0 and 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baseline="-25000" dirty="0">
                <a:solidFill>
                  <a:schemeClr val="tx1"/>
                </a:solidFill>
              </a:rPr>
              <a:t>max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</a:t>
            </a:r>
          </a:p>
        </p:txBody>
      </p:sp>
      <p:pic>
        <p:nvPicPr>
          <p:cNvPr id="13323" name="Picture 11" descr="txp_fig">
            <a:extLst>
              <a:ext uri="{FF2B5EF4-FFF2-40B4-BE49-F238E27FC236}">
                <a16:creationId xmlns:a16="http://schemas.microsoft.com/office/drawing/2014/main" id="{9C07DC61-F8E5-7D4A-9CC0-77B678E79A1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95913"/>
            <a:ext cx="16637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12">
            <a:extLst>
              <a:ext uri="{FF2B5EF4-FFF2-40B4-BE49-F238E27FC236}">
                <a16:creationId xmlns:a16="http://schemas.microsoft.com/office/drawing/2014/main" id="{37736FEF-FA10-364D-8828-C2138B5E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773738"/>
            <a:ext cx="7278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  If </a:t>
            </a:r>
            <a:r>
              <a:rPr lang="en-US" altLang="en-US" i="1" dirty="0">
                <a:solidFill>
                  <a:schemeClr val="tx1"/>
                </a:solidFill>
              </a:rPr>
              <a:t>u</a:t>
            </a:r>
            <a:r>
              <a:rPr lang="en-US" altLang="en-US" dirty="0">
                <a:solidFill>
                  <a:schemeClr val="tx1"/>
                </a:solidFill>
              </a:rPr>
              <a:t> &lt; 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accept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.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reject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repeat.</a:t>
            </a:r>
          </a:p>
        </p:txBody>
      </p:sp>
    </p:spTree>
    <p:extLst>
      <p:ext uri="{BB962C8B-B14F-4D97-AF65-F5344CB8AC3E}">
        <p14:creationId xmlns:p14="http://schemas.microsoft.com/office/powerpoint/2010/main" val="2179274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3">
            <a:extLst>
              <a:ext uri="{FF2B5EF4-FFF2-40B4-BE49-F238E27FC236}">
                <a16:creationId xmlns:a16="http://schemas.microsoft.com/office/drawing/2014/main" id="{77C2CE74-AEBA-E945-BEBB-B98379EAC3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D49C33AC-9049-A048-999B-84096115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EC3B2888-C9E0-2F4A-810F-AC094155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E08F7A-AF0D-6F41-BD38-835A4709A318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54208584-B0B8-9343-8852-CA87AF582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225" y="333375"/>
            <a:ext cx="8256588" cy="431800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Example with acceptance-rejection method</a:t>
            </a:r>
          </a:p>
        </p:txBody>
      </p:sp>
      <p:pic>
        <p:nvPicPr>
          <p:cNvPr id="14341" name="Picture 5" descr="fig_3_2">
            <a:extLst>
              <a:ext uri="{FF2B5EF4-FFF2-40B4-BE49-F238E27FC236}">
                <a16:creationId xmlns:a16="http://schemas.microsoft.com/office/drawing/2014/main" id="{EF0BE8E1-EDB8-8B44-9DB6-5FF23CBAD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268413"/>
            <a:ext cx="396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txp_fig">
            <a:extLst>
              <a:ext uri="{FF2B5EF4-FFF2-40B4-BE49-F238E27FC236}">
                <a16:creationId xmlns:a16="http://schemas.microsoft.com/office/drawing/2014/main" id="{F51B05F4-FE17-AD42-A368-D440D724251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557338"/>
            <a:ext cx="23288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txp_fig">
            <a:extLst>
              <a:ext uri="{FF2B5EF4-FFF2-40B4-BE49-F238E27FC236}">
                <a16:creationId xmlns:a16="http://schemas.microsoft.com/office/drawing/2014/main" id="{84549DFF-6782-3A48-A442-C1AB1BFB5C3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374900"/>
            <a:ext cx="1746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>
            <a:extLst>
              <a:ext uri="{FF2B5EF4-FFF2-40B4-BE49-F238E27FC236}">
                <a16:creationId xmlns:a16="http://schemas.microsoft.com/office/drawing/2014/main" id="{0621672E-5152-E74A-8A5C-0061BE6EF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005263"/>
            <a:ext cx="30893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dot below curve, use </a:t>
            </a:r>
          </a:p>
          <a:p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in histogram.</a:t>
            </a:r>
          </a:p>
        </p:txBody>
      </p:sp>
    </p:spTree>
    <p:extLst>
      <p:ext uri="{BB962C8B-B14F-4D97-AF65-F5344CB8AC3E}">
        <p14:creationId xmlns:p14="http://schemas.microsoft.com/office/powerpoint/2010/main" val="602044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>
            <a:extLst>
              <a:ext uri="{FF2B5EF4-FFF2-40B4-BE49-F238E27FC236}">
                <a16:creationId xmlns:a16="http://schemas.microsoft.com/office/drawing/2014/main" id="{2D574CAF-5D6D-9041-94D5-EA2B376409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F0822BF0-CAA0-AF41-AFD6-76B290D3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A4016E95-5ABA-2542-9ECB-C6EF3CEE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75737A-413C-D441-87EF-04397FFBF39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92B5A5CA-AFB0-BF44-B8AF-0E281DAEF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37217" y="12700"/>
            <a:ext cx="6126389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Improving efficiency of the </a:t>
            </a:r>
            <a:b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acceptance-rejection method</a:t>
            </a:r>
          </a:p>
        </p:txBody>
      </p:sp>
      <p:sp>
        <p:nvSpPr>
          <p:cNvPr id="15365" name="TextBox 10">
            <a:extLst>
              <a:ext uri="{FF2B5EF4-FFF2-40B4-BE49-F238E27FC236}">
                <a16:creationId xmlns:a16="http://schemas.microsoft.com/office/drawing/2014/main" id="{30A38BEE-E076-7E40-9B5F-2F47BC910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173163"/>
            <a:ext cx="8344977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fraction of accepted points is equal to 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fraction of the box’s area under the curve.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very peaked distributions, this may be very low and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thus the algorithm may be slow.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by enclosing the pdf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curve </a:t>
            </a:r>
            <a:r>
              <a:rPr lang="en-US" altLang="en-US" i="1" dirty="0">
                <a:solidFill>
                  <a:srgbClr val="0070C0"/>
                </a:solidFill>
              </a:rPr>
              <a:t>C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conforms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closely, where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pdf from which we can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random values and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C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constant.</a:t>
            </a:r>
          </a:p>
        </p:txBody>
      </p:sp>
      <p:pic>
        <p:nvPicPr>
          <p:cNvPr id="15366" name="Picture 2">
            <a:extLst>
              <a:ext uri="{FF2B5EF4-FFF2-40B4-BE49-F238E27FC236}">
                <a16:creationId xmlns:a16="http://schemas.microsoft.com/office/drawing/2014/main" id="{EA25854A-C8DB-2D42-8589-47A7571C0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4197350"/>
            <a:ext cx="3505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2">
            <a:extLst>
              <a:ext uri="{FF2B5EF4-FFF2-40B4-BE49-F238E27FC236}">
                <a16:creationId xmlns:a16="http://schemas.microsoft.com/office/drawing/2014/main" id="{236671FA-F99E-B041-8A76-F85ECD3F8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438" y="4259263"/>
            <a:ext cx="350608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points uniformly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</a:t>
            </a:r>
            <a:r>
              <a:rPr lang="en-US" altLang="en-US" i="1" dirty="0">
                <a:solidFill>
                  <a:schemeClr val="tx1"/>
                </a:solidFill>
              </a:rPr>
              <a:t>C h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point is below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),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682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3">
            <a:extLst>
              <a:ext uri="{FF2B5EF4-FFF2-40B4-BE49-F238E27FC236}">
                <a16:creationId xmlns:a16="http://schemas.microsoft.com/office/drawing/2014/main" id="{0D9D1D5A-A3D5-8F46-A47D-96C593782B0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E3810AC5-7B10-4B48-B659-483F5121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8A54E833-034F-0547-8741-3F93EA6B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96F1D87-0288-2B41-ACB2-BC4A13F51F6F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4724A4BA-2133-C741-B932-B841F6D10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225" y="333375"/>
            <a:ext cx="6096000" cy="503238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Monte Carlo event generators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FE9A8347-F1C7-B04A-A514-D078FD1A8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196975"/>
            <a:ext cx="393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example:  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 err="1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→ 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26343B43-AA23-7046-BEF5-A85769D0C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58950"/>
            <a:ext cx="2919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en-US" altLang="en-US" dirty="0">
                <a:solidFill>
                  <a:srgbClr val="0070C0"/>
                </a:solidFill>
              </a:rPr>
              <a:t> cos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050C702C-9216-1D4A-9A9C-2C46994C0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521075"/>
            <a:ext cx="7280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simple:  ‘event generators’ for a variety of reactions: 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	 </a:t>
            </a:r>
            <a:r>
              <a:rPr lang="en-US" altLang="en-US" dirty="0" err="1">
                <a:solidFill>
                  <a:schemeClr val="tx1"/>
                </a:solidFill>
              </a:rPr>
              <a:t>e</a:t>
            </a:r>
            <a:r>
              <a:rPr lang="en-US" altLang="en-US" baseline="30000" dirty="0" err="1">
                <a:solidFill>
                  <a:schemeClr val="tx1"/>
                </a:solidFill>
              </a:rPr>
              <a:t>+</a:t>
            </a:r>
            <a:r>
              <a:rPr lang="en-US" altLang="en-US" dirty="0" err="1">
                <a:solidFill>
                  <a:schemeClr val="tx1"/>
                </a:solidFill>
              </a:rPr>
              <a:t>e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</a:rPr>
              <a:t> → 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</a:rPr>
              <a:t>+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μ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hadrons</a:t>
            </a:r>
            <a:r>
              <a:rPr lang="en-US" altLang="en-US" dirty="0">
                <a:solidFill>
                  <a:schemeClr val="tx1"/>
                </a:solidFill>
              </a:rPr>
              <a:t>, ...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 pp →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hadrons, D-Y, SUSY,...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5C9C3FB2-6CB6-6F45-AE4B-DD815D109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72025"/>
            <a:ext cx="3957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PYTHIA, HERWIG, ISAJET...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B3B4E030-BF93-9345-B596-B3A8516E8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94325"/>
            <a:ext cx="77401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= ‘events’, i.e., for each event we get a list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generated particles and their momentum vectors, types, etc.</a:t>
            </a:r>
          </a:p>
        </p:txBody>
      </p:sp>
      <p:pic>
        <p:nvPicPr>
          <p:cNvPr id="16394" name="Picture 10" descr="txp_fig">
            <a:extLst>
              <a:ext uri="{FF2B5EF4-FFF2-40B4-BE49-F238E27FC236}">
                <a16:creationId xmlns:a16="http://schemas.microsoft.com/office/drawing/2014/main" id="{94A17265-2245-1C4E-9EBE-72E28E48A89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341563"/>
            <a:ext cx="58356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ee_to_mumu">
            <a:extLst>
              <a:ext uri="{FF2B5EF4-FFF2-40B4-BE49-F238E27FC236}">
                <a16:creationId xmlns:a16="http://schemas.microsoft.com/office/drawing/2014/main" id="{F4D3AA71-BEF6-B146-9997-3A470AA51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5788"/>
            <a:ext cx="2387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txp_fig">
            <a:extLst>
              <a:ext uri="{FF2B5EF4-FFF2-40B4-BE49-F238E27FC236}">
                <a16:creationId xmlns:a16="http://schemas.microsoft.com/office/drawing/2014/main" id="{3158C1B6-C660-2841-B98F-A3046432618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2852738"/>
            <a:ext cx="34655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21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147753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A8939E8-030F-7E4A-A1A7-7B5A2434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60439"/>
            <a:ext cx="789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Consider a continuous r.v.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with </a:t>
            </a:r>
            <a:r>
              <a:rPr lang="en-US" altLang="en-US" sz="2400">
                <a:solidFill>
                  <a:schemeClr val="bg1"/>
                </a:solidFill>
                <a:latin typeface="Symbol" pitchFamily="2" charset="2"/>
              </a:rPr>
              <a:t>-</a:t>
            </a:r>
            <a:r>
              <a:rPr lang="en-US" altLang="en-US" sz="2400">
                <a:solidFill>
                  <a:schemeClr val="bg1"/>
                </a:solidFill>
              </a:rPr>
              <a:t>∞ &lt;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&lt; ∞ .  Uniform pdf is:</a:t>
            </a:r>
          </a:p>
        </p:txBody>
      </p:sp>
      <p:pic>
        <p:nvPicPr>
          <p:cNvPr id="8" name="Picture 6" descr="uniform_pdf">
            <a:extLst>
              <a:ext uri="{FF2B5EF4-FFF2-40B4-BE49-F238E27FC236}">
                <a16:creationId xmlns:a16="http://schemas.microsoft.com/office/drawing/2014/main" id="{7D2A09C7-6CEB-A24E-98D9-B94E2BD2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152068"/>
            <a:ext cx="34940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7A70D0E7-DFB0-DC47-854B-A14296B8901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17143"/>
            <a:ext cx="39497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69F304D5-E926-C246-A3DB-C332B75A17C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453364"/>
            <a:ext cx="22034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xp_fig">
            <a:extLst>
              <a:ext uri="{FF2B5EF4-FFF2-40B4-BE49-F238E27FC236}">
                <a16:creationId xmlns:a16="http://schemas.microsoft.com/office/drawing/2014/main" id="{F8AB42AB-1DC5-3D45-A953-F8336794552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4" y="3375702"/>
            <a:ext cx="2465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9A52A-4625-0C47-AD97-AE1DA5DE8797}"/>
              </a:ext>
            </a:extLst>
          </p:cNvPr>
          <p:cNvSpPr txBox="1"/>
          <p:nvPr/>
        </p:nvSpPr>
        <p:spPr>
          <a:xfrm>
            <a:off x="658581" y="4254342"/>
            <a:ext cx="76315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Notation:  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a uniform distribution between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as: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U[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327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>
            <a:extLst>
              <a:ext uri="{FF2B5EF4-FFF2-40B4-BE49-F238E27FC236}">
                <a16:creationId xmlns:a16="http://schemas.microsoft.com/office/drawing/2014/main" id="{6FF0E3D2-9A68-9D4A-BD90-76647628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830683-C7D2-A941-B80C-5EBE95B7045F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028A7994-CABD-9B49-8236-722E2667D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97450" y="404813"/>
            <a:ext cx="3943350" cy="398462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 simulated event</a:t>
            </a:r>
          </a:p>
        </p:txBody>
      </p:sp>
      <p:pic>
        <p:nvPicPr>
          <p:cNvPr id="17411" name="Picture 3" descr="eventListing1">
            <a:extLst>
              <a:ext uri="{FF2B5EF4-FFF2-40B4-BE49-F238E27FC236}">
                <a16:creationId xmlns:a16="http://schemas.microsoft.com/office/drawing/2014/main" id="{C4244057-AC48-4848-A6D9-61ABB6D4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27013"/>
            <a:ext cx="47720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eventListing2">
            <a:extLst>
              <a:ext uri="{FF2B5EF4-FFF2-40B4-BE49-F238E27FC236}">
                <a16:creationId xmlns:a16="http://schemas.microsoft.com/office/drawing/2014/main" id="{3DE37344-A9FB-4F48-A17D-8DB179C1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1700213"/>
            <a:ext cx="47720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51355578-642F-8F47-918A-6F3CDEFE2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661025"/>
            <a:ext cx="2715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PYTHIA Monte Carlo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 </a:t>
            </a:r>
            <a:r>
              <a:rPr lang="en-US" altLang="en-US" dirty="0">
                <a:solidFill>
                  <a:srgbClr val="0070C0"/>
                </a:solidFill>
              </a:rPr>
              <a:t>→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gluino-gluino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id="{D9C76C88-7BDF-0A4F-A511-7AAE59B9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981075"/>
            <a:ext cx="71438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5" name="Oval 7">
            <a:extLst>
              <a:ext uri="{FF2B5EF4-FFF2-40B4-BE49-F238E27FC236}">
                <a16:creationId xmlns:a16="http://schemas.microsoft.com/office/drawing/2014/main" id="{4637D847-3050-4B41-8A9C-12A7F435D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1125538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6" name="Oval 8">
            <a:extLst>
              <a:ext uri="{FF2B5EF4-FFF2-40B4-BE49-F238E27FC236}">
                <a16:creationId xmlns:a16="http://schemas.microsoft.com/office/drawing/2014/main" id="{3CB71659-097B-F740-8499-3CD8D704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1268413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7" name="Oval 9">
            <a:extLst>
              <a:ext uri="{FF2B5EF4-FFF2-40B4-BE49-F238E27FC236}">
                <a16:creationId xmlns:a16="http://schemas.microsoft.com/office/drawing/2014/main" id="{C1B87FEE-C128-B041-98D8-C88C1280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156200"/>
            <a:ext cx="71438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8" name="Oval 10">
            <a:extLst>
              <a:ext uri="{FF2B5EF4-FFF2-40B4-BE49-F238E27FC236}">
                <a16:creationId xmlns:a16="http://schemas.microsoft.com/office/drawing/2014/main" id="{68254F60-D94F-0142-92D7-70ACF7AA1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300663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9" name="Oval 11">
            <a:extLst>
              <a:ext uri="{FF2B5EF4-FFF2-40B4-BE49-F238E27FC236}">
                <a16:creationId xmlns:a16="http://schemas.microsoft.com/office/drawing/2014/main" id="{BF5A719D-B1A4-A641-9793-E4F30F5BE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443538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20" name="Date Placeholder 1">
            <a:extLst>
              <a:ext uri="{FF2B5EF4-FFF2-40B4-BE49-F238E27FC236}">
                <a16:creationId xmlns:a16="http://schemas.microsoft.com/office/drawing/2014/main" id="{9A58A6DB-284D-7443-AABD-6DCEE1205F7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7421" name="Footer Placeholder 2">
            <a:extLst>
              <a:ext uri="{FF2B5EF4-FFF2-40B4-BE49-F238E27FC236}">
                <a16:creationId xmlns:a16="http://schemas.microsoft.com/office/drawing/2014/main" id="{644E9220-B886-4D4B-A67C-EB3ED4B7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80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>
            <a:extLst>
              <a:ext uri="{FF2B5EF4-FFF2-40B4-BE49-F238E27FC236}">
                <a16:creationId xmlns:a16="http://schemas.microsoft.com/office/drawing/2014/main" id="{AD146E74-E853-8C4D-B427-75B93A90C6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59E88296-6A36-E240-ABDB-DC4B5C0A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EB8111AC-FC51-C141-B2C2-9295A44F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23A5C6F-5FEB-2746-A4B0-7B69EE2ABD0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33F6CABE-F4E9-3748-BC53-32887ADED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225" y="260350"/>
            <a:ext cx="6096000" cy="503238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Monte Carlo detector simulation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E0D53777-80B2-564D-B16B-DAC03ED3B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840307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 as input the particle list and momenta from generator.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Simulates detector response: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Coulomb scattering (generate scattering angle),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particle decays (generate lifetime),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ionization energy loss (generate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electromagnetic, hadronic showers,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production of signals, electronics response, ...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= simulated raw data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input to reconstruction software: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track finding, fitting, etc.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 what you should see at ‘detector level’ given a certain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for ‘generator level’.  Compare with the real data.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Programming package:</a:t>
            </a:r>
            <a:r>
              <a:rPr lang="en-US" altLang="en-US" dirty="0">
                <a:solidFill>
                  <a:srgbClr val="0070C0"/>
                </a:solidFill>
              </a:rPr>
              <a:t>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</a:rPr>
              <a:t>GEANT</a:t>
            </a:r>
          </a:p>
        </p:txBody>
      </p:sp>
    </p:spTree>
    <p:extLst>
      <p:ext uri="{BB962C8B-B14F-4D97-AF65-F5344CB8AC3E}">
        <p14:creationId xmlns:p14="http://schemas.microsoft.com/office/powerpoint/2010/main" val="3614927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>
            <a:extLst>
              <a:ext uri="{FF2B5EF4-FFF2-40B4-BE49-F238E27FC236}">
                <a16:creationId xmlns:a16="http://schemas.microsoft.com/office/drawing/2014/main" id="{AD146E74-E853-8C4D-B427-75B93A90C6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59E88296-6A36-E240-ABDB-DC4B5C0A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EB8111AC-FC51-C141-B2C2-9295A44F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23A5C6F-5FEB-2746-A4B0-7B69EE2ABD0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33F6CABE-F4E9-3748-BC53-32887ADED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5682" y="260350"/>
            <a:ext cx="6096000" cy="503238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764553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>
            <a:extLst>
              <a:ext uri="{FF2B5EF4-FFF2-40B4-BE49-F238E27FC236}">
                <a16:creationId xmlns:a16="http://schemas.microsoft.com/office/drawing/2014/main" id="{AD146E74-E853-8C4D-B427-75B93A90C6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59E88296-6A36-E240-ABDB-DC4B5C0A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EB8111AC-FC51-C141-B2C2-9295A44F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23A5C6F-5FEB-2746-A4B0-7B69EE2ABD0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33F6CABE-F4E9-3748-BC53-32887ADED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5682" y="260350"/>
            <a:ext cx="6096000" cy="503238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Importance Sampling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F52B5-2B10-08A7-5CF5-F08962A1D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2" y="1165968"/>
            <a:ext cx="893152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299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>
            <a:extLst>
              <a:ext uri="{FF2B5EF4-FFF2-40B4-BE49-F238E27FC236}">
                <a16:creationId xmlns:a16="http://schemas.microsoft.com/office/drawing/2014/main" id="{AD146E74-E853-8C4D-B427-75B93A90C6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59E88296-6A36-E240-ABDB-DC4B5C0A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EB8111AC-FC51-C141-B2C2-9295A44F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23A5C6F-5FEB-2746-A4B0-7B69EE2ABD0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33F6CABE-F4E9-3748-BC53-32887ADED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5682" y="260350"/>
            <a:ext cx="6096000" cy="503238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Importance Sampling (2)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9E1CB3-C44A-81D4-C0F7-BE732B35B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23" y="948421"/>
            <a:ext cx="8743154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92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>
            <a:extLst>
              <a:ext uri="{FF2B5EF4-FFF2-40B4-BE49-F238E27FC236}">
                <a16:creationId xmlns:a16="http://schemas.microsoft.com/office/drawing/2014/main" id="{AD146E74-E853-8C4D-B427-75B93A90C6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59E88296-6A36-E240-ABDB-DC4B5C0A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EB8111AC-FC51-C141-B2C2-9295A44F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23A5C6F-5FEB-2746-A4B0-7B69EE2ABD0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33F6CABE-F4E9-3748-BC53-32887ADED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5682" y="260350"/>
            <a:ext cx="6096000" cy="503238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Importance Sampling (3)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DCDFEF-2857-EE95-A695-EBF9858E0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967332"/>
            <a:ext cx="8809315" cy="338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8EBCD0-764B-41CF-D380-3AB015282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4691284"/>
            <a:ext cx="8688624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3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9C4D3C9-1BFA-D04A-A48A-BE9ED46E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06" y="1077739"/>
            <a:ext cx="816772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often used with 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(e.g., Monte Carlo method)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any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pdf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cumulative distribution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function</a:t>
            </a:r>
            <a:r>
              <a:rPr lang="en-US" altLang="en-US" sz="2400" dirty="0">
                <a:solidFill>
                  <a:srgbClr val="0070C0"/>
                </a:solidFill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uniform in </a:t>
            </a:r>
            <a:r>
              <a:rPr lang="en-US" altLang="en-US" sz="2400" dirty="0">
                <a:solidFill>
                  <a:srgbClr val="0070C0"/>
                </a:solidFill>
              </a:rPr>
              <a:t>[0,1]: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0EDB4F0-6BA1-8642-915C-6B811902A816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267495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  <a:r>
              <a:rPr lang="el-GR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(2)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E8EEE-867D-B94B-9BFB-45B19298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71" y="2869573"/>
            <a:ext cx="4013200" cy="927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4ACBA8-B4A0-8143-AAB2-EC809F536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702" y="4007885"/>
            <a:ext cx="51054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68FC40-E8A8-104F-B40B-A83D5EACC960}"/>
              </a:ext>
            </a:extLst>
          </p:cNvPr>
          <p:cNvSpPr txBox="1"/>
          <p:nvPr/>
        </p:nvSpPr>
        <p:spPr>
          <a:xfrm>
            <a:off x="3516086" y="5483044"/>
            <a:ext cx="380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because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453AE-2993-7A48-9F68-D12867DB51D5}"/>
              </a:ext>
            </a:extLst>
          </p:cNvPr>
          <p:cNvCxnSpPr>
            <a:cxnSpLocks/>
          </p:cNvCxnSpPr>
          <p:nvPr/>
        </p:nvCxnSpPr>
        <p:spPr>
          <a:xfrm flipH="1" flipV="1">
            <a:off x="3064328" y="4947685"/>
            <a:ext cx="321129" cy="488686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6E65D4-013F-6142-8A59-28B1BB23D669}"/>
              </a:ext>
            </a:extLst>
          </p:cNvPr>
          <p:cNvCxnSpPr>
            <a:cxnSpLocks/>
          </p:cNvCxnSpPr>
          <p:nvPr/>
        </p:nvCxnSpPr>
        <p:spPr>
          <a:xfrm flipV="1">
            <a:off x="3907972" y="4968418"/>
            <a:ext cx="141514" cy="42502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41514" y="213069"/>
            <a:ext cx="880654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distribution: particle detector example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062DAD-2C9A-3040-9E16-3184716785C9}"/>
              </a:ext>
            </a:extLst>
          </p:cNvPr>
          <p:cNvGrpSpPr/>
          <p:nvPr/>
        </p:nvGrpSpPr>
        <p:grpSpPr>
          <a:xfrm>
            <a:off x="5876935" y="1534043"/>
            <a:ext cx="97973" cy="2042181"/>
            <a:chOff x="5791200" y="1588785"/>
            <a:chExt cx="97973" cy="204218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324CD2D-2A39-DC48-B39E-4BE01867EB66}"/>
                </a:ext>
              </a:extLst>
            </p:cNvPr>
            <p:cNvSpPr/>
            <p:nvPr/>
          </p:nvSpPr>
          <p:spPr>
            <a:xfrm>
              <a:off x="5802087" y="1588785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95D43B7-986D-0D49-8F80-B5109D64B9D9}"/>
                </a:ext>
              </a:extLst>
            </p:cNvPr>
            <p:cNvSpPr/>
            <p:nvPr/>
          </p:nvSpPr>
          <p:spPr>
            <a:xfrm>
              <a:off x="5791200" y="2077559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9805061-5401-B948-B586-ADAF5B5E5F95}"/>
                </a:ext>
              </a:extLst>
            </p:cNvPr>
            <p:cNvSpPr/>
            <p:nvPr/>
          </p:nvSpPr>
          <p:spPr>
            <a:xfrm>
              <a:off x="5802086" y="2566333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985FBF-9154-224A-B7A8-89793D110990}"/>
                </a:ext>
              </a:extLst>
            </p:cNvPr>
            <p:cNvSpPr/>
            <p:nvPr/>
          </p:nvSpPr>
          <p:spPr>
            <a:xfrm>
              <a:off x="5802086" y="3055107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BC02380-6760-5C44-8C1E-E19575844736}"/>
                </a:ext>
              </a:extLst>
            </p:cNvPr>
            <p:cNvSpPr/>
            <p:nvPr/>
          </p:nvSpPr>
          <p:spPr>
            <a:xfrm>
              <a:off x="5791200" y="3543880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B7D06A-DC59-C043-B6DA-2B94C16C5D83}"/>
              </a:ext>
            </a:extLst>
          </p:cNvPr>
          <p:cNvCxnSpPr/>
          <p:nvPr/>
        </p:nvCxnSpPr>
        <p:spPr>
          <a:xfrm flipH="1">
            <a:off x="6033303" y="1237894"/>
            <a:ext cx="453232" cy="29614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DBDDAA5-2BA4-F249-9910-E96DDBCB55D3}"/>
              </a:ext>
            </a:extLst>
          </p:cNvPr>
          <p:cNvSpPr txBox="1"/>
          <p:nvPr/>
        </p:nvSpPr>
        <p:spPr>
          <a:xfrm>
            <a:off x="6561621" y="973190"/>
            <a:ext cx="1457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sense wires,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spacing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A30A10-BAB8-A74C-874B-9379959DF26D}"/>
              </a:ext>
            </a:extLst>
          </p:cNvPr>
          <p:cNvCxnSpPr/>
          <p:nvPr/>
        </p:nvCxnSpPr>
        <p:spPr>
          <a:xfrm>
            <a:off x="6106671" y="2566020"/>
            <a:ext cx="805543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D2A9F6B-D74A-4F4C-B54D-C41E63EF0D79}"/>
              </a:ext>
            </a:extLst>
          </p:cNvPr>
          <p:cNvCxnSpPr/>
          <p:nvPr/>
        </p:nvCxnSpPr>
        <p:spPr>
          <a:xfrm>
            <a:off x="6095785" y="2323857"/>
            <a:ext cx="805543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04E1EA2-BD5A-5D40-8C10-DDCC7DA7BF4D}"/>
              </a:ext>
            </a:extLst>
          </p:cNvPr>
          <p:cNvCxnSpPr/>
          <p:nvPr/>
        </p:nvCxnSpPr>
        <p:spPr>
          <a:xfrm>
            <a:off x="6117557" y="2811020"/>
            <a:ext cx="805543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7E690D3-FA3E-2647-BDB8-17AA25F0F4BB}"/>
              </a:ext>
            </a:extLst>
          </p:cNvPr>
          <p:cNvSpPr txBox="1"/>
          <p:nvPr/>
        </p:nvSpPr>
        <p:spPr>
          <a:xfrm>
            <a:off x="7582107" y="2321161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D7CEE8-072E-9244-9720-FCD19B563433}"/>
              </a:ext>
            </a:extLst>
          </p:cNvPr>
          <p:cNvSpPr txBox="1"/>
          <p:nvPr/>
        </p:nvSpPr>
        <p:spPr>
          <a:xfrm>
            <a:off x="7560335" y="1809051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41DADA-2A79-1340-BF6B-63186D6E706F}"/>
              </a:ext>
            </a:extLst>
          </p:cNvPr>
          <p:cNvSpPr txBox="1"/>
          <p:nvPr/>
        </p:nvSpPr>
        <p:spPr>
          <a:xfrm>
            <a:off x="7574492" y="2818066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CA50BD6-7D6A-4F46-967D-97C12D5EE48F}"/>
              </a:ext>
            </a:extLst>
          </p:cNvPr>
          <p:cNvCxnSpPr>
            <a:cxnSpLocks/>
          </p:cNvCxnSpPr>
          <p:nvPr/>
        </p:nvCxnSpPr>
        <p:spPr>
          <a:xfrm flipH="1">
            <a:off x="7041789" y="2190926"/>
            <a:ext cx="373976" cy="1367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7EBADB-07E4-B443-B2F1-68CD655C7B1F}"/>
              </a:ext>
            </a:extLst>
          </p:cNvPr>
          <p:cNvCxnSpPr>
            <a:cxnSpLocks/>
          </p:cNvCxnSpPr>
          <p:nvPr/>
        </p:nvCxnSpPr>
        <p:spPr>
          <a:xfrm flipH="1" flipV="1">
            <a:off x="7081418" y="2828953"/>
            <a:ext cx="334347" cy="19499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9C852FE-D3DA-7F48-BB35-F37489980A88}"/>
              </a:ext>
            </a:extLst>
          </p:cNvPr>
          <p:cNvCxnSpPr>
            <a:cxnSpLocks/>
          </p:cNvCxnSpPr>
          <p:nvPr/>
        </p:nvCxnSpPr>
        <p:spPr>
          <a:xfrm flipH="1">
            <a:off x="7083377" y="2562880"/>
            <a:ext cx="433416" cy="1212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ED95C4E-ADCD-E84C-ADE7-FEC434153847}"/>
              </a:ext>
            </a:extLst>
          </p:cNvPr>
          <p:cNvCxnSpPr/>
          <p:nvPr/>
        </p:nvCxnSpPr>
        <p:spPr>
          <a:xfrm>
            <a:off x="3795370" y="2722595"/>
            <a:ext cx="17876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E62E9C0-1D96-814F-8A50-DB01567E6F80}"/>
              </a:ext>
            </a:extLst>
          </p:cNvPr>
          <p:cNvSpPr txBox="1"/>
          <p:nvPr/>
        </p:nvSpPr>
        <p:spPr>
          <a:xfrm>
            <a:off x="680964" y="961421"/>
            <a:ext cx="4080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(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position of particle’s trajectory uniformly distributed over perpendicular plane of sense wires.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70A4222-05D3-5543-9254-626288186809}"/>
              </a:ext>
            </a:extLst>
          </p:cNvPr>
          <p:cNvSpPr txBox="1"/>
          <p:nvPr/>
        </p:nvSpPr>
        <p:spPr>
          <a:xfrm>
            <a:off x="946352" y="4146360"/>
            <a:ext cx="6238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If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wire gives signal, 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l-GR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estimated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position is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l-GR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actual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position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U[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/2],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–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/2))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12 =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l-GR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position resolution =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√12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88B5CC-F99F-B647-9919-B2B02FD63D7F}"/>
              </a:ext>
            </a:extLst>
          </p:cNvPr>
          <p:cNvSpPr txBox="1"/>
          <p:nvPr/>
        </p:nvSpPr>
        <p:spPr>
          <a:xfrm>
            <a:off x="6259919" y="3712112"/>
            <a:ext cx="2336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Sense wire closest to passage of particle gives signal.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524326-715E-9948-8A76-AA5A81D86404}"/>
              </a:ext>
            </a:extLst>
          </p:cNvPr>
          <p:cNvSpPr txBox="1"/>
          <p:nvPr/>
        </p:nvSpPr>
        <p:spPr>
          <a:xfrm>
            <a:off x="1786938" y="2494521"/>
            <a:ext cx="1876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incident particle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8114E0-222F-E84B-9426-47CA16DF7EEF}"/>
              </a:ext>
            </a:extLst>
          </p:cNvPr>
          <p:cNvGrpSpPr/>
          <p:nvPr/>
        </p:nvGrpSpPr>
        <p:grpSpPr>
          <a:xfrm>
            <a:off x="477042" y="2276320"/>
            <a:ext cx="1157914" cy="1192751"/>
            <a:chOff x="6944658" y="3310853"/>
            <a:chExt cx="1157914" cy="119275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78B560B-632E-FC49-B54A-4CC9E87F2C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0085" y="3489138"/>
              <a:ext cx="0" cy="6572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FA49B3F-086E-354A-83B6-6D72DF2D5F35}"/>
                </a:ext>
              </a:extLst>
            </p:cNvPr>
            <p:cNvCxnSpPr>
              <a:cxnSpLocks/>
            </p:cNvCxnSpPr>
            <p:nvPr/>
          </p:nvCxnSpPr>
          <p:spPr>
            <a:xfrm>
              <a:off x="7290250" y="4146360"/>
              <a:ext cx="6940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D6D6F2-38A0-9846-A562-D372883484AA}"/>
                </a:ext>
              </a:extLst>
            </p:cNvPr>
            <p:cNvSpPr txBox="1"/>
            <p:nvPr/>
          </p:nvSpPr>
          <p:spPr>
            <a:xfrm>
              <a:off x="7818520" y="4103494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78346AD-9318-3442-A813-5B9769DA2602}"/>
                </a:ext>
              </a:extLst>
            </p:cNvPr>
            <p:cNvSpPr txBox="1"/>
            <p:nvPr/>
          </p:nvSpPr>
          <p:spPr>
            <a:xfrm>
              <a:off x="6944658" y="3310853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8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41514" y="213069"/>
            <a:ext cx="880654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distribution: particle decay example</a:t>
            </a:r>
          </a:p>
        </p:txBody>
      </p:sp>
      <p:grpSp>
        <p:nvGrpSpPr>
          <p:cNvPr id="6574" name="Group 6573">
            <a:extLst>
              <a:ext uri="{FF2B5EF4-FFF2-40B4-BE49-F238E27FC236}">
                <a16:creationId xmlns:a16="http://schemas.microsoft.com/office/drawing/2014/main" id="{22DA1A33-8524-204D-9E85-1AB2F9DD8544}"/>
              </a:ext>
            </a:extLst>
          </p:cNvPr>
          <p:cNvGrpSpPr/>
          <p:nvPr/>
        </p:nvGrpSpPr>
        <p:grpSpPr>
          <a:xfrm>
            <a:off x="1029154" y="1075088"/>
            <a:ext cx="6843444" cy="520976"/>
            <a:chOff x="805233" y="1033888"/>
            <a:chExt cx="7589880" cy="577800"/>
          </a:xfrm>
        </p:grpSpPr>
        <p:grpSp>
          <p:nvGrpSpPr>
            <p:cNvPr id="6524" name="Group 6523">
              <a:extLst>
                <a:ext uri="{FF2B5EF4-FFF2-40B4-BE49-F238E27FC236}">
                  <a16:creationId xmlns:a16="http://schemas.microsoft.com/office/drawing/2014/main" id="{5081F5F0-4A0F-804E-8377-5CA1D653C861}"/>
                </a:ext>
              </a:extLst>
            </p:cNvPr>
            <p:cNvGrpSpPr/>
            <p:nvPr/>
          </p:nvGrpSpPr>
          <p:grpSpPr>
            <a:xfrm>
              <a:off x="805233" y="1217128"/>
              <a:ext cx="1248480" cy="394560"/>
              <a:chOff x="1305977" y="1119154"/>
              <a:chExt cx="1248480" cy="394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6512" name="Ink 6511">
                    <a:extLst>
                      <a:ext uri="{FF2B5EF4-FFF2-40B4-BE49-F238E27FC236}">
                        <a16:creationId xmlns:a16="http://schemas.microsoft.com/office/drawing/2014/main" id="{FC7CBF8D-9BEA-4444-BC65-5E72B5AD6949}"/>
                      </a:ext>
                    </a:extLst>
                  </p14:cNvPr>
                  <p14:cNvContentPartPr/>
                  <p14:nvPr/>
                </p14:nvContentPartPr>
                <p14:xfrm>
                  <a:off x="1305977" y="1119154"/>
                  <a:ext cx="84960" cy="311400"/>
                </p14:xfrm>
              </p:contentPart>
            </mc:Choice>
            <mc:Fallback xmlns="">
              <p:pic>
                <p:nvPicPr>
                  <p:cNvPr id="6512" name="Ink 6511">
                    <a:extLst>
                      <a:ext uri="{FF2B5EF4-FFF2-40B4-BE49-F238E27FC236}">
                        <a16:creationId xmlns:a16="http://schemas.microsoft.com/office/drawing/2014/main" id="{FC7CBF8D-9BEA-4444-BC65-5E72B5AD6949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89224" y="1102386"/>
                    <a:ext cx="118465" cy="3453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6513" name="Ink 6512">
                    <a:extLst>
                      <a:ext uri="{FF2B5EF4-FFF2-40B4-BE49-F238E27FC236}">
                        <a16:creationId xmlns:a16="http://schemas.microsoft.com/office/drawing/2014/main" id="{7AAEF266-B6E6-9048-9AAC-583F0BF5484E}"/>
                      </a:ext>
                    </a:extLst>
                  </p14:cNvPr>
                  <p14:cNvContentPartPr/>
                  <p14:nvPr/>
                </p14:nvContentPartPr>
                <p14:xfrm>
                  <a:off x="1325777" y="1127434"/>
                  <a:ext cx="266040" cy="305280"/>
                </p14:xfrm>
              </p:contentPart>
            </mc:Choice>
            <mc:Fallback xmlns="">
              <p:pic>
                <p:nvPicPr>
                  <p:cNvPr id="6513" name="Ink 6512">
                    <a:extLst>
                      <a:ext uri="{FF2B5EF4-FFF2-40B4-BE49-F238E27FC236}">
                        <a16:creationId xmlns:a16="http://schemas.microsoft.com/office/drawing/2014/main" id="{7AAEF266-B6E6-9048-9AAC-583F0BF5484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308600" y="1110652"/>
                    <a:ext cx="299994" cy="3392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6514" name="Ink 6513">
                    <a:extLst>
                      <a:ext uri="{FF2B5EF4-FFF2-40B4-BE49-F238E27FC236}">
                        <a16:creationId xmlns:a16="http://schemas.microsoft.com/office/drawing/2014/main" id="{7E7D50C7-DF00-9C4E-A794-8014228D2AE7}"/>
                      </a:ext>
                    </a:extLst>
                  </p14:cNvPr>
                  <p14:cNvContentPartPr/>
                  <p14:nvPr/>
                </p14:nvContentPartPr>
                <p14:xfrm>
                  <a:off x="1730777" y="1246594"/>
                  <a:ext cx="128880" cy="119880"/>
                </p14:xfrm>
              </p:contentPart>
            </mc:Choice>
            <mc:Fallback xmlns="">
              <p:pic>
                <p:nvPicPr>
                  <p:cNvPr id="6514" name="Ink 6513">
                    <a:extLst>
                      <a:ext uri="{FF2B5EF4-FFF2-40B4-BE49-F238E27FC236}">
                        <a16:creationId xmlns:a16="http://schemas.microsoft.com/office/drawing/2014/main" id="{7E7D50C7-DF00-9C4E-A794-8014228D2AE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13620" y="1229811"/>
                    <a:ext cx="162397" cy="153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6515" name="Ink 6514">
                    <a:extLst>
                      <a:ext uri="{FF2B5EF4-FFF2-40B4-BE49-F238E27FC236}">
                        <a16:creationId xmlns:a16="http://schemas.microsoft.com/office/drawing/2014/main" id="{E3DAE12A-C315-E84F-A040-5B38B3D3BF2D}"/>
                      </a:ext>
                    </a:extLst>
                  </p14:cNvPr>
                  <p14:cNvContentPartPr/>
                  <p14:nvPr/>
                </p14:nvContentPartPr>
                <p14:xfrm>
                  <a:off x="1975217" y="1240834"/>
                  <a:ext cx="120960" cy="101880"/>
                </p14:xfrm>
              </p:contentPart>
            </mc:Choice>
            <mc:Fallback xmlns="">
              <p:pic>
                <p:nvPicPr>
                  <p:cNvPr id="6515" name="Ink 6514">
                    <a:extLst>
                      <a:ext uri="{FF2B5EF4-FFF2-40B4-BE49-F238E27FC236}">
                        <a16:creationId xmlns:a16="http://schemas.microsoft.com/office/drawing/2014/main" id="{E3DAE12A-C315-E84F-A040-5B38B3D3BF2D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958450" y="1223654"/>
                    <a:ext cx="154493" cy="13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516" name="Ink 6515">
                    <a:extLst>
                      <a:ext uri="{FF2B5EF4-FFF2-40B4-BE49-F238E27FC236}">
                        <a16:creationId xmlns:a16="http://schemas.microsoft.com/office/drawing/2014/main" id="{159E97F5-7934-2048-A54D-C27FABE17C46}"/>
                      </a:ext>
                    </a:extLst>
                  </p14:cNvPr>
                  <p14:cNvContentPartPr/>
                  <p14:nvPr/>
                </p14:nvContentPartPr>
                <p14:xfrm>
                  <a:off x="2193737" y="1208794"/>
                  <a:ext cx="150480" cy="111240"/>
                </p14:xfrm>
              </p:contentPart>
            </mc:Choice>
            <mc:Fallback xmlns="">
              <p:pic>
                <p:nvPicPr>
                  <p:cNvPr id="6516" name="Ink 6515">
                    <a:extLst>
                      <a:ext uri="{FF2B5EF4-FFF2-40B4-BE49-F238E27FC236}">
                        <a16:creationId xmlns:a16="http://schemas.microsoft.com/office/drawing/2014/main" id="{159E97F5-7934-2048-A54D-C27FABE17C4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176573" y="1192048"/>
                    <a:ext cx="184408" cy="145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6517" name="Ink 6516">
                    <a:extLst>
                      <a:ext uri="{FF2B5EF4-FFF2-40B4-BE49-F238E27FC236}">
                        <a16:creationId xmlns:a16="http://schemas.microsoft.com/office/drawing/2014/main" id="{F75CA042-F17F-684C-80A5-3C281A3417ED}"/>
                      </a:ext>
                    </a:extLst>
                  </p14:cNvPr>
                  <p14:cNvContentPartPr/>
                  <p14:nvPr/>
                </p14:nvContentPartPr>
                <p14:xfrm>
                  <a:off x="2373017" y="1218874"/>
                  <a:ext cx="136800" cy="54360"/>
                </p14:xfrm>
              </p:contentPart>
            </mc:Choice>
            <mc:Fallback xmlns="">
              <p:pic>
                <p:nvPicPr>
                  <p:cNvPr id="6517" name="Ink 6516">
                    <a:extLst>
                      <a:ext uri="{FF2B5EF4-FFF2-40B4-BE49-F238E27FC236}">
                        <a16:creationId xmlns:a16="http://schemas.microsoft.com/office/drawing/2014/main" id="{F75CA042-F17F-684C-80A5-3C281A3417E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355867" y="1202086"/>
                    <a:ext cx="170302" cy="883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518" name="Ink 6517">
                    <a:extLst>
                      <a:ext uri="{FF2B5EF4-FFF2-40B4-BE49-F238E27FC236}">
                        <a16:creationId xmlns:a16="http://schemas.microsoft.com/office/drawing/2014/main" id="{D1A3C385-0B01-3C41-82DB-CC23A2841D00}"/>
                      </a:ext>
                    </a:extLst>
                  </p14:cNvPr>
                  <p14:cNvContentPartPr/>
                  <p14:nvPr/>
                </p14:nvContentPartPr>
                <p14:xfrm>
                  <a:off x="2399657" y="1230034"/>
                  <a:ext cx="154800" cy="283680"/>
                </p14:xfrm>
              </p:contentPart>
            </mc:Choice>
            <mc:Fallback xmlns="">
              <p:pic>
                <p:nvPicPr>
                  <p:cNvPr id="6518" name="Ink 6517">
                    <a:extLst>
                      <a:ext uri="{FF2B5EF4-FFF2-40B4-BE49-F238E27FC236}">
                        <a16:creationId xmlns:a16="http://schemas.microsoft.com/office/drawing/2014/main" id="{D1A3C385-0B01-3C41-82DB-CC23A2841D0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382900" y="1212878"/>
                    <a:ext cx="188712" cy="3175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23" name="Group 6522">
              <a:extLst>
                <a:ext uri="{FF2B5EF4-FFF2-40B4-BE49-F238E27FC236}">
                  <a16:creationId xmlns:a16="http://schemas.microsoft.com/office/drawing/2014/main" id="{55200B17-5684-5748-892C-9074934E71BA}"/>
                </a:ext>
              </a:extLst>
            </p:cNvPr>
            <p:cNvGrpSpPr/>
            <p:nvPr/>
          </p:nvGrpSpPr>
          <p:grpSpPr>
            <a:xfrm>
              <a:off x="2333793" y="1136848"/>
              <a:ext cx="362520" cy="249120"/>
              <a:chOff x="2834537" y="1038874"/>
              <a:chExt cx="362520" cy="249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6519" name="Ink 6518">
                    <a:extLst>
                      <a:ext uri="{FF2B5EF4-FFF2-40B4-BE49-F238E27FC236}">
                        <a16:creationId xmlns:a16="http://schemas.microsoft.com/office/drawing/2014/main" id="{AE94F94D-27DD-9E4C-A3D9-E9B6B848D64C}"/>
                      </a:ext>
                    </a:extLst>
                  </p14:cNvPr>
                  <p14:cNvContentPartPr/>
                  <p14:nvPr/>
                </p14:nvContentPartPr>
                <p14:xfrm>
                  <a:off x="2895377" y="1153714"/>
                  <a:ext cx="29520" cy="134280"/>
                </p14:xfrm>
              </p:contentPart>
            </mc:Choice>
            <mc:Fallback xmlns="">
              <p:pic>
                <p:nvPicPr>
                  <p:cNvPr id="6519" name="Ink 6518">
                    <a:extLst>
                      <a:ext uri="{FF2B5EF4-FFF2-40B4-BE49-F238E27FC236}">
                        <a16:creationId xmlns:a16="http://schemas.microsoft.com/office/drawing/2014/main" id="{AE94F94D-27DD-9E4C-A3D9-E9B6B848D64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878622" y="1136929"/>
                    <a:ext cx="63029" cy="168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520" name="Ink 6519">
                    <a:extLst>
                      <a:ext uri="{FF2B5EF4-FFF2-40B4-BE49-F238E27FC236}">
                        <a16:creationId xmlns:a16="http://schemas.microsoft.com/office/drawing/2014/main" id="{08B41285-2C2A-0945-8322-9152102AB9A3}"/>
                      </a:ext>
                    </a:extLst>
                  </p14:cNvPr>
                  <p14:cNvContentPartPr/>
                  <p14:nvPr/>
                </p14:nvContentPartPr>
                <p14:xfrm>
                  <a:off x="2949737" y="1110154"/>
                  <a:ext cx="72360" cy="146160"/>
                </p14:xfrm>
              </p:contentPart>
            </mc:Choice>
            <mc:Fallback xmlns="">
              <p:pic>
                <p:nvPicPr>
                  <p:cNvPr id="6520" name="Ink 6519">
                    <a:extLst>
                      <a:ext uri="{FF2B5EF4-FFF2-40B4-BE49-F238E27FC236}">
                        <a16:creationId xmlns:a16="http://schemas.microsoft.com/office/drawing/2014/main" id="{08B41285-2C2A-0945-8322-9152102AB9A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932946" y="1093382"/>
                    <a:ext cx="106341" cy="18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521" name="Ink 6520">
                    <a:extLst>
                      <a:ext uri="{FF2B5EF4-FFF2-40B4-BE49-F238E27FC236}">
                        <a16:creationId xmlns:a16="http://schemas.microsoft.com/office/drawing/2014/main" id="{0F6700C8-E1CA-B243-B77D-C30DAF2FE38F}"/>
                      </a:ext>
                    </a:extLst>
                  </p14:cNvPr>
                  <p14:cNvContentPartPr/>
                  <p14:nvPr/>
                </p14:nvContentPartPr>
                <p14:xfrm>
                  <a:off x="2834537" y="1079554"/>
                  <a:ext cx="236880" cy="74520"/>
                </p14:xfrm>
              </p:contentPart>
            </mc:Choice>
            <mc:Fallback xmlns="">
              <p:pic>
                <p:nvPicPr>
                  <p:cNvPr id="6521" name="Ink 6520">
                    <a:extLst>
                      <a:ext uri="{FF2B5EF4-FFF2-40B4-BE49-F238E27FC236}">
                        <a16:creationId xmlns:a16="http://schemas.microsoft.com/office/drawing/2014/main" id="{0F6700C8-E1CA-B243-B77D-C30DAF2FE38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817389" y="1062727"/>
                    <a:ext cx="270378" cy="1085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522" name="Ink 6521">
                    <a:extLst>
                      <a:ext uri="{FF2B5EF4-FFF2-40B4-BE49-F238E27FC236}">
                        <a16:creationId xmlns:a16="http://schemas.microsoft.com/office/drawing/2014/main" id="{0D51C7F5-43D3-7A48-8724-0CEC79A7FBA1}"/>
                      </a:ext>
                    </a:extLst>
                  </p14:cNvPr>
                  <p14:cNvContentPartPr/>
                  <p14:nvPr/>
                </p14:nvContentPartPr>
                <p14:xfrm>
                  <a:off x="3117497" y="1038874"/>
                  <a:ext cx="79560" cy="98280"/>
                </p14:xfrm>
              </p:contentPart>
            </mc:Choice>
            <mc:Fallback xmlns="">
              <p:pic>
                <p:nvPicPr>
                  <p:cNvPr id="6522" name="Ink 6521">
                    <a:extLst>
                      <a:ext uri="{FF2B5EF4-FFF2-40B4-BE49-F238E27FC236}">
                        <a16:creationId xmlns:a16="http://schemas.microsoft.com/office/drawing/2014/main" id="{0D51C7F5-43D3-7A48-8724-0CEC79A7FBA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100705" y="1022094"/>
                    <a:ext cx="113543" cy="13223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44" name="Group 6543">
              <a:extLst>
                <a:ext uri="{FF2B5EF4-FFF2-40B4-BE49-F238E27FC236}">
                  <a16:creationId xmlns:a16="http://schemas.microsoft.com/office/drawing/2014/main" id="{90BE7A16-ACA8-6240-903A-679C333ADFCC}"/>
                </a:ext>
              </a:extLst>
            </p:cNvPr>
            <p:cNvGrpSpPr/>
            <p:nvPr/>
          </p:nvGrpSpPr>
          <p:grpSpPr>
            <a:xfrm>
              <a:off x="2992593" y="1087528"/>
              <a:ext cx="1144080" cy="276840"/>
              <a:chOff x="3493337" y="989554"/>
              <a:chExt cx="1144080" cy="27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525" name="Ink 6524">
                    <a:extLst>
                      <a:ext uri="{FF2B5EF4-FFF2-40B4-BE49-F238E27FC236}">
                        <a16:creationId xmlns:a16="http://schemas.microsoft.com/office/drawing/2014/main" id="{D048CB7E-FE21-C448-99A5-F01C3B098B8F}"/>
                      </a:ext>
                    </a:extLst>
                  </p14:cNvPr>
                  <p14:cNvContentPartPr/>
                  <p14:nvPr/>
                </p14:nvContentPartPr>
                <p14:xfrm>
                  <a:off x="3493337" y="1160194"/>
                  <a:ext cx="312480" cy="106200"/>
                </p14:xfrm>
              </p:contentPart>
            </mc:Choice>
            <mc:Fallback xmlns="">
              <p:pic>
                <p:nvPicPr>
                  <p:cNvPr id="6525" name="Ink 6524">
                    <a:extLst>
                      <a:ext uri="{FF2B5EF4-FFF2-40B4-BE49-F238E27FC236}">
                        <a16:creationId xmlns:a16="http://schemas.microsoft.com/office/drawing/2014/main" id="{D048CB7E-FE21-C448-99A5-F01C3B098B8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476576" y="1143426"/>
                    <a:ext cx="346003" cy="1401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526" name="Ink 6525">
                    <a:extLst>
                      <a:ext uri="{FF2B5EF4-FFF2-40B4-BE49-F238E27FC236}">
                        <a16:creationId xmlns:a16="http://schemas.microsoft.com/office/drawing/2014/main" id="{945EC08B-836C-9646-B052-3301F6A184E7}"/>
                      </a:ext>
                    </a:extLst>
                  </p14:cNvPr>
                  <p14:cNvContentPartPr/>
                  <p14:nvPr/>
                </p14:nvContentPartPr>
                <p14:xfrm>
                  <a:off x="3673337" y="1106554"/>
                  <a:ext cx="189000" cy="59040"/>
                </p14:xfrm>
              </p:contentPart>
            </mc:Choice>
            <mc:Fallback xmlns="">
              <p:pic>
                <p:nvPicPr>
                  <p:cNvPr id="6526" name="Ink 6525">
                    <a:extLst>
                      <a:ext uri="{FF2B5EF4-FFF2-40B4-BE49-F238E27FC236}">
                        <a16:creationId xmlns:a16="http://schemas.microsoft.com/office/drawing/2014/main" id="{945EC08B-836C-9646-B052-3301F6A184E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656590" y="1089400"/>
                    <a:ext cx="222494" cy="929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527" name="Ink 6526">
                    <a:extLst>
                      <a:ext uri="{FF2B5EF4-FFF2-40B4-BE49-F238E27FC236}">
                        <a16:creationId xmlns:a16="http://schemas.microsoft.com/office/drawing/2014/main" id="{56A40742-9ADC-C641-A10B-5477E6297FF2}"/>
                      </a:ext>
                    </a:extLst>
                  </p14:cNvPr>
                  <p14:cNvContentPartPr/>
                  <p14:nvPr/>
                </p14:nvContentPartPr>
                <p14:xfrm>
                  <a:off x="4033337" y="1000714"/>
                  <a:ext cx="257400" cy="265320"/>
                </p14:xfrm>
              </p:contentPart>
            </mc:Choice>
            <mc:Fallback xmlns="">
              <p:pic>
                <p:nvPicPr>
                  <p:cNvPr id="6527" name="Ink 6526">
                    <a:extLst>
                      <a:ext uri="{FF2B5EF4-FFF2-40B4-BE49-F238E27FC236}">
                        <a16:creationId xmlns:a16="http://schemas.microsoft.com/office/drawing/2014/main" id="{56A40742-9ADC-C641-A10B-5477E6297FF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016550" y="983558"/>
                    <a:ext cx="291374" cy="2988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528" name="Ink 6527">
                    <a:extLst>
                      <a:ext uri="{FF2B5EF4-FFF2-40B4-BE49-F238E27FC236}">
                        <a16:creationId xmlns:a16="http://schemas.microsoft.com/office/drawing/2014/main" id="{CC21EB09-3E33-514D-9D8D-7C8B99A9E4C1}"/>
                      </a:ext>
                    </a:extLst>
                  </p14:cNvPr>
                  <p14:cNvContentPartPr/>
                  <p14:nvPr/>
                </p14:nvContentPartPr>
                <p14:xfrm>
                  <a:off x="4386857" y="989554"/>
                  <a:ext cx="250560" cy="257400"/>
                </p14:xfrm>
              </p:contentPart>
            </mc:Choice>
            <mc:Fallback xmlns="">
              <p:pic>
                <p:nvPicPr>
                  <p:cNvPr id="6528" name="Ink 6527">
                    <a:extLst>
                      <a:ext uri="{FF2B5EF4-FFF2-40B4-BE49-F238E27FC236}">
                        <a16:creationId xmlns:a16="http://schemas.microsoft.com/office/drawing/2014/main" id="{CC21EB09-3E33-514D-9D8D-7C8B99A9E4C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369701" y="972767"/>
                    <a:ext cx="284473" cy="29137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530" name="Ink 6529">
                  <a:extLst>
                    <a:ext uri="{FF2B5EF4-FFF2-40B4-BE49-F238E27FC236}">
                      <a16:creationId xmlns:a16="http://schemas.microsoft.com/office/drawing/2014/main" id="{984561FA-8232-D342-8771-3D3005FDDE0C}"/>
                    </a:ext>
                  </a:extLst>
                </p14:cNvPr>
                <p14:cNvContentPartPr/>
                <p14:nvPr/>
              </p14:nvContentPartPr>
              <p14:xfrm>
                <a:off x="4604313" y="1131808"/>
                <a:ext cx="6840" cy="1800"/>
              </p14:xfrm>
            </p:contentPart>
          </mc:Choice>
          <mc:Fallback xmlns="">
            <p:pic>
              <p:nvPicPr>
                <p:cNvPr id="6530" name="Ink 6529">
                  <a:extLst>
                    <a:ext uri="{FF2B5EF4-FFF2-40B4-BE49-F238E27FC236}">
                      <a16:creationId xmlns:a16="http://schemas.microsoft.com/office/drawing/2014/main" id="{984561FA-8232-D342-8771-3D3005FDDE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87414" y="1116688"/>
                  <a:ext cx="41040" cy="3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543" name="Group 6542">
              <a:extLst>
                <a:ext uri="{FF2B5EF4-FFF2-40B4-BE49-F238E27FC236}">
                  <a16:creationId xmlns:a16="http://schemas.microsoft.com/office/drawing/2014/main" id="{7926C00A-25F3-C840-83D9-CF16954E578E}"/>
                </a:ext>
              </a:extLst>
            </p:cNvPr>
            <p:cNvGrpSpPr/>
            <p:nvPr/>
          </p:nvGrpSpPr>
          <p:grpSpPr>
            <a:xfrm>
              <a:off x="4561833" y="1232968"/>
              <a:ext cx="263880" cy="143280"/>
              <a:chOff x="5062577" y="1134994"/>
              <a:chExt cx="263880" cy="14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529" name="Ink 6528">
                    <a:extLst>
                      <a:ext uri="{FF2B5EF4-FFF2-40B4-BE49-F238E27FC236}">
                        <a16:creationId xmlns:a16="http://schemas.microsoft.com/office/drawing/2014/main" id="{482ECA2F-C0FC-BF4B-AF49-4204E4A25323}"/>
                      </a:ext>
                    </a:extLst>
                  </p14:cNvPr>
                  <p14:cNvContentPartPr/>
                  <p14:nvPr/>
                </p14:nvContentPartPr>
                <p14:xfrm>
                  <a:off x="5062577" y="1134994"/>
                  <a:ext cx="25920" cy="127440"/>
                </p14:xfrm>
              </p:contentPart>
            </mc:Choice>
            <mc:Fallback xmlns="">
              <p:pic>
                <p:nvPicPr>
                  <p:cNvPr id="6529" name="Ink 6528">
                    <a:extLst>
                      <a:ext uri="{FF2B5EF4-FFF2-40B4-BE49-F238E27FC236}">
                        <a16:creationId xmlns:a16="http://schemas.microsoft.com/office/drawing/2014/main" id="{482ECA2F-C0FC-BF4B-AF49-4204E4A25323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045430" y="1117816"/>
                    <a:ext cx="59417" cy="161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531" name="Ink 6530">
                    <a:extLst>
                      <a:ext uri="{FF2B5EF4-FFF2-40B4-BE49-F238E27FC236}">
                        <a16:creationId xmlns:a16="http://schemas.microsoft.com/office/drawing/2014/main" id="{054EF5EC-385C-8745-A0D6-E2C759D48A25}"/>
                      </a:ext>
                    </a:extLst>
                  </p14:cNvPr>
                  <p14:cNvContentPartPr/>
                  <p14:nvPr/>
                </p14:nvContentPartPr>
                <p14:xfrm>
                  <a:off x="5203337" y="1153714"/>
                  <a:ext cx="123120" cy="124560"/>
                </p14:xfrm>
              </p:contentPart>
            </mc:Choice>
            <mc:Fallback xmlns="">
              <p:pic>
                <p:nvPicPr>
                  <p:cNvPr id="6531" name="Ink 6530">
                    <a:extLst>
                      <a:ext uri="{FF2B5EF4-FFF2-40B4-BE49-F238E27FC236}">
                        <a16:creationId xmlns:a16="http://schemas.microsoft.com/office/drawing/2014/main" id="{054EF5EC-385C-8745-A0D6-E2C759D48A25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186148" y="1136946"/>
                    <a:ext cx="157098" cy="15809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42" name="Group 6541">
              <a:extLst>
                <a:ext uri="{FF2B5EF4-FFF2-40B4-BE49-F238E27FC236}">
                  <a16:creationId xmlns:a16="http://schemas.microsoft.com/office/drawing/2014/main" id="{C1142B9B-7AB9-A64A-B064-36B1EF0564D5}"/>
                </a:ext>
              </a:extLst>
            </p:cNvPr>
            <p:cNvGrpSpPr/>
            <p:nvPr/>
          </p:nvGrpSpPr>
          <p:grpSpPr>
            <a:xfrm>
              <a:off x="5224953" y="1105168"/>
              <a:ext cx="412200" cy="230760"/>
              <a:chOff x="5725697" y="1007194"/>
              <a:chExt cx="412200" cy="23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532" name="Ink 6531">
                    <a:extLst>
                      <a:ext uri="{FF2B5EF4-FFF2-40B4-BE49-F238E27FC236}">
                        <a16:creationId xmlns:a16="http://schemas.microsoft.com/office/drawing/2014/main" id="{33EF548A-DE75-0F4C-B124-F33E11168B72}"/>
                      </a:ext>
                    </a:extLst>
                  </p14:cNvPr>
                  <p14:cNvContentPartPr/>
                  <p14:nvPr/>
                </p14:nvContentPartPr>
                <p14:xfrm>
                  <a:off x="5823617" y="1110154"/>
                  <a:ext cx="28080" cy="127800"/>
                </p14:xfrm>
              </p:contentPart>
            </mc:Choice>
            <mc:Fallback xmlns="">
              <p:pic>
                <p:nvPicPr>
                  <p:cNvPr id="6532" name="Ink 6531">
                    <a:extLst>
                      <a:ext uri="{FF2B5EF4-FFF2-40B4-BE49-F238E27FC236}">
                        <a16:creationId xmlns:a16="http://schemas.microsoft.com/office/drawing/2014/main" id="{33EF548A-DE75-0F4C-B124-F33E11168B7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806769" y="1093380"/>
                    <a:ext cx="62177" cy="161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533" name="Ink 6532">
                    <a:extLst>
                      <a:ext uri="{FF2B5EF4-FFF2-40B4-BE49-F238E27FC236}">
                        <a16:creationId xmlns:a16="http://schemas.microsoft.com/office/drawing/2014/main" id="{FA18A923-161A-CA45-BEF4-29DCC2B3FF9A}"/>
                      </a:ext>
                    </a:extLst>
                  </p14:cNvPr>
                  <p14:cNvContentPartPr/>
                  <p14:nvPr/>
                </p14:nvContentPartPr>
                <p14:xfrm>
                  <a:off x="5899937" y="1110154"/>
                  <a:ext cx="45360" cy="114840"/>
                </p14:xfrm>
              </p:contentPart>
            </mc:Choice>
            <mc:Fallback xmlns="">
              <p:pic>
                <p:nvPicPr>
                  <p:cNvPr id="6533" name="Ink 6532">
                    <a:extLst>
                      <a:ext uri="{FF2B5EF4-FFF2-40B4-BE49-F238E27FC236}">
                        <a16:creationId xmlns:a16="http://schemas.microsoft.com/office/drawing/2014/main" id="{FA18A923-161A-CA45-BEF4-29DCC2B3FF9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883225" y="1093406"/>
                    <a:ext cx="78783" cy="148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534" name="Ink 6533">
                    <a:extLst>
                      <a:ext uri="{FF2B5EF4-FFF2-40B4-BE49-F238E27FC236}">
                        <a16:creationId xmlns:a16="http://schemas.microsoft.com/office/drawing/2014/main" id="{7898F55A-247A-5C47-86F4-7AA4A57D80CE}"/>
                      </a:ext>
                    </a:extLst>
                  </p14:cNvPr>
                  <p14:cNvContentPartPr/>
                  <p14:nvPr/>
                </p14:nvContentPartPr>
                <p14:xfrm>
                  <a:off x="5725697" y="1075954"/>
                  <a:ext cx="262440" cy="18360"/>
                </p14:xfrm>
              </p:contentPart>
            </mc:Choice>
            <mc:Fallback xmlns="">
              <p:pic>
                <p:nvPicPr>
                  <p:cNvPr id="6534" name="Ink 6533">
                    <a:extLst>
                      <a:ext uri="{FF2B5EF4-FFF2-40B4-BE49-F238E27FC236}">
                        <a16:creationId xmlns:a16="http://schemas.microsoft.com/office/drawing/2014/main" id="{7898F55A-247A-5C47-86F4-7AA4A57D80C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708920" y="1059191"/>
                    <a:ext cx="296393" cy="52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535" name="Ink 6534">
                    <a:extLst>
                      <a:ext uri="{FF2B5EF4-FFF2-40B4-BE49-F238E27FC236}">
                        <a16:creationId xmlns:a16="http://schemas.microsoft.com/office/drawing/2014/main" id="{1A9CD44C-5E74-654D-A1B0-A03FD6428FF2}"/>
                      </a:ext>
                    </a:extLst>
                  </p14:cNvPr>
                  <p14:cNvContentPartPr/>
                  <p14:nvPr/>
                </p14:nvContentPartPr>
                <p14:xfrm>
                  <a:off x="6030617" y="1007194"/>
                  <a:ext cx="107280" cy="95400"/>
                </p14:xfrm>
              </p:contentPart>
            </mc:Choice>
            <mc:Fallback xmlns="">
              <p:pic>
                <p:nvPicPr>
                  <p:cNvPr id="6535" name="Ink 6534">
                    <a:extLst>
                      <a:ext uri="{FF2B5EF4-FFF2-40B4-BE49-F238E27FC236}">
                        <a16:creationId xmlns:a16="http://schemas.microsoft.com/office/drawing/2014/main" id="{1A9CD44C-5E74-654D-A1B0-A03FD6428FF2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013468" y="990030"/>
                    <a:ext cx="141179" cy="12932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41" name="Group 6540">
              <a:extLst>
                <a:ext uri="{FF2B5EF4-FFF2-40B4-BE49-F238E27FC236}">
                  <a16:creationId xmlns:a16="http://schemas.microsoft.com/office/drawing/2014/main" id="{7908E824-0719-9340-A04D-5BCB24AC3D7B}"/>
                </a:ext>
              </a:extLst>
            </p:cNvPr>
            <p:cNvGrpSpPr/>
            <p:nvPr/>
          </p:nvGrpSpPr>
          <p:grpSpPr>
            <a:xfrm>
              <a:off x="6008673" y="1033888"/>
              <a:ext cx="761040" cy="285480"/>
              <a:chOff x="6509417" y="935914"/>
              <a:chExt cx="761040" cy="285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536" name="Ink 6535">
                    <a:extLst>
                      <a:ext uri="{FF2B5EF4-FFF2-40B4-BE49-F238E27FC236}">
                        <a16:creationId xmlns:a16="http://schemas.microsoft.com/office/drawing/2014/main" id="{F3C8129A-1365-224C-BDA5-9FC8000E6EDC}"/>
                      </a:ext>
                    </a:extLst>
                  </p14:cNvPr>
                  <p14:cNvContentPartPr/>
                  <p14:nvPr/>
                </p14:nvContentPartPr>
                <p14:xfrm>
                  <a:off x="6509417" y="1099354"/>
                  <a:ext cx="203400" cy="120240"/>
                </p14:xfrm>
              </p:contentPart>
            </mc:Choice>
            <mc:Fallback xmlns="">
              <p:pic>
                <p:nvPicPr>
                  <p:cNvPr id="6536" name="Ink 6535">
                    <a:extLst>
                      <a:ext uri="{FF2B5EF4-FFF2-40B4-BE49-F238E27FC236}">
                        <a16:creationId xmlns:a16="http://schemas.microsoft.com/office/drawing/2014/main" id="{F3C8129A-1365-224C-BDA5-9FC8000E6ED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492666" y="1082177"/>
                    <a:ext cx="236901" cy="154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6537" name="Ink 6536">
                    <a:extLst>
                      <a:ext uri="{FF2B5EF4-FFF2-40B4-BE49-F238E27FC236}">
                        <a16:creationId xmlns:a16="http://schemas.microsoft.com/office/drawing/2014/main" id="{60D3D002-BE2F-8F4C-A044-9BDAC138C659}"/>
                      </a:ext>
                    </a:extLst>
                  </p14:cNvPr>
                  <p14:cNvContentPartPr/>
                  <p14:nvPr/>
                </p14:nvContentPartPr>
                <p14:xfrm>
                  <a:off x="6727937" y="1069474"/>
                  <a:ext cx="108360" cy="151920"/>
                </p14:xfrm>
              </p:contentPart>
            </mc:Choice>
            <mc:Fallback xmlns="">
              <p:pic>
                <p:nvPicPr>
                  <p:cNvPr id="6537" name="Ink 6536">
                    <a:extLst>
                      <a:ext uri="{FF2B5EF4-FFF2-40B4-BE49-F238E27FC236}">
                        <a16:creationId xmlns:a16="http://schemas.microsoft.com/office/drawing/2014/main" id="{60D3D002-BE2F-8F4C-A044-9BDAC138C659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711205" y="1052727"/>
                    <a:ext cx="142223" cy="1858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6538" name="Ink 6537">
                    <a:extLst>
                      <a:ext uri="{FF2B5EF4-FFF2-40B4-BE49-F238E27FC236}">
                        <a16:creationId xmlns:a16="http://schemas.microsoft.com/office/drawing/2014/main" id="{7CF30476-CF8C-9649-934B-2FF7755AA03D}"/>
                      </a:ext>
                    </a:extLst>
                  </p14:cNvPr>
                  <p14:cNvContentPartPr/>
                  <p14:nvPr/>
                </p14:nvContentPartPr>
                <p14:xfrm>
                  <a:off x="6910097" y="1059394"/>
                  <a:ext cx="62640" cy="134280"/>
                </p14:xfrm>
              </p:contentPart>
            </mc:Choice>
            <mc:Fallback xmlns="">
              <p:pic>
                <p:nvPicPr>
                  <p:cNvPr id="6538" name="Ink 6537">
                    <a:extLst>
                      <a:ext uri="{FF2B5EF4-FFF2-40B4-BE49-F238E27FC236}">
                        <a16:creationId xmlns:a16="http://schemas.microsoft.com/office/drawing/2014/main" id="{7CF30476-CF8C-9649-934B-2FF7755AA03D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892941" y="1042209"/>
                    <a:ext cx="96553" cy="168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6539" name="Ink 6538">
                    <a:extLst>
                      <a:ext uri="{FF2B5EF4-FFF2-40B4-BE49-F238E27FC236}">
                        <a16:creationId xmlns:a16="http://schemas.microsoft.com/office/drawing/2014/main" id="{1EEE3B72-130B-7847-96F1-C8615F2DE411}"/>
                      </a:ext>
                    </a:extLst>
                  </p14:cNvPr>
                  <p14:cNvContentPartPr/>
                  <p14:nvPr/>
                </p14:nvContentPartPr>
                <p14:xfrm>
                  <a:off x="7137977" y="935914"/>
                  <a:ext cx="12600" cy="258120"/>
                </p14:xfrm>
              </p:contentPart>
            </mc:Choice>
            <mc:Fallback xmlns="">
              <p:pic>
                <p:nvPicPr>
                  <p:cNvPr id="6539" name="Ink 6538">
                    <a:extLst>
                      <a:ext uri="{FF2B5EF4-FFF2-40B4-BE49-F238E27FC236}">
                        <a16:creationId xmlns:a16="http://schemas.microsoft.com/office/drawing/2014/main" id="{1EEE3B72-130B-7847-96F1-C8615F2DE411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121046" y="919132"/>
                    <a:ext cx="46069" cy="2920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540" name="Ink 6539">
                    <a:extLst>
                      <a:ext uri="{FF2B5EF4-FFF2-40B4-BE49-F238E27FC236}">
                        <a16:creationId xmlns:a16="http://schemas.microsoft.com/office/drawing/2014/main" id="{E0AF5EE1-20D4-894E-9893-FDE8BAFB5A63}"/>
                      </a:ext>
                    </a:extLst>
                  </p14:cNvPr>
                  <p14:cNvContentPartPr/>
                  <p14:nvPr/>
                </p14:nvContentPartPr>
                <p14:xfrm>
                  <a:off x="7086497" y="1066594"/>
                  <a:ext cx="183960" cy="21240"/>
                </p14:xfrm>
              </p:contentPart>
            </mc:Choice>
            <mc:Fallback xmlns="">
              <p:pic>
                <p:nvPicPr>
                  <p:cNvPr id="6540" name="Ink 6539">
                    <a:extLst>
                      <a:ext uri="{FF2B5EF4-FFF2-40B4-BE49-F238E27FC236}">
                        <a16:creationId xmlns:a16="http://schemas.microsoft.com/office/drawing/2014/main" id="{E0AF5EE1-20D4-894E-9893-FDE8BAFB5A63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7069338" y="1050074"/>
                    <a:ext cx="217480" cy="54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54" name="Group 6553">
              <a:extLst>
                <a:ext uri="{FF2B5EF4-FFF2-40B4-BE49-F238E27FC236}">
                  <a16:creationId xmlns:a16="http://schemas.microsoft.com/office/drawing/2014/main" id="{8C299B5A-8AD8-454F-8C0D-94409036EE50}"/>
                </a:ext>
              </a:extLst>
            </p:cNvPr>
            <p:cNvGrpSpPr/>
            <p:nvPr/>
          </p:nvGrpSpPr>
          <p:grpSpPr>
            <a:xfrm>
              <a:off x="7130073" y="1057288"/>
              <a:ext cx="1265040" cy="309600"/>
              <a:chOff x="7630817" y="959314"/>
              <a:chExt cx="1265040" cy="309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545" name="Ink 6544">
                    <a:extLst>
                      <a:ext uri="{FF2B5EF4-FFF2-40B4-BE49-F238E27FC236}">
                        <a16:creationId xmlns:a16="http://schemas.microsoft.com/office/drawing/2014/main" id="{C1774EA3-DFF3-F046-B3B5-FDB84260CDBE}"/>
                      </a:ext>
                    </a:extLst>
                  </p14:cNvPr>
                  <p14:cNvContentPartPr/>
                  <p14:nvPr/>
                </p14:nvContentPartPr>
                <p14:xfrm>
                  <a:off x="7654577" y="959314"/>
                  <a:ext cx="74520" cy="277560"/>
                </p14:xfrm>
              </p:contentPart>
            </mc:Choice>
            <mc:Fallback xmlns="">
              <p:pic>
                <p:nvPicPr>
                  <p:cNvPr id="6545" name="Ink 6544">
                    <a:extLst>
                      <a:ext uri="{FF2B5EF4-FFF2-40B4-BE49-F238E27FC236}">
                        <a16:creationId xmlns:a16="http://schemas.microsoft.com/office/drawing/2014/main" id="{C1774EA3-DFF3-F046-B3B5-FDB84260CDBE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7637750" y="942141"/>
                    <a:ext cx="108575" cy="3115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546" name="Ink 6545">
                    <a:extLst>
                      <a:ext uri="{FF2B5EF4-FFF2-40B4-BE49-F238E27FC236}">
                        <a16:creationId xmlns:a16="http://schemas.microsoft.com/office/drawing/2014/main" id="{1F68BD34-A43B-BD4C-B1B1-552EBC245E5E}"/>
                      </a:ext>
                    </a:extLst>
                  </p14:cNvPr>
                  <p14:cNvContentPartPr/>
                  <p14:nvPr/>
                </p14:nvContentPartPr>
                <p14:xfrm>
                  <a:off x="7630817" y="1092874"/>
                  <a:ext cx="155520" cy="38160"/>
                </p14:xfrm>
              </p:contentPart>
            </mc:Choice>
            <mc:Fallback xmlns="">
              <p:pic>
                <p:nvPicPr>
                  <p:cNvPr id="6546" name="Ink 6545">
                    <a:extLst>
                      <a:ext uri="{FF2B5EF4-FFF2-40B4-BE49-F238E27FC236}">
                        <a16:creationId xmlns:a16="http://schemas.microsoft.com/office/drawing/2014/main" id="{1F68BD34-A43B-BD4C-B1B1-552EBC245E5E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7613670" y="1075602"/>
                    <a:ext cx="189415" cy="723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547" name="Ink 6546">
                    <a:extLst>
                      <a:ext uri="{FF2B5EF4-FFF2-40B4-BE49-F238E27FC236}">
                        <a16:creationId xmlns:a16="http://schemas.microsoft.com/office/drawing/2014/main" id="{8F4C0E2A-2E3C-3D49-BBB7-964397C7D1B9}"/>
                      </a:ext>
                    </a:extLst>
                  </p14:cNvPr>
                  <p14:cNvContentPartPr/>
                  <p14:nvPr/>
                </p14:nvContentPartPr>
                <p14:xfrm>
                  <a:off x="7870217" y="1132114"/>
                  <a:ext cx="181080" cy="123840"/>
                </p14:xfrm>
              </p:contentPart>
            </mc:Choice>
            <mc:Fallback xmlns="">
              <p:pic>
                <p:nvPicPr>
                  <p:cNvPr id="6547" name="Ink 6546">
                    <a:extLst>
                      <a:ext uri="{FF2B5EF4-FFF2-40B4-BE49-F238E27FC236}">
                        <a16:creationId xmlns:a16="http://schemas.microsoft.com/office/drawing/2014/main" id="{8F4C0E2A-2E3C-3D49-BBB7-964397C7D1B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7853428" y="1114936"/>
                    <a:ext cx="215057" cy="1577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548" name="Ink 6547">
                    <a:extLst>
                      <a:ext uri="{FF2B5EF4-FFF2-40B4-BE49-F238E27FC236}">
                        <a16:creationId xmlns:a16="http://schemas.microsoft.com/office/drawing/2014/main" id="{6DBA018B-4057-D04B-B291-6B9EDC5E2DE1}"/>
                      </a:ext>
                    </a:extLst>
                  </p14:cNvPr>
                  <p14:cNvContentPartPr/>
                  <p14:nvPr/>
                </p14:nvContentPartPr>
                <p14:xfrm>
                  <a:off x="8047337" y="1164514"/>
                  <a:ext cx="123840" cy="86040"/>
                </p14:xfrm>
              </p:contentPart>
            </mc:Choice>
            <mc:Fallback xmlns="">
              <p:pic>
                <p:nvPicPr>
                  <p:cNvPr id="6548" name="Ink 6547">
                    <a:extLst>
                      <a:ext uri="{FF2B5EF4-FFF2-40B4-BE49-F238E27FC236}">
                        <a16:creationId xmlns:a16="http://schemas.microsoft.com/office/drawing/2014/main" id="{6DBA018B-4057-D04B-B291-6B9EDC5E2DE1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8030159" y="1147706"/>
                    <a:ext cx="157796" cy="1200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549" name="Ink 6548">
                    <a:extLst>
                      <a:ext uri="{FF2B5EF4-FFF2-40B4-BE49-F238E27FC236}">
                        <a16:creationId xmlns:a16="http://schemas.microsoft.com/office/drawing/2014/main" id="{46EDE40D-2530-B442-BCB7-1F3261C0911D}"/>
                      </a:ext>
                    </a:extLst>
                  </p14:cNvPr>
                  <p14:cNvContentPartPr/>
                  <p14:nvPr/>
                </p14:nvContentPartPr>
                <p14:xfrm>
                  <a:off x="8240297" y="1132114"/>
                  <a:ext cx="260640" cy="133200"/>
                </p14:xfrm>
              </p:contentPart>
            </mc:Choice>
            <mc:Fallback xmlns="">
              <p:pic>
                <p:nvPicPr>
                  <p:cNvPr id="6549" name="Ink 6548">
                    <a:extLst>
                      <a:ext uri="{FF2B5EF4-FFF2-40B4-BE49-F238E27FC236}">
                        <a16:creationId xmlns:a16="http://schemas.microsoft.com/office/drawing/2014/main" id="{46EDE40D-2530-B442-BCB7-1F3261C0911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8223533" y="1114965"/>
                    <a:ext cx="294567" cy="166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550" name="Ink 6549">
                    <a:extLst>
                      <a:ext uri="{FF2B5EF4-FFF2-40B4-BE49-F238E27FC236}">
                        <a16:creationId xmlns:a16="http://schemas.microsoft.com/office/drawing/2014/main" id="{70B4704B-69D6-D540-A17F-5677CAA6030B}"/>
                      </a:ext>
                    </a:extLst>
                  </p14:cNvPr>
                  <p14:cNvContentPartPr/>
                  <p14:nvPr/>
                </p14:nvContentPartPr>
                <p14:xfrm>
                  <a:off x="8564657" y="1105114"/>
                  <a:ext cx="266040" cy="155880"/>
                </p14:xfrm>
              </p:contentPart>
            </mc:Choice>
            <mc:Fallback xmlns="">
              <p:pic>
                <p:nvPicPr>
                  <p:cNvPr id="6550" name="Ink 6549">
                    <a:extLst>
                      <a:ext uri="{FF2B5EF4-FFF2-40B4-BE49-F238E27FC236}">
                        <a16:creationId xmlns:a16="http://schemas.microsoft.com/office/drawing/2014/main" id="{70B4704B-69D6-D540-A17F-5677CAA6030B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547506" y="1087971"/>
                    <a:ext cx="299544" cy="1897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552" name="Ink 6551">
                    <a:extLst>
                      <a:ext uri="{FF2B5EF4-FFF2-40B4-BE49-F238E27FC236}">
                        <a16:creationId xmlns:a16="http://schemas.microsoft.com/office/drawing/2014/main" id="{E2807FB9-1DC8-3D43-8B3B-7E0148D343DB}"/>
                      </a:ext>
                    </a:extLst>
                  </p14:cNvPr>
                  <p14:cNvContentPartPr/>
                  <p14:nvPr/>
                </p14:nvContentPartPr>
                <p14:xfrm>
                  <a:off x="8838257" y="1081714"/>
                  <a:ext cx="23040" cy="6840"/>
                </p14:xfrm>
              </p:contentPart>
            </mc:Choice>
            <mc:Fallback xmlns="">
              <p:pic>
                <p:nvPicPr>
                  <p:cNvPr id="6552" name="Ink 6551">
                    <a:extLst>
                      <a:ext uri="{FF2B5EF4-FFF2-40B4-BE49-F238E27FC236}">
                        <a16:creationId xmlns:a16="http://schemas.microsoft.com/office/drawing/2014/main" id="{E2807FB9-1DC8-3D43-8B3B-7E0148D343DB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821280" y="1064815"/>
                    <a:ext cx="57398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553" name="Ink 6552">
                    <a:extLst>
                      <a:ext uri="{FF2B5EF4-FFF2-40B4-BE49-F238E27FC236}">
                        <a16:creationId xmlns:a16="http://schemas.microsoft.com/office/drawing/2014/main" id="{7E896160-D441-D943-AFA8-AC744EA01671}"/>
                      </a:ext>
                    </a:extLst>
                  </p14:cNvPr>
                  <p14:cNvContentPartPr/>
                  <p14:nvPr/>
                </p14:nvContentPartPr>
                <p14:xfrm>
                  <a:off x="8851217" y="1236514"/>
                  <a:ext cx="44640" cy="32400"/>
                </p14:xfrm>
              </p:contentPart>
            </mc:Choice>
            <mc:Fallback xmlns="">
              <p:pic>
                <p:nvPicPr>
                  <p:cNvPr id="6553" name="Ink 6552">
                    <a:extLst>
                      <a:ext uri="{FF2B5EF4-FFF2-40B4-BE49-F238E27FC236}">
                        <a16:creationId xmlns:a16="http://schemas.microsoft.com/office/drawing/2014/main" id="{7E896160-D441-D943-AFA8-AC744EA01671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834477" y="1219314"/>
                    <a:ext cx="78519" cy="66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606" name="Group 6605">
            <a:extLst>
              <a:ext uri="{FF2B5EF4-FFF2-40B4-BE49-F238E27FC236}">
                <a16:creationId xmlns:a16="http://schemas.microsoft.com/office/drawing/2014/main" id="{75124962-4A19-574D-9862-54B10793AB97}"/>
              </a:ext>
            </a:extLst>
          </p:cNvPr>
          <p:cNvGrpSpPr/>
          <p:nvPr/>
        </p:nvGrpSpPr>
        <p:grpSpPr>
          <a:xfrm>
            <a:off x="1039288" y="4162276"/>
            <a:ext cx="6902582" cy="2111776"/>
            <a:chOff x="1039288" y="4162276"/>
            <a:chExt cx="6902582" cy="2111776"/>
          </a:xfrm>
        </p:grpSpPr>
        <p:grpSp>
          <p:nvGrpSpPr>
            <p:cNvPr id="6510" name="Group 6509">
              <a:extLst>
                <a:ext uri="{FF2B5EF4-FFF2-40B4-BE49-F238E27FC236}">
                  <a16:creationId xmlns:a16="http://schemas.microsoft.com/office/drawing/2014/main" id="{E49400FE-9B97-5C46-9F9A-EE8C8BB48C10}"/>
                </a:ext>
              </a:extLst>
            </p:cNvPr>
            <p:cNvGrpSpPr/>
            <p:nvPr/>
          </p:nvGrpSpPr>
          <p:grpSpPr>
            <a:xfrm>
              <a:off x="1224362" y="4979761"/>
              <a:ext cx="2226938" cy="1046626"/>
              <a:chOff x="909203" y="3958510"/>
              <a:chExt cx="3573414" cy="1544724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308" name="Ink 6307">
                    <a:extLst>
                      <a:ext uri="{FF2B5EF4-FFF2-40B4-BE49-F238E27FC236}">
                        <a16:creationId xmlns:a16="http://schemas.microsoft.com/office/drawing/2014/main" id="{EA585B7F-D5A9-D541-9898-68D88DF43D46}"/>
                      </a:ext>
                    </a:extLst>
                  </p14:cNvPr>
                  <p14:cNvContentPartPr/>
                  <p14:nvPr/>
                </p14:nvContentPartPr>
                <p14:xfrm>
                  <a:off x="2230763" y="4607950"/>
                  <a:ext cx="141120" cy="17640"/>
                </p14:xfrm>
              </p:contentPart>
            </mc:Choice>
            <mc:Fallback xmlns="">
              <p:pic>
                <p:nvPicPr>
                  <p:cNvPr id="6308" name="Ink 6307">
                    <a:extLst>
                      <a:ext uri="{FF2B5EF4-FFF2-40B4-BE49-F238E27FC236}">
                        <a16:creationId xmlns:a16="http://schemas.microsoft.com/office/drawing/2014/main" id="{EA585B7F-D5A9-D541-9898-68D88DF43D46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205995" y="4586159"/>
                    <a:ext cx="189504" cy="612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325" name="Ink 6324">
                    <a:extLst>
                      <a:ext uri="{FF2B5EF4-FFF2-40B4-BE49-F238E27FC236}">
                        <a16:creationId xmlns:a16="http://schemas.microsoft.com/office/drawing/2014/main" id="{E14AB177-F23F-5041-A906-02B0830F6C4A}"/>
                      </a:ext>
                    </a:extLst>
                  </p14:cNvPr>
                  <p14:cNvContentPartPr/>
                  <p14:nvPr/>
                </p14:nvContentPartPr>
                <p14:xfrm>
                  <a:off x="2558003" y="4756990"/>
                  <a:ext cx="626040" cy="363240"/>
                </p14:xfrm>
              </p:contentPart>
            </mc:Choice>
            <mc:Fallback xmlns="">
              <p:pic>
                <p:nvPicPr>
                  <p:cNvPr id="6325" name="Ink 6324">
                    <a:extLst>
                      <a:ext uri="{FF2B5EF4-FFF2-40B4-BE49-F238E27FC236}">
                        <a16:creationId xmlns:a16="http://schemas.microsoft.com/office/drawing/2014/main" id="{E14AB177-F23F-5041-A906-02B0830F6C4A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533169" y="4734155"/>
                    <a:ext cx="675130" cy="4083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332" name="Ink 6331">
                    <a:extLst>
                      <a:ext uri="{FF2B5EF4-FFF2-40B4-BE49-F238E27FC236}">
                        <a16:creationId xmlns:a16="http://schemas.microsoft.com/office/drawing/2014/main" id="{2ACD8ABD-D919-2544-A4BC-29FC80BAC3EF}"/>
                      </a:ext>
                    </a:extLst>
                  </p14:cNvPr>
                  <p14:cNvContentPartPr/>
                  <p14:nvPr/>
                </p14:nvContentPartPr>
                <p14:xfrm>
                  <a:off x="3862643" y="4169110"/>
                  <a:ext cx="2520" cy="56160"/>
                </p14:xfrm>
              </p:contentPart>
            </mc:Choice>
            <mc:Fallback xmlns="">
              <p:pic>
                <p:nvPicPr>
                  <p:cNvPr id="6332" name="Ink 6331">
                    <a:extLst>
                      <a:ext uri="{FF2B5EF4-FFF2-40B4-BE49-F238E27FC236}">
                        <a16:creationId xmlns:a16="http://schemas.microsoft.com/office/drawing/2014/main" id="{2ACD8ABD-D919-2544-A4BC-29FC80BAC3EF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41475" y="4146328"/>
                    <a:ext cx="45360" cy="101194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433" name="Group 6432">
                <a:extLst>
                  <a:ext uri="{FF2B5EF4-FFF2-40B4-BE49-F238E27FC236}">
                    <a16:creationId xmlns:a16="http://schemas.microsoft.com/office/drawing/2014/main" id="{67683545-21B5-3349-AB95-97A039014AA7}"/>
                  </a:ext>
                </a:extLst>
              </p:cNvPr>
              <p:cNvGrpSpPr/>
              <p:nvPr/>
            </p:nvGrpSpPr>
            <p:grpSpPr>
              <a:xfrm>
                <a:off x="909203" y="4552150"/>
                <a:ext cx="398520" cy="302400"/>
                <a:chOff x="1007177" y="5139994"/>
                <a:chExt cx="398520" cy="3024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6426" name="Ink 6425">
                      <a:extLst>
                        <a:ext uri="{FF2B5EF4-FFF2-40B4-BE49-F238E27FC236}">
                          <a16:creationId xmlns:a16="http://schemas.microsoft.com/office/drawing/2014/main" id="{CA46935A-B777-CA4E-A35F-56071C4F44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7177" y="5192194"/>
                    <a:ext cx="33120" cy="127440"/>
                  </p14:xfrm>
                </p:contentPart>
              </mc:Choice>
              <mc:Fallback xmlns="">
                <p:pic>
                  <p:nvPicPr>
                    <p:cNvPr id="6426" name="Ink 6425">
                      <a:extLst>
                        <a:ext uri="{FF2B5EF4-FFF2-40B4-BE49-F238E27FC236}">
                          <a16:creationId xmlns:a16="http://schemas.microsoft.com/office/drawing/2014/main" id="{CA46935A-B777-CA4E-A35F-56071C4F4476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982623" y="5169892"/>
                      <a:ext cx="81087" cy="1725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6427" name="Ink 6426">
                      <a:extLst>
                        <a:ext uri="{FF2B5EF4-FFF2-40B4-BE49-F238E27FC236}">
                          <a16:creationId xmlns:a16="http://schemas.microsoft.com/office/drawing/2014/main" id="{9332E3ED-EFAA-074A-A94E-CAC350222D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2377" y="5139994"/>
                    <a:ext cx="98280" cy="63360"/>
                  </p14:xfrm>
                </p:contentPart>
              </mc:Choice>
              <mc:Fallback xmlns="">
                <p:pic>
                  <p:nvPicPr>
                    <p:cNvPr id="6427" name="Ink 6426">
                      <a:extLst>
                        <a:ext uri="{FF2B5EF4-FFF2-40B4-BE49-F238E27FC236}">
                          <a16:creationId xmlns:a16="http://schemas.microsoft.com/office/drawing/2014/main" id="{9332E3ED-EFAA-074A-A94E-CAC350222D90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008238" y="5117818"/>
                      <a:ext cx="146558" cy="10771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6428" name="Ink 6427">
                      <a:extLst>
                        <a:ext uri="{FF2B5EF4-FFF2-40B4-BE49-F238E27FC236}">
                          <a16:creationId xmlns:a16="http://schemas.microsoft.com/office/drawing/2014/main" id="{5C926AF6-2AFA-124E-88B9-9B9BAD844F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65137" y="5271394"/>
                    <a:ext cx="80280" cy="19080"/>
                  </p14:xfrm>
                </p:contentPart>
              </mc:Choice>
              <mc:Fallback xmlns="">
                <p:pic>
                  <p:nvPicPr>
                    <p:cNvPr id="6428" name="Ink 6427">
                      <a:extLst>
                        <a:ext uri="{FF2B5EF4-FFF2-40B4-BE49-F238E27FC236}">
                          <a16:creationId xmlns:a16="http://schemas.microsoft.com/office/drawing/2014/main" id="{5C926AF6-2AFA-124E-88B9-9B9BAD844FD0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040302" y="5248604"/>
                      <a:ext cx="129372" cy="641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6429" name="Ink 6428">
                      <a:extLst>
                        <a:ext uri="{FF2B5EF4-FFF2-40B4-BE49-F238E27FC236}">
                          <a16:creationId xmlns:a16="http://schemas.microsoft.com/office/drawing/2014/main" id="{C75458E8-25D5-CF4E-93D8-8EEF532509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0177" y="5367874"/>
                    <a:ext cx="140400" cy="14760"/>
                  </p14:xfrm>
                </p:contentPart>
              </mc:Choice>
              <mc:Fallback xmlns="">
                <p:pic>
                  <p:nvPicPr>
                    <p:cNvPr id="6429" name="Ink 6428">
                      <a:extLst>
                        <a:ext uri="{FF2B5EF4-FFF2-40B4-BE49-F238E27FC236}">
                          <a16:creationId xmlns:a16="http://schemas.microsoft.com/office/drawing/2014/main" id="{C75458E8-25D5-CF4E-93D8-8EEF53250997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045910" y="5345734"/>
                      <a:ext cx="189511" cy="5956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6430" name="Ink 6429">
                      <a:extLst>
                        <a:ext uri="{FF2B5EF4-FFF2-40B4-BE49-F238E27FC236}">
                          <a16:creationId xmlns:a16="http://schemas.microsoft.com/office/drawing/2014/main" id="{191EDFA5-D860-8B45-999B-2F7B8C8E27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03817" y="5410714"/>
                    <a:ext cx="45360" cy="31680"/>
                  </p14:xfrm>
                </p:contentPart>
              </mc:Choice>
              <mc:Fallback xmlns="">
                <p:pic>
                  <p:nvPicPr>
                    <p:cNvPr id="6430" name="Ink 6429">
                      <a:extLst>
                        <a:ext uri="{FF2B5EF4-FFF2-40B4-BE49-F238E27FC236}">
                          <a16:creationId xmlns:a16="http://schemas.microsoft.com/office/drawing/2014/main" id="{191EDFA5-D860-8B45-999B-2F7B8C8E27E7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279702" y="5388538"/>
                      <a:ext cx="94165" cy="76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6431" name="Ink 6430">
                      <a:extLst>
                        <a:ext uri="{FF2B5EF4-FFF2-40B4-BE49-F238E27FC236}">
                          <a16:creationId xmlns:a16="http://schemas.microsoft.com/office/drawing/2014/main" id="{C8C44980-D359-994E-B129-7EAEF1CAF7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03817" y="5382994"/>
                    <a:ext cx="101880" cy="40320"/>
                  </p14:xfrm>
                </p:contentPart>
              </mc:Choice>
              <mc:Fallback xmlns="">
                <p:pic>
                  <p:nvPicPr>
                    <p:cNvPr id="6431" name="Ink 6430">
                      <a:extLst>
                        <a:ext uri="{FF2B5EF4-FFF2-40B4-BE49-F238E27FC236}">
                          <a16:creationId xmlns:a16="http://schemas.microsoft.com/office/drawing/2014/main" id="{C8C44980-D359-994E-B129-7EAEF1CAF77B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279642" y="5360712"/>
                      <a:ext cx="150805" cy="8541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6432" name="Ink 6431">
                      <a:extLst>
                        <a:ext uri="{FF2B5EF4-FFF2-40B4-BE49-F238E27FC236}">
                          <a16:creationId xmlns:a16="http://schemas.microsoft.com/office/drawing/2014/main" id="{9C46B704-DF5F-6840-A9AF-F827EA287C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1697" y="5357074"/>
                    <a:ext cx="138960" cy="53280"/>
                  </p14:xfrm>
                </p:contentPart>
              </mc:Choice>
              <mc:Fallback xmlns="">
                <p:pic>
                  <p:nvPicPr>
                    <p:cNvPr id="6432" name="Ink 6431">
                      <a:extLst>
                        <a:ext uri="{FF2B5EF4-FFF2-40B4-BE49-F238E27FC236}">
                          <a16:creationId xmlns:a16="http://schemas.microsoft.com/office/drawing/2014/main" id="{9C46B704-DF5F-6840-A9AF-F827EA287CB9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237480" y="5334390"/>
                      <a:ext cx="187971" cy="9759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464" name="Group 6463">
                <a:extLst>
                  <a:ext uri="{FF2B5EF4-FFF2-40B4-BE49-F238E27FC236}">
                    <a16:creationId xmlns:a16="http://schemas.microsoft.com/office/drawing/2014/main" id="{AE6ED09F-59DB-FD4F-9C4D-0715A3128350}"/>
                  </a:ext>
                </a:extLst>
              </p:cNvPr>
              <p:cNvGrpSpPr/>
              <p:nvPr/>
            </p:nvGrpSpPr>
            <p:grpSpPr>
              <a:xfrm>
                <a:off x="1556537" y="3958510"/>
                <a:ext cx="2697066" cy="756000"/>
                <a:chOff x="1556537" y="3958510"/>
                <a:chExt cx="2697066" cy="7560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6310" name="Ink 6309">
                      <a:extLst>
                        <a:ext uri="{FF2B5EF4-FFF2-40B4-BE49-F238E27FC236}">
                          <a16:creationId xmlns:a16="http://schemas.microsoft.com/office/drawing/2014/main" id="{DDC63866-36E1-0C4B-A195-DA995A3DDB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03763" y="4567990"/>
                    <a:ext cx="233280" cy="113760"/>
                  </p14:xfrm>
                </p:contentPart>
              </mc:Choice>
              <mc:Fallback xmlns="">
                <p:pic>
                  <p:nvPicPr>
                    <p:cNvPr id="6310" name="Ink 6309">
                      <a:extLst>
                        <a:ext uri="{FF2B5EF4-FFF2-40B4-BE49-F238E27FC236}">
                          <a16:creationId xmlns:a16="http://schemas.microsoft.com/office/drawing/2014/main" id="{DDC63866-36E1-0C4B-A195-DA995A3DDBA7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2179511" y="4545663"/>
                      <a:ext cx="282361" cy="1589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6312" name="Ink 6311">
                      <a:extLst>
                        <a:ext uri="{FF2B5EF4-FFF2-40B4-BE49-F238E27FC236}">
                          <a16:creationId xmlns:a16="http://schemas.microsoft.com/office/drawing/2014/main" id="{14BB45F2-71B9-5345-8A08-45E21ABE8B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30763" y="4673470"/>
                    <a:ext cx="55440" cy="41040"/>
                  </p14:xfrm>
                </p:contentPart>
              </mc:Choice>
              <mc:Fallback xmlns="">
                <p:pic>
                  <p:nvPicPr>
                    <p:cNvPr id="6312" name="Ink 6311">
                      <a:extLst>
                        <a:ext uri="{FF2B5EF4-FFF2-40B4-BE49-F238E27FC236}">
                          <a16:creationId xmlns:a16="http://schemas.microsoft.com/office/drawing/2014/main" id="{14BB45F2-71B9-5345-8A08-45E21ABE8BAF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2206187" y="4650845"/>
                      <a:ext cx="103450" cy="852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6313" name="Ink 6312">
                      <a:extLst>
                        <a:ext uri="{FF2B5EF4-FFF2-40B4-BE49-F238E27FC236}">
                          <a16:creationId xmlns:a16="http://schemas.microsoft.com/office/drawing/2014/main" id="{EAC6B120-863C-0847-B38F-E8610D86D0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09523" y="4579870"/>
                    <a:ext cx="86760" cy="26640"/>
                  </p14:xfrm>
                </p:contentPart>
              </mc:Choice>
              <mc:Fallback xmlns="">
                <p:pic>
                  <p:nvPicPr>
                    <p:cNvPr id="6313" name="Ink 6312">
                      <a:extLst>
                        <a:ext uri="{FF2B5EF4-FFF2-40B4-BE49-F238E27FC236}">
                          <a16:creationId xmlns:a16="http://schemas.microsoft.com/office/drawing/2014/main" id="{EAC6B120-863C-0847-B38F-E8610D86D045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2185230" y="4556960"/>
                      <a:ext cx="135924" cy="7192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6316" name="Ink 6315">
                      <a:extLst>
                        <a:ext uri="{FF2B5EF4-FFF2-40B4-BE49-F238E27FC236}">
                          <a16:creationId xmlns:a16="http://schemas.microsoft.com/office/drawing/2014/main" id="{2B0A65B1-CE04-4449-8EC9-EE173D423E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92843" y="4571950"/>
                    <a:ext cx="1080" cy="4680"/>
                  </p14:xfrm>
                </p:contentPart>
              </mc:Choice>
              <mc:Fallback xmlns="">
                <p:pic>
                  <p:nvPicPr>
                    <p:cNvPr id="6316" name="Ink 6315">
                      <a:extLst>
                        <a:ext uri="{FF2B5EF4-FFF2-40B4-BE49-F238E27FC236}">
                          <a16:creationId xmlns:a16="http://schemas.microsoft.com/office/drawing/2014/main" id="{2B0A65B1-CE04-4449-8EC9-EE173D423EC2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2469623" y="4549590"/>
                      <a:ext cx="46980" cy="48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6317" name="Ink 6316">
                      <a:extLst>
                        <a:ext uri="{FF2B5EF4-FFF2-40B4-BE49-F238E27FC236}">
                          <a16:creationId xmlns:a16="http://schemas.microsoft.com/office/drawing/2014/main" id="{D3A71256-7F5B-E14C-8B63-9247B43EE8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88163" y="4143550"/>
                    <a:ext cx="1117080" cy="450360"/>
                  </p14:xfrm>
                </p:contentPart>
              </mc:Choice>
              <mc:Fallback xmlns="">
                <p:pic>
                  <p:nvPicPr>
                    <p:cNvPr id="6317" name="Ink 6316">
                      <a:extLst>
                        <a:ext uri="{FF2B5EF4-FFF2-40B4-BE49-F238E27FC236}">
                          <a16:creationId xmlns:a16="http://schemas.microsoft.com/office/drawing/2014/main" id="{D3A71256-7F5B-E14C-8B63-9247B43EE84E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2463904" y="4121244"/>
                      <a:ext cx="1166176" cy="49550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6319" name="Ink 6318">
                      <a:extLst>
                        <a:ext uri="{FF2B5EF4-FFF2-40B4-BE49-F238E27FC236}">
                          <a16:creationId xmlns:a16="http://schemas.microsoft.com/office/drawing/2014/main" id="{C1FDE8C8-B740-AE48-A1C7-B8CC2A4759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579603" y="4629910"/>
                    <a:ext cx="88200" cy="18360"/>
                  </p14:xfrm>
                </p:contentPart>
              </mc:Choice>
              <mc:Fallback xmlns="">
                <p:pic>
                  <p:nvPicPr>
                    <p:cNvPr id="6319" name="Ink 6318">
                      <a:extLst>
                        <a:ext uri="{FF2B5EF4-FFF2-40B4-BE49-F238E27FC236}">
                          <a16:creationId xmlns:a16="http://schemas.microsoft.com/office/drawing/2014/main" id="{C1FDE8C8-B740-AE48-A1C7-B8CC2A4759E0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2555391" y="4607353"/>
                      <a:ext cx="137200" cy="6294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6320" name="Ink 6319">
                      <a:extLst>
                        <a:ext uri="{FF2B5EF4-FFF2-40B4-BE49-F238E27FC236}">
                          <a16:creationId xmlns:a16="http://schemas.microsoft.com/office/drawing/2014/main" id="{F82C4DCF-8A77-3F4F-85F6-293B53A3DB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14403" y="4597150"/>
                    <a:ext cx="80280" cy="7560"/>
                  </p14:xfrm>
                </p:contentPart>
              </mc:Choice>
              <mc:Fallback xmlns="">
                <p:pic>
                  <p:nvPicPr>
                    <p:cNvPr id="6320" name="Ink 6319">
                      <a:extLst>
                        <a:ext uri="{FF2B5EF4-FFF2-40B4-BE49-F238E27FC236}">
                          <a16:creationId xmlns:a16="http://schemas.microsoft.com/office/drawing/2014/main" id="{F82C4DCF-8A77-3F4F-85F6-293B53A3DBA1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2889568" y="4575982"/>
                      <a:ext cx="129372" cy="4989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6321" name="Ink 6320">
                      <a:extLst>
                        <a:ext uri="{FF2B5EF4-FFF2-40B4-BE49-F238E27FC236}">
                          <a16:creationId xmlns:a16="http://schemas.microsoft.com/office/drawing/2014/main" id="{11C24BB7-9F89-744E-AD7E-5F49E0647F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11043" y="4588510"/>
                    <a:ext cx="30600" cy="6840"/>
                  </p14:xfrm>
                </p:contentPart>
              </mc:Choice>
              <mc:Fallback xmlns="">
                <p:pic>
                  <p:nvPicPr>
                    <p:cNvPr id="6321" name="Ink 6320">
                      <a:extLst>
                        <a:ext uri="{FF2B5EF4-FFF2-40B4-BE49-F238E27FC236}">
                          <a16:creationId xmlns:a16="http://schemas.microsoft.com/office/drawing/2014/main" id="{11C24BB7-9F89-744E-AD7E-5F49E0647FBF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3187243" y="4565885"/>
                      <a:ext cx="78200" cy="515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6322" name="Ink 6321">
                      <a:extLst>
                        <a:ext uri="{FF2B5EF4-FFF2-40B4-BE49-F238E27FC236}">
                          <a16:creationId xmlns:a16="http://schemas.microsoft.com/office/drawing/2014/main" id="{D45E6CAC-ADD8-4A49-A890-36930EFBF4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61603" y="4547830"/>
                    <a:ext cx="78840" cy="12600"/>
                  </p14:xfrm>
                </p:contentPart>
              </mc:Choice>
              <mc:Fallback xmlns="">
                <p:pic>
                  <p:nvPicPr>
                    <p:cNvPr id="6322" name="Ink 6321">
                      <a:extLst>
                        <a:ext uri="{FF2B5EF4-FFF2-40B4-BE49-F238E27FC236}">
                          <a16:creationId xmlns:a16="http://schemas.microsoft.com/office/drawing/2014/main" id="{D45E6CAC-ADD8-4A49-A890-36930EFBF4A5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3436858" y="4525255"/>
                      <a:ext cx="127180" cy="572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6323" name="Ink 6322">
                      <a:extLst>
                        <a:ext uri="{FF2B5EF4-FFF2-40B4-BE49-F238E27FC236}">
                          <a16:creationId xmlns:a16="http://schemas.microsoft.com/office/drawing/2014/main" id="{9F97D3CA-AC6D-B948-9B7A-EE8E460385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33763" y="4549990"/>
                    <a:ext cx="3240" cy="9720"/>
                  </p14:xfrm>
                </p:contentPart>
              </mc:Choice>
              <mc:Fallback xmlns="">
                <p:pic>
                  <p:nvPicPr>
                    <p:cNvPr id="6323" name="Ink 6322">
                      <a:extLst>
                        <a:ext uri="{FF2B5EF4-FFF2-40B4-BE49-F238E27FC236}">
                          <a16:creationId xmlns:a16="http://schemas.microsoft.com/office/drawing/2014/main" id="{9F97D3CA-AC6D-B948-9B7A-EE8E460385B1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3710543" y="4528504"/>
                      <a:ext cx="49140" cy="5269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6326" name="Ink 6325">
                      <a:extLst>
                        <a:ext uri="{FF2B5EF4-FFF2-40B4-BE49-F238E27FC236}">
                          <a16:creationId xmlns:a16="http://schemas.microsoft.com/office/drawing/2014/main" id="{E4136690-9A4A-D542-BACB-919DC2C85C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19803" y="4010350"/>
                    <a:ext cx="14760" cy="119160"/>
                  </p14:xfrm>
                </p:contentPart>
              </mc:Choice>
              <mc:Fallback xmlns="">
                <p:pic>
                  <p:nvPicPr>
                    <p:cNvPr id="6326" name="Ink 6325">
                      <a:extLst>
                        <a:ext uri="{FF2B5EF4-FFF2-40B4-BE49-F238E27FC236}">
                          <a16:creationId xmlns:a16="http://schemas.microsoft.com/office/drawing/2014/main" id="{E4136690-9A4A-D542-BACB-919DC2C85C7A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3795960" y="3988007"/>
                      <a:ext cx="63014" cy="1643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6327" name="Ink 6326">
                      <a:extLst>
                        <a:ext uri="{FF2B5EF4-FFF2-40B4-BE49-F238E27FC236}">
                          <a16:creationId xmlns:a16="http://schemas.microsoft.com/office/drawing/2014/main" id="{C63058ED-A268-8848-8B7B-27D85B28F6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45363" y="3958510"/>
                    <a:ext cx="96840" cy="58320"/>
                  </p14:xfrm>
                </p:contentPart>
              </mc:Choice>
              <mc:Fallback xmlns="">
                <p:pic>
                  <p:nvPicPr>
                    <p:cNvPr id="6327" name="Ink 6326">
                      <a:extLst>
                        <a:ext uri="{FF2B5EF4-FFF2-40B4-BE49-F238E27FC236}">
                          <a16:creationId xmlns:a16="http://schemas.microsoft.com/office/drawing/2014/main" id="{C63058ED-A268-8848-8B7B-27D85B28F652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3820577" y="3936242"/>
                      <a:ext cx="145836" cy="10338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6328" name="Ink 6327">
                      <a:extLst>
                        <a:ext uri="{FF2B5EF4-FFF2-40B4-BE49-F238E27FC236}">
                          <a16:creationId xmlns:a16="http://schemas.microsoft.com/office/drawing/2014/main" id="{D0BD0CA2-D139-4944-B39E-D1E7D2FA2C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53283" y="4064350"/>
                    <a:ext cx="136080" cy="43920"/>
                  </p14:xfrm>
                </p:contentPart>
              </mc:Choice>
              <mc:Fallback xmlns="">
                <p:pic>
                  <p:nvPicPr>
                    <p:cNvPr id="6328" name="Ink 6327">
                      <a:extLst>
                        <a:ext uri="{FF2B5EF4-FFF2-40B4-BE49-F238E27FC236}">
                          <a16:creationId xmlns:a16="http://schemas.microsoft.com/office/drawing/2014/main" id="{D0BD0CA2-D139-4944-B39E-D1E7D2FA2CAA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3829065" y="4042125"/>
                      <a:ext cx="185092" cy="888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6329" name="Ink 6328">
                      <a:extLst>
                        <a:ext uri="{FF2B5EF4-FFF2-40B4-BE49-F238E27FC236}">
                          <a16:creationId xmlns:a16="http://schemas.microsoft.com/office/drawing/2014/main" id="{A7C3422F-6C5C-F844-9618-708C93A37F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53283" y="4177750"/>
                    <a:ext cx="123120" cy="25920"/>
                  </p14:xfrm>
                </p:contentPart>
              </mc:Choice>
              <mc:Fallback xmlns="">
                <p:pic>
                  <p:nvPicPr>
                    <p:cNvPr id="6329" name="Ink 6328">
                      <a:extLst>
                        <a:ext uri="{FF2B5EF4-FFF2-40B4-BE49-F238E27FC236}">
                          <a16:creationId xmlns:a16="http://schemas.microsoft.com/office/drawing/2014/main" id="{A7C3422F-6C5C-F844-9618-708C93A37F60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3829006" y="4155004"/>
                      <a:ext cx="172252" cy="708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6330" name="Ink 6329">
                      <a:extLst>
                        <a:ext uri="{FF2B5EF4-FFF2-40B4-BE49-F238E27FC236}">
                          <a16:creationId xmlns:a16="http://schemas.microsoft.com/office/drawing/2014/main" id="{E3876BEC-499D-3F42-A61E-74F03C2F73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103843" y="4167670"/>
                    <a:ext cx="149760" cy="126000"/>
                  </p14:xfrm>
                </p:contentPart>
              </mc:Choice>
              <mc:Fallback xmlns="">
                <p:pic>
                  <p:nvPicPr>
                    <p:cNvPr id="6330" name="Ink 6329">
                      <a:extLst>
                        <a:ext uri="{FF2B5EF4-FFF2-40B4-BE49-F238E27FC236}">
                          <a16:creationId xmlns:a16="http://schemas.microsoft.com/office/drawing/2014/main" id="{E3876BEC-499D-3F42-A61E-74F03C2F7375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4079075" y="4144809"/>
                      <a:ext cx="198144" cy="17119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6458" name="Ink 6457">
                      <a:extLst>
                        <a:ext uri="{FF2B5EF4-FFF2-40B4-BE49-F238E27FC236}">
                          <a16:creationId xmlns:a16="http://schemas.microsoft.com/office/drawing/2014/main" id="{74CFB6C9-B8CA-CC4A-AD21-66BA357D93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6537" y="4611154"/>
                    <a:ext cx="760680" cy="56160"/>
                  </p14:xfrm>
                </p:contentPart>
              </mc:Choice>
              <mc:Fallback xmlns="">
                <p:pic>
                  <p:nvPicPr>
                    <p:cNvPr id="6458" name="Ink 6457">
                      <a:extLst>
                        <a:ext uri="{FF2B5EF4-FFF2-40B4-BE49-F238E27FC236}">
                          <a16:creationId xmlns:a16="http://schemas.microsoft.com/office/drawing/2014/main" id="{74CFB6C9-B8CA-CC4A-AD21-66BA357D9310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1531701" y="4588372"/>
                      <a:ext cx="809775" cy="10119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6460" name="Ink 6459">
                      <a:extLst>
                        <a:ext uri="{FF2B5EF4-FFF2-40B4-BE49-F238E27FC236}">
                          <a16:creationId xmlns:a16="http://schemas.microsoft.com/office/drawing/2014/main" id="{32F7AD7D-1501-9444-9864-1A7BA75E04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66017" y="4543834"/>
                    <a:ext cx="73080" cy="52920"/>
                  </p14:xfrm>
                </p:contentPart>
              </mc:Choice>
              <mc:Fallback xmlns="">
                <p:pic>
                  <p:nvPicPr>
                    <p:cNvPr id="6460" name="Ink 6459">
                      <a:extLst>
                        <a:ext uri="{FF2B5EF4-FFF2-40B4-BE49-F238E27FC236}">
                          <a16:creationId xmlns:a16="http://schemas.microsoft.com/office/drawing/2014/main" id="{32F7AD7D-1501-9444-9864-1A7BA75E046C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41849" y="4521608"/>
                      <a:ext cx="121416" cy="9790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6461" name="Ink 6460">
                      <a:extLst>
                        <a:ext uri="{FF2B5EF4-FFF2-40B4-BE49-F238E27FC236}">
                          <a16:creationId xmlns:a16="http://schemas.microsoft.com/office/drawing/2014/main" id="{C0F04F8C-9158-8A4B-8351-A58CC46915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43777" y="4615474"/>
                    <a:ext cx="25920" cy="59760"/>
                  </p14:xfrm>
                </p:contentPart>
              </mc:Choice>
              <mc:Fallback xmlns="">
                <p:pic>
                  <p:nvPicPr>
                    <p:cNvPr id="6461" name="Ink 6460">
                      <a:extLst>
                        <a:ext uri="{FF2B5EF4-FFF2-40B4-BE49-F238E27FC236}">
                          <a16:creationId xmlns:a16="http://schemas.microsoft.com/office/drawing/2014/main" id="{C0F04F8C-9158-8A4B-8351-A58CC469154F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219009" y="4592733"/>
                      <a:ext cx="74880" cy="10471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6463" name="Ink 6462">
                      <a:extLst>
                        <a:ext uri="{FF2B5EF4-FFF2-40B4-BE49-F238E27FC236}">
                          <a16:creationId xmlns:a16="http://schemas.microsoft.com/office/drawing/2014/main" id="{B0ADA4D7-A508-4B45-9484-EA6158498A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31537" y="4653634"/>
                    <a:ext cx="90360" cy="59760"/>
                  </p14:xfrm>
                </p:contentPart>
              </mc:Choice>
              <mc:Fallback xmlns="">
                <p:pic>
                  <p:nvPicPr>
                    <p:cNvPr id="6463" name="Ink 6462">
                      <a:extLst>
                        <a:ext uri="{FF2B5EF4-FFF2-40B4-BE49-F238E27FC236}">
                          <a16:creationId xmlns:a16="http://schemas.microsoft.com/office/drawing/2014/main" id="{B0ADA4D7-A508-4B45-9484-EA6158498ABF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2206789" y="4631422"/>
                      <a:ext cx="138705" cy="10471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468" name="Group 6467">
                <a:extLst>
                  <a:ext uri="{FF2B5EF4-FFF2-40B4-BE49-F238E27FC236}">
                    <a16:creationId xmlns:a16="http://schemas.microsoft.com/office/drawing/2014/main" id="{FFDBF572-6853-574A-85E1-AE858D6A3CBA}"/>
                  </a:ext>
                </a:extLst>
              </p:cNvPr>
              <p:cNvGrpSpPr/>
              <p:nvPr/>
            </p:nvGrpSpPr>
            <p:grpSpPr>
              <a:xfrm>
                <a:off x="4266257" y="4206154"/>
                <a:ext cx="216360" cy="198360"/>
                <a:chOff x="4266257" y="4206154"/>
                <a:chExt cx="216360" cy="198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6466" name="Ink 6465">
                      <a:extLst>
                        <a:ext uri="{FF2B5EF4-FFF2-40B4-BE49-F238E27FC236}">
                          <a16:creationId xmlns:a16="http://schemas.microsoft.com/office/drawing/2014/main" id="{2D2F5E1D-948F-ED4E-B1E4-DCDF0830F6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66257" y="4338994"/>
                    <a:ext cx="64080" cy="65520"/>
                  </p14:xfrm>
                </p:contentPart>
              </mc:Choice>
              <mc:Fallback xmlns="">
                <p:pic>
                  <p:nvPicPr>
                    <p:cNvPr id="6466" name="Ink 6465">
                      <a:extLst>
                        <a:ext uri="{FF2B5EF4-FFF2-40B4-BE49-F238E27FC236}">
                          <a16:creationId xmlns:a16="http://schemas.microsoft.com/office/drawing/2014/main" id="{2D2F5E1D-948F-ED4E-B1E4-DCDF0830F6D5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4241655" y="4316621"/>
                      <a:ext cx="112140" cy="1107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6467" name="Ink 6466">
                      <a:extLst>
                        <a:ext uri="{FF2B5EF4-FFF2-40B4-BE49-F238E27FC236}">
                          <a16:creationId xmlns:a16="http://schemas.microsoft.com/office/drawing/2014/main" id="{A56BB94A-4373-7248-A3F1-1362F10970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63537" y="4206154"/>
                    <a:ext cx="19080" cy="118800"/>
                  </p14:xfrm>
                </p:contentPart>
              </mc:Choice>
              <mc:Fallback xmlns="">
                <p:pic>
                  <p:nvPicPr>
                    <p:cNvPr id="6467" name="Ink 6466">
                      <a:extLst>
                        <a:ext uri="{FF2B5EF4-FFF2-40B4-BE49-F238E27FC236}">
                          <a16:creationId xmlns:a16="http://schemas.microsoft.com/office/drawing/2014/main" id="{A56BB94A-4373-7248-A3F1-1362F109703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4439968" y="4183349"/>
                      <a:ext cx="66219" cy="16335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476" name="Group 6475">
                <a:extLst>
                  <a:ext uri="{FF2B5EF4-FFF2-40B4-BE49-F238E27FC236}">
                    <a16:creationId xmlns:a16="http://schemas.microsoft.com/office/drawing/2014/main" id="{156A0A64-85E6-F040-9B59-64D4E28A1330}"/>
                  </a:ext>
                </a:extLst>
              </p:cNvPr>
              <p:cNvGrpSpPr/>
              <p:nvPr/>
            </p:nvGrpSpPr>
            <p:grpSpPr>
              <a:xfrm>
                <a:off x="3349697" y="5086354"/>
                <a:ext cx="745560" cy="416880"/>
                <a:chOff x="3349697" y="5086354"/>
                <a:chExt cx="745560" cy="4168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6469" name="Ink 6468">
                      <a:extLst>
                        <a:ext uri="{FF2B5EF4-FFF2-40B4-BE49-F238E27FC236}">
                          <a16:creationId xmlns:a16="http://schemas.microsoft.com/office/drawing/2014/main" id="{38290798-ED26-834D-A3DA-537E4510E6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49697" y="5122714"/>
                    <a:ext cx="14040" cy="173520"/>
                  </p14:xfrm>
                </p:contentPart>
              </mc:Choice>
              <mc:Fallback xmlns="">
                <p:pic>
                  <p:nvPicPr>
                    <p:cNvPr id="6469" name="Ink 6468">
                      <a:extLst>
                        <a:ext uri="{FF2B5EF4-FFF2-40B4-BE49-F238E27FC236}">
                          <a16:creationId xmlns:a16="http://schemas.microsoft.com/office/drawing/2014/main" id="{38290798-ED26-834D-A3DA-537E4510E6BD}"/>
                        </a:ext>
                      </a:extLst>
                    </p:cNvPr>
                    <p:cNvPicPr/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>
                      <a:off x="3325548" y="5099896"/>
                      <a:ext cx="61776" cy="2186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6470" name="Ink 6469">
                      <a:extLst>
                        <a:ext uri="{FF2B5EF4-FFF2-40B4-BE49-F238E27FC236}">
                          <a16:creationId xmlns:a16="http://schemas.microsoft.com/office/drawing/2014/main" id="{87A62C91-083D-5244-ABB4-5DFE2FA00F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74537" y="5086354"/>
                    <a:ext cx="91800" cy="41760"/>
                  </p14:xfrm>
                </p:contentPart>
              </mc:Choice>
              <mc:Fallback xmlns="">
                <p:pic>
                  <p:nvPicPr>
                    <p:cNvPr id="6470" name="Ink 6469">
                      <a:extLst>
                        <a:ext uri="{FF2B5EF4-FFF2-40B4-BE49-F238E27FC236}">
                          <a16:creationId xmlns:a16="http://schemas.microsoft.com/office/drawing/2014/main" id="{87A62C91-083D-5244-ABB4-5DFE2FA00F72}"/>
                        </a:ext>
                      </a:extLst>
                    </p:cNvPr>
                    <p:cNvPicPr/>
                    <p:nvPr/>
                  </p:nvPicPr>
                  <p:blipFill>
                    <a:blip r:embed="rId135"/>
                    <a:stretch>
                      <a:fillRect/>
                    </a:stretch>
                  </p:blipFill>
                  <p:spPr>
                    <a:xfrm>
                      <a:off x="3349711" y="5063624"/>
                      <a:ext cx="140875" cy="866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6471" name="Ink 6470">
                      <a:extLst>
                        <a:ext uri="{FF2B5EF4-FFF2-40B4-BE49-F238E27FC236}">
                          <a16:creationId xmlns:a16="http://schemas.microsoft.com/office/drawing/2014/main" id="{1203BADF-5DAA-1F49-9AE5-3D2D843AEF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99737" y="5226394"/>
                    <a:ext cx="78120" cy="31680"/>
                  </p14:xfrm>
                </p:contentPart>
              </mc:Choice>
              <mc:Fallback xmlns="">
                <p:pic>
                  <p:nvPicPr>
                    <p:cNvPr id="6471" name="Ink 6470">
                      <a:extLst>
                        <a:ext uri="{FF2B5EF4-FFF2-40B4-BE49-F238E27FC236}">
                          <a16:creationId xmlns:a16="http://schemas.microsoft.com/office/drawing/2014/main" id="{1203BADF-5DAA-1F49-9AE5-3D2D843AEF09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3375433" y="5204218"/>
                      <a:ext cx="127307" cy="76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6472" name="Ink 6471">
                      <a:extLst>
                        <a:ext uri="{FF2B5EF4-FFF2-40B4-BE49-F238E27FC236}">
                          <a16:creationId xmlns:a16="http://schemas.microsoft.com/office/drawing/2014/main" id="{52FE40CD-3827-754E-8100-57E632C6EA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13057" y="5344834"/>
                    <a:ext cx="107280" cy="21960"/>
                  </p14:xfrm>
                </p:contentPart>
              </mc:Choice>
              <mc:Fallback xmlns="">
                <p:pic>
                  <p:nvPicPr>
                    <p:cNvPr id="6472" name="Ink 6471">
                      <a:extLst>
                        <a:ext uri="{FF2B5EF4-FFF2-40B4-BE49-F238E27FC236}">
                          <a16:creationId xmlns:a16="http://schemas.microsoft.com/office/drawing/2014/main" id="{52FE40CD-3827-754E-8100-57E632C6EA70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3388832" y="5322351"/>
                      <a:ext cx="156306" cy="6640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6473" name="Ink 6472">
                      <a:extLst>
                        <a:ext uri="{FF2B5EF4-FFF2-40B4-BE49-F238E27FC236}">
                          <a16:creationId xmlns:a16="http://schemas.microsoft.com/office/drawing/2014/main" id="{E8978A93-BC7C-3B43-A0A7-1F5BF4E9AF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81177" y="5260594"/>
                    <a:ext cx="149040" cy="121680"/>
                  </p14:xfrm>
                </p:contentPart>
              </mc:Choice>
              <mc:Fallback xmlns="">
                <p:pic>
                  <p:nvPicPr>
                    <p:cNvPr id="6473" name="Ink 6472">
                      <a:extLst>
                        <a:ext uri="{FF2B5EF4-FFF2-40B4-BE49-F238E27FC236}">
                          <a16:creationId xmlns:a16="http://schemas.microsoft.com/office/drawing/2014/main" id="{E8978A93-BC7C-3B43-A0A7-1F5BF4E9AFA1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3556915" y="5237746"/>
                      <a:ext cx="198142" cy="1668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2">
                  <p14:nvContentPartPr>
                    <p14:cNvPr id="6474" name="Ink 6473">
                      <a:extLst>
                        <a:ext uri="{FF2B5EF4-FFF2-40B4-BE49-F238E27FC236}">
                          <a16:creationId xmlns:a16="http://schemas.microsoft.com/office/drawing/2014/main" id="{B81DB601-570F-744A-A84C-6764F18925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03217" y="5442754"/>
                    <a:ext cx="62640" cy="60480"/>
                  </p14:xfrm>
                </p:contentPart>
              </mc:Choice>
              <mc:Fallback xmlns="">
                <p:pic>
                  <p:nvPicPr>
                    <p:cNvPr id="6474" name="Ink 6473">
                      <a:extLst>
                        <a:ext uri="{FF2B5EF4-FFF2-40B4-BE49-F238E27FC236}">
                          <a16:creationId xmlns:a16="http://schemas.microsoft.com/office/drawing/2014/main" id="{B81DB601-570F-744A-A84C-6764F189250D}"/>
                        </a:ext>
                      </a:extLst>
                    </p:cNvPr>
                    <p:cNvPicPr/>
                    <p:nvPr/>
                  </p:nvPicPr>
                  <p:blipFill>
                    <a:blip r:embed="rId143"/>
                    <a:stretch>
                      <a:fillRect/>
                    </a:stretch>
                  </p:blipFill>
                  <p:spPr>
                    <a:xfrm>
                      <a:off x="3678506" y="5419941"/>
                      <a:ext cx="111488" cy="1055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4">
                  <p14:nvContentPartPr>
                    <p14:cNvPr id="6475" name="Ink 6474">
                      <a:extLst>
                        <a:ext uri="{FF2B5EF4-FFF2-40B4-BE49-F238E27FC236}">
                          <a16:creationId xmlns:a16="http://schemas.microsoft.com/office/drawing/2014/main" id="{FC8505BA-EA05-2146-B783-CC88AB7879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73497" y="5300554"/>
                    <a:ext cx="221760" cy="103320"/>
                  </p14:xfrm>
                </p:contentPart>
              </mc:Choice>
              <mc:Fallback xmlns="">
                <p:pic>
                  <p:nvPicPr>
                    <p:cNvPr id="6475" name="Ink 6474">
                      <a:extLst>
                        <a:ext uri="{FF2B5EF4-FFF2-40B4-BE49-F238E27FC236}">
                          <a16:creationId xmlns:a16="http://schemas.microsoft.com/office/drawing/2014/main" id="{FC8505BA-EA05-2146-B783-CC88AB7879E4}"/>
                        </a:ext>
                      </a:extLst>
                    </p:cNvPr>
                    <p:cNvPicPr/>
                    <p:nvPr/>
                  </p:nvPicPr>
                  <p:blipFill>
                    <a:blip r:embed="rId145"/>
                    <a:stretch>
                      <a:fillRect/>
                    </a:stretch>
                  </p:blipFill>
                  <p:spPr>
                    <a:xfrm>
                      <a:off x="3849242" y="5277771"/>
                      <a:ext cx="270848" cy="14835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6509" name="Group 6508">
              <a:extLst>
                <a:ext uri="{FF2B5EF4-FFF2-40B4-BE49-F238E27FC236}">
                  <a16:creationId xmlns:a16="http://schemas.microsoft.com/office/drawing/2014/main" id="{858DA19E-9337-0748-A617-A42A60C1EAEB}"/>
                </a:ext>
              </a:extLst>
            </p:cNvPr>
            <p:cNvGrpSpPr/>
            <p:nvPr/>
          </p:nvGrpSpPr>
          <p:grpSpPr>
            <a:xfrm>
              <a:off x="4903435" y="4162276"/>
              <a:ext cx="3038435" cy="2111776"/>
              <a:chOff x="5390756" y="3931114"/>
              <a:chExt cx="3529941" cy="2165660"/>
            </a:xfrm>
          </p:grpSpPr>
          <p:grpSp>
            <p:nvGrpSpPr>
              <p:cNvPr id="6457" name="Group 6456">
                <a:extLst>
                  <a:ext uri="{FF2B5EF4-FFF2-40B4-BE49-F238E27FC236}">
                    <a16:creationId xmlns:a16="http://schemas.microsoft.com/office/drawing/2014/main" id="{DEAE92D1-7557-2542-86F8-2A187667AC39}"/>
                  </a:ext>
                </a:extLst>
              </p:cNvPr>
              <p:cNvGrpSpPr/>
              <p:nvPr/>
            </p:nvGrpSpPr>
            <p:grpSpPr>
              <a:xfrm>
                <a:off x="5390756" y="4626000"/>
                <a:ext cx="2766809" cy="1470774"/>
                <a:chOff x="5421083" y="4764910"/>
                <a:chExt cx="3219480" cy="1711404"/>
              </a:xfrm>
            </p:grpSpPr>
            <p:grpSp>
              <p:nvGrpSpPr>
                <p:cNvPr id="6375" name="Group 6374">
                  <a:extLst>
                    <a:ext uri="{FF2B5EF4-FFF2-40B4-BE49-F238E27FC236}">
                      <a16:creationId xmlns:a16="http://schemas.microsoft.com/office/drawing/2014/main" id="{1D81B87A-1D95-C94B-BFE8-B93199E90F7C}"/>
                    </a:ext>
                  </a:extLst>
                </p:cNvPr>
                <p:cNvGrpSpPr/>
                <p:nvPr/>
              </p:nvGrpSpPr>
              <p:grpSpPr>
                <a:xfrm>
                  <a:off x="5421083" y="4769230"/>
                  <a:ext cx="724320" cy="334080"/>
                  <a:chOff x="5519057" y="5357074"/>
                  <a:chExt cx="724320" cy="3340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6">
                    <p14:nvContentPartPr>
                      <p14:cNvPr id="6364" name="Ink 6363">
                        <a:extLst>
                          <a:ext uri="{FF2B5EF4-FFF2-40B4-BE49-F238E27FC236}">
                            <a16:creationId xmlns:a16="http://schemas.microsoft.com/office/drawing/2014/main" id="{6D0FDFA9-D1E3-9849-878E-E9849EB95B1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19057" y="5402074"/>
                      <a:ext cx="51120" cy="135360"/>
                    </p14:xfrm>
                  </p:contentPart>
                </mc:Choice>
                <mc:Fallback xmlns="">
                  <p:pic>
                    <p:nvPicPr>
                      <p:cNvPr id="6364" name="Ink 6363">
                        <a:extLst>
                          <a:ext uri="{FF2B5EF4-FFF2-40B4-BE49-F238E27FC236}">
                            <a16:creationId xmlns:a16="http://schemas.microsoft.com/office/drawing/2014/main" id="{6D0FDFA9-D1E3-9849-878E-E9849EB95B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7"/>
                      <a:stretch>
                        <a:fillRect/>
                      </a:stretch>
                    </p:blipFill>
                    <p:spPr>
                      <a:xfrm>
                        <a:off x="5498122" y="5383596"/>
                        <a:ext cx="92503" cy="17188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8">
                    <p14:nvContentPartPr>
                      <p14:cNvPr id="6365" name="Ink 6364">
                        <a:extLst>
                          <a:ext uri="{FF2B5EF4-FFF2-40B4-BE49-F238E27FC236}">
                            <a16:creationId xmlns:a16="http://schemas.microsoft.com/office/drawing/2014/main" id="{5477A216-6C3E-4146-9855-01A2DBE419C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62257" y="5357074"/>
                      <a:ext cx="86760" cy="30240"/>
                    </p14:xfrm>
                  </p:contentPart>
                </mc:Choice>
                <mc:Fallback xmlns="">
                  <p:pic>
                    <p:nvPicPr>
                      <p:cNvPr id="6365" name="Ink 6364">
                        <a:extLst>
                          <a:ext uri="{FF2B5EF4-FFF2-40B4-BE49-F238E27FC236}">
                            <a16:creationId xmlns:a16="http://schemas.microsoft.com/office/drawing/2014/main" id="{5477A216-6C3E-4146-9855-01A2DBE41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9"/>
                      <a:stretch>
                        <a:fillRect/>
                      </a:stretch>
                    </p:blipFill>
                    <p:spPr>
                      <a:xfrm>
                        <a:off x="5541786" y="5338498"/>
                        <a:ext cx="128190" cy="66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0">
                    <p14:nvContentPartPr>
                      <p14:cNvPr id="6366" name="Ink 6365">
                        <a:extLst>
                          <a:ext uri="{FF2B5EF4-FFF2-40B4-BE49-F238E27FC236}">
                            <a16:creationId xmlns:a16="http://schemas.microsoft.com/office/drawing/2014/main" id="{77961AA0-53F6-BD46-AF21-44C5A6E8906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62257" y="5467954"/>
                      <a:ext cx="108360" cy="7560"/>
                    </p14:xfrm>
                  </p:contentPart>
                </mc:Choice>
                <mc:Fallback xmlns="">
                  <p:pic>
                    <p:nvPicPr>
                      <p:cNvPr id="6366" name="Ink 6365">
                        <a:extLst>
                          <a:ext uri="{FF2B5EF4-FFF2-40B4-BE49-F238E27FC236}">
                            <a16:creationId xmlns:a16="http://schemas.microsoft.com/office/drawing/2014/main" id="{77961AA0-53F6-BD46-AF21-44C5A6E890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1"/>
                      <a:stretch>
                        <a:fillRect/>
                      </a:stretch>
                    </p:blipFill>
                    <p:spPr>
                      <a:xfrm>
                        <a:off x="5541848" y="5450314"/>
                        <a:ext cx="149663" cy="432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2">
                    <p14:nvContentPartPr>
                      <p14:cNvPr id="6367" name="Ink 6366">
                        <a:extLst>
                          <a:ext uri="{FF2B5EF4-FFF2-40B4-BE49-F238E27FC236}">
                            <a16:creationId xmlns:a16="http://schemas.microsoft.com/office/drawing/2014/main" id="{A518EED7-827F-B443-A202-0F90687A436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73417" y="5599354"/>
                      <a:ext cx="126000" cy="11160"/>
                    </p14:xfrm>
                  </p:contentPart>
                </mc:Choice>
                <mc:Fallback xmlns="">
                  <p:pic>
                    <p:nvPicPr>
                      <p:cNvPr id="6367" name="Ink 6366">
                        <a:extLst>
                          <a:ext uri="{FF2B5EF4-FFF2-40B4-BE49-F238E27FC236}">
                            <a16:creationId xmlns:a16="http://schemas.microsoft.com/office/drawing/2014/main" id="{A518EED7-827F-B443-A202-0F90687A4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3"/>
                      <a:stretch>
                        <a:fillRect/>
                      </a:stretch>
                    </p:blipFill>
                    <p:spPr>
                      <a:xfrm>
                        <a:off x="5552498" y="5581326"/>
                        <a:ext cx="167351" cy="4764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4">
                    <p14:nvContentPartPr>
                      <p14:cNvPr id="6368" name="Ink 6367">
                        <a:extLst>
                          <a:ext uri="{FF2B5EF4-FFF2-40B4-BE49-F238E27FC236}">
                            <a16:creationId xmlns:a16="http://schemas.microsoft.com/office/drawing/2014/main" id="{EFC3F26D-28C9-9D45-A994-692BEDAF5F2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780057" y="5603674"/>
                      <a:ext cx="189720" cy="87480"/>
                    </p14:xfrm>
                  </p:contentPart>
                </mc:Choice>
                <mc:Fallback xmlns="">
                  <p:pic>
                    <p:nvPicPr>
                      <p:cNvPr id="6368" name="Ink 6367">
                        <a:extLst>
                          <a:ext uri="{FF2B5EF4-FFF2-40B4-BE49-F238E27FC236}">
                            <a16:creationId xmlns:a16="http://schemas.microsoft.com/office/drawing/2014/main" id="{EFC3F26D-28C9-9D45-A994-692BEDAF5F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5"/>
                      <a:stretch>
                        <a:fillRect/>
                      </a:stretch>
                    </p:blipFill>
                    <p:spPr>
                      <a:xfrm>
                        <a:off x="5759626" y="5585663"/>
                        <a:ext cx="231069" cy="12350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6">
                    <p14:nvContentPartPr>
                      <p14:cNvPr id="6369" name="Ink 6368">
                        <a:extLst>
                          <a:ext uri="{FF2B5EF4-FFF2-40B4-BE49-F238E27FC236}">
                            <a16:creationId xmlns:a16="http://schemas.microsoft.com/office/drawing/2014/main" id="{17975F35-A82D-2A46-BB12-08652B6A13F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008657" y="5584234"/>
                      <a:ext cx="38880" cy="66240"/>
                    </p14:xfrm>
                  </p:contentPart>
                </mc:Choice>
                <mc:Fallback xmlns="">
                  <p:pic>
                    <p:nvPicPr>
                      <p:cNvPr id="6369" name="Ink 6368">
                        <a:extLst>
                          <a:ext uri="{FF2B5EF4-FFF2-40B4-BE49-F238E27FC236}">
                            <a16:creationId xmlns:a16="http://schemas.microsoft.com/office/drawing/2014/main" id="{17975F35-A82D-2A46-BB12-08652B6A1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7"/>
                      <a:stretch>
                        <a:fillRect/>
                      </a:stretch>
                    </p:blipFill>
                    <p:spPr>
                      <a:xfrm>
                        <a:off x="5988245" y="5565858"/>
                        <a:ext cx="80190" cy="10213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8">
                    <p14:nvContentPartPr>
                      <p14:cNvPr id="6371" name="Ink 6370">
                        <a:extLst>
                          <a:ext uri="{FF2B5EF4-FFF2-40B4-BE49-F238E27FC236}">
                            <a16:creationId xmlns:a16="http://schemas.microsoft.com/office/drawing/2014/main" id="{55117E6F-85D9-7D48-B19A-60360F1851A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095777" y="5595034"/>
                      <a:ext cx="147600" cy="83880"/>
                    </p14:xfrm>
                  </p:contentPart>
                </mc:Choice>
                <mc:Fallback xmlns="">
                  <p:pic>
                    <p:nvPicPr>
                      <p:cNvPr id="6371" name="Ink 6370">
                        <a:extLst>
                          <a:ext uri="{FF2B5EF4-FFF2-40B4-BE49-F238E27FC236}">
                            <a16:creationId xmlns:a16="http://schemas.microsoft.com/office/drawing/2014/main" id="{55117E6F-85D9-7D48-B19A-60360F1851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9"/>
                      <a:stretch>
                        <a:fillRect/>
                      </a:stretch>
                    </p:blipFill>
                    <p:spPr>
                      <a:xfrm>
                        <a:off x="6075385" y="5576968"/>
                        <a:ext cx="188384" cy="12044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374" name="Group 6373">
                  <a:extLst>
                    <a:ext uri="{FF2B5EF4-FFF2-40B4-BE49-F238E27FC236}">
                      <a16:creationId xmlns:a16="http://schemas.microsoft.com/office/drawing/2014/main" id="{CA1E9604-EE17-0A41-87FE-A1257BA7D310}"/>
                    </a:ext>
                  </a:extLst>
                </p:cNvPr>
                <p:cNvGrpSpPr/>
                <p:nvPr/>
              </p:nvGrpSpPr>
              <p:grpSpPr>
                <a:xfrm>
                  <a:off x="6362843" y="4897750"/>
                  <a:ext cx="108360" cy="92880"/>
                  <a:chOff x="6460817" y="5485594"/>
                  <a:chExt cx="108360" cy="928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0">
                    <p14:nvContentPartPr>
                      <p14:cNvPr id="6372" name="Ink 6371">
                        <a:extLst>
                          <a:ext uri="{FF2B5EF4-FFF2-40B4-BE49-F238E27FC236}">
                            <a16:creationId xmlns:a16="http://schemas.microsoft.com/office/drawing/2014/main" id="{6354E3BB-2AE0-244F-A7EE-09BEEC9A9F1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460817" y="5485594"/>
                      <a:ext cx="73800" cy="33840"/>
                    </p14:xfrm>
                  </p:contentPart>
                </mc:Choice>
                <mc:Fallback xmlns="">
                  <p:pic>
                    <p:nvPicPr>
                      <p:cNvPr id="6372" name="Ink 6371">
                        <a:extLst>
                          <a:ext uri="{FF2B5EF4-FFF2-40B4-BE49-F238E27FC236}">
                            <a16:creationId xmlns:a16="http://schemas.microsoft.com/office/drawing/2014/main" id="{6354E3BB-2AE0-244F-A7EE-09BEEC9A9F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1"/>
                      <a:stretch>
                        <a:fillRect/>
                      </a:stretch>
                    </p:blipFill>
                    <p:spPr>
                      <a:xfrm>
                        <a:off x="6440425" y="5467175"/>
                        <a:ext cx="114584" cy="6982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2">
                    <p14:nvContentPartPr>
                      <p14:cNvPr id="6373" name="Ink 6372">
                        <a:extLst>
                          <a:ext uri="{FF2B5EF4-FFF2-40B4-BE49-F238E27FC236}">
                            <a16:creationId xmlns:a16="http://schemas.microsoft.com/office/drawing/2014/main" id="{CD4E15EC-8947-134D-AFF5-2462987DCD1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479897" y="5563714"/>
                      <a:ext cx="89280" cy="14760"/>
                    </p14:xfrm>
                  </p:contentPart>
                </mc:Choice>
                <mc:Fallback xmlns="">
                  <p:pic>
                    <p:nvPicPr>
                      <p:cNvPr id="6373" name="Ink 6372">
                        <a:extLst>
                          <a:ext uri="{FF2B5EF4-FFF2-40B4-BE49-F238E27FC236}">
                            <a16:creationId xmlns:a16="http://schemas.microsoft.com/office/drawing/2014/main" id="{CD4E15EC-8947-134D-AFF5-2462987DCD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3"/>
                      <a:stretch>
                        <a:fillRect/>
                      </a:stretch>
                    </p:blipFill>
                    <p:spPr>
                      <a:xfrm>
                        <a:off x="6459518" y="5546002"/>
                        <a:ext cx="130038" cy="5018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164">
                  <p14:nvContentPartPr>
                    <p14:cNvPr id="6376" name="Ink 6375">
                      <a:extLst>
                        <a:ext uri="{FF2B5EF4-FFF2-40B4-BE49-F238E27FC236}">
                          <a16:creationId xmlns:a16="http://schemas.microsoft.com/office/drawing/2014/main" id="{29BF2CC0-8D6E-F649-9866-DC70129F51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81523" y="4764910"/>
                    <a:ext cx="41760" cy="93240"/>
                  </p14:xfrm>
                </p:contentPart>
              </mc:Choice>
              <mc:Fallback xmlns="">
                <p:pic>
                  <p:nvPicPr>
                    <p:cNvPr id="6376" name="Ink 6375">
                      <a:extLst>
                        <a:ext uri="{FF2B5EF4-FFF2-40B4-BE49-F238E27FC236}">
                          <a16:creationId xmlns:a16="http://schemas.microsoft.com/office/drawing/2014/main" id="{29BF2CC0-8D6E-F649-9866-DC70129F51B3}"/>
                        </a:ext>
                      </a:extLst>
                    </p:cNvPr>
                    <p:cNvPicPr/>
                    <p:nvPr/>
                  </p:nvPicPr>
                  <p:blipFill>
                    <a:blip r:embed="rId165"/>
                    <a:stretch>
                      <a:fillRect/>
                    </a:stretch>
                  </p:blipFill>
                  <p:spPr>
                    <a:xfrm>
                      <a:off x="6761129" y="4746434"/>
                      <a:ext cx="83034" cy="1297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6">
                  <p14:nvContentPartPr>
                    <p14:cNvPr id="6377" name="Ink 6376">
                      <a:extLst>
                        <a:ext uri="{FF2B5EF4-FFF2-40B4-BE49-F238E27FC236}">
                          <a16:creationId xmlns:a16="http://schemas.microsoft.com/office/drawing/2014/main" id="{24A7871D-1E35-F543-B8F5-C41F223C0C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33643" y="4984150"/>
                    <a:ext cx="220320" cy="23400"/>
                  </p14:xfrm>
                </p:contentPart>
              </mc:Choice>
              <mc:Fallback xmlns="">
                <p:pic>
                  <p:nvPicPr>
                    <p:cNvPr id="6377" name="Ink 6376">
                      <a:extLst>
                        <a:ext uri="{FF2B5EF4-FFF2-40B4-BE49-F238E27FC236}">
                          <a16:creationId xmlns:a16="http://schemas.microsoft.com/office/drawing/2014/main" id="{24A7871D-1E35-F543-B8F5-C41F223C0C49}"/>
                        </a:ext>
                      </a:extLst>
                    </p:cNvPr>
                    <p:cNvPicPr/>
                    <p:nvPr/>
                  </p:nvPicPr>
                  <p:blipFill>
                    <a:blip r:embed="rId167"/>
                    <a:stretch>
                      <a:fillRect/>
                    </a:stretch>
                  </p:blipFill>
                  <p:spPr>
                    <a:xfrm>
                      <a:off x="6713216" y="4965855"/>
                      <a:ext cx="261660" cy="59564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6380" name="Group 6379">
                  <a:extLst>
                    <a:ext uri="{FF2B5EF4-FFF2-40B4-BE49-F238E27FC236}">
                      <a16:creationId xmlns:a16="http://schemas.microsoft.com/office/drawing/2014/main" id="{27297F91-0256-0748-B103-039076F1777C}"/>
                    </a:ext>
                  </a:extLst>
                </p:cNvPr>
                <p:cNvGrpSpPr/>
                <p:nvPr/>
              </p:nvGrpSpPr>
              <p:grpSpPr>
                <a:xfrm>
                  <a:off x="6797003" y="5164150"/>
                  <a:ext cx="186120" cy="111960"/>
                  <a:chOff x="6894977" y="5751994"/>
                  <a:chExt cx="186120" cy="1119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8">
                    <p14:nvContentPartPr>
                      <p14:cNvPr id="6378" name="Ink 6377">
                        <a:extLst>
                          <a:ext uri="{FF2B5EF4-FFF2-40B4-BE49-F238E27FC236}">
                            <a16:creationId xmlns:a16="http://schemas.microsoft.com/office/drawing/2014/main" id="{325F50FC-FBF6-D049-B4D7-47916661BAE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94977" y="5766394"/>
                      <a:ext cx="17640" cy="3240"/>
                    </p14:xfrm>
                  </p:contentPart>
                </mc:Choice>
                <mc:Fallback xmlns="">
                  <p:pic>
                    <p:nvPicPr>
                      <p:cNvPr id="6378" name="Ink 6377">
                        <a:extLst>
                          <a:ext uri="{FF2B5EF4-FFF2-40B4-BE49-F238E27FC236}">
                            <a16:creationId xmlns:a16="http://schemas.microsoft.com/office/drawing/2014/main" id="{325F50FC-FBF6-D049-B4D7-47916661BA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9"/>
                      <a:stretch>
                        <a:fillRect/>
                      </a:stretch>
                    </p:blipFill>
                    <p:spPr>
                      <a:xfrm>
                        <a:off x="6874476" y="5748979"/>
                        <a:ext cx="57688" cy="372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0">
                    <p14:nvContentPartPr>
                      <p14:cNvPr id="6379" name="Ink 6378">
                        <a:extLst>
                          <a:ext uri="{FF2B5EF4-FFF2-40B4-BE49-F238E27FC236}">
                            <a16:creationId xmlns:a16="http://schemas.microsoft.com/office/drawing/2014/main" id="{558AA512-0E71-0843-AA42-7582DB4E0E3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901457" y="5751994"/>
                      <a:ext cx="179640" cy="111960"/>
                    </p14:xfrm>
                  </p:contentPart>
                </mc:Choice>
                <mc:Fallback xmlns="">
                  <p:pic>
                    <p:nvPicPr>
                      <p:cNvPr id="6379" name="Ink 6378">
                        <a:extLst>
                          <a:ext uri="{FF2B5EF4-FFF2-40B4-BE49-F238E27FC236}">
                            <a16:creationId xmlns:a16="http://schemas.microsoft.com/office/drawing/2014/main" id="{558AA512-0E71-0843-AA42-7582DB4E0E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1"/>
                      <a:stretch>
                        <a:fillRect/>
                      </a:stretch>
                    </p:blipFill>
                    <p:spPr>
                      <a:xfrm>
                        <a:off x="6880523" y="5733977"/>
                        <a:ext cx="221020" cy="14799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02" name="Group 6401">
                  <a:extLst>
                    <a:ext uri="{FF2B5EF4-FFF2-40B4-BE49-F238E27FC236}">
                      <a16:creationId xmlns:a16="http://schemas.microsoft.com/office/drawing/2014/main" id="{CE81BB7A-AEEB-A84C-A4AC-DDF9E0DC99A8}"/>
                    </a:ext>
                  </a:extLst>
                </p:cNvPr>
                <p:cNvGrpSpPr/>
                <p:nvPr/>
              </p:nvGrpSpPr>
              <p:grpSpPr>
                <a:xfrm>
                  <a:off x="5464643" y="5489950"/>
                  <a:ext cx="846000" cy="303120"/>
                  <a:chOff x="5562617" y="6077794"/>
                  <a:chExt cx="846000" cy="3031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2">
                    <p14:nvContentPartPr>
                      <p14:cNvPr id="6394" name="Ink 6393">
                        <a:extLst>
                          <a:ext uri="{FF2B5EF4-FFF2-40B4-BE49-F238E27FC236}">
                            <a16:creationId xmlns:a16="http://schemas.microsoft.com/office/drawing/2014/main" id="{CA1DABA7-AC12-D24B-BCB6-8927CAB9C86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62617" y="6128554"/>
                      <a:ext cx="52560" cy="173160"/>
                    </p14:xfrm>
                  </p:contentPart>
                </mc:Choice>
                <mc:Fallback xmlns="">
                  <p:pic>
                    <p:nvPicPr>
                      <p:cNvPr id="6394" name="Ink 6393">
                        <a:extLst>
                          <a:ext uri="{FF2B5EF4-FFF2-40B4-BE49-F238E27FC236}">
                            <a16:creationId xmlns:a16="http://schemas.microsoft.com/office/drawing/2014/main" id="{CA1DABA7-AC12-D24B-BCB6-8927CAB9C8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3"/>
                      <a:stretch>
                        <a:fillRect/>
                      </a:stretch>
                    </p:blipFill>
                    <p:spPr>
                      <a:xfrm>
                        <a:off x="5541690" y="6110078"/>
                        <a:ext cx="93927" cy="20968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4">
                    <p14:nvContentPartPr>
                      <p14:cNvPr id="6395" name="Ink 6394">
                        <a:extLst>
                          <a:ext uri="{FF2B5EF4-FFF2-40B4-BE49-F238E27FC236}">
                            <a16:creationId xmlns:a16="http://schemas.microsoft.com/office/drawing/2014/main" id="{8C92BECB-E72F-F54A-96A4-BFF5E991E73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605817" y="6077794"/>
                      <a:ext cx="107640" cy="32400"/>
                    </p14:xfrm>
                  </p:contentPart>
                </mc:Choice>
                <mc:Fallback xmlns="">
                  <p:pic>
                    <p:nvPicPr>
                      <p:cNvPr id="6395" name="Ink 6394">
                        <a:extLst>
                          <a:ext uri="{FF2B5EF4-FFF2-40B4-BE49-F238E27FC236}">
                            <a16:creationId xmlns:a16="http://schemas.microsoft.com/office/drawing/2014/main" id="{8C92BECB-E72F-F54A-96A4-BFF5E991E7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5"/>
                      <a:stretch>
                        <a:fillRect/>
                      </a:stretch>
                    </p:blipFill>
                    <p:spPr>
                      <a:xfrm>
                        <a:off x="5585453" y="6059218"/>
                        <a:ext cx="148369" cy="69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6">
                    <p14:nvContentPartPr>
                      <p14:cNvPr id="6396" name="Ink 6395">
                        <a:extLst>
                          <a:ext uri="{FF2B5EF4-FFF2-40B4-BE49-F238E27FC236}">
                            <a16:creationId xmlns:a16="http://schemas.microsoft.com/office/drawing/2014/main" id="{3C1482E3-27E8-5444-BDC8-D095FA28E89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616977" y="6204514"/>
                      <a:ext cx="123840" cy="30960"/>
                    </p14:xfrm>
                  </p:contentPart>
                </mc:Choice>
                <mc:Fallback xmlns="">
                  <p:pic>
                    <p:nvPicPr>
                      <p:cNvPr id="6396" name="Ink 6395">
                        <a:extLst>
                          <a:ext uri="{FF2B5EF4-FFF2-40B4-BE49-F238E27FC236}">
                            <a16:creationId xmlns:a16="http://schemas.microsoft.com/office/drawing/2014/main" id="{3C1482E3-27E8-5444-BDC8-D095FA28E8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7"/>
                      <a:stretch>
                        <a:fillRect/>
                      </a:stretch>
                    </p:blipFill>
                    <p:spPr>
                      <a:xfrm>
                        <a:off x="5596012" y="6186454"/>
                        <a:ext cx="165283" cy="6751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8">
                    <p14:nvContentPartPr>
                      <p14:cNvPr id="6397" name="Ink 6396">
                        <a:extLst>
                          <a:ext uri="{FF2B5EF4-FFF2-40B4-BE49-F238E27FC236}">
                            <a16:creationId xmlns:a16="http://schemas.microsoft.com/office/drawing/2014/main" id="{41078347-F099-5846-9ED7-9BFB5D5B908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627777" y="6338794"/>
                      <a:ext cx="159840" cy="30960"/>
                    </p14:xfrm>
                  </p:contentPart>
                </mc:Choice>
                <mc:Fallback xmlns="">
                  <p:pic>
                    <p:nvPicPr>
                      <p:cNvPr id="6397" name="Ink 6396">
                        <a:extLst>
                          <a:ext uri="{FF2B5EF4-FFF2-40B4-BE49-F238E27FC236}">
                            <a16:creationId xmlns:a16="http://schemas.microsoft.com/office/drawing/2014/main" id="{41078347-F099-5846-9ED7-9BFB5D5B9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9"/>
                      <a:stretch>
                        <a:fillRect/>
                      </a:stretch>
                    </p:blipFill>
                    <p:spPr>
                      <a:xfrm>
                        <a:off x="5606886" y="6320734"/>
                        <a:ext cx="201136" cy="6751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0">
                    <p14:nvContentPartPr>
                      <p14:cNvPr id="6398" name="Ink 6397">
                        <a:extLst>
                          <a:ext uri="{FF2B5EF4-FFF2-40B4-BE49-F238E27FC236}">
                            <a16:creationId xmlns:a16="http://schemas.microsoft.com/office/drawing/2014/main" id="{5F361181-CC33-CF4D-9203-2698CD3172E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915057" y="6316834"/>
                      <a:ext cx="156240" cy="64080"/>
                    </p14:xfrm>
                  </p:contentPart>
                </mc:Choice>
                <mc:Fallback xmlns="">
                  <p:pic>
                    <p:nvPicPr>
                      <p:cNvPr id="6398" name="Ink 6397">
                        <a:extLst>
                          <a:ext uri="{FF2B5EF4-FFF2-40B4-BE49-F238E27FC236}">
                            <a16:creationId xmlns:a16="http://schemas.microsoft.com/office/drawing/2014/main" id="{5F361181-CC33-CF4D-9203-2698CD3172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1"/>
                      <a:stretch>
                        <a:fillRect/>
                      </a:stretch>
                    </p:blipFill>
                    <p:spPr>
                      <a:xfrm>
                        <a:off x="5894678" y="6298341"/>
                        <a:ext cx="196998" cy="10063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2">
                    <p14:nvContentPartPr>
                      <p14:cNvPr id="6399" name="Ink 6398">
                        <a:extLst>
                          <a:ext uri="{FF2B5EF4-FFF2-40B4-BE49-F238E27FC236}">
                            <a16:creationId xmlns:a16="http://schemas.microsoft.com/office/drawing/2014/main" id="{F2A0D4D5-A744-4E4B-862A-ECB22CDE81E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55177" y="6299554"/>
                      <a:ext cx="104040" cy="58320"/>
                    </p14:xfrm>
                  </p:contentPart>
                </mc:Choice>
                <mc:Fallback xmlns="">
                  <p:pic>
                    <p:nvPicPr>
                      <p:cNvPr id="6399" name="Ink 6398">
                        <a:extLst>
                          <a:ext uri="{FF2B5EF4-FFF2-40B4-BE49-F238E27FC236}">
                            <a16:creationId xmlns:a16="http://schemas.microsoft.com/office/drawing/2014/main" id="{F2A0D4D5-A744-4E4B-862A-ECB22CDE81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3"/>
                      <a:stretch>
                        <a:fillRect/>
                      </a:stretch>
                    </p:blipFill>
                    <p:spPr>
                      <a:xfrm>
                        <a:off x="6134758" y="6281543"/>
                        <a:ext cx="145364" cy="9477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4">
                    <p14:nvContentPartPr>
                      <p14:cNvPr id="6400" name="Ink 6399">
                        <a:extLst>
                          <a:ext uri="{FF2B5EF4-FFF2-40B4-BE49-F238E27FC236}">
                            <a16:creationId xmlns:a16="http://schemas.microsoft.com/office/drawing/2014/main" id="{BD1F0137-6F77-8745-9E93-BF0F72E3D93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291617" y="6270034"/>
                      <a:ext cx="117000" cy="71280"/>
                    </p14:xfrm>
                  </p:contentPart>
                </mc:Choice>
                <mc:Fallback xmlns="">
                  <p:pic>
                    <p:nvPicPr>
                      <p:cNvPr id="6400" name="Ink 6399">
                        <a:extLst>
                          <a:ext uri="{FF2B5EF4-FFF2-40B4-BE49-F238E27FC236}">
                            <a16:creationId xmlns:a16="http://schemas.microsoft.com/office/drawing/2014/main" id="{BD1F0137-6F77-8745-9E93-BF0F72E3D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5"/>
                      <a:stretch>
                        <a:fillRect/>
                      </a:stretch>
                    </p:blipFill>
                    <p:spPr>
                      <a:xfrm>
                        <a:off x="6271227" y="6251680"/>
                        <a:ext cx="158266" cy="10713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6">
                    <p14:nvContentPartPr>
                      <p14:cNvPr id="6401" name="Ink 6400">
                        <a:extLst>
                          <a:ext uri="{FF2B5EF4-FFF2-40B4-BE49-F238E27FC236}">
                            <a16:creationId xmlns:a16="http://schemas.microsoft.com/office/drawing/2014/main" id="{85FDCBB5-399C-9541-A87D-7206B2FE899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324377" y="6270034"/>
                      <a:ext cx="67680" cy="100440"/>
                    </p14:xfrm>
                  </p:contentPart>
                </mc:Choice>
                <mc:Fallback xmlns="">
                  <p:pic>
                    <p:nvPicPr>
                      <p:cNvPr id="6401" name="Ink 6400">
                        <a:extLst>
                          <a:ext uri="{FF2B5EF4-FFF2-40B4-BE49-F238E27FC236}">
                            <a16:creationId xmlns:a16="http://schemas.microsoft.com/office/drawing/2014/main" id="{85FDCBB5-399C-9541-A87D-7206B2FE8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7"/>
                      <a:stretch>
                        <a:fillRect/>
                      </a:stretch>
                    </p:blipFill>
                    <p:spPr>
                      <a:xfrm>
                        <a:off x="6304073" y="6251577"/>
                        <a:ext cx="108288" cy="13692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08" name="Group 6407">
                  <a:extLst>
                    <a:ext uri="{FF2B5EF4-FFF2-40B4-BE49-F238E27FC236}">
                      <a16:creationId xmlns:a16="http://schemas.microsoft.com/office/drawing/2014/main" id="{0D14EC60-96FC-E642-B9FA-0076212348EF}"/>
                    </a:ext>
                  </a:extLst>
                </p:cNvPr>
                <p:cNvGrpSpPr/>
                <p:nvPr/>
              </p:nvGrpSpPr>
              <p:grpSpPr>
                <a:xfrm>
                  <a:off x="6542123" y="5573470"/>
                  <a:ext cx="98280" cy="108720"/>
                  <a:chOff x="6640097" y="6161314"/>
                  <a:chExt cx="98280" cy="1087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8">
                    <p14:nvContentPartPr>
                      <p14:cNvPr id="6403" name="Ink 6402">
                        <a:extLst>
                          <a:ext uri="{FF2B5EF4-FFF2-40B4-BE49-F238E27FC236}">
                            <a16:creationId xmlns:a16="http://schemas.microsoft.com/office/drawing/2014/main" id="{747AAC03-9072-3D41-B2BE-5AD770B57AC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40097" y="6161314"/>
                      <a:ext cx="91080" cy="18360"/>
                    </p14:xfrm>
                  </p:contentPart>
                </mc:Choice>
                <mc:Fallback xmlns="">
                  <p:pic>
                    <p:nvPicPr>
                      <p:cNvPr id="6403" name="Ink 6402">
                        <a:extLst>
                          <a:ext uri="{FF2B5EF4-FFF2-40B4-BE49-F238E27FC236}">
                            <a16:creationId xmlns:a16="http://schemas.microsoft.com/office/drawing/2014/main" id="{747AAC03-9072-3D41-B2BE-5AD770B57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9"/>
                      <a:stretch>
                        <a:fillRect/>
                      </a:stretch>
                    </p:blipFill>
                    <p:spPr>
                      <a:xfrm>
                        <a:off x="6619641" y="6142954"/>
                        <a:ext cx="132480" cy="5465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0">
                    <p14:nvContentPartPr>
                      <p14:cNvPr id="6404" name="Ink 6403">
                        <a:extLst>
                          <a:ext uri="{FF2B5EF4-FFF2-40B4-BE49-F238E27FC236}">
                            <a16:creationId xmlns:a16="http://schemas.microsoft.com/office/drawing/2014/main" id="{606369E3-069F-AE49-A75A-3C53CE88327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44417" y="6253114"/>
                      <a:ext cx="93960" cy="16920"/>
                    </p14:xfrm>
                  </p:contentPart>
                </mc:Choice>
                <mc:Fallback xmlns="">
                  <p:pic>
                    <p:nvPicPr>
                      <p:cNvPr id="6404" name="Ink 6403">
                        <a:extLst>
                          <a:ext uri="{FF2B5EF4-FFF2-40B4-BE49-F238E27FC236}">
                            <a16:creationId xmlns:a16="http://schemas.microsoft.com/office/drawing/2014/main" id="{606369E3-069F-AE49-A75A-3C53CE8832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1"/>
                      <a:stretch>
                        <a:fillRect/>
                      </a:stretch>
                    </p:blipFill>
                    <p:spPr>
                      <a:xfrm>
                        <a:off x="6623970" y="6235348"/>
                        <a:ext cx="135341" cy="5287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192">
                  <p14:nvContentPartPr>
                    <p14:cNvPr id="6405" name="Ink 6404">
                      <a:extLst>
                        <a:ext uri="{FF2B5EF4-FFF2-40B4-BE49-F238E27FC236}">
                          <a16:creationId xmlns:a16="http://schemas.microsoft.com/office/drawing/2014/main" id="{05C524DB-7CA6-F948-9C16-89DD2D997E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23003" y="5518750"/>
                    <a:ext cx="14760" cy="85320"/>
                  </p14:xfrm>
                </p:contentPart>
              </mc:Choice>
              <mc:Fallback xmlns="">
                <p:pic>
                  <p:nvPicPr>
                    <p:cNvPr id="6405" name="Ink 6404">
                      <a:extLst>
                        <a:ext uri="{FF2B5EF4-FFF2-40B4-BE49-F238E27FC236}">
                          <a16:creationId xmlns:a16="http://schemas.microsoft.com/office/drawing/2014/main" id="{05C524DB-7CA6-F948-9C16-89DD2D997E67}"/>
                        </a:ext>
                      </a:extLst>
                    </p:cNvPr>
                    <p:cNvPicPr/>
                    <p:nvPr/>
                  </p:nvPicPr>
                  <p:blipFill>
                    <a:blip r:embed="rId193"/>
                    <a:stretch>
                      <a:fillRect/>
                    </a:stretch>
                  </p:blipFill>
                  <p:spPr>
                    <a:xfrm>
                      <a:off x="6903006" y="5500743"/>
                      <a:ext cx="55231" cy="12133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4">
                  <p14:nvContentPartPr>
                    <p14:cNvPr id="6406" name="Ink 6405">
                      <a:extLst>
                        <a:ext uri="{FF2B5EF4-FFF2-40B4-BE49-F238E27FC236}">
                          <a16:creationId xmlns:a16="http://schemas.microsoft.com/office/drawing/2014/main" id="{715A39E3-F2B4-2A40-B770-E212EB25DE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79443" y="5692990"/>
                    <a:ext cx="114120" cy="16920"/>
                  </p14:xfrm>
                </p:contentPart>
              </mc:Choice>
              <mc:Fallback xmlns="">
                <p:pic>
                  <p:nvPicPr>
                    <p:cNvPr id="6406" name="Ink 6405">
                      <a:extLst>
                        <a:ext uri="{FF2B5EF4-FFF2-40B4-BE49-F238E27FC236}">
                          <a16:creationId xmlns:a16="http://schemas.microsoft.com/office/drawing/2014/main" id="{715A39E3-F2B4-2A40-B770-E212EB25DE04}"/>
                        </a:ext>
                      </a:extLst>
                    </p:cNvPr>
                    <p:cNvPicPr/>
                    <p:nvPr/>
                  </p:nvPicPr>
                  <p:blipFill>
                    <a:blip r:embed="rId195"/>
                    <a:stretch>
                      <a:fillRect/>
                    </a:stretch>
                  </p:blipFill>
                  <p:spPr>
                    <a:xfrm>
                      <a:off x="6859047" y="5675224"/>
                      <a:ext cx="155397" cy="528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6">
                  <p14:nvContentPartPr>
                    <p14:cNvPr id="6407" name="Ink 6406">
                      <a:extLst>
                        <a:ext uri="{FF2B5EF4-FFF2-40B4-BE49-F238E27FC236}">
                          <a16:creationId xmlns:a16="http://schemas.microsoft.com/office/drawing/2014/main" id="{EB745F31-92DD-DE4A-A95B-48A9A3684E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76923" y="5815030"/>
                    <a:ext cx="217080" cy="113400"/>
                  </p14:xfrm>
                </p:contentPart>
              </mc:Choice>
              <mc:Fallback xmlns="">
                <p:pic>
                  <p:nvPicPr>
                    <p:cNvPr id="6407" name="Ink 6406">
                      <a:extLst>
                        <a:ext uri="{FF2B5EF4-FFF2-40B4-BE49-F238E27FC236}">
                          <a16:creationId xmlns:a16="http://schemas.microsoft.com/office/drawing/2014/main" id="{EB745F31-92DD-DE4A-A95B-48A9A3684E91}"/>
                        </a:ext>
                      </a:extLst>
                    </p:cNvPr>
                    <p:cNvPicPr/>
                    <p:nvPr/>
                  </p:nvPicPr>
                  <p:blipFill>
                    <a:blip r:embed="rId197"/>
                    <a:stretch>
                      <a:fillRect/>
                    </a:stretch>
                  </p:blipFill>
                  <p:spPr>
                    <a:xfrm>
                      <a:off x="6856480" y="5796560"/>
                      <a:ext cx="258452" cy="149911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6410" name="Group 6409">
                  <a:extLst>
                    <a:ext uri="{FF2B5EF4-FFF2-40B4-BE49-F238E27FC236}">
                      <a16:creationId xmlns:a16="http://schemas.microsoft.com/office/drawing/2014/main" id="{66ADB3BF-451A-004C-BE01-BD9BA6B171B9}"/>
                    </a:ext>
                  </a:extLst>
                </p:cNvPr>
                <p:cNvGrpSpPr/>
                <p:nvPr/>
              </p:nvGrpSpPr>
              <p:grpSpPr>
                <a:xfrm>
                  <a:off x="7230803" y="4777870"/>
                  <a:ext cx="1309320" cy="413280"/>
                  <a:chOff x="7328777" y="5365714"/>
                  <a:chExt cx="1309320" cy="4132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8">
                    <p14:nvContentPartPr>
                      <p14:cNvPr id="6381" name="Ink 6380">
                        <a:extLst>
                          <a:ext uri="{FF2B5EF4-FFF2-40B4-BE49-F238E27FC236}">
                            <a16:creationId xmlns:a16="http://schemas.microsoft.com/office/drawing/2014/main" id="{5AFCF86A-6529-AB4C-97A0-5E90EF05669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28777" y="5486314"/>
                      <a:ext cx="21960" cy="81720"/>
                    </p14:xfrm>
                  </p:contentPart>
                </mc:Choice>
                <mc:Fallback xmlns="">
                  <p:pic>
                    <p:nvPicPr>
                      <p:cNvPr id="6381" name="Ink 6380">
                        <a:extLst>
                          <a:ext uri="{FF2B5EF4-FFF2-40B4-BE49-F238E27FC236}">
                            <a16:creationId xmlns:a16="http://schemas.microsoft.com/office/drawing/2014/main" id="{5AFCF86A-6529-AB4C-97A0-5E90EF0566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9"/>
                      <a:stretch>
                        <a:fillRect/>
                      </a:stretch>
                    </p:blipFill>
                    <p:spPr>
                      <a:xfrm>
                        <a:off x="7308727" y="5467819"/>
                        <a:ext cx="62061" cy="11827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0">
                    <p14:nvContentPartPr>
                      <p14:cNvPr id="6382" name="Ink 6381">
                        <a:extLst>
                          <a:ext uri="{FF2B5EF4-FFF2-40B4-BE49-F238E27FC236}">
                            <a16:creationId xmlns:a16="http://schemas.microsoft.com/office/drawing/2014/main" id="{75BDC93A-5695-0540-9081-D82278E5E1F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43897" y="5397754"/>
                      <a:ext cx="108360" cy="45360"/>
                    </p14:xfrm>
                  </p:contentPart>
                </mc:Choice>
                <mc:Fallback xmlns="">
                  <p:pic>
                    <p:nvPicPr>
                      <p:cNvPr id="6382" name="Ink 6381">
                        <a:extLst>
                          <a:ext uri="{FF2B5EF4-FFF2-40B4-BE49-F238E27FC236}">
                            <a16:creationId xmlns:a16="http://schemas.microsoft.com/office/drawing/2014/main" id="{75BDC93A-5695-0540-9081-D82278E5E1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1"/>
                      <a:stretch>
                        <a:fillRect/>
                      </a:stretch>
                    </p:blipFill>
                    <p:spPr>
                      <a:xfrm>
                        <a:off x="7323488" y="5379353"/>
                        <a:ext cx="149663" cy="8130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2">
                    <p14:nvContentPartPr>
                      <p14:cNvPr id="6383" name="Ink 6382">
                        <a:extLst>
                          <a:ext uri="{FF2B5EF4-FFF2-40B4-BE49-F238E27FC236}">
                            <a16:creationId xmlns:a16="http://schemas.microsoft.com/office/drawing/2014/main" id="{D6FB10CA-51EB-744B-AABD-7BC7B7AE081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47857" y="5527714"/>
                      <a:ext cx="111960" cy="20880"/>
                    </p14:xfrm>
                  </p:contentPart>
                </mc:Choice>
                <mc:Fallback xmlns="">
                  <p:pic>
                    <p:nvPicPr>
                      <p:cNvPr id="6383" name="Ink 6382">
                        <a:extLst>
                          <a:ext uri="{FF2B5EF4-FFF2-40B4-BE49-F238E27FC236}">
                            <a16:creationId xmlns:a16="http://schemas.microsoft.com/office/drawing/2014/main" id="{D6FB10CA-51EB-744B-AABD-7BC7B7AE08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3"/>
                      <a:stretch>
                        <a:fillRect/>
                      </a:stretch>
                    </p:blipFill>
                    <p:spPr>
                      <a:xfrm>
                        <a:off x="7327016" y="5509391"/>
                        <a:ext cx="152673" cy="571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4">
                    <p14:nvContentPartPr>
                      <p14:cNvPr id="6384" name="Ink 6383">
                        <a:extLst>
                          <a:ext uri="{FF2B5EF4-FFF2-40B4-BE49-F238E27FC236}">
                            <a16:creationId xmlns:a16="http://schemas.microsoft.com/office/drawing/2014/main" id="{5CE753CB-A4A4-A342-AB06-6CA0A99CF36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58657" y="5667754"/>
                      <a:ext cx="106200" cy="6120"/>
                    </p14:xfrm>
                  </p:contentPart>
                </mc:Choice>
                <mc:Fallback xmlns="">
                  <p:pic>
                    <p:nvPicPr>
                      <p:cNvPr id="6384" name="Ink 6383">
                        <a:extLst>
                          <a:ext uri="{FF2B5EF4-FFF2-40B4-BE49-F238E27FC236}">
                            <a16:creationId xmlns:a16="http://schemas.microsoft.com/office/drawing/2014/main" id="{5CE753CB-A4A4-A342-AB06-6CA0A99CF3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5"/>
                      <a:stretch>
                        <a:fillRect/>
                      </a:stretch>
                    </p:blipFill>
                    <p:spPr>
                      <a:xfrm>
                        <a:off x="7337805" y="5650210"/>
                        <a:ext cx="146934" cy="4039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6">
                    <p14:nvContentPartPr>
                      <p14:cNvPr id="6385" name="Ink 6384">
                        <a:extLst>
                          <a:ext uri="{FF2B5EF4-FFF2-40B4-BE49-F238E27FC236}">
                            <a16:creationId xmlns:a16="http://schemas.microsoft.com/office/drawing/2014/main" id="{DFF97A25-E75B-9E42-A000-74B0A5740F9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587257" y="5692954"/>
                      <a:ext cx="7560" cy="69840"/>
                    </p14:xfrm>
                  </p:contentPart>
                </mc:Choice>
                <mc:Fallback xmlns="">
                  <p:pic>
                    <p:nvPicPr>
                      <p:cNvPr id="6385" name="Ink 6384">
                        <a:extLst>
                          <a:ext uri="{FF2B5EF4-FFF2-40B4-BE49-F238E27FC236}">
                            <a16:creationId xmlns:a16="http://schemas.microsoft.com/office/drawing/2014/main" id="{DFF97A25-E75B-9E42-A000-74B0A5740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7"/>
                      <a:stretch>
                        <a:fillRect/>
                      </a:stretch>
                    </p:blipFill>
                    <p:spPr>
                      <a:xfrm>
                        <a:off x="7566939" y="5674958"/>
                        <a:ext cx="47723" cy="1062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8">
                    <p14:nvContentPartPr>
                      <p14:cNvPr id="6386" name="Ink 6385">
                        <a:extLst>
                          <a:ext uri="{FF2B5EF4-FFF2-40B4-BE49-F238E27FC236}">
                            <a16:creationId xmlns:a16="http://schemas.microsoft.com/office/drawing/2014/main" id="{8A820E15-A28C-E945-BAD1-25D4770D5EA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30817" y="5671354"/>
                      <a:ext cx="24840" cy="77400"/>
                    </p14:xfrm>
                  </p:contentPart>
                </mc:Choice>
                <mc:Fallback xmlns="">
                  <p:pic>
                    <p:nvPicPr>
                      <p:cNvPr id="6386" name="Ink 6385">
                        <a:extLst>
                          <a:ext uri="{FF2B5EF4-FFF2-40B4-BE49-F238E27FC236}">
                            <a16:creationId xmlns:a16="http://schemas.microsoft.com/office/drawing/2014/main" id="{8A820E15-A28C-E945-BAD1-25D4770D5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9"/>
                      <a:stretch>
                        <a:fillRect/>
                      </a:stretch>
                    </p:blipFill>
                    <p:spPr>
                      <a:xfrm>
                        <a:off x="7610276" y="5652864"/>
                        <a:ext cx="64966" cy="11395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0">
                    <p14:nvContentPartPr>
                      <p14:cNvPr id="6387" name="Ink 6386">
                        <a:extLst>
                          <a:ext uri="{FF2B5EF4-FFF2-40B4-BE49-F238E27FC236}">
                            <a16:creationId xmlns:a16="http://schemas.microsoft.com/office/drawing/2014/main" id="{0BA6D4DE-4ED5-5D4C-A235-314E085589B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554497" y="5639314"/>
                      <a:ext cx="137520" cy="49680"/>
                    </p14:xfrm>
                  </p:contentPart>
                </mc:Choice>
                <mc:Fallback xmlns="">
                  <p:pic>
                    <p:nvPicPr>
                      <p:cNvPr id="6387" name="Ink 6386">
                        <a:extLst>
                          <a:ext uri="{FF2B5EF4-FFF2-40B4-BE49-F238E27FC236}">
                            <a16:creationId xmlns:a16="http://schemas.microsoft.com/office/drawing/2014/main" id="{0BA6D4DE-4ED5-5D4C-A235-314E085589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1"/>
                      <a:stretch>
                        <a:fillRect/>
                      </a:stretch>
                    </p:blipFill>
                    <p:spPr>
                      <a:xfrm>
                        <a:off x="7534088" y="5621326"/>
                        <a:ext cx="178825" cy="8608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2">
                    <p14:nvContentPartPr>
                      <p14:cNvPr id="6388" name="Ink 6387">
                        <a:extLst>
                          <a:ext uri="{FF2B5EF4-FFF2-40B4-BE49-F238E27FC236}">
                            <a16:creationId xmlns:a16="http://schemas.microsoft.com/office/drawing/2014/main" id="{93697F0D-0FB8-564C-9AFC-50797D19B19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805057" y="5420794"/>
                      <a:ext cx="66960" cy="262440"/>
                    </p14:xfrm>
                  </p:contentPart>
                </mc:Choice>
                <mc:Fallback xmlns="">
                  <p:pic>
                    <p:nvPicPr>
                      <p:cNvPr id="6388" name="Ink 6387">
                        <a:extLst>
                          <a:ext uri="{FF2B5EF4-FFF2-40B4-BE49-F238E27FC236}">
                            <a16:creationId xmlns:a16="http://schemas.microsoft.com/office/drawing/2014/main" id="{93697F0D-0FB8-564C-9AFC-50797D19B1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3"/>
                      <a:stretch>
                        <a:fillRect/>
                      </a:stretch>
                    </p:blipFill>
                    <p:spPr>
                      <a:xfrm>
                        <a:off x="7784193" y="5402754"/>
                        <a:ext cx="108203" cy="29895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4">
                    <p14:nvContentPartPr>
                      <p14:cNvPr id="6389" name="Ink 6388">
                        <a:extLst>
                          <a:ext uri="{FF2B5EF4-FFF2-40B4-BE49-F238E27FC236}">
                            <a16:creationId xmlns:a16="http://schemas.microsoft.com/office/drawing/2014/main" id="{4EA40CB1-0698-814A-9BA8-2E32274E30E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935377" y="5535634"/>
                      <a:ext cx="46080" cy="89640"/>
                    </p14:xfrm>
                  </p:contentPart>
                </mc:Choice>
                <mc:Fallback xmlns="">
                  <p:pic>
                    <p:nvPicPr>
                      <p:cNvPr id="6389" name="Ink 6388">
                        <a:extLst>
                          <a:ext uri="{FF2B5EF4-FFF2-40B4-BE49-F238E27FC236}">
                            <a16:creationId xmlns:a16="http://schemas.microsoft.com/office/drawing/2014/main" id="{4EA40CB1-0698-814A-9BA8-2E32274E3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5"/>
                      <a:stretch>
                        <a:fillRect/>
                      </a:stretch>
                    </p:blipFill>
                    <p:spPr>
                      <a:xfrm>
                        <a:off x="7915005" y="5517191"/>
                        <a:ext cx="87309" cy="12566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6">
                    <p14:nvContentPartPr>
                      <p14:cNvPr id="6390" name="Ink 6389">
                        <a:extLst>
                          <a:ext uri="{FF2B5EF4-FFF2-40B4-BE49-F238E27FC236}">
                            <a16:creationId xmlns:a16="http://schemas.microsoft.com/office/drawing/2014/main" id="{C79521D8-DDB0-7B4C-A7F0-50FA9C9E334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93777" y="5552914"/>
                      <a:ext cx="118080" cy="31680"/>
                    </p14:xfrm>
                  </p:contentPart>
                </mc:Choice>
                <mc:Fallback xmlns="">
                  <p:pic>
                    <p:nvPicPr>
                      <p:cNvPr id="6390" name="Ink 6389">
                        <a:extLst>
                          <a:ext uri="{FF2B5EF4-FFF2-40B4-BE49-F238E27FC236}">
                            <a16:creationId xmlns:a16="http://schemas.microsoft.com/office/drawing/2014/main" id="{C79521D8-DDB0-7B4C-A7F0-50FA9C9E33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7"/>
                      <a:stretch>
                        <a:fillRect/>
                      </a:stretch>
                    </p:blipFill>
                    <p:spPr>
                      <a:xfrm>
                        <a:off x="8072882" y="5534933"/>
                        <a:ext cx="158898" cy="6764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8">
                    <p14:nvContentPartPr>
                      <p14:cNvPr id="6391" name="Ink 6390">
                        <a:extLst>
                          <a:ext uri="{FF2B5EF4-FFF2-40B4-BE49-F238E27FC236}">
                            <a16:creationId xmlns:a16="http://schemas.microsoft.com/office/drawing/2014/main" id="{24DD5FAF-7FC8-C14F-9931-026A0D2E6EC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273057" y="5455714"/>
                      <a:ext cx="142560" cy="323280"/>
                    </p14:xfrm>
                  </p:contentPart>
                </mc:Choice>
                <mc:Fallback xmlns="">
                  <p:pic>
                    <p:nvPicPr>
                      <p:cNvPr id="6391" name="Ink 6390">
                        <a:extLst>
                          <a:ext uri="{FF2B5EF4-FFF2-40B4-BE49-F238E27FC236}">
                            <a16:creationId xmlns:a16="http://schemas.microsoft.com/office/drawing/2014/main" id="{24DD5FAF-7FC8-C14F-9931-026A0D2E6E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9"/>
                      <a:stretch>
                        <a:fillRect/>
                      </a:stretch>
                    </p:blipFill>
                    <p:spPr>
                      <a:xfrm>
                        <a:off x="8252135" y="5437682"/>
                        <a:ext cx="183917" cy="35934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0">
                    <p14:nvContentPartPr>
                      <p14:cNvPr id="6392" name="Ink 6391">
                        <a:extLst>
                          <a:ext uri="{FF2B5EF4-FFF2-40B4-BE49-F238E27FC236}">
                            <a16:creationId xmlns:a16="http://schemas.microsoft.com/office/drawing/2014/main" id="{A8542E98-0A60-4E4C-8D4B-9ABD6323D9F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523257" y="5365714"/>
                      <a:ext cx="114840" cy="301680"/>
                    </p14:xfrm>
                  </p:contentPart>
                </mc:Choice>
                <mc:Fallback xmlns="">
                  <p:pic>
                    <p:nvPicPr>
                      <p:cNvPr id="6392" name="Ink 6391">
                        <a:extLst>
                          <a:ext uri="{FF2B5EF4-FFF2-40B4-BE49-F238E27FC236}">
                            <a16:creationId xmlns:a16="http://schemas.microsoft.com/office/drawing/2014/main" id="{A8542E98-0A60-4E4C-8D4B-9ABD6323D9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1"/>
                      <a:stretch>
                        <a:fillRect/>
                      </a:stretch>
                    </p:blipFill>
                    <p:spPr>
                      <a:xfrm>
                        <a:off x="8502906" y="5347665"/>
                        <a:ext cx="155543" cy="33820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2">
                    <p14:nvContentPartPr>
                      <p14:cNvPr id="6409" name="Ink 6408">
                        <a:extLst>
                          <a:ext uri="{FF2B5EF4-FFF2-40B4-BE49-F238E27FC236}">
                            <a16:creationId xmlns:a16="http://schemas.microsoft.com/office/drawing/2014/main" id="{5C515D62-9B3C-684D-9175-B45B9CD3F5F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73777" y="5562274"/>
                      <a:ext cx="9720" cy="101160"/>
                    </p14:xfrm>
                  </p:contentPart>
                </mc:Choice>
                <mc:Fallback xmlns="">
                  <p:pic>
                    <p:nvPicPr>
                      <p:cNvPr id="6409" name="Ink 6408">
                        <a:extLst>
                          <a:ext uri="{FF2B5EF4-FFF2-40B4-BE49-F238E27FC236}">
                            <a16:creationId xmlns:a16="http://schemas.microsoft.com/office/drawing/2014/main" id="{5C515D62-9B3C-684D-9175-B45B9CD3F5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3"/>
                      <a:stretch>
                        <a:fillRect/>
                      </a:stretch>
                    </p:blipFill>
                    <p:spPr>
                      <a:xfrm>
                        <a:off x="7353365" y="5544271"/>
                        <a:ext cx="51030" cy="13759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25" name="Group 6424">
                  <a:extLst>
                    <a:ext uri="{FF2B5EF4-FFF2-40B4-BE49-F238E27FC236}">
                      <a16:creationId xmlns:a16="http://schemas.microsoft.com/office/drawing/2014/main" id="{CB6CA8AF-92F2-BD43-9DA7-390FEF722604}"/>
                    </a:ext>
                  </a:extLst>
                </p:cNvPr>
                <p:cNvGrpSpPr/>
                <p:nvPr/>
              </p:nvGrpSpPr>
              <p:grpSpPr>
                <a:xfrm>
                  <a:off x="7249883" y="5506510"/>
                  <a:ext cx="406440" cy="319680"/>
                  <a:chOff x="7347857" y="6094354"/>
                  <a:chExt cx="406440" cy="3196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4">
                    <p14:nvContentPartPr>
                      <p14:cNvPr id="6411" name="Ink 6410">
                        <a:extLst>
                          <a:ext uri="{FF2B5EF4-FFF2-40B4-BE49-F238E27FC236}">
                            <a16:creationId xmlns:a16="http://schemas.microsoft.com/office/drawing/2014/main" id="{EE9B77B8-0ED7-9F42-B2AB-A7C5C877E88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47857" y="6167794"/>
                      <a:ext cx="48960" cy="162720"/>
                    </p14:xfrm>
                  </p:contentPart>
                </mc:Choice>
                <mc:Fallback xmlns="">
                  <p:pic>
                    <p:nvPicPr>
                      <p:cNvPr id="6411" name="Ink 6410">
                        <a:extLst>
                          <a:ext uri="{FF2B5EF4-FFF2-40B4-BE49-F238E27FC236}">
                            <a16:creationId xmlns:a16="http://schemas.microsoft.com/office/drawing/2014/main" id="{EE9B77B8-0ED7-9F42-B2AB-A7C5C877E8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5"/>
                      <a:stretch>
                        <a:fillRect/>
                      </a:stretch>
                    </p:blipFill>
                    <p:spPr>
                      <a:xfrm>
                        <a:off x="7327013" y="6149762"/>
                        <a:ext cx="89679" cy="19878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6">
                    <p14:nvContentPartPr>
                      <p14:cNvPr id="6412" name="Ink 6411">
                        <a:extLst>
                          <a:ext uri="{FF2B5EF4-FFF2-40B4-BE49-F238E27FC236}">
                            <a16:creationId xmlns:a16="http://schemas.microsoft.com/office/drawing/2014/main" id="{375C297C-3C3A-7445-890F-7DDEC103E01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13017" y="6094354"/>
                      <a:ext cx="93960" cy="33840"/>
                    </p14:xfrm>
                  </p:contentPart>
                </mc:Choice>
                <mc:Fallback xmlns="">
                  <p:pic>
                    <p:nvPicPr>
                      <p:cNvPr id="6412" name="Ink 6411">
                        <a:extLst>
                          <a:ext uri="{FF2B5EF4-FFF2-40B4-BE49-F238E27FC236}">
                            <a16:creationId xmlns:a16="http://schemas.microsoft.com/office/drawing/2014/main" id="{375C297C-3C3A-7445-890F-7DDEC103E0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7"/>
                      <a:stretch>
                        <a:fillRect/>
                      </a:stretch>
                    </p:blipFill>
                    <p:spPr>
                      <a:xfrm>
                        <a:off x="7392083" y="6076363"/>
                        <a:ext cx="135341" cy="6982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8">
                    <p14:nvContentPartPr>
                      <p14:cNvPr id="6413" name="Ink 6412">
                        <a:extLst>
                          <a:ext uri="{FF2B5EF4-FFF2-40B4-BE49-F238E27FC236}">
                            <a16:creationId xmlns:a16="http://schemas.microsoft.com/office/drawing/2014/main" id="{EF161F97-9E77-4942-9A89-8F39D32FA11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02217" y="6237994"/>
                      <a:ext cx="92520" cy="21240"/>
                    </p14:xfrm>
                  </p:contentPart>
                </mc:Choice>
                <mc:Fallback xmlns="">
                  <p:pic>
                    <p:nvPicPr>
                      <p:cNvPr id="6413" name="Ink 6412">
                        <a:extLst>
                          <a:ext uri="{FF2B5EF4-FFF2-40B4-BE49-F238E27FC236}">
                            <a16:creationId xmlns:a16="http://schemas.microsoft.com/office/drawing/2014/main" id="{EF161F97-9E77-4942-9A89-8F39D32FA1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9"/>
                      <a:stretch>
                        <a:fillRect/>
                      </a:stretch>
                    </p:blipFill>
                    <p:spPr>
                      <a:xfrm>
                        <a:off x="7381278" y="6220152"/>
                        <a:ext cx="133911" cy="5734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0">
                    <p14:nvContentPartPr>
                      <p14:cNvPr id="6414" name="Ink 6413">
                        <a:extLst>
                          <a:ext uri="{FF2B5EF4-FFF2-40B4-BE49-F238E27FC236}">
                            <a16:creationId xmlns:a16="http://schemas.microsoft.com/office/drawing/2014/main" id="{6AA6D171-EF6B-8944-A780-B93C45B5C13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38937" y="6362194"/>
                      <a:ext cx="136800" cy="16920"/>
                    </p14:xfrm>
                  </p:contentPart>
                </mc:Choice>
                <mc:Fallback xmlns="">
                  <p:pic>
                    <p:nvPicPr>
                      <p:cNvPr id="6414" name="Ink 6413">
                        <a:extLst>
                          <a:ext uri="{FF2B5EF4-FFF2-40B4-BE49-F238E27FC236}">
                            <a16:creationId xmlns:a16="http://schemas.microsoft.com/office/drawing/2014/main" id="{6AA6D171-EF6B-8944-A780-B93C45B5C1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1"/>
                      <a:stretch>
                        <a:fillRect/>
                      </a:stretch>
                    </p:blipFill>
                    <p:spPr>
                      <a:xfrm>
                        <a:off x="7418490" y="6344005"/>
                        <a:ext cx="178181" cy="5287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2">
                    <p14:nvContentPartPr>
                      <p14:cNvPr id="6415" name="Ink 6414">
                        <a:extLst>
                          <a:ext uri="{FF2B5EF4-FFF2-40B4-BE49-F238E27FC236}">
                            <a16:creationId xmlns:a16="http://schemas.microsoft.com/office/drawing/2014/main" id="{ED4730EE-9749-7A46-88BF-D97B48B32F4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74377" y="6357154"/>
                      <a:ext cx="7560" cy="53280"/>
                    </p14:xfrm>
                  </p:contentPart>
                </mc:Choice>
                <mc:Fallback xmlns="">
                  <p:pic>
                    <p:nvPicPr>
                      <p:cNvPr id="6415" name="Ink 6414">
                        <a:extLst>
                          <a:ext uri="{FF2B5EF4-FFF2-40B4-BE49-F238E27FC236}">
                            <a16:creationId xmlns:a16="http://schemas.microsoft.com/office/drawing/2014/main" id="{ED4730EE-9749-7A46-88BF-D97B48B32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3"/>
                      <a:stretch>
                        <a:fillRect/>
                      </a:stretch>
                    </p:blipFill>
                    <p:spPr>
                      <a:xfrm>
                        <a:off x="7654059" y="6338678"/>
                        <a:ext cx="47723" cy="8980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4">
                    <p14:nvContentPartPr>
                      <p14:cNvPr id="6416" name="Ink 6415">
                        <a:extLst>
                          <a:ext uri="{FF2B5EF4-FFF2-40B4-BE49-F238E27FC236}">
                            <a16:creationId xmlns:a16="http://schemas.microsoft.com/office/drawing/2014/main" id="{FCB7F33A-BEE5-E34B-B099-7588AEFB0FD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74377" y="6357154"/>
                      <a:ext cx="71280" cy="56880"/>
                    </p14:xfrm>
                  </p:contentPart>
                </mc:Choice>
                <mc:Fallback xmlns="">
                  <p:pic>
                    <p:nvPicPr>
                      <p:cNvPr id="6416" name="Ink 6415">
                        <a:extLst>
                          <a:ext uri="{FF2B5EF4-FFF2-40B4-BE49-F238E27FC236}">
                            <a16:creationId xmlns:a16="http://schemas.microsoft.com/office/drawing/2014/main" id="{FCB7F33A-BEE5-E34B-B099-7588AEFB0F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5"/>
                      <a:stretch>
                        <a:fillRect/>
                      </a:stretch>
                    </p:blipFill>
                    <p:spPr>
                      <a:xfrm>
                        <a:off x="7653526" y="6338764"/>
                        <a:ext cx="112496" cy="9280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6">
                    <p14:nvContentPartPr>
                      <p14:cNvPr id="6417" name="Ink 6416">
                        <a:extLst>
                          <a:ext uri="{FF2B5EF4-FFF2-40B4-BE49-F238E27FC236}">
                            <a16:creationId xmlns:a16="http://schemas.microsoft.com/office/drawing/2014/main" id="{B2021272-700A-AC48-A145-5C228E43467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43777" y="6330154"/>
                      <a:ext cx="110520" cy="38160"/>
                    </p14:xfrm>
                  </p:contentPart>
                </mc:Choice>
                <mc:Fallback xmlns="">
                  <p:pic>
                    <p:nvPicPr>
                      <p:cNvPr id="6417" name="Ink 6416">
                        <a:extLst>
                          <a:ext uri="{FF2B5EF4-FFF2-40B4-BE49-F238E27FC236}">
                            <a16:creationId xmlns:a16="http://schemas.microsoft.com/office/drawing/2014/main" id="{B2021272-700A-AC48-A145-5C228E4346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7"/>
                      <a:stretch>
                        <a:fillRect/>
                      </a:stretch>
                    </p:blipFill>
                    <p:spPr>
                      <a:xfrm>
                        <a:off x="7622933" y="6312146"/>
                        <a:ext cx="151238" cy="7460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24" name="Group 6423">
                  <a:extLst>
                    <a:ext uri="{FF2B5EF4-FFF2-40B4-BE49-F238E27FC236}">
                      <a16:creationId xmlns:a16="http://schemas.microsoft.com/office/drawing/2014/main" id="{089BF382-645A-6E49-B5C2-E86157C27F4F}"/>
                    </a:ext>
                  </a:extLst>
                </p:cNvPr>
                <p:cNvGrpSpPr/>
                <p:nvPr/>
              </p:nvGrpSpPr>
              <p:grpSpPr>
                <a:xfrm>
                  <a:off x="7824443" y="5420830"/>
                  <a:ext cx="816120" cy="373680"/>
                  <a:chOff x="7922417" y="6008674"/>
                  <a:chExt cx="816120" cy="3736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8">
                    <p14:nvContentPartPr>
                      <p14:cNvPr id="6418" name="Ink 6417">
                        <a:extLst>
                          <a:ext uri="{FF2B5EF4-FFF2-40B4-BE49-F238E27FC236}">
                            <a16:creationId xmlns:a16="http://schemas.microsoft.com/office/drawing/2014/main" id="{2B4DA227-3CC9-F44C-B0F7-4BDBD21FE31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922417" y="6052234"/>
                      <a:ext cx="60480" cy="284760"/>
                    </p14:xfrm>
                  </p:contentPart>
                </mc:Choice>
                <mc:Fallback xmlns="">
                  <p:pic>
                    <p:nvPicPr>
                      <p:cNvPr id="6418" name="Ink 6417">
                        <a:extLst>
                          <a:ext uri="{FF2B5EF4-FFF2-40B4-BE49-F238E27FC236}">
                            <a16:creationId xmlns:a16="http://schemas.microsoft.com/office/drawing/2014/main" id="{2B4DA227-3CC9-F44C-B0F7-4BDBD21FE3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9"/>
                      <a:stretch>
                        <a:fillRect/>
                      </a:stretch>
                    </p:blipFill>
                    <p:spPr>
                      <a:xfrm>
                        <a:off x="7901612" y="6034195"/>
                        <a:ext cx="101606" cy="32126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0">
                    <p14:nvContentPartPr>
                      <p14:cNvPr id="6419" name="Ink 6418">
                        <a:extLst>
                          <a:ext uri="{FF2B5EF4-FFF2-40B4-BE49-F238E27FC236}">
                            <a16:creationId xmlns:a16="http://schemas.microsoft.com/office/drawing/2014/main" id="{4D88F5F9-A71F-4548-A0A5-7E2929F1B74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55257" y="6139354"/>
                      <a:ext cx="35280" cy="92520"/>
                    </p14:xfrm>
                  </p:contentPart>
                </mc:Choice>
                <mc:Fallback xmlns="">
                  <p:pic>
                    <p:nvPicPr>
                      <p:cNvPr id="6419" name="Ink 6418">
                        <a:extLst>
                          <a:ext uri="{FF2B5EF4-FFF2-40B4-BE49-F238E27FC236}">
                            <a16:creationId xmlns:a16="http://schemas.microsoft.com/office/drawing/2014/main" id="{4D88F5F9-A71F-4548-A0A5-7E2929F1B7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1"/>
                      <a:stretch>
                        <a:fillRect/>
                      </a:stretch>
                    </p:blipFill>
                    <p:spPr>
                      <a:xfrm>
                        <a:off x="8034476" y="6121280"/>
                        <a:ext cx="75876" cy="12909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2">
                    <p14:nvContentPartPr>
                      <p14:cNvPr id="6420" name="Ink 6419">
                        <a:extLst>
                          <a:ext uri="{FF2B5EF4-FFF2-40B4-BE49-F238E27FC236}">
                            <a16:creationId xmlns:a16="http://schemas.microsoft.com/office/drawing/2014/main" id="{31284868-D876-C543-B97B-133E976BC13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251097" y="6128554"/>
                      <a:ext cx="26280" cy="101880"/>
                    </p14:xfrm>
                  </p:contentPart>
                </mc:Choice>
                <mc:Fallback xmlns="">
                  <p:pic>
                    <p:nvPicPr>
                      <p:cNvPr id="6420" name="Ink 6419">
                        <a:extLst>
                          <a:ext uri="{FF2B5EF4-FFF2-40B4-BE49-F238E27FC236}">
                            <a16:creationId xmlns:a16="http://schemas.microsoft.com/office/drawing/2014/main" id="{31284868-D876-C543-B97B-133E976BC1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3"/>
                      <a:stretch>
                        <a:fillRect/>
                      </a:stretch>
                    </p:blipFill>
                    <p:spPr>
                      <a:xfrm>
                        <a:off x="8231029" y="6110069"/>
                        <a:ext cx="66417" cy="13841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4">
                    <p14:nvContentPartPr>
                      <p14:cNvPr id="6421" name="Ink 6420">
                        <a:extLst>
                          <a:ext uri="{FF2B5EF4-FFF2-40B4-BE49-F238E27FC236}">
                            <a16:creationId xmlns:a16="http://schemas.microsoft.com/office/drawing/2014/main" id="{BBFF3950-99E5-1343-B3DF-3E84A337EEB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218697" y="6162754"/>
                      <a:ext cx="121680" cy="27360"/>
                    </p14:xfrm>
                  </p:contentPart>
                </mc:Choice>
                <mc:Fallback xmlns="">
                  <p:pic>
                    <p:nvPicPr>
                      <p:cNvPr id="6421" name="Ink 6420">
                        <a:extLst>
                          <a:ext uri="{FF2B5EF4-FFF2-40B4-BE49-F238E27FC236}">
                            <a16:creationId xmlns:a16="http://schemas.microsoft.com/office/drawing/2014/main" id="{BBFF3950-99E5-1343-B3DF-3E84A337EE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5"/>
                      <a:stretch>
                        <a:fillRect/>
                      </a:stretch>
                    </p:blipFill>
                    <p:spPr>
                      <a:xfrm>
                        <a:off x="8197768" y="6144080"/>
                        <a:ext cx="163051" cy="6427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6">
                    <p14:nvContentPartPr>
                      <p14:cNvPr id="6422" name="Ink 6421">
                        <a:extLst>
                          <a:ext uri="{FF2B5EF4-FFF2-40B4-BE49-F238E27FC236}">
                            <a16:creationId xmlns:a16="http://schemas.microsoft.com/office/drawing/2014/main" id="{35BCC31F-65B5-5244-8C1D-4A9218FDE7C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392577" y="6096514"/>
                      <a:ext cx="149040" cy="285840"/>
                    </p14:xfrm>
                  </p:contentPart>
                </mc:Choice>
                <mc:Fallback xmlns="">
                  <p:pic>
                    <p:nvPicPr>
                      <p:cNvPr id="6422" name="Ink 6421">
                        <a:extLst>
                          <a:ext uri="{FF2B5EF4-FFF2-40B4-BE49-F238E27FC236}">
                            <a16:creationId xmlns:a16="http://schemas.microsoft.com/office/drawing/2014/main" id="{35BCC31F-65B5-5244-8C1D-4A9218FDE7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7"/>
                      <a:stretch>
                        <a:fillRect/>
                      </a:stretch>
                    </p:blipFill>
                    <p:spPr>
                      <a:xfrm>
                        <a:off x="8372187" y="6078488"/>
                        <a:ext cx="189820" cy="32189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8">
                    <p14:nvContentPartPr>
                      <p14:cNvPr id="6423" name="Ink 6422">
                        <a:extLst>
                          <a:ext uri="{FF2B5EF4-FFF2-40B4-BE49-F238E27FC236}">
                            <a16:creationId xmlns:a16="http://schemas.microsoft.com/office/drawing/2014/main" id="{088C10A9-C3E8-D542-85C3-54D755D6511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664737" y="6008674"/>
                      <a:ext cx="73800" cy="241920"/>
                    </p14:xfrm>
                  </p:contentPart>
                </mc:Choice>
                <mc:Fallback xmlns="">
                  <p:pic>
                    <p:nvPicPr>
                      <p:cNvPr id="6423" name="Ink 6422">
                        <a:extLst>
                          <a:ext uri="{FF2B5EF4-FFF2-40B4-BE49-F238E27FC236}">
                            <a16:creationId xmlns:a16="http://schemas.microsoft.com/office/drawing/2014/main" id="{088C10A9-C3E8-D542-85C3-54D755D651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9"/>
                      <a:stretch>
                        <a:fillRect/>
                      </a:stretch>
                    </p:blipFill>
                    <p:spPr>
                      <a:xfrm>
                        <a:off x="8644345" y="5990659"/>
                        <a:ext cx="114584" cy="277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250">
                  <p14:nvContentPartPr>
                    <p14:cNvPr id="6446" name="Ink 6445">
                      <a:extLst>
                        <a:ext uri="{FF2B5EF4-FFF2-40B4-BE49-F238E27FC236}">
                          <a16:creationId xmlns:a16="http://schemas.microsoft.com/office/drawing/2014/main" id="{A1D8E5AA-E380-7244-A29E-FF44A0B9A7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54417" y="6108034"/>
                    <a:ext cx="199800" cy="368280"/>
                  </p14:xfrm>
                </p:contentPart>
              </mc:Choice>
              <mc:Fallback xmlns="">
                <p:pic>
                  <p:nvPicPr>
                    <p:cNvPr id="6446" name="Ink 6445">
                      <a:extLst>
                        <a:ext uri="{FF2B5EF4-FFF2-40B4-BE49-F238E27FC236}">
                          <a16:creationId xmlns:a16="http://schemas.microsoft.com/office/drawing/2014/main" id="{A1D8E5AA-E380-7244-A29E-FF44A0B9A7CD}"/>
                        </a:ext>
                      </a:extLst>
                    </p:cNvPr>
                    <p:cNvPicPr/>
                    <p:nvPr/>
                  </p:nvPicPr>
                  <p:blipFill>
                    <a:blip r:embed="rId251"/>
                    <a:stretch>
                      <a:fillRect/>
                    </a:stretch>
                  </p:blipFill>
                  <p:spPr>
                    <a:xfrm>
                      <a:off x="5633999" y="6089985"/>
                      <a:ext cx="241121" cy="40480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2">
                  <p14:nvContentPartPr>
                    <p14:cNvPr id="6447" name="Ink 6446">
                      <a:extLst>
                        <a:ext uri="{FF2B5EF4-FFF2-40B4-BE49-F238E27FC236}">
                          <a16:creationId xmlns:a16="http://schemas.microsoft.com/office/drawing/2014/main" id="{24AEF02A-9C5F-984E-B796-49AF2A4B58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35017" y="6241594"/>
                    <a:ext cx="116640" cy="28800"/>
                  </p14:xfrm>
                </p:contentPart>
              </mc:Choice>
              <mc:Fallback xmlns="">
                <p:pic>
                  <p:nvPicPr>
                    <p:cNvPr id="6447" name="Ink 6446">
                      <a:extLst>
                        <a:ext uri="{FF2B5EF4-FFF2-40B4-BE49-F238E27FC236}">
                          <a16:creationId xmlns:a16="http://schemas.microsoft.com/office/drawing/2014/main" id="{24AEF02A-9C5F-984E-B796-49AF2A4B5837}"/>
                        </a:ext>
                      </a:extLst>
                    </p:cNvPr>
                    <p:cNvPicPr/>
                    <p:nvPr/>
                  </p:nvPicPr>
                  <p:blipFill>
                    <a:blip r:embed="rId253"/>
                    <a:stretch>
                      <a:fillRect/>
                    </a:stretch>
                  </p:blipFill>
                  <p:spPr>
                    <a:xfrm>
                      <a:off x="6114119" y="6223540"/>
                      <a:ext cx="157464" cy="65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4">
                  <p14:nvContentPartPr>
                    <p14:cNvPr id="6448" name="Ink 6447">
                      <a:extLst>
                        <a:ext uri="{FF2B5EF4-FFF2-40B4-BE49-F238E27FC236}">
                          <a16:creationId xmlns:a16="http://schemas.microsoft.com/office/drawing/2014/main" id="{9A8D74BF-6A14-DD4D-9164-1A72941043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61297" y="6343114"/>
                    <a:ext cx="124560" cy="14760"/>
                  </p14:xfrm>
                </p:contentPart>
              </mc:Choice>
              <mc:Fallback xmlns="">
                <p:pic>
                  <p:nvPicPr>
                    <p:cNvPr id="6448" name="Ink 6447">
                      <a:extLst>
                        <a:ext uri="{FF2B5EF4-FFF2-40B4-BE49-F238E27FC236}">
                          <a16:creationId xmlns:a16="http://schemas.microsoft.com/office/drawing/2014/main" id="{9A8D74BF-6A14-DD4D-9164-1A729410433D}"/>
                        </a:ext>
                      </a:extLst>
                    </p:cNvPr>
                    <p:cNvPicPr/>
                    <p:nvPr/>
                  </p:nvPicPr>
                  <p:blipFill>
                    <a:blip r:embed="rId255"/>
                    <a:stretch>
                      <a:fillRect/>
                    </a:stretch>
                  </p:blipFill>
                  <p:spPr>
                    <a:xfrm>
                      <a:off x="6140375" y="6325402"/>
                      <a:ext cx="165918" cy="50606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6456" name="Group 6455">
                  <a:extLst>
                    <a:ext uri="{FF2B5EF4-FFF2-40B4-BE49-F238E27FC236}">
                      <a16:creationId xmlns:a16="http://schemas.microsoft.com/office/drawing/2014/main" id="{4D920D09-84F8-2343-8BFB-308A79D77216}"/>
                    </a:ext>
                  </a:extLst>
                </p:cNvPr>
                <p:cNvGrpSpPr/>
                <p:nvPr/>
              </p:nvGrpSpPr>
              <p:grpSpPr>
                <a:xfrm>
                  <a:off x="6645137" y="6226474"/>
                  <a:ext cx="298440" cy="223920"/>
                  <a:chOff x="6645137" y="6226474"/>
                  <a:chExt cx="298440" cy="2239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56">
                    <p14:nvContentPartPr>
                      <p14:cNvPr id="6449" name="Ink 6448">
                        <a:extLst>
                          <a:ext uri="{FF2B5EF4-FFF2-40B4-BE49-F238E27FC236}">
                            <a16:creationId xmlns:a16="http://schemas.microsoft.com/office/drawing/2014/main" id="{BA1860AA-C232-7F48-82F8-A4400461F62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45137" y="6226474"/>
                      <a:ext cx="234000" cy="163440"/>
                    </p14:xfrm>
                  </p:contentPart>
                </mc:Choice>
                <mc:Fallback xmlns="">
                  <p:pic>
                    <p:nvPicPr>
                      <p:cNvPr id="6449" name="Ink 6448">
                        <a:extLst>
                          <a:ext uri="{FF2B5EF4-FFF2-40B4-BE49-F238E27FC236}">
                            <a16:creationId xmlns:a16="http://schemas.microsoft.com/office/drawing/2014/main" id="{BA1860AA-C232-7F48-82F8-A4400461F6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7"/>
                      <a:stretch>
                        <a:fillRect/>
                      </a:stretch>
                    </p:blipFill>
                    <p:spPr>
                      <a:xfrm>
                        <a:off x="6624705" y="6208457"/>
                        <a:ext cx="275351" cy="19990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58">
                    <p14:nvContentPartPr>
                      <p14:cNvPr id="6450" name="Ink 6449">
                        <a:extLst>
                          <a:ext uri="{FF2B5EF4-FFF2-40B4-BE49-F238E27FC236}">
                            <a16:creationId xmlns:a16="http://schemas.microsoft.com/office/drawing/2014/main" id="{C699076E-0BFE-534B-906D-F36A987BE5F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68697" y="6389914"/>
                      <a:ext cx="25560" cy="60480"/>
                    </p14:xfrm>
                  </p:contentPart>
                </mc:Choice>
                <mc:Fallback xmlns="">
                  <p:pic>
                    <p:nvPicPr>
                      <p:cNvPr id="6450" name="Ink 6449">
                        <a:extLst>
                          <a:ext uri="{FF2B5EF4-FFF2-40B4-BE49-F238E27FC236}">
                            <a16:creationId xmlns:a16="http://schemas.microsoft.com/office/drawing/2014/main" id="{C699076E-0BFE-534B-906D-F36A987BE5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9"/>
                      <a:stretch>
                        <a:fillRect/>
                      </a:stretch>
                    </p:blipFill>
                    <p:spPr>
                      <a:xfrm>
                        <a:off x="6848442" y="6371470"/>
                        <a:ext cx="66552" cy="969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0">
                    <p14:nvContentPartPr>
                      <p14:cNvPr id="6451" name="Ink 6450">
                        <a:extLst>
                          <a:ext uri="{FF2B5EF4-FFF2-40B4-BE49-F238E27FC236}">
                            <a16:creationId xmlns:a16="http://schemas.microsoft.com/office/drawing/2014/main" id="{C29E6A9E-34E7-7545-A379-9F298CCF900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75897" y="6397114"/>
                      <a:ext cx="67680" cy="32400"/>
                    </p14:xfrm>
                  </p:contentPart>
                </mc:Choice>
                <mc:Fallback xmlns="">
                  <p:pic>
                    <p:nvPicPr>
                      <p:cNvPr id="6451" name="Ink 6450">
                        <a:extLst>
                          <a:ext uri="{FF2B5EF4-FFF2-40B4-BE49-F238E27FC236}">
                            <a16:creationId xmlns:a16="http://schemas.microsoft.com/office/drawing/2014/main" id="{C29E6A9E-34E7-7545-A379-9F298CCF90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1"/>
                      <a:stretch>
                        <a:fillRect/>
                      </a:stretch>
                    </p:blipFill>
                    <p:spPr>
                      <a:xfrm>
                        <a:off x="6855593" y="6378538"/>
                        <a:ext cx="108288" cy="69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2">
                    <p14:nvContentPartPr>
                      <p14:cNvPr id="6452" name="Ink 6451">
                        <a:extLst>
                          <a:ext uri="{FF2B5EF4-FFF2-40B4-BE49-F238E27FC236}">
                            <a16:creationId xmlns:a16="http://schemas.microsoft.com/office/drawing/2014/main" id="{8EC989B9-DBAE-C142-A023-0363AD3A69A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32337" y="6367234"/>
                      <a:ext cx="103320" cy="33840"/>
                    </p14:xfrm>
                  </p:contentPart>
                </mc:Choice>
                <mc:Fallback xmlns="">
                  <p:pic>
                    <p:nvPicPr>
                      <p:cNvPr id="6452" name="Ink 6451">
                        <a:extLst>
                          <a:ext uri="{FF2B5EF4-FFF2-40B4-BE49-F238E27FC236}">
                            <a16:creationId xmlns:a16="http://schemas.microsoft.com/office/drawing/2014/main" id="{8EC989B9-DBAE-C142-A023-0363AD3A6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3"/>
                      <a:stretch>
                        <a:fillRect/>
                      </a:stretch>
                    </p:blipFill>
                    <p:spPr>
                      <a:xfrm>
                        <a:off x="6811964" y="6348815"/>
                        <a:ext cx="144551" cy="6982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55" name="Group 6454">
                  <a:extLst>
                    <a:ext uri="{FF2B5EF4-FFF2-40B4-BE49-F238E27FC236}">
                      <a16:creationId xmlns:a16="http://schemas.microsoft.com/office/drawing/2014/main" id="{8C548BC5-35A1-1A44-8AA0-10CAFF1489CB}"/>
                    </a:ext>
                  </a:extLst>
                </p:cNvPr>
                <p:cNvGrpSpPr/>
                <p:nvPr/>
              </p:nvGrpSpPr>
              <p:grpSpPr>
                <a:xfrm>
                  <a:off x="7170017" y="6167794"/>
                  <a:ext cx="360360" cy="225360"/>
                  <a:chOff x="7170017" y="6167794"/>
                  <a:chExt cx="360360" cy="2253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4">
                    <p14:nvContentPartPr>
                      <p14:cNvPr id="6453" name="Ink 6452">
                        <a:extLst>
                          <a:ext uri="{FF2B5EF4-FFF2-40B4-BE49-F238E27FC236}">
                            <a16:creationId xmlns:a16="http://schemas.microsoft.com/office/drawing/2014/main" id="{944B3223-D3A5-0945-9CFE-1C3B8B9915D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170017" y="6167794"/>
                      <a:ext cx="115200" cy="223200"/>
                    </p14:xfrm>
                  </p:contentPart>
                </mc:Choice>
                <mc:Fallback xmlns="">
                  <p:pic>
                    <p:nvPicPr>
                      <p:cNvPr id="6453" name="Ink 6452">
                        <a:extLst>
                          <a:ext uri="{FF2B5EF4-FFF2-40B4-BE49-F238E27FC236}">
                            <a16:creationId xmlns:a16="http://schemas.microsoft.com/office/drawing/2014/main" id="{944B3223-D3A5-0945-9CFE-1C3B8B991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5"/>
                      <a:stretch>
                        <a:fillRect/>
                      </a:stretch>
                    </p:blipFill>
                    <p:spPr>
                      <a:xfrm>
                        <a:off x="7149116" y="6149337"/>
                        <a:ext cx="156030" cy="25925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6">
                    <p14:nvContentPartPr>
                      <p14:cNvPr id="6454" name="Ink 6453">
                        <a:extLst>
                          <a:ext uri="{FF2B5EF4-FFF2-40B4-BE49-F238E27FC236}">
                            <a16:creationId xmlns:a16="http://schemas.microsoft.com/office/drawing/2014/main" id="{CAE147A8-C045-2347-B2A9-B7CE3A7DA8B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62257" y="6277954"/>
                      <a:ext cx="168120" cy="115200"/>
                    </p14:xfrm>
                  </p:contentPart>
                </mc:Choice>
                <mc:Fallback xmlns="">
                  <p:pic>
                    <p:nvPicPr>
                      <p:cNvPr id="6454" name="Ink 6453">
                        <a:extLst>
                          <a:ext uri="{FF2B5EF4-FFF2-40B4-BE49-F238E27FC236}">
                            <a16:creationId xmlns:a16="http://schemas.microsoft.com/office/drawing/2014/main" id="{CAE147A8-C045-2347-B2A9-B7CE3A7DA8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7"/>
                      <a:stretch>
                        <a:fillRect/>
                      </a:stretch>
                    </p:blipFill>
                    <p:spPr>
                      <a:xfrm>
                        <a:off x="7341303" y="6259900"/>
                        <a:ext cx="209541" cy="15173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6485" name="Group 6484">
                <a:extLst>
                  <a:ext uri="{FF2B5EF4-FFF2-40B4-BE49-F238E27FC236}">
                    <a16:creationId xmlns:a16="http://schemas.microsoft.com/office/drawing/2014/main" id="{B242D8E1-6248-7F45-A9BA-5B7DBCBC312F}"/>
                  </a:ext>
                </a:extLst>
              </p:cNvPr>
              <p:cNvGrpSpPr/>
              <p:nvPr/>
            </p:nvGrpSpPr>
            <p:grpSpPr>
              <a:xfrm>
                <a:off x="5459297" y="4074034"/>
                <a:ext cx="549720" cy="411120"/>
                <a:chOff x="5459297" y="4074034"/>
                <a:chExt cx="549720" cy="4111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68">
                  <p14:nvContentPartPr>
                    <p14:cNvPr id="6477" name="Ink 6476">
                      <a:extLst>
                        <a:ext uri="{FF2B5EF4-FFF2-40B4-BE49-F238E27FC236}">
                          <a16:creationId xmlns:a16="http://schemas.microsoft.com/office/drawing/2014/main" id="{C5EC475A-0B40-7045-83E0-FAC9772871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59297" y="4108234"/>
                    <a:ext cx="27360" cy="152280"/>
                  </p14:xfrm>
                </p:contentPart>
              </mc:Choice>
              <mc:Fallback xmlns="">
                <p:pic>
                  <p:nvPicPr>
                    <p:cNvPr id="6477" name="Ink 6476">
                      <a:extLst>
                        <a:ext uri="{FF2B5EF4-FFF2-40B4-BE49-F238E27FC236}">
                          <a16:creationId xmlns:a16="http://schemas.microsoft.com/office/drawing/2014/main" id="{C5EC475A-0B40-7045-83E0-FAC9772871DD}"/>
                        </a:ext>
                      </a:extLst>
                    </p:cNvPr>
                    <p:cNvPicPr/>
                    <p:nvPr/>
                  </p:nvPicPr>
                  <p:blipFill>
                    <a:blip r:embed="rId269"/>
                    <a:stretch>
                      <a:fillRect/>
                    </a:stretch>
                  </p:blipFill>
                  <p:spPr>
                    <a:xfrm>
                      <a:off x="5441618" y="4092379"/>
                      <a:ext cx="63138" cy="18325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0">
                  <p14:nvContentPartPr>
                    <p14:cNvPr id="6478" name="Ink 6477">
                      <a:extLst>
                        <a:ext uri="{FF2B5EF4-FFF2-40B4-BE49-F238E27FC236}">
                          <a16:creationId xmlns:a16="http://schemas.microsoft.com/office/drawing/2014/main" id="{CF9AC70B-CA54-8247-AD58-D810D21FA0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12937" y="4074034"/>
                    <a:ext cx="115920" cy="32400"/>
                  </p14:xfrm>
                </p:contentPart>
              </mc:Choice>
              <mc:Fallback xmlns="">
                <p:pic>
                  <p:nvPicPr>
                    <p:cNvPr id="6478" name="Ink 6477">
                      <a:extLst>
                        <a:ext uri="{FF2B5EF4-FFF2-40B4-BE49-F238E27FC236}">
                          <a16:creationId xmlns:a16="http://schemas.microsoft.com/office/drawing/2014/main" id="{CF9AC70B-CA54-8247-AD58-D810D21FA0EF}"/>
                        </a:ext>
                      </a:extLst>
                    </p:cNvPr>
                    <p:cNvPicPr/>
                    <p:nvPr/>
                  </p:nvPicPr>
                  <p:blipFill>
                    <a:blip r:embed="rId271"/>
                    <a:stretch>
                      <a:fillRect/>
                    </a:stretch>
                  </p:blipFill>
                  <p:spPr>
                    <a:xfrm>
                      <a:off x="5495361" y="4058202"/>
                      <a:ext cx="151491" cy="6332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2">
                  <p14:nvContentPartPr>
                    <p14:cNvPr id="6479" name="Ink 6478">
                      <a:extLst>
                        <a:ext uri="{FF2B5EF4-FFF2-40B4-BE49-F238E27FC236}">
                          <a16:creationId xmlns:a16="http://schemas.microsoft.com/office/drawing/2014/main" id="{91B1F0B8-FFC3-4945-B6DC-BE50FC3794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86297" y="4183474"/>
                    <a:ext cx="122400" cy="19800"/>
                  </p14:xfrm>
                </p:contentPart>
              </mc:Choice>
              <mc:Fallback xmlns="">
                <p:pic>
                  <p:nvPicPr>
                    <p:cNvPr id="6479" name="Ink 6478">
                      <a:extLst>
                        <a:ext uri="{FF2B5EF4-FFF2-40B4-BE49-F238E27FC236}">
                          <a16:creationId xmlns:a16="http://schemas.microsoft.com/office/drawing/2014/main" id="{91B1F0B8-FFC3-4945-B6DC-BE50FC379424}"/>
                        </a:ext>
                      </a:extLst>
                    </p:cNvPr>
                    <p:cNvPicPr/>
                    <p:nvPr/>
                  </p:nvPicPr>
                  <p:blipFill>
                    <a:blip r:embed="rId273"/>
                    <a:stretch>
                      <a:fillRect/>
                    </a:stretch>
                  </p:blipFill>
                  <p:spPr>
                    <a:xfrm>
                      <a:off x="5468272" y="4168074"/>
                      <a:ext cx="158030" cy="5096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4">
                  <p14:nvContentPartPr>
                    <p14:cNvPr id="6480" name="Ink 6479">
                      <a:extLst>
                        <a:ext uri="{FF2B5EF4-FFF2-40B4-BE49-F238E27FC236}">
                          <a16:creationId xmlns:a16="http://schemas.microsoft.com/office/drawing/2014/main" id="{03D4CD81-111D-284F-8D4B-25FD099142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88457" y="4272034"/>
                    <a:ext cx="153720" cy="28080"/>
                  </p14:xfrm>
                </p:contentPart>
              </mc:Choice>
              <mc:Fallback xmlns="">
                <p:pic>
                  <p:nvPicPr>
                    <p:cNvPr id="6480" name="Ink 6479">
                      <a:extLst>
                        <a:ext uri="{FF2B5EF4-FFF2-40B4-BE49-F238E27FC236}">
                          <a16:creationId xmlns:a16="http://schemas.microsoft.com/office/drawing/2014/main" id="{03D4CD81-111D-284F-8D4B-25FD099142EE}"/>
                        </a:ext>
                      </a:extLst>
                    </p:cNvPr>
                    <p:cNvPicPr/>
                    <p:nvPr/>
                  </p:nvPicPr>
                  <p:blipFill>
                    <a:blip r:embed="rId275"/>
                    <a:stretch>
                      <a:fillRect/>
                    </a:stretch>
                  </p:blipFill>
                  <p:spPr>
                    <a:xfrm>
                      <a:off x="5470446" y="4256516"/>
                      <a:ext cx="189323" cy="591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6">
                  <p14:nvContentPartPr>
                    <p14:cNvPr id="6481" name="Ink 6480">
                      <a:extLst>
                        <a:ext uri="{FF2B5EF4-FFF2-40B4-BE49-F238E27FC236}">
                          <a16:creationId xmlns:a16="http://schemas.microsoft.com/office/drawing/2014/main" id="{4BC7A655-DDDB-C143-948B-F3F69EE24A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92937" y="4274914"/>
                    <a:ext cx="165240" cy="115920"/>
                  </p14:xfrm>
                </p:contentPart>
              </mc:Choice>
              <mc:Fallback xmlns="">
                <p:pic>
                  <p:nvPicPr>
                    <p:cNvPr id="6481" name="Ink 6480">
                      <a:extLst>
                        <a:ext uri="{FF2B5EF4-FFF2-40B4-BE49-F238E27FC236}">
                          <a16:creationId xmlns:a16="http://schemas.microsoft.com/office/drawing/2014/main" id="{4BC7A655-DDDB-C143-948B-F3F69EE24A03}"/>
                        </a:ext>
                      </a:extLst>
                    </p:cNvPr>
                    <p:cNvPicPr/>
                    <p:nvPr/>
                  </p:nvPicPr>
                  <p:blipFill>
                    <a:blip r:embed="rId277"/>
                    <a:stretch>
                      <a:fillRect/>
                    </a:stretch>
                  </p:blipFill>
                  <p:spPr>
                    <a:xfrm>
                      <a:off x="5675367" y="4259409"/>
                      <a:ext cx="200798" cy="146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8">
                  <p14:nvContentPartPr>
                    <p14:cNvPr id="6482" name="Ink 6481">
                      <a:extLst>
                        <a:ext uri="{FF2B5EF4-FFF2-40B4-BE49-F238E27FC236}">
                          <a16:creationId xmlns:a16="http://schemas.microsoft.com/office/drawing/2014/main" id="{A7B4D452-B526-AC49-9C6B-76728062D3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31537" y="4430434"/>
                    <a:ext cx="37440" cy="43920"/>
                  </p14:xfrm>
                </p:contentPart>
              </mc:Choice>
              <mc:Fallback xmlns="">
                <p:pic>
                  <p:nvPicPr>
                    <p:cNvPr id="6482" name="Ink 6481">
                      <a:extLst>
                        <a:ext uri="{FF2B5EF4-FFF2-40B4-BE49-F238E27FC236}">
                          <a16:creationId xmlns:a16="http://schemas.microsoft.com/office/drawing/2014/main" id="{A7B4D452-B526-AC49-9C6B-76728062D3FC}"/>
                        </a:ext>
                      </a:extLst>
                    </p:cNvPr>
                    <p:cNvPicPr/>
                    <p:nvPr/>
                  </p:nvPicPr>
                  <p:blipFill>
                    <a:blip r:embed="rId279"/>
                    <a:stretch>
                      <a:fillRect/>
                    </a:stretch>
                  </p:blipFill>
                  <p:spPr>
                    <a:xfrm>
                      <a:off x="5814065" y="4414564"/>
                      <a:ext cx="72384" cy="7529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0">
                  <p14:nvContentPartPr>
                    <p14:cNvPr id="6483" name="Ink 6482">
                      <a:extLst>
                        <a:ext uri="{FF2B5EF4-FFF2-40B4-BE49-F238E27FC236}">
                          <a16:creationId xmlns:a16="http://schemas.microsoft.com/office/drawing/2014/main" id="{0FFCF13B-C780-1C49-9C23-F9234A7183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87057" y="4398394"/>
                    <a:ext cx="18360" cy="86760"/>
                  </p14:xfrm>
                </p:contentPart>
              </mc:Choice>
              <mc:Fallback xmlns="">
                <p:pic>
                  <p:nvPicPr>
                    <p:cNvPr id="6483" name="Ink 6482">
                      <a:extLst>
                        <a:ext uri="{FF2B5EF4-FFF2-40B4-BE49-F238E27FC236}">
                          <a16:creationId xmlns:a16="http://schemas.microsoft.com/office/drawing/2014/main" id="{0FFCF13B-C780-1C49-9C23-F9234A718331}"/>
                        </a:ext>
                      </a:extLst>
                    </p:cNvPr>
                    <p:cNvPicPr/>
                    <p:nvPr/>
                  </p:nvPicPr>
                  <p:blipFill>
                    <a:blip r:embed="rId281"/>
                    <a:stretch>
                      <a:fillRect/>
                    </a:stretch>
                  </p:blipFill>
                  <p:spPr>
                    <a:xfrm>
                      <a:off x="5969114" y="4382888"/>
                      <a:ext cx="53828" cy="1181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2">
                  <p14:nvContentPartPr>
                    <p14:cNvPr id="6484" name="Ink 6483">
                      <a:extLst>
                        <a:ext uri="{FF2B5EF4-FFF2-40B4-BE49-F238E27FC236}">
                          <a16:creationId xmlns:a16="http://schemas.microsoft.com/office/drawing/2014/main" id="{A0DD85EB-336C-B244-AA4A-656AF1A277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96417" y="4332514"/>
                    <a:ext cx="12600" cy="11160"/>
                  </p14:xfrm>
                </p:contentPart>
              </mc:Choice>
              <mc:Fallback xmlns="">
                <p:pic>
                  <p:nvPicPr>
                    <p:cNvPr id="6484" name="Ink 6483">
                      <a:extLst>
                        <a:ext uri="{FF2B5EF4-FFF2-40B4-BE49-F238E27FC236}">
                          <a16:creationId xmlns:a16="http://schemas.microsoft.com/office/drawing/2014/main" id="{A0DD85EB-336C-B244-AA4A-656AF1A27705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5978357" y="4316518"/>
                      <a:ext cx="48300" cy="427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3">
                <p14:nvContentPartPr>
                  <p14:cNvPr id="6486" name="Ink 6485">
                    <a:extLst>
                      <a:ext uri="{FF2B5EF4-FFF2-40B4-BE49-F238E27FC236}">
                        <a16:creationId xmlns:a16="http://schemas.microsoft.com/office/drawing/2014/main" id="{A42AD8A8-B8A1-0F40-B1A4-D4D23CB078F6}"/>
                      </a:ext>
                    </a:extLst>
                  </p14:cNvPr>
                  <p14:cNvContentPartPr/>
                  <p14:nvPr/>
                </p14:nvContentPartPr>
                <p14:xfrm>
                  <a:off x="6226457" y="4211914"/>
                  <a:ext cx="247680" cy="48960"/>
                </p14:xfrm>
              </p:contentPart>
            </mc:Choice>
            <mc:Fallback xmlns="">
              <p:pic>
                <p:nvPicPr>
                  <p:cNvPr id="6486" name="Ink 6485">
                    <a:extLst>
                      <a:ext uri="{FF2B5EF4-FFF2-40B4-BE49-F238E27FC236}">
                        <a16:creationId xmlns:a16="http://schemas.microsoft.com/office/drawing/2014/main" id="{A42AD8A8-B8A1-0F40-B1A4-D4D23CB078F6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6208915" y="4196085"/>
                    <a:ext cx="282765" cy="798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">
                <p14:nvContentPartPr>
                  <p14:cNvPr id="6487" name="Ink 6486">
                    <a:extLst>
                      <a:ext uri="{FF2B5EF4-FFF2-40B4-BE49-F238E27FC236}">
                        <a16:creationId xmlns:a16="http://schemas.microsoft.com/office/drawing/2014/main" id="{8060EB3B-F2E7-1C4A-871F-3582077C9BA2}"/>
                      </a:ext>
                    </a:extLst>
                  </p14:cNvPr>
                  <p14:cNvContentPartPr/>
                  <p14:nvPr/>
                </p14:nvContentPartPr>
                <p14:xfrm>
                  <a:off x="6705257" y="4092754"/>
                  <a:ext cx="159120" cy="205560"/>
                </p14:xfrm>
              </p:contentPart>
            </mc:Choice>
            <mc:Fallback xmlns="">
              <p:pic>
                <p:nvPicPr>
                  <p:cNvPr id="6487" name="Ink 6486">
                    <a:extLst>
                      <a:ext uri="{FF2B5EF4-FFF2-40B4-BE49-F238E27FC236}">
                        <a16:creationId xmlns:a16="http://schemas.microsoft.com/office/drawing/2014/main" id="{8060EB3B-F2E7-1C4A-871F-3582077C9BA2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6687716" y="4077254"/>
                    <a:ext cx="194619" cy="236929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498" name="Group 6497">
                <a:extLst>
                  <a:ext uri="{FF2B5EF4-FFF2-40B4-BE49-F238E27FC236}">
                    <a16:creationId xmlns:a16="http://schemas.microsoft.com/office/drawing/2014/main" id="{54DD862E-F3F0-054F-BC6A-E3A7C381676C}"/>
                  </a:ext>
                </a:extLst>
              </p:cNvPr>
              <p:cNvGrpSpPr/>
              <p:nvPr/>
            </p:nvGrpSpPr>
            <p:grpSpPr>
              <a:xfrm>
                <a:off x="7003697" y="4014274"/>
                <a:ext cx="911880" cy="372600"/>
                <a:chOff x="7003697" y="4014274"/>
                <a:chExt cx="911880" cy="3726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87">
                  <p14:nvContentPartPr>
                    <p14:cNvPr id="6488" name="Ink 6487">
                      <a:extLst>
                        <a:ext uri="{FF2B5EF4-FFF2-40B4-BE49-F238E27FC236}">
                          <a16:creationId xmlns:a16="http://schemas.microsoft.com/office/drawing/2014/main" id="{C7C5FDE6-A141-5B47-9A62-930C0868C6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003697" y="4014274"/>
                    <a:ext cx="146160" cy="365400"/>
                  </p14:xfrm>
                </p:contentPart>
              </mc:Choice>
              <mc:Fallback xmlns="">
                <p:pic>
                  <p:nvPicPr>
                    <p:cNvPr id="6488" name="Ink 6487">
                      <a:extLst>
                        <a:ext uri="{FF2B5EF4-FFF2-40B4-BE49-F238E27FC236}">
                          <a16:creationId xmlns:a16="http://schemas.microsoft.com/office/drawing/2014/main" id="{C7C5FDE6-A141-5B47-9A62-930C0868C622}"/>
                        </a:ext>
                      </a:extLst>
                    </p:cNvPr>
                    <p:cNvPicPr/>
                    <p:nvPr/>
                  </p:nvPicPr>
                  <p:blipFill>
                    <a:blip r:embed="rId288"/>
                    <a:stretch>
                      <a:fillRect/>
                    </a:stretch>
                  </p:blipFill>
                  <p:spPr>
                    <a:xfrm>
                      <a:off x="6986158" y="3998772"/>
                      <a:ext cx="181238" cy="39677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9">
                  <p14:nvContentPartPr>
                    <p14:cNvPr id="6489" name="Ink 6488">
                      <a:extLst>
                        <a:ext uri="{FF2B5EF4-FFF2-40B4-BE49-F238E27FC236}">
                          <a16:creationId xmlns:a16="http://schemas.microsoft.com/office/drawing/2014/main" id="{B6395E03-3F40-724D-A526-3A0D3395E8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06017" y="4136314"/>
                    <a:ext cx="11880" cy="85680"/>
                  </p14:xfrm>
                </p:contentPart>
              </mc:Choice>
              <mc:Fallback xmlns="">
                <p:pic>
                  <p:nvPicPr>
                    <p:cNvPr id="6489" name="Ink 6488">
                      <a:extLst>
                        <a:ext uri="{FF2B5EF4-FFF2-40B4-BE49-F238E27FC236}">
                          <a16:creationId xmlns:a16="http://schemas.microsoft.com/office/drawing/2014/main" id="{B6395E03-3F40-724D-A526-3A0D3395E88F}"/>
                        </a:ext>
                      </a:extLst>
                    </p:cNvPr>
                    <p:cNvPicPr/>
                    <p:nvPr/>
                  </p:nvPicPr>
                  <p:blipFill>
                    <a:blip r:embed="rId290"/>
                    <a:stretch>
                      <a:fillRect/>
                    </a:stretch>
                  </p:blipFill>
                  <p:spPr>
                    <a:xfrm>
                      <a:off x="7188811" y="4120803"/>
                      <a:ext cx="46291" cy="11707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1">
                  <p14:nvContentPartPr>
                    <p14:cNvPr id="6490" name="Ink 6489">
                      <a:extLst>
                        <a:ext uri="{FF2B5EF4-FFF2-40B4-BE49-F238E27FC236}">
                          <a16:creationId xmlns:a16="http://schemas.microsoft.com/office/drawing/2014/main" id="{66E478E7-B74E-B942-A779-A407039F53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27977" y="4102114"/>
                    <a:ext cx="68400" cy="17640"/>
                  </p14:xfrm>
                </p:contentPart>
              </mc:Choice>
              <mc:Fallback xmlns="">
                <p:pic>
                  <p:nvPicPr>
                    <p:cNvPr id="6490" name="Ink 6489">
                      <a:extLst>
                        <a:ext uri="{FF2B5EF4-FFF2-40B4-BE49-F238E27FC236}">
                          <a16:creationId xmlns:a16="http://schemas.microsoft.com/office/drawing/2014/main" id="{66E478E7-B74E-B942-A779-A407039F533B}"/>
                        </a:ext>
                      </a:extLst>
                    </p:cNvPr>
                    <p:cNvPicPr/>
                    <p:nvPr/>
                  </p:nvPicPr>
                  <p:blipFill>
                    <a:blip r:embed="rId292"/>
                    <a:stretch>
                      <a:fillRect/>
                    </a:stretch>
                  </p:blipFill>
                  <p:spPr>
                    <a:xfrm>
                      <a:off x="7210043" y="4086679"/>
                      <a:ext cx="103851" cy="4887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3">
                  <p14:nvContentPartPr>
                    <p14:cNvPr id="6491" name="Ink 6490">
                      <a:extLst>
                        <a:ext uri="{FF2B5EF4-FFF2-40B4-BE49-F238E27FC236}">
                          <a16:creationId xmlns:a16="http://schemas.microsoft.com/office/drawing/2014/main" id="{1358A4F9-1723-4847-8418-AD39B92BF0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06017" y="4201114"/>
                    <a:ext cx="84600" cy="17640"/>
                  </p14:xfrm>
                </p:contentPart>
              </mc:Choice>
              <mc:Fallback xmlns="">
                <p:pic>
                  <p:nvPicPr>
                    <p:cNvPr id="6491" name="Ink 6490">
                      <a:extLst>
                        <a:ext uri="{FF2B5EF4-FFF2-40B4-BE49-F238E27FC236}">
                          <a16:creationId xmlns:a16="http://schemas.microsoft.com/office/drawing/2014/main" id="{1358A4F9-1723-4847-8418-AD39B92BF054}"/>
                        </a:ext>
                      </a:extLst>
                    </p:cNvPr>
                    <p:cNvPicPr/>
                    <p:nvPr/>
                  </p:nvPicPr>
                  <p:blipFill>
                    <a:blip r:embed="rId294"/>
                    <a:stretch>
                      <a:fillRect/>
                    </a:stretch>
                  </p:blipFill>
                  <p:spPr>
                    <a:xfrm>
                      <a:off x="7188427" y="4185311"/>
                      <a:ext cx="120199" cy="4887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5">
                  <p14:nvContentPartPr>
                    <p14:cNvPr id="6492" name="Ink 6491">
                      <a:extLst>
                        <a:ext uri="{FF2B5EF4-FFF2-40B4-BE49-F238E27FC236}">
                          <a16:creationId xmlns:a16="http://schemas.microsoft.com/office/drawing/2014/main" id="{659C4EE5-C65B-664C-AEF3-7B11A61481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08897" y="4284274"/>
                    <a:ext cx="146160" cy="26640"/>
                  </p14:xfrm>
                </p:contentPart>
              </mc:Choice>
              <mc:Fallback xmlns="">
                <p:pic>
                  <p:nvPicPr>
                    <p:cNvPr id="6492" name="Ink 6491">
                      <a:extLst>
                        <a:ext uri="{FF2B5EF4-FFF2-40B4-BE49-F238E27FC236}">
                          <a16:creationId xmlns:a16="http://schemas.microsoft.com/office/drawing/2014/main" id="{659C4EE5-C65B-664C-AEF3-7B11A61481DB}"/>
                        </a:ext>
                      </a:extLst>
                    </p:cNvPr>
                    <p:cNvPicPr/>
                    <p:nvPr/>
                  </p:nvPicPr>
                  <p:blipFill>
                    <a:blip r:embed="rId296"/>
                    <a:stretch>
                      <a:fillRect/>
                    </a:stretch>
                  </p:blipFill>
                  <p:spPr>
                    <a:xfrm>
                      <a:off x="7191358" y="4268734"/>
                      <a:ext cx="181238" cy="57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7">
                  <p14:nvContentPartPr>
                    <p14:cNvPr id="6493" name="Ink 6492">
                      <a:extLst>
                        <a:ext uri="{FF2B5EF4-FFF2-40B4-BE49-F238E27FC236}">
                          <a16:creationId xmlns:a16="http://schemas.microsoft.com/office/drawing/2014/main" id="{3E95BB59-7982-664B-A6AC-8F9C19F31B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391057" y="4256194"/>
                    <a:ext cx="208080" cy="62280"/>
                  </p14:xfrm>
                </p:contentPart>
              </mc:Choice>
              <mc:Fallback xmlns="">
                <p:pic>
                  <p:nvPicPr>
                    <p:cNvPr id="6493" name="Ink 6492">
                      <a:extLst>
                        <a:ext uri="{FF2B5EF4-FFF2-40B4-BE49-F238E27FC236}">
                          <a16:creationId xmlns:a16="http://schemas.microsoft.com/office/drawing/2014/main" id="{3E95BB59-7982-664B-A6AC-8F9C19F31B1D}"/>
                        </a:ext>
                      </a:extLst>
                    </p:cNvPr>
                    <p:cNvPicPr/>
                    <p:nvPr/>
                  </p:nvPicPr>
                  <p:blipFill>
                    <a:blip r:embed="rId298"/>
                    <a:stretch>
                      <a:fillRect/>
                    </a:stretch>
                  </p:blipFill>
                  <p:spPr>
                    <a:xfrm>
                      <a:off x="7373473" y="4240348"/>
                      <a:ext cx="243667" cy="936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9">
                  <p14:nvContentPartPr>
                    <p14:cNvPr id="6494" name="Ink 6493">
                      <a:extLst>
                        <a:ext uri="{FF2B5EF4-FFF2-40B4-BE49-F238E27FC236}">
                          <a16:creationId xmlns:a16="http://schemas.microsoft.com/office/drawing/2014/main" id="{E0ABA7FA-60DA-3A40-AE19-C1858929F9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30817" y="4234234"/>
                    <a:ext cx="22680" cy="69120"/>
                  </p14:xfrm>
                </p:contentPart>
              </mc:Choice>
              <mc:Fallback xmlns="">
                <p:pic>
                  <p:nvPicPr>
                    <p:cNvPr id="6494" name="Ink 6493">
                      <a:extLst>
                        <a:ext uri="{FF2B5EF4-FFF2-40B4-BE49-F238E27FC236}">
                          <a16:creationId xmlns:a16="http://schemas.microsoft.com/office/drawing/2014/main" id="{E0ABA7FA-60DA-3A40-AE19-C1858929F9C2}"/>
                        </a:ext>
                      </a:extLst>
                    </p:cNvPr>
                    <p:cNvPicPr/>
                    <p:nvPr/>
                  </p:nvPicPr>
                  <p:blipFill>
                    <a:blip r:embed="rId300"/>
                    <a:stretch>
                      <a:fillRect/>
                    </a:stretch>
                  </p:blipFill>
                  <p:spPr>
                    <a:xfrm>
                      <a:off x="7613085" y="4218792"/>
                      <a:ext cx="57319" cy="10000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1">
                  <p14:nvContentPartPr>
                    <p14:cNvPr id="6495" name="Ink 6494">
                      <a:extLst>
                        <a:ext uri="{FF2B5EF4-FFF2-40B4-BE49-F238E27FC236}">
                          <a16:creationId xmlns:a16="http://schemas.microsoft.com/office/drawing/2014/main" id="{957A8B1E-566B-194F-BF8B-E5A7B4D72C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35137" y="4144234"/>
                    <a:ext cx="6840" cy="14040"/>
                  </p14:xfrm>
                </p:contentPart>
              </mc:Choice>
              <mc:Fallback xmlns="">
                <p:pic>
                  <p:nvPicPr>
                    <p:cNvPr id="6495" name="Ink 6494">
                      <a:extLst>
                        <a:ext uri="{FF2B5EF4-FFF2-40B4-BE49-F238E27FC236}">
                          <a16:creationId xmlns:a16="http://schemas.microsoft.com/office/drawing/2014/main" id="{957A8B1E-566B-194F-BF8B-E5A7B4D72C8D}"/>
                        </a:ext>
                      </a:extLst>
                    </p:cNvPr>
                    <p:cNvPicPr/>
                    <p:nvPr/>
                  </p:nvPicPr>
                  <p:blipFill>
                    <a:blip r:embed="rId302"/>
                    <a:stretch>
                      <a:fillRect/>
                    </a:stretch>
                  </p:blipFill>
                  <p:spPr>
                    <a:xfrm>
                      <a:off x="7617836" y="4128716"/>
                      <a:ext cx="40638" cy="454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3">
                  <p14:nvContentPartPr>
                    <p14:cNvPr id="6496" name="Ink 6495">
                      <a:extLst>
                        <a:ext uri="{FF2B5EF4-FFF2-40B4-BE49-F238E27FC236}">
                          <a16:creationId xmlns:a16="http://schemas.microsoft.com/office/drawing/2014/main" id="{EBB0773F-C56A-AE4A-B736-86C07910DB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22257" y="4242154"/>
                    <a:ext cx="57600" cy="62640"/>
                  </p14:xfrm>
                </p:contentPart>
              </mc:Choice>
              <mc:Fallback xmlns="">
                <p:pic>
                  <p:nvPicPr>
                    <p:cNvPr id="6496" name="Ink 6495">
                      <a:extLst>
                        <a:ext uri="{FF2B5EF4-FFF2-40B4-BE49-F238E27FC236}">
                          <a16:creationId xmlns:a16="http://schemas.microsoft.com/office/drawing/2014/main" id="{EBB0773F-C56A-AE4A-B736-86C07910DBF5}"/>
                        </a:ext>
                      </a:extLst>
                    </p:cNvPr>
                    <p:cNvPicPr/>
                    <p:nvPr/>
                  </p:nvPicPr>
                  <p:blipFill>
                    <a:blip r:embed="rId304"/>
                    <a:stretch>
                      <a:fillRect/>
                    </a:stretch>
                  </p:blipFill>
                  <p:spPr>
                    <a:xfrm>
                      <a:off x="7704309" y="4226587"/>
                      <a:ext cx="93078" cy="941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5">
                  <p14:nvContentPartPr>
                    <p14:cNvPr id="6497" name="Ink 6496">
                      <a:extLst>
                        <a:ext uri="{FF2B5EF4-FFF2-40B4-BE49-F238E27FC236}">
                          <a16:creationId xmlns:a16="http://schemas.microsoft.com/office/drawing/2014/main" id="{D869AEAB-6A8F-AD45-9A0E-8E5B1619F4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36737" y="4321354"/>
                    <a:ext cx="78840" cy="65520"/>
                  </p14:xfrm>
                </p:contentPart>
              </mc:Choice>
              <mc:Fallback xmlns="">
                <p:pic>
                  <p:nvPicPr>
                    <p:cNvPr id="6497" name="Ink 6496">
                      <a:extLst>
                        <a:ext uri="{FF2B5EF4-FFF2-40B4-BE49-F238E27FC236}">
                          <a16:creationId xmlns:a16="http://schemas.microsoft.com/office/drawing/2014/main" id="{D869AEAB-6A8F-AD45-9A0E-8E5B1619F452}"/>
                        </a:ext>
                      </a:extLst>
                    </p:cNvPr>
                    <p:cNvPicPr/>
                    <p:nvPr/>
                  </p:nvPicPr>
                  <p:blipFill>
                    <a:blip r:embed="rId306"/>
                    <a:stretch>
                      <a:fillRect/>
                    </a:stretch>
                  </p:blipFill>
                  <p:spPr>
                    <a:xfrm>
                      <a:off x="7819217" y="4305894"/>
                      <a:ext cx="113880" cy="96808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508" name="Group 6507">
                <a:extLst>
                  <a:ext uri="{FF2B5EF4-FFF2-40B4-BE49-F238E27FC236}">
                    <a16:creationId xmlns:a16="http://schemas.microsoft.com/office/drawing/2014/main" id="{95739D2A-9739-7D4C-8028-BAAADBEE12A2}"/>
                  </a:ext>
                </a:extLst>
              </p:cNvPr>
              <p:cNvGrpSpPr/>
              <p:nvPr/>
            </p:nvGrpSpPr>
            <p:grpSpPr>
              <a:xfrm>
                <a:off x="8086217" y="3931114"/>
                <a:ext cx="834480" cy="469800"/>
                <a:chOff x="8086217" y="3931114"/>
                <a:chExt cx="834480" cy="469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07">
                  <p14:nvContentPartPr>
                    <p14:cNvPr id="6499" name="Ink 6498">
                      <a:extLst>
                        <a:ext uri="{FF2B5EF4-FFF2-40B4-BE49-F238E27FC236}">
                          <a16:creationId xmlns:a16="http://schemas.microsoft.com/office/drawing/2014/main" id="{6D00D013-6A27-7F40-A422-6D9D56D771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86217" y="4066834"/>
                    <a:ext cx="26640" cy="143280"/>
                  </p14:xfrm>
                </p:contentPart>
              </mc:Choice>
              <mc:Fallback xmlns="">
                <p:pic>
                  <p:nvPicPr>
                    <p:cNvPr id="6499" name="Ink 6498">
                      <a:extLst>
                        <a:ext uri="{FF2B5EF4-FFF2-40B4-BE49-F238E27FC236}">
                          <a16:creationId xmlns:a16="http://schemas.microsoft.com/office/drawing/2014/main" id="{6D00D013-6A27-7F40-A422-6D9D56D77182}"/>
                        </a:ext>
                      </a:extLst>
                    </p:cNvPr>
                    <p:cNvPicPr/>
                    <p:nvPr/>
                  </p:nvPicPr>
                  <p:blipFill>
                    <a:blip r:embed="rId308"/>
                    <a:stretch>
                      <a:fillRect/>
                    </a:stretch>
                  </p:blipFill>
                  <p:spPr>
                    <a:xfrm>
                      <a:off x="8068734" y="4050955"/>
                      <a:ext cx="62021" cy="17466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9">
                  <p14:nvContentPartPr>
                    <p14:cNvPr id="6500" name="Ink 6499">
                      <a:extLst>
                        <a:ext uri="{FF2B5EF4-FFF2-40B4-BE49-F238E27FC236}">
                          <a16:creationId xmlns:a16="http://schemas.microsoft.com/office/drawing/2014/main" id="{B1ABAB8A-53DB-B841-BD5D-58AEB327F9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13217" y="4057114"/>
                    <a:ext cx="63360" cy="14040"/>
                  </p14:xfrm>
                </p:contentPart>
              </mc:Choice>
              <mc:Fallback xmlns="">
                <p:pic>
                  <p:nvPicPr>
                    <p:cNvPr id="6500" name="Ink 6499">
                      <a:extLst>
                        <a:ext uri="{FF2B5EF4-FFF2-40B4-BE49-F238E27FC236}">
                          <a16:creationId xmlns:a16="http://schemas.microsoft.com/office/drawing/2014/main" id="{B1ABAB8A-53DB-B841-BD5D-58AEB327F98E}"/>
                        </a:ext>
                      </a:extLst>
                    </p:cNvPr>
                    <p:cNvPicPr/>
                    <p:nvPr/>
                  </p:nvPicPr>
                  <p:blipFill>
                    <a:blip r:embed="rId310"/>
                    <a:stretch>
                      <a:fillRect/>
                    </a:stretch>
                  </p:blipFill>
                  <p:spPr>
                    <a:xfrm>
                      <a:off x="8095710" y="4041596"/>
                      <a:ext cx="98792" cy="454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1">
                  <p14:nvContentPartPr>
                    <p14:cNvPr id="6501" name="Ink 6500">
                      <a:extLst>
                        <a:ext uri="{FF2B5EF4-FFF2-40B4-BE49-F238E27FC236}">
                          <a16:creationId xmlns:a16="http://schemas.microsoft.com/office/drawing/2014/main" id="{176D10BF-255A-C84B-9903-76107D162D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98817" y="4164034"/>
                    <a:ext cx="86760" cy="8280"/>
                  </p14:xfrm>
                </p:contentPart>
              </mc:Choice>
              <mc:Fallback xmlns="">
                <p:pic>
                  <p:nvPicPr>
                    <p:cNvPr id="6501" name="Ink 6500">
                      <a:extLst>
                        <a:ext uri="{FF2B5EF4-FFF2-40B4-BE49-F238E27FC236}">
                          <a16:creationId xmlns:a16="http://schemas.microsoft.com/office/drawing/2014/main" id="{176D10BF-255A-C84B-9903-76107D162D46}"/>
                        </a:ext>
                      </a:extLst>
                    </p:cNvPr>
                    <p:cNvPicPr/>
                    <p:nvPr/>
                  </p:nvPicPr>
                  <p:blipFill>
                    <a:blip r:embed="rId312"/>
                    <a:stretch>
                      <a:fillRect/>
                    </a:stretch>
                  </p:blipFill>
                  <p:spPr>
                    <a:xfrm>
                      <a:off x="8081214" y="4148554"/>
                      <a:ext cx="122386" cy="38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3">
                  <p14:nvContentPartPr>
                    <p14:cNvPr id="6502" name="Ink 6501">
                      <a:extLst>
                        <a:ext uri="{FF2B5EF4-FFF2-40B4-BE49-F238E27FC236}">
                          <a16:creationId xmlns:a16="http://schemas.microsoft.com/office/drawing/2014/main" id="{22C704C1-35CD-E343-81E1-97BAA064C4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09617" y="4245394"/>
                    <a:ext cx="99720" cy="21960"/>
                  </p14:xfrm>
                </p:contentPart>
              </mc:Choice>
              <mc:Fallback xmlns="">
                <p:pic>
                  <p:nvPicPr>
                    <p:cNvPr id="6502" name="Ink 6501">
                      <a:extLst>
                        <a:ext uri="{FF2B5EF4-FFF2-40B4-BE49-F238E27FC236}">
                          <a16:creationId xmlns:a16="http://schemas.microsoft.com/office/drawing/2014/main" id="{22C704C1-35CD-E343-81E1-97BAA064C408}"/>
                        </a:ext>
                      </a:extLst>
                    </p:cNvPr>
                    <p:cNvPicPr/>
                    <p:nvPr/>
                  </p:nvPicPr>
                  <p:blipFill>
                    <a:blip r:embed="rId314"/>
                    <a:stretch>
                      <a:fillRect/>
                    </a:stretch>
                  </p:blipFill>
                  <p:spPr>
                    <a:xfrm>
                      <a:off x="8092093" y="4229656"/>
                      <a:ext cx="134768" cy="530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5">
                  <p14:nvContentPartPr>
                    <p14:cNvPr id="6503" name="Ink 6502">
                      <a:extLst>
                        <a:ext uri="{FF2B5EF4-FFF2-40B4-BE49-F238E27FC236}">
                          <a16:creationId xmlns:a16="http://schemas.microsoft.com/office/drawing/2014/main" id="{5D4547EF-A12B-F74E-AFFD-B597CC6CA7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251097" y="4245394"/>
                    <a:ext cx="160560" cy="81720"/>
                  </p14:xfrm>
                </p:contentPart>
              </mc:Choice>
              <mc:Fallback xmlns="">
                <p:pic>
                  <p:nvPicPr>
                    <p:cNvPr id="6503" name="Ink 6502">
                      <a:extLst>
                        <a:ext uri="{FF2B5EF4-FFF2-40B4-BE49-F238E27FC236}">
                          <a16:creationId xmlns:a16="http://schemas.microsoft.com/office/drawing/2014/main" id="{5D4547EF-A12B-F74E-AFFD-B597CC6CA736}"/>
                        </a:ext>
                      </a:extLst>
                    </p:cNvPr>
                    <p:cNvPicPr/>
                    <p:nvPr/>
                  </p:nvPicPr>
                  <p:blipFill>
                    <a:blip r:embed="rId316"/>
                    <a:stretch>
                      <a:fillRect/>
                    </a:stretch>
                  </p:blipFill>
                  <p:spPr>
                    <a:xfrm>
                      <a:off x="8233536" y="4229494"/>
                      <a:ext cx="196101" cy="11315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7">
                  <p14:nvContentPartPr>
                    <p14:cNvPr id="6504" name="Ink 6503">
                      <a:extLst>
                        <a:ext uri="{FF2B5EF4-FFF2-40B4-BE49-F238E27FC236}">
                          <a16:creationId xmlns:a16="http://schemas.microsoft.com/office/drawing/2014/main" id="{76C73348-69CD-A544-B74D-E5152E241F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51617" y="4258354"/>
                    <a:ext cx="130320" cy="61920"/>
                  </p14:xfrm>
                </p:contentPart>
              </mc:Choice>
              <mc:Fallback xmlns="">
                <p:pic>
                  <p:nvPicPr>
                    <p:cNvPr id="6504" name="Ink 6503">
                      <a:extLst>
                        <a:ext uri="{FF2B5EF4-FFF2-40B4-BE49-F238E27FC236}">
                          <a16:creationId xmlns:a16="http://schemas.microsoft.com/office/drawing/2014/main" id="{76C73348-69CD-A544-B74D-E5152E241F1A}"/>
                        </a:ext>
                      </a:extLst>
                    </p:cNvPr>
                    <p:cNvPicPr/>
                    <p:nvPr/>
                  </p:nvPicPr>
                  <p:blipFill>
                    <a:blip r:embed="rId318"/>
                    <a:stretch>
                      <a:fillRect/>
                    </a:stretch>
                  </p:blipFill>
                  <p:spPr>
                    <a:xfrm>
                      <a:off x="8433656" y="4242505"/>
                      <a:ext cx="165406" cy="9324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9">
                  <p14:nvContentPartPr>
                    <p14:cNvPr id="6505" name="Ink 6504">
                      <a:extLst>
                        <a:ext uri="{FF2B5EF4-FFF2-40B4-BE49-F238E27FC236}">
                          <a16:creationId xmlns:a16="http://schemas.microsoft.com/office/drawing/2014/main" id="{4A4E9BDA-5300-F24B-A025-9B4EC3F763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10377" y="4234234"/>
                    <a:ext cx="77400" cy="64080"/>
                  </p14:xfrm>
                </p:contentPart>
              </mc:Choice>
              <mc:Fallback xmlns="">
                <p:pic>
                  <p:nvPicPr>
                    <p:cNvPr id="6505" name="Ink 6504">
                      <a:extLst>
                        <a:ext uri="{FF2B5EF4-FFF2-40B4-BE49-F238E27FC236}">
                          <a16:creationId xmlns:a16="http://schemas.microsoft.com/office/drawing/2014/main" id="{4A4E9BDA-5300-F24B-A025-9B4EC3F76315}"/>
                        </a:ext>
                      </a:extLst>
                    </p:cNvPr>
                    <p:cNvPicPr/>
                    <p:nvPr/>
                  </p:nvPicPr>
                  <p:blipFill>
                    <a:blip r:embed="rId320"/>
                    <a:stretch>
                      <a:fillRect/>
                    </a:stretch>
                  </p:blipFill>
                  <p:spPr>
                    <a:xfrm>
                      <a:off x="8592805" y="4218766"/>
                      <a:ext cx="112962" cy="953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1">
                  <p14:nvContentPartPr>
                    <p14:cNvPr id="6506" name="Ink 6505">
                      <a:extLst>
                        <a:ext uri="{FF2B5EF4-FFF2-40B4-BE49-F238E27FC236}">
                          <a16:creationId xmlns:a16="http://schemas.microsoft.com/office/drawing/2014/main" id="{C573B891-A101-4049-91C4-2906526498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32337" y="4240354"/>
                    <a:ext cx="65520" cy="67680"/>
                  </p14:xfrm>
                </p:contentPart>
              </mc:Choice>
              <mc:Fallback xmlns="">
                <p:pic>
                  <p:nvPicPr>
                    <p:cNvPr id="6506" name="Ink 6505">
                      <a:extLst>
                        <a:ext uri="{FF2B5EF4-FFF2-40B4-BE49-F238E27FC236}">
                          <a16:creationId xmlns:a16="http://schemas.microsoft.com/office/drawing/2014/main" id="{C573B891-A101-4049-91C4-29065264981D}"/>
                        </a:ext>
                      </a:extLst>
                    </p:cNvPr>
                    <p:cNvPicPr/>
                    <p:nvPr/>
                  </p:nvPicPr>
                  <p:blipFill>
                    <a:blip r:embed="rId322"/>
                    <a:stretch>
                      <a:fillRect/>
                    </a:stretch>
                  </p:blipFill>
                  <p:spPr>
                    <a:xfrm>
                      <a:off x="8614392" y="4224821"/>
                      <a:ext cx="100993" cy="991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3">
                  <p14:nvContentPartPr>
                    <p14:cNvPr id="6507" name="Ink 6506">
                      <a:extLst>
                        <a:ext uri="{FF2B5EF4-FFF2-40B4-BE49-F238E27FC236}">
                          <a16:creationId xmlns:a16="http://schemas.microsoft.com/office/drawing/2014/main" id="{5A734052-9CAE-E943-9950-5E033D8D44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23057" y="3931114"/>
                    <a:ext cx="197640" cy="469800"/>
                  </p14:xfrm>
                </p:contentPart>
              </mc:Choice>
              <mc:Fallback xmlns="">
                <p:pic>
                  <p:nvPicPr>
                    <p:cNvPr id="6507" name="Ink 6506">
                      <a:extLst>
                        <a:ext uri="{FF2B5EF4-FFF2-40B4-BE49-F238E27FC236}">
                          <a16:creationId xmlns:a16="http://schemas.microsoft.com/office/drawing/2014/main" id="{5A734052-9CAE-E943-9950-5E033D8D449C}"/>
                        </a:ext>
                      </a:extLst>
                    </p:cNvPr>
                    <p:cNvPicPr/>
                    <p:nvPr/>
                  </p:nvPicPr>
                  <p:blipFill>
                    <a:blip r:embed="rId324"/>
                    <a:stretch>
                      <a:fillRect/>
                    </a:stretch>
                  </p:blipFill>
                  <p:spPr>
                    <a:xfrm>
                      <a:off x="8705090" y="3915245"/>
                      <a:ext cx="233157" cy="501169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6573" name="Group 6572">
              <a:extLst>
                <a:ext uri="{FF2B5EF4-FFF2-40B4-BE49-F238E27FC236}">
                  <a16:creationId xmlns:a16="http://schemas.microsoft.com/office/drawing/2014/main" id="{A5C2D616-0C46-2243-917B-59232AD835AF}"/>
                </a:ext>
              </a:extLst>
            </p:cNvPr>
            <p:cNvGrpSpPr/>
            <p:nvPr/>
          </p:nvGrpSpPr>
          <p:grpSpPr>
            <a:xfrm>
              <a:off x="1039288" y="4286536"/>
              <a:ext cx="2496214" cy="335936"/>
              <a:chOff x="1105097" y="3701074"/>
              <a:chExt cx="2875320" cy="403200"/>
            </a:xfrm>
          </p:grpSpPr>
          <p:grpSp>
            <p:nvGrpSpPr>
              <p:cNvPr id="6559" name="Group 6558">
                <a:extLst>
                  <a:ext uri="{FF2B5EF4-FFF2-40B4-BE49-F238E27FC236}">
                    <a16:creationId xmlns:a16="http://schemas.microsoft.com/office/drawing/2014/main" id="{BAA6ED7D-E1F3-C941-A1E7-AF3E23115761}"/>
                  </a:ext>
                </a:extLst>
              </p:cNvPr>
              <p:cNvGrpSpPr/>
              <p:nvPr/>
            </p:nvGrpSpPr>
            <p:grpSpPr>
              <a:xfrm>
                <a:off x="1105097" y="3791074"/>
                <a:ext cx="458280" cy="313200"/>
                <a:chOff x="1105097" y="3791074"/>
                <a:chExt cx="458280" cy="3132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25">
                  <p14:nvContentPartPr>
                    <p14:cNvPr id="6555" name="Ink 6554">
                      <a:extLst>
                        <a:ext uri="{FF2B5EF4-FFF2-40B4-BE49-F238E27FC236}">
                          <a16:creationId xmlns:a16="http://schemas.microsoft.com/office/drawing/2014/main" id="{F31B0F11-7466-444D-945F-3F6D8D26C6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86457" y="3809794"/>
                    <a:ext cx="27000" cy="189720"/>
                  </p14:xfrm>
                </p:contentPart>
              </mc:Choice>
              <mc:Fallback xmlns="">
                <p:pic>
                  <p:nvPicPr>
                    <p:cNvPr id="6555" name="Ink 6554">
                      <a:extLst>
                        <a:ext uri="{FF2B5EF4-FFF2-40B4-BE49-F238E27FC236}">
                          <a16:creationId xmlns:a16="http://schemas.microsoft.com/office/drawing/2014/main" id="{F31B0F11-7466-444D-945F-3F6D8D26C668}"/>
                        </a:ext>
                      </a:extLst>
                    </p:cNvPr>
                    <p:cNvPicPr/>
                    <p:nvPr/>
                  </p:nvPicPr>
                  <p:blipFill>
                    <a:blip r:embed="rId326"/>
                    <a:stretch>
                      <a:fillRect/>
                    </a:stretch>
                  </p:blipFill>
                  <p:spPr>
                    <a:xfrm>
                      <a:off x="1168866" y="3791643"/>
                      <a:ext cx="61364" cy="22645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7">
                  <p14:nvContentPartPr>
                    <p14:cNvPr id="6556" name="Ink 6555">
                      <a:extLst>
                        <a:ext uri="{FF2B5EF4-FFF2-40B4-BE49-F238E27FC236}">
                          <a16:creationId xmlns:a16="http://schemas.microsoft.com/office/drawing/2014/main" id="{FB476D12-CB31-574B-BE4B-EB1C8EE66F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5097" y="3791074"/>
                    <a:ext cx="198360" cy="41040"/>
                  </p14:xfrm>
                </p:contentPart>
              </mc:Choice>
              <mc:Fallback xmlns="">
                <p:pic>
                  <p:nvPicPr>
                    <p:cNvPr id="6556" name="Ink 6555">
                      <a:extLst>
                        <a:ext uri="{FF2B5EF4-FFF2-40B4-BE49-F238E27FC236}">
                          <a16:creationId xmlns:a16="http://schemas.microsoft.com/office/drawing/2014/main" id="{FB476D12-CB31-574B-BE4B-EB1C8EE66F3C}"/>
                        </a:ext>
                      </a:extLst>
                    </p:cNvPr>
                    <p:cNvPicPr/>
                    <p:nvPr/>
                  </p:nvPicPr>
                  <p:blipFill>
                    <a:blip r:embed="rId328"/>
                    <a:stretch>
                      <a:fillRect/>
                    </a:stretch>
                  </p:blipFill>
                  <p:spPr>
                    <a:xfrm>
                      <a:off x="1087290" y="3772498"/>
                      <a:ext cx="233145" cy="77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9">
                  <p14:nvContentPartPr>
                    <p14:cNvPr id="6557" name="Ink 6556">
                      <a:extLst>
                        <a:ext uri="{FF2B5EF4-FFF2-40B4-BE49-F238E27FC236}">
                          <a16:creationId xmlns:a16="http://schemas.microsoft.com/office/drawing/2014/main" id="{0FEB3E08-F6CA-8641-B377-95EFFA62CC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25257" y="4061794"/>
                    <a:ext cx="204120" cy="42480"/>
                  </p14:xfrm>
                </p:contentPart>
              </mc:Choice>
              <mc:Fallback xmlns="">
                <p:pic>
                  <p:nvPicPr>
                    <p:cNvPr id="6557" name="Ink 6556">
                      <a:extLst>
                        <a:ext uri="{FF2B5EF4-FFF2-40B4-BE49-F238E27FC236}">
                          <a16:creationId xmlns:a16="http://schemas.microsoft.com/office/drawing/2014/main" id="{0FEB3E08-F6CA-8641-B377-95EFFA62CC1F}"/>
                        </a:ext>
                      </a:extLst>
                    </p:cNvPr>
                    <p:cNvPicPr/>
                    <p:nvPr/>
                  </p:nvPicPr>
                  <p:blipFill>
                    <a:blip r:embed="rId330"/>
                    <a:stretch>
                      <a:fillRect/>
                    </a:stretch>
                  </p:blipFill>
                  <p:spPr>
                    <a:xfrm>
                      <a:off x="1107867" y="4043155"/>
                      <a:ext cx="239313" cy="793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1">
                  <p14:nvContentPartPr>
                    <p14:cNvPr id="6558" name="Ink 6557">
                      <a:extLst>
                        <a:ext uri="{FF2B5EF4-FFF2-40B4-BE49-F238E27FC236}">
                          <a16:creationId xmlns:a16="http://schemas.microsoft.com/office/drawing/2014/main" id="{C788EBC9-5482-E043-B0B0-6AC8FC84AE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93097" y="3940474"/>
                    <a:ext cx="170280" cy="94680"/>
                  </p14:xfrm>
                </p:contentPart>
              </mc:Choice>
              <mc:Fallback xmlns="">
                <p:pic>
                  <p:nvPicPr>
                    <p:cNvPr id="6558" name="Ink 6557">
                      <a:extLst>
                        <a:ext uri="{FF2B5EF4-FFF2-40B4-BE49-F238E27FC236}">
                          <a16:creationId xmlns:a16="http://schemas.microsoft.com/office/drawing/2014/main" id="{C788EBC9-5482-E043-B0B0-6AC8FC84AE63}"/>
                        </a:ext>
                      </a:extLst>
                    </p:cNvPr>
                    <p:cNvPicPr/>
                    <p:nvPr/>
                  </p:nvPicPr>
                  <p:blipFill>
                    <a:blip r:embed="rId332"/>
                    <a:stretch>
                      <a:fillRect/>
                    </a:stretch>
                  </p:blipFill>
                  <p:spPr>
                    <a:xfrm>
                      <a:off x="1375654" y="3922316"/>
                      <a:ext cx="205582" cy="131428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572" name="Group 6571">
                <a:extLst>
                  <a:ext uri="{FF2B5EF4-FFF2-40B4-BE49-F238E27FC236}">
                    <a16:creationId xmlns:a16="http://schemas.microsoft.com/office/drawing/2014/main" id="{6B96A4B6-E657-FF4A-AEAA-6F96F68823FD}"/>
                  </a:ext>
                </a:extLst>
              </p:cNvPr>
              <p:cNvGrpSpPr/>
              <p:nvPr/>
            </p:nvGrpSpPr>
            <p:grpSpPr>
              <a:xfrm>
                <a:off x="2035337" y="3701074"/>
                <a:ext cx="475920" cy="287640"/>
                <a:chOff x="2035337" y="3701074"/>
                <a:chExt cx="475920" cy="287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33">
                  <p14:nvContentPartPr>
                    <p14:cNvPr id="6560" name="Ink 6559">
                      <a:extLst>
                        <a:ext uri="{FF2B5EF4-FFF2-40B4-BE49-F238E27FC236}">
                          <a16:creationId xmlns:a16="http://schemas.microsoft.com/office/drawing/2014/main" id="{7499D630-CAF9-7042-B4B5-4AF778237E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35337" y="3759034"/>
                    <a:ext cx="47520" cy="229680"/>
                  </p14:xfrm>
                </p:contentPart>
              </mc:Choice>
              <mc:Fallback xmlns="">
                <p:pic>
                  <p:nvPicPr>
                    <p:cNvPr id="6560" name="Ink 6559">
                      <a:extLst>
                        <a:ext uri="{FF2B5EF4-FFF2-40B4-BE49-F238E27FC236}">
                          <a16:creationId xmlns:a16="http://schemas.microsoft.com/office/drawing/2014/main" id="{7499D630-CAF9-7042-B4B5-4AF778237E87}"/>
                        </a:ext>
                      </a:extLst>
                    </p:cNvPr>
                    <p:cNvPicPr/>
                    <p:nvPr/>
                  </p:nvPicPr>
                  <p:blipFill>
                    <a:blip r:embed="rId334"/>
                    <a:stretch>
                      <a:fillRect/>
                    </a:stretch>
                  </p:blipFill>
                  <p:spPr>
                    <a:xfrm>
                      <a:off x="2017982" y="3740470"/>
                      <a:ext cx="82230" cy="2659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5">
                  <p14:nvContentPartPr>
                    <p14:cNvPr id="6561" name="Ink 6560">
                      <a:extLst>
                        <a:ext uri="{FF2B5EF4-FFF2-40B4-BE49-F238E27FC236}">
                          <a16:creationId xmlns:a16="http://schemas.microsoft.com/office/drawing/2014/main" id="{FC6A593F-2DB0-124D-BAEE-49F9303B9C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02377" y="3853354"/>
                    <a:ext cx="130320" cy="104760"/>
                  </p14:xfrm>
                </p:contentPart>
              </mc:Choice>
              <mc:Fallback xmlns="">
                <p:pic>
                  <p:nvPicPr>
                    <p:cNvPr id="6561" name="Ink 6560">
                      <a:extLst>
                        <a:ext uri="{FF2B5EF4-FFF2-40B4-BE49-F238E27FC236}">
                          <a16:creationId xmlns:a16="http://schemas.microsoft.com/office/drawing/2014/main" id="{FC6A593F-2DB0-124D-BAEE-49F9303B9CB5}"/>
                        </a:ext>
                      </a:extLst>
                    </p:cNvPr>
                    <p:cNvPicPr/>
                    <p:nvPr/>
                  </p:nvPicPr>
                  <p:blipFill>
                    <a:blip r:embed="rId336"/>
                    <a:stretch>
                      <a:fillRect/>
                    </a:stretch>
                  </p:blipFill>
                  <p:spPr>
                    <a:xfrm>
                      <a:off x="2184946" y="3835247"/>
                      <a:ext cx="165598" cy="1414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7">
                  <p14:nvContentPartPr>
                    <p14:cNvPr id="6562" name="Ink 6561">
                      <a:extLst>
                        <a:ext uri="{FF2B5EF4-FFF2-40B4-BE49-F238E27FC236}">
                          <a16:creationId xmlns:a16="http://schemas.microsoft.com/office/drawing/2014/main" id="{1FEB541B-C3F0-3E41-91BF-99C89D25E3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83817" y="3701074"/>
                    <a:ext cx="127440" cy="281160"/>
                  </p14:xfrm>
                </p:contentPart>
              </mc:Choice>
              <mc:Fallback xmlns="">
                <p:pic>
                  <p:nvPicPr>
                    <p:cNvPr id="6562" name="Ink 6561">
                      <a:extLst>
                        <a:ext uri="{FF2B5EF4-FFF2-40B4-BE49-F238E27FC236}">
                          <a16:creationId xmlns:a16="http://schemas.microsoft.com/office/drawing/2014/main" id="{1FEB541B-C3F0-3E41-91BF-99C89D25E3DC}"/>
                        </a:ext>
                      </a:extLst>
                    </p:cNvPr>
                    <p:cNvPicPr/>
                    <p:nvPr/>
                  </p:nvPicPr>
                  <p:blipFill>
                    <a:blip r:embed="rId338"/>
                    <a:stretch>
                      <a:fillRect/>
                    </a:stretch>
                  </p:blipFill>
                  <p:spPr>
                    <a:xfrm>
                      <a:off x="2366382" y="3682503"/>
                      <a:ext cx="162725" cy="31787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571" name="Group 6570">
                <a:extLst>
                  <a:ext uri="{FF2B5EF4-FFF2-40B4-BE49-F238E27FC236}">
                    <a16:creationId xmlns:a16="http://schemas.microsoft.com/office/drawing/2014/main" id="{107242E5-AC4E-654E-9D54-95DF1C5AE3DD}"/>
                  </a:ext>
                </a:extLst>
              </p:cNvPr>
              <p:cNvGrpSpPr/>
              <p:nvPr/>
            </p:nvGrpSpPr>
            <p:grpSpPr>
              <a:xfrm>
                <a:off x="2804657" y="3702874"/>
                <a:ext cx="1175760" cy="308520"/>
                <a:chOff x="2804657" y="3702874"/>
                <a:chExt cx="1175760" cy="3085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39">
                  <p14:nvContentPartPr>
                    <p14:cNvPr id="6563" name="Ink 6562">
                      <a:extLst>
                        <a:ext uri="{FF2B5EF4-FFF2-40B4-BE49-F238E27FC236}">
                          <a16:creationId xmlns:a16="http://schemas.microsoft.com/office/drawing/2014/main" id="{43AEAC77-C24C-DD41-9CA7-BAE5C4DAF5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61897" y="3702874"/>
                    <a:ext cx="55440" cy="295200"/>
                  </p14:xfrm>
                </p:contentPart>
              </mc:Choice>
              <mc:Fallback xmlns="">
                <p:pic>
                  <p:nvPicPr>
                    <p:cNvPr id="6563" name="Ink 6562">
                      <a:extLst>
                        <a:ext uri="{FF2B5EF4-FFF2-40B4-BE49-F238E27FC236}">
                          <a16:creationId xmlns:a16="http://schemas.microsoft.com/office/drawing/2014/main" id="{43AEAC77-C24C-DD41-9CA7-BAE5C4DAF528}"/>
                        </a:ext>
                      </a:extLst>
                    </p:cNvPr>
                    <p:cNvPicPr/>
                    <p:nvPr/>
                  </p:nvPicPr>
                  <p:blipFill>
                    <a:blip r:embed="rId340"/>
                    <a:stretch>
                      <a:fillRect/>
                    </a:stretch>
                  </p:blipFill>
                  <p:spPr>
                    <a:xfrm>
                      <a:off x="2844520" y="3684316"/>
                      <a:ext cx="90607" cy="331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1">
                  <p14:nvContentPartPr>
                    <p14:cNvPr id="6564" name="Ink 6563">
                      <a:extLst>
                        <a:ext uri="{FF2B5EF4-FFF2-40B4-BE49-F238E27FC236}">
                          <a16:creationId xmlns:a16="http://schemas.microsoft.com/office/drawing/2014/main" id="{9E22766A-4840-B04D-86AA-B71595F1CF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04657" y="3856234"/>
                    <a:ext cx="122400" cy="51840"/>
                  </p14:xfrm>
                </p:contentPart>
              </mc:Choice>
              <mc:Fallback xmlns="">
                <p:pic>
                  <p:nvPicPr>
                    <p:cNvPr id="6564" name="Ink 6563">
                      <a:extLst>
                        <a:ext uri="{FF2B5EF4-FFF2-40B4-BE49-F238E27FC236}">
                          <a16:creationId xmlns:a16="http://schemas.microsoft.com/office/drawing/2014/main" id="{9E22766A-4840-B04D-86AA-B71595F1CF7C}"/>
                        </a:ext>
                      </a:extLst>
                    </p:cNvPr>
                    <p:cNvPicPr/>
                    <p:nvPr/>
                  </p:nvPicPr>
                  <p:blipFill>
                    <a:blip r:embed="rId342"/>
                    <a:stretch>
                      <a:fillRect/>
                    </a:stretch>
                  </p:blipFill>
                  <p:spPr>
                    <a:xfrm>
                      <a:off x="2787231" y="3838090"/>
                      <a:ext cx="157668" cy="88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3">
                  <p14:nvContentPartPr>
                    <p14:cNvPr id="6565" name="Ink 6564">
                      <a:extLst>
                        <a:ext uri="{FF2B5EF4-FFF2-40B4-BE49-F238E27FC236}">
                          <a16:creationId xmlns:a16="http://schemas.microsoft.com/office/drawing/2014/main" id="{07B48917-1DEB-8E4D-B515-A4934ED747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36857" y="3875314"/>
                    <a:ext cx="213120" cy="136080"/>
                  </p14:xfrm>
                </p:contentPart>
              </mc:Choice>
              <mc:Fallback xmlns="">
                <p:pic>
                  <p:nvPicPr>
                    <p:cNvPr id="6565" name="Ink 6564">
                      <a:extLst>
                        <a:ext uri="{FF2B5EF4-FFF2-40B4-BE49-F238E27FC236}">
                          <a16:creationId xmlns:a16="http://schemas.microsoft.com/office/drawing/2014/main" id="{07B48917-1DEB-8E4D-B515-A4934ED74706}"/>
                        </a:ext>
                      </a:extLst>
                    </p:cNvPr>
                    <p:cNvPicPr/>
                    <p:nvPr/>
                  </p:nvPicPr>
                  <p:blipFill>
                    <a:blip r:embed="rId344"/>
                    <a:stretch>
                      <a:fillRect/>
                    </a:stretch>
                  </p:blipFill>
                  <p:spPr>
                    <a:xfrm>
                      <a:off x="3019443" y="3856738"/>
                      <a:ext cx="247949" cy="17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5">
                  <p14:nvContentPartPr>
                    <p14:cNvPr id="6566" name="Ink 6565">
                      <a:extLst>
                        <a:ext uri="{FF2B5EF4-FFF2-40B4-BE49-F238E27FC236}">
                          <a16:creationId xmlns:a16="http://schemas.microsoft.com/office/drawing/2014/main" id="{A5B8FD02-E465-BB41-8B7C-79C7632DEF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76977" y="3876754"/>
                    <a:ext cx="109800" cy="79560"/>
                  </p14:xfrm>
                </p:contentPart>
              </mc:Choice>
              <mc:Fallback xmlns="">
                <p:pic>
                  <p:nvPicPr>
                    <p:cNvPr id="6566" name="Ink 6565">
                      <a:extLst>
                        <a:ext uri="{FF2B5EF4-FFF2-40B4-BE49-F238E27FC236}">
                          <a16:creationId xmlns:a16="http://schemas.microsoft.com/office/drawing/2014/main" id="{A5B8FD02-E465-BB41-8B7C-79C7632DEFED}"/>
                        </a:ext>
                      </a:extLst>
                    </p:cNvPr>
                    <p:cNvPicPr/>
                    <p:nvPr/>
                  </p:nvPicPr>
                  <p:blipFill>
                    <a:blip r:embed="rId346"/>
                    <a:stretch>
                      <a:fillRect/>
                    </a:stretch>
                  </p:blipFill>
                  <p:spPr>
                    <a:xfrm>
                      <a:off x="3259575" y="3858161"/>
                      <a:ext cx="145019" cy="1163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7">
                  <p14:nvContentPartPr>
                    <p14:cNvPr id="6567" name="Ink 6566">
                      <a:extLst>
                        <a:ext uri="{FF2B5EF4-FFF2-40B4-BE49-F238E27FC236}">
                          <a16:creationId xmlns:a16="http://schemas.microsoft.com/office/drawing/2014/main" id="{79A37E89-3ABD-CD40-9CE7-7A54293897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18097" y="3853354"/>
                    <a:ext cx="282600" cy="123120"/>
                  </p14:xfrm>
                </p:contentPart>
              </mc:Choice>
              <mc:Fallback xmlns="">
                <p:pic>
                  <p:nvPicPr>
                    <p:cNvPr id="6567" name="Ink 6566">
                      <a:extLst>
                        <a:ext uri="{FF2B5EF4-FFF2-40B4-BE49-F238E27FC236}">
                          <a16:creationId xmlns:a16="http://schemas.microsoft.com/office/drawing/2014/main" id="{79A37E89-3ABD-CD40-9CE7-7A542938974A}"/>
                        </a:ext>
                      </a:extLst>
                    </p:cNvPr>
                    <p:cNvPicPr/>
                    <p:nvPr/>
                  </p:nvPicPr>
                  <p:blipFill>
                    <a:blip r:embed="rId348"/>
                    <a:stretch>
                      <a:fillRect/>
                    </a:stretch>
                  </p:blipFill>
                  <p:spPr>
                    <a:xfrm>
                      <a:off x="3400279" y="3835210"/>
                      <a:ext cx="317407" cy="159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9">
                  <p14:nvContentPartPr>
                    <p14:cNvPr id="6568" name="Ink 6567">
                      <a:extLst>
                        <a:ext uri="{FF2B5EF4-FFF2-40B4-BE49-F238E27FC236}">
                          <a16:creationId xmlns:a16="http://schemas.microsoft.com/office/drawing/2014/main" id="{36E462A8-D9E9-D14F-8BA9-06D9DC438F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41737" y="3818434"/>
                    <a:ext cx="88920" cy="143280"/>
                  </p14:xfrm>
                </p:contentPart>
              </mc:Choice>
              <mc:Fallback xmlns="">
                <p:pic>
                  <p:nvPicPr>
                    <p:cNvPr id="6568" name="Ink 6567">
                      <a:extLst>
                        <a:ext uri="{FF2B5EF4-FFF2-40B4-BE49-F238E27FC236}">
                          <a16:creationId xmlns:a16="http://schemas.microsoft.com/office/drawing/2014/main" id="{36E462A8-D9E9-D14F-8BA9-06D9DC438F81}"/>
                        </a:ext>
                      </a:extLst>
                    </p:cNvPr>
                    <p:cNvPicPr/>
                    <p:nvPr/>
                  </p:nvPicPr>
                  <p:blipFill>
                    <a:blip r:embed="rId350"/>
                    <a:stretch>
                      <a:fillRect/>
                    </a:stretch>
                  </p:blipFill>
                  <p:spPr>
                    <a:xfrm>
                      <a:off x="3723870" y="3800308"/>
                      <a:ext cx="124239" cy="1799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1">
                  <p14:nvContentPartPr>
                    <p14:cNvPr id="6569" name="Ink 6568">
                      <a:extLst>
                        <a:ext uri="{FF2B5EF4-FFF2-40B4-BE49-F238E27FC236}">
                          <a16:creationId xmlns:a16="http://schemas.microsoft.com/office/drawing/2014/main" id="{BBB2338A-D0B0-FA46-B4E8-BA195BA007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27497" y="3776314"/>
                    <a:ext cx="13320" cy="4680"/>
                  </p14:xfrm>
                </p:contentPart>
              </mc:Choice>
              <mc:Fallback xmlns="">
                <p:pic>
                  <p:nvPicPr>
                    <p:cNvPr id="6569" name="Ink 6568">
                      <a:extLst>
                        <a:ext uri="{FF2B5EF4-FFF2-40B4-BE49-F238E27FC236}">
                          <a16:creationId xmlns:a16="http://schemas.microsoft.com/office/drawing/2014/main" id="{BBB2338A-D0B0-FA46-B4E8-BA195BA0076F}"/>
                        </a:ext>
                      </a:extLst>
                    </p:cNvPr>
                    <p:cNvPicPr/>
                    <p:nvPr/>
                  </p:nvPicPr>
                  <p:blipFill>
                    <a:blip r:embed="rId352"/>
                    <a:stretch>
                      <a:fillRect/>
                    </a:stretch>
                  </p:blipFill>
                  <p:spPr>
                    <a:xfrm>
                      <a:off x="3909598" y="3758445"/>
                      <a:ext cx="48701" cy="4084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3">
                  <p14:nvContentPartPr>
                    <p14:cNvPr id="6570" name="Ink 6569">
                      <a:extLst>
                        <a:ext uri="{FF2B5EF4-FFF2-40B4-BE49-F238E27FC236}">
                          <a16:creationId xmlns:a16="http://schemas.microsoft.com/office/drawing/2014/main" id="{D33CC1B2-D110-BA4B-A335-1359077D65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49817" y="3931114"/>
                    <a:ext cx="30600" cy="14760"/>
                  </p14:xfrm>
                </p:contentPart>
              </mc:Choice>
              <mc:Fallback xmlns="">
                <p:pic>
                  <p:nvPicPr>
                    <p:cNvPr id="6570" name="Ink 6569">
                      <a:extLst>
                        <a:ext uri="{FF2B5EF4-FFF2-40B4-BE49-F238E27FC236}">
                          <a16:creationId xmlns:a16="http://schemas.microsoft.com/office/drawing/2014/main" id="{D33CC1B2-D110-BA4B-A335-1359077D6533}"/>
                        </a:ext>
                      </a:extLst>
                    </p:cNvPr>
                    <p:cNvPicPr/>
                    <p:nvPr/>
                  </p:nvPicPr>
                  <p:blipFill>
                    <a:blip r:embed="rId354"/>
                    <a:stretch>
                      <a:fillRect/>
                    </a:stretch>
                  </p:blipFill>
                  <p:spPr>
                    <a:xfrm>
                      <a:off x="3932449" y="3912980"/>
                      <a:ext cx="65335" cy="5018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grpSp>
        <p:nvGrpSpPr>
          <p:cNvPr id="6605" name="Group 6604">
            <a:extLst>
              <a:ext uri="{FF2B5EF4-FFF2-40B4-BE49-F238E27FC236}">
                <a16:creationId xmlns:a16="http://schemas.microsoft.com/office/drawing/2014/main" id="{B9C55201-DBE1-8C47-AD4C-5A329912EE3D}"/>
              </a:ext>
            </a:extLst>
          </p:cNvPr>
          <p:cNvGrpSpPr/>
          <p:nvPr/>
        </p:nvGrpSpPr>
        <p:grpSpPr>
          <a:xfrm>
            <a:off x="1305977" y="1846724"/>
            <a:ext cx="6690087" cy="1721682"/>
            <a:chOff x="1305977" y="1846724"/>
            <a:chExt cx="6690087" cy="17216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5BF87B9-76B8-3241-A967-E1BDC90643FC}"/>
                    </a:ext>
                  </a:extLst>
                </p14:cNvPr>
                <p14:cNvContentPartPr/>
                <p14:nvPr/>
              </p14:nvContentPartPr>
              <p14:xfrm>
                <a:off x="1305977" y="2731728"/>
                <a:ext cx="27477" cy="5431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5BF87B9-76B8-3241-A967-E1BDC90643F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290431" y="2716159"/>
                  <a:ext cx="58208" cy="36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812F6A4-6150-0840-9357-DE692D527EBC}"/>
                    </a:ext>
                  </a:extLst>
                </p14:cNvPr>
                <p14:cNvContentPartPr/>
                <p14:nvPr/>
              </p14:nvContentPartPr>
              <p14:xfrm>
                <a:off x="1508857" y="2725019"/>
                <a:ext cx="42812" cy="6709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812F6A4-6150-0840-9357-DE692D527EB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493387" y="2710189"/>
                  <a:ext cx="73392" cy="36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698CAB-97BA-A041-9A2C-BED6F96B4817}"/>
                    </a:ext>
                  </a:extLst>
                </p14:cNvPr>
                <p14:cNvContentPartPr/>
                <p14:nvPr/>
              </p14:nvContentPartPr>
              <p14:xfrm>
                <a:off x="1701833" y="2693069"/>
                <a:ext cx="61982" cy="11182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698CAB-97BA-A041-9A2C-BED6F96B481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686785" y="2677558"/>
                  <a:ext cx="92077" cy="41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4705F8B-3AD6-5541-A5A2-BD0EBD54CD15}"/>
                    </a:ext>
                  </a:extLst>
                </p14:cNvPr>
                <p14:cNvContentPartPr/>
                <p14:nvPr/>
              </p14:nvContentPartPr>
              <p14:xfrm>
                <a:off x="1924202" y="2683165"/>
                <a:ext cx="51119" cy="9265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4705F8B-3AD6-5541-A5A2-BD0EBD54CD1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909082" y="2668198"/>
                  <a:ext cx="81718" cy="39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4AD25C-8F8F-3C42-99C1-440A9C33B742}"/>
                    </a:ext>
                  </a:extLst>
                </p14:cNvPr>
                <p14:cNvContentPartPr/>
                <p14:nvPr/>
              </p14:nvContentPartPr>
              <p14:xfrm>
                <a:off x="2175326" y="2679970"/>
                <a:ext cx="61982" cy="7987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4AD25C-8F8F-3C42-99C1-440A9C33B74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160278" y="2664722"/>
                  <a:ext cx="92077" cy="38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58089AA-3796-1244-BF7B-B4037DE4872C}"/>
                    </a:ext>
                  </a:extLst>
                </p14:cNvPr>
                <p14:cNvContentPartPr/>
                <p14:nvPr/>
              </p14:nvContentPartPr>
              <p14:xfrm>
                <a:off x="2426450" y="2683165"/>
                <a:ext cx="46007" cy="5431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58089AA-3796-1244-BF7B-B4037DE4872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411354" y="2667958"/>
                  <a:ext cx="76559" cy="36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0915B11-BD50-384B-A5BE-F9D7E0E4D2B8}"/>
                    </a:ext>
                  </a:extLst>
                </p14:cNvPr>
                <p14:cNvContentPartPr/>
                <p14:nvPr/>
              </p14:nvContentPartPr>
              <p14:xfrm>
                <a:off x="2380123" y="2646742"/>
                <a:ext cx="112463" cy="96807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0915B11-BD50-384B-A5BE-F9D7E0E4D2B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364984" y="2631267"/>
                  <a:ext cx="143102" cy="127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F00A6D-259B-744E-9D59-A63006A1E235}"/>
                    </a:ext>
                  </a:extLst>
                </p14:cNvPr>
                <p14:cNvContentPartPr/>
                <p14:nvPr/>
              </p14:nvContentPartPr>
              <p14:xfrm>
                <a:off x="2513353" y="2080595"/>
                <a:ext cx="564550" cy="536753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F00A6D-259B-744E-9D59-A63006A1E23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498231" y="2065115"/>
                  <a:ext cx="595154" cy="567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78EEB18-2505-2E47-B78E-E91DC304B89E}"/>
                    </a:ext>
                  </a:extLst>
                </p14:cNvPr>
                <p14:cNvContentPartPr/>
                <p14:nvPr/>
              </p14:nvContentPartPr>
              <p14:xfrm>
                <a:off x="1940816" y="2920870"/>
                <a:ext cx="315343" cy="390744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78EEB18-2505-2E47-B78E-E91DC304B89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925697" y="2905744"/>
                  <a:ext cx="345941" cy="421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570B26A-94C4-1A47-823B-FE24CF2333E3}"/>
                    </a:ext>
                  </a:extLst>
                </p14:cNvPr>
                <p14:cNvContentPartPr/>
                <p14:nvPr/>
              </p14:nvContentPartPr>
              <p14:xfrm>
                <a:off x="2291303" y="2828855"/>
                <a:ext cx="51119" cy="40256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570B26A-94C4-1A47-823B-FE24CF2333E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275823" y="2813759"/>
                  <a:ext cx="81718" cy="70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EDFB11F-51EA-3E47-B236-AC4673EB6D2C}"/>
                    </a:ext>
                  </a:extLst>
                </p14:cNvPr>
                <p14:cNvContentPartPr/>
                <p14:nvPr/>
              </p14:nvContentPartPr>
              <p14:xfrm>
                <a:off x="2359036" y="2760483"/>
                <a:ext cx="45368" cy="50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EDFB11F-51EA-3E47-B236-AC4673EB6D2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343553" y="2745446"/>
                  <a:ext cx="75973" cy="80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5402FA-41AF-BB41-A7B5-BB2550A0247A}"/>
                    </a:ext>
                  </a:extLst>
                </p14:cNvPr>
                <p14:cNvContentPartPr/>
                <p14:nvPr/>
              </p14:nvContentPartPr>
              <p14:xfrm>
                <a:off x="2892275" y="2420539"/>
                <a:ext cx="167735" cy="137383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5402FA-41AF-BB41-A7B5-BB2550A0247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876797" y="2405074"/>
                  <a:ext cx="198330" cy="16795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48" name="Group 6147">
              <a:extLst>
                <a:ext uri="{FF2B5EF4-FFF2-40B4-BE49-F238E27FC236}">
                  <a16:creationId xmlns:a16="http://schemas.microsoft.com/office/drawing/2014/main" id="{91753CBB-4AA9-AF47-915B-5A4FDDBCFF10}"/>
                </a:ext>
              </a:extLst>
            </p:cNvPr>
            <p:cNvGrpSpPr/>
            <p:nvPr/>
          </p:nvGrpSpPr>
          <p:grpSpPr>
            <a:xfrm>
              <a:off x="2532842" y="2161747"/>
              <a:ext cx="162624" cy="172208"/>
              <a:chOff x="2971697" y="2645194"/>
              <a:chExt cx="183240" cy="194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79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8AADD14-F070-394A-AF91-43C045C7A358}"/>
                      </a:ext>
                    </a:extLst>
                  </p14:cNvPr>
                  <p14:cNvContentPartPr/>
                  <p14:nvPr/>
                </p14:nvContentPartPr>
                <p14:xfrm>
                  <a:off x="3073217" y="2655994"/>
                  <a:ext cx="54000" cy="145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8AADD14-F070-394A-AF91-43C045C7A358}"/>
                      </a:ext>
                    </a:extLst>
                  </p:cNvPr>
                  <p:cNvPicPr/>
                  <p:nvPr/>
                </p:nvPicPr>
                <p:blipFill>
                  <a:blip r:embed="rId380"/>
                  <a:stretch>
                    <a:fillRect/>
                  </a:stretch>
                </p:blipFill>
                <p:spPr>
                  <a:xfrm>
                    <a:off x="3056164" y="2638574"/>
                    <a:ext cx="88511" cy="179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1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8DE48C9-B640-FE49-985D-81B00CB9EB34}"/>
                      </a:ext>
                    </a:extLst>
                  </p14:cNvPr>
                  <p14:cNvContentPartPr/>
                  <p14:nvPr/>
                </p14:nvContentPartPr>
                <p14:xfrm>
                  <a:off x="3013817" y="2783794"/>
                  <a:ext cx="117720" cy="554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8DE48C9-B640-FE49-985D-81B00CB9EB34}"/>
                      </a:ext>
                    </a:extLst>
                  </p:cNvPr>
                  <p:cNvPicPr/>
                  <p:nvPr/>
                </p:nvPicPr>
                <p:blipFill>
                  <a:blip r:embed="rId382"/>
                  <a:stretch>
                    <a:fillRect/>
                  </a:stretch>
                </p:blipFill>
                <p:spPr>
                  <a:xfrm>
                    <a:off x="2996362" y="2766393"/>
                    <a:ext cx="152224" cy="898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3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4CCB55C6-7520-1B46-86D2-CD5635E1523A}"/>
                      </a:ext>
                    </a:extLst>
                  </p14:cNvPr>
                  <p14:cNvContentPartPr/>
                  <p14:nvPr/>
                </p14:nvContentPartPr>
                <p14:xfrm>
                  <a:off x="2971697" y="2645194"/>
                  <a:ext cx="183240" cy="17532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4CCB55C6-7520-1B46-86D2-CD5635E1523A}"/>
                      </a:ext>
                    </a:extLst>
                  </p:cNvPr>
                  <p:cNvPicPr/>
                  <p:nvPr/>
                </p:nvPicPr>
                <p:blipFill>
                  <a:blip r:embed="rId384"/>
                  <a:stretch>
                    <a:fillRect/>
                  </a:stretch>
                </p:blipFill>
                <p:spPr>
                  <a:xfrm>
                    <a:off x="2954265" y="2627743"/>
                    <a:ext cx="217293" cy="20981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3" name="Group 6162">
              <a:extLst>
                <a:ext uri="{FF2B5EF4-FFF2-40B4-BE49-F238E27FC236}">
                  <a16:creationId xmlns:a16="http://schemas.microsoft.com/office/drawing/2014/main" id="{00B44E80-E1FF-5549-A029-78A38247DC98}"/>
                </a:ext>
              </a:extLst>
            </p:cNvPr>
            <p:cNvGrpSpPr/>
            <p:nvPr/>
          </p:nvGrpSpPr>
          <p:grpSpPr>
            <a:xfrm>
              <a:off x="2087145" y="2341304"/>
              <a:ext cx="289783" cy="226203"/>
              <a:chOff x="2469497" y="2847514"/>
              <a:chExt cx="326520" cy="254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5">
                <p14:nvContentPartPr>
                  <p14:cNvPr id="6149" name="Ink 6148">
                    <a:extLst>
                      <a:ext uri="{FF2B5EF4-FFF2-40B4-BE49-F238E27FC236}">
                        <a16:creationId xmlns:a16="http://schemas.microsoft.com/office/drawing/2014/main" id="{E93449D9-9D93-5A4E-8151-269E34816A25}"/>
                      </a:ext>
                    </a:extLst>
                  </p14:cNvPr>
                  <p14:cNvContentPartPr/>
                  <p14:nvPr/>
                </p14:nvContentPartPr>
                <p14:xfrm>
                  <a:off x="2469497" y="2847514"/>
                  <a:ext cx="306000" cy="222480"/>
                </p14:xfrm>
              </p:contentPart>
            </mc:Choice>
            <mc:Fallback xmlns="">
              <p:pic>
                <p:nvPicPr>
                  <p:cNvPr id="6149" name="Ink 6148">
                    <a:extLst>
                      <a:ext uri="{FF2B5EF4-FFF2-40B4-BE49-F238E27FC236}">
                        <a16:creationId xmlns:a16="http://schemas.microsoft.com/office/drawing/2014/main" id="{E93449D9-9D93-5A4E-8151-269E34816A25}"/>
                      </a:ext>
                    </a:extLst>
                  </p:cNvPr>
                  <p:cNvPicPr/>
                  <p:nvPr/>
                </p:nvPicPr>
                <p:blipFill>
                  <a:blip r:embed="rId386"/>
                  <a:stretch>
                    <a:fillRect/>
                  </a:stretch>
                </p:blipFill>
                <p:spPr>
                  <a:xfrm>
                    <a:off x="2452046" y="2830494"/>
                    <a:ext cx="340496" cy="256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7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D27ECB97-5085-A94C-81F8-9C0F48378894}"/>
                      </a:ext>
                    </a:extLst>
                  </p14:cNvPr>
                  <p14:cNvContentPartPr/>
                  <p14:nvPr/>
                </p14:nvContentPartPr>
                <p14:xfrm>
                  <a:off x="2764697" y="2992594"/>
                  <a:ext cx="9720" cy="8244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D27ECB97-5085-A94C-81F8-9C0F48378894}"/>
                      </a:ext>
                    </a:extLst>
                  </p:cNvPr>
                  <p:cNvPicPr/>
                  <p:nvPr/>
                </p:nvPicPr>
                <p:blipFill>
                  <a:blip r:embed="rId388"/>
                  <a:stretch>
                    <a:fillRect/>
                  </a:stretch>
                </p:blipFill>
                <p:spPr>
                  <a:xfrm>
                    <a:off x="2747687" y="2975537"/>
                    <a:ext cx="44145" cy="116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9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FA72C952-7449-FF4D-83A2-A1DB5534CC03}"/>
                      </a:ext>
                    </a:extLst>
                  </p14:cNvPr>
                  <p14:cNvContentPartPr/>
                  <p14:nvPr/>
                </p14:nvContentPartPr>
                <p14:xfrm>
                  <a:off x="2693777" y="3081874"/>
                  <a:ext cx="102240" cy="2052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FA72C952-7449-FF4D-83A2-A1DB5534CC03}"/>
                      </a:ext>
                    </a:extLst>
                  </p:cNvPr>
                  <p:cNvPicPr/>
                  <p:nvPr/>
                </p:nvPicPr>
                <p:blipFill>
                  <a:blip r:embed="rId390"/>
                  <a:stretch>
                    <a:fillRect/>
                  </a:stretch>
                </p:blipFill>
                <p:spPr>
                  <a:xfrm>
                    <a:off x="2676331" y="3064975"/>
                    <a:ext cx="136726" cy="54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4" name="Group 6193">
              <a:extLst>
                <a:ext uri="{FF2B5EF4-FFF2-40B4-BE49-F238E27FC236}">
                  <a16:creationId xmlns:a16="http://schemas.microsoft.com/office/drawing/2014/main" id="{00842021-E58E-C146-B471-F6AE98FB3B95}"/>
                </a:ext>
              </a:extLst>
            </p:cNvPr>
            <p:cNvGrpSpPr/>
            <p:nvPr/>
          </p:nvGrpSpPr>
          <p:grpSpPr>
            <a:xfrm>
              <a:off x="1701194" y="2168137"/>
              <a:ext cx="226203" cy="204477"/>
              <a:chOff x="2034617" y="2652394"/>
              <a:chExt cx="254880" cy="23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1">
                <p14:nvContentPartPr>
                  <p14:cNvPr id="6164" name="Ink 6163">
                    <a:extLst>
                      <a:ext uri="{FF2B5EF4-FFF2-40B4-BE49-F238E27FC236}">
                        <a16:creationId xmlns:a16="http://schemas.microsoft.com/office/drawing/2014/main" id="{29C55912-4479-AD47-8249-2B17CD72C42C}"/>
                      </a:ext>
                    </a:extLst>
                  </p14:cNvPr>
                  <p14:cNvContentPartPr/>
                  <p14:nvPr/>
                </p14:nvContentPartPr>
                <p14:xfrm>
                  <a:off x="2122457" y="2748874"/>
                  <a:ext cx="16200" cy="133920"/>
                </p14:xfrm>
              </p:contentPart>
            </mc:Choice>
            <mc:Fallback xmlns="">
              <p:pic>
                <p:nvPicPr>
                  <p:cNvPr id="6164" name="Ink 6163">
                    <a:extLst>
                      <a:ext uri="{FF2B5EF4-FFF2-40B4-BE49-F238E27FC236}">
                        <a16:creationId xmlns:a16="http://schemas.microsoft.com/office/drawing/2014/main" id="{29C55912-4479-AD47-8249-2B17CD72C42C}"/>
                      </a:ext>
                    </a:extLst>
                  </p:cNvPr>
                  <p:cNvPicPr/>
                  <p:nvPr/>
                </p:nvPicPr>
                <p:blipFill>
                  <a:blip r:embed="rId392"/>
                  <a:stretch>
                    <a:fillRect/>
                  </a:stretch>
                </p:blipFill>
                <p:spPr>
                  <a:xfrm>
                    <a:off x="2105447" y="2731424"/>
                    <a:ext cx="50625" cy="168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3">
                <p14:nvContentPartPr>
                  <p14:cNvPr id="6165" name="Ink 6164">
                    <a:extLst>
                      <a:ext uri="{FF2B5EF4-FFF2-40B4-BE49-F238E27FC236}">
                        <a16:creationId xmlns:a16="http://schemas.microsoft.com/office/drawing/2014/main" id="{70AD17DC-39C4-A84F-9CA1-0BFDC770CADA}"/>
                      </a:ext>
                    </a:extLst>
                  </p14:cNvPr>
                  <p14:cNvContentPartPr/>
                  <p14:nvPr/>
                </p14:nvContentPartPr>
                <p14:xfrm>
                  <a:off x="2166017" y="2753914"/>
                  <a:ext cx="43200" cy="116280"/>
                </p14:xfrm>
              </p:contentPart>
            </mc:Choice>
            <mc:Fallback xmlns="">
              <p:pic>
                <p:nvPicPr>
                  <p:cNvPr id="6165" name="Ink 6164">
                    <a:extLst>
                      <a:ext uri="{FF2B5EF4-FFF2-40B4-BE49-F238E27FC236}">
                        <a16:creationId xmlns:a16="http://schemas.microsoft.com/office/drawing/2014/main" id="{70AD17DC-39C4-A84F-9CA1-0BFDC770CADA}"/>
                      </a:ext>
                    </a:extLst>
                  </p:cNvPr>
                  <p:cNvPicPr/>
                  <p:nvPr/>
                </p:nvPicPr>
                <p:blipFill>
                  <a:blip r:embed="rId394"/>
                  <a:stretch>
                    <a:fillRect/>
                  </a:stretch>
                </p:blipFill>
                <p:spPr>
                  <a:xfrm>
                    <a:off x="2148900" y="2736897"/>
                    <a:ext cx="77842" cy="150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5">
                <p14:nvContentPartPr>
                  <p14:cNvPr id="6166" name="Ink 6165">
                    <a:extLst>
                      <a:ext uri="{FF2B5EF4-FFF2-40B4-BE49-F238E27FC236}">
                        <a16:creationId xmlns:a16="http://schemas.microsoft.com/office/drawing/2014/main" id="{0D2CC8FF-8913-B643-9DBD-A593E6B4F98B}"/>
                      </a:ext>
                    </a:extLst>
                  </p14:cNvPr>
                  <p14:cNvContentPartPr/>
                  <p14:nvPr/>
                </p14:nvContentPartPr>
                <p14:xfrm>
                  <a:off x="2034617" y="2721874"/>
                  <a:ext cx="125280" cy="54000"/>
                </p14:xfrm>
              </p:contentPart>
            </mc:Choice>
            <mc:Fallback xmlns="">
              <p:pic>
                <p:nvPicPr>
                  <p:cNvPr id="6166" name="Ink 6165">
                    <a:extLst>
                      <a:ext uri="{FF2B5EF4-FFF2-40B4-BE49-F238E27FC236}">
                        <a16:creationId xmlns:a16="http://schemas.microsoft.com/office/drawing/2014/main" id="{0D2CC8FF-8913-B643-9DBD-A593E6B4F98B}"/>
                      </a:ext>
                    </a:extLst>
                  </p:cNvPr>
                  <p:cNvPicPr/>
                  <p:nvPr/>
                </p:nvPicPr>
                <p:blipFill>
                  <a:blip r:embed="rId396"/>
                  <a:stretch>
                    <a:fillRect/>
                  </a:stretch>
                </p:blipFill>
                <p:spPr>
                  <a:xfrm>
                    <a:off x="2017589" y="2704821"/>
                    <a:ext cx="159337" cy="885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7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A4105DE3-85B4-B446-ADCD-40356CC2ECD3}"/>
                      </a:ext>
                    </a:extLst>
                  </p14:cNvPr>
                  <p14:cNvContentPartPr/>
                  <p14:nvPr/>
                </p14:nvContentPartPr>
                <p14:xfrm>
                  <a:off x="2222537" y="2652394"/>
                  <a:ext cx="66960" cy="5400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A4105DE3-85B4-B446-ADCD-40356CC2ECD3}"/>
                      </a:ext>
                    </a:extLst>
                  </p:cNvPr>
                  <p:cNvPicPr/>
                  <p:nvPr/>
                </p:nvPicPr>
                <p:blipFill>
                  <a:blip r:embed="rId398"/>
                  <a:stretch>
                    <a:fillRect/>
                  </a:stretch>
                </p:blipFill>
                <p:spPr>
                  <a:xfrm>
                    <a:off x="2205595" y="2634935"/>
                    <a:ext cx="100843" cy="885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9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6C1E71AD-3EAF-4E42-9F36-3752F9401B10}"/>
                      </a:ext>
                    </a:extLst>
                  </p14:cNvPr>
                  <p14:cNvContentPartPr/>
                  <p14:nvPr/>
                </p14:nvContentPartPr>
                <p14:xfrm>
                  <a:off x="2108777" y="2721154"/>
                  <a:ext cx="90360" cy="2952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6C1E71AD-3EAF-4E42-9F36-3752F9401B10}"/>
                      </a:ext>
                    </a:extLst>
                  </p:cNvPr>
                  <p:cNvPicPr/>
                  <p:nvPr/>
                </p:nvPicPr>
                <p:blipFill>
                  <a:blip r:embed="rId400"/>
                  <a:stretch>
                    <a:fillRect/>
                  </a:stretch>
                </p:blipFill>
                <p:spPr>
                  <a:xfrm>
                    <a:off x="2091353" y="2703934"/>
                    <a:ext cx="124802" cy="6437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6204" name="Ink 6203">
                  <a:extLst>
                    <a:ext uri="{FF2B5EF4-FFF2-40B4-BE49-F238E27FC236}">
                      <a16:creationId xmlns:a16="http://schemas.microsoft.com/office/drawing/2014/main" id="{C32D0A52-F596-564F-8952-4D2964DD16D9}"/>
                    </a:ext>
                  </a:extLst>
                </p14:cNvPr>
                <p14:cNvContentPartPr/>
                <p14:nvPr/>
              </p14:nvContentPartPr>
              <p14:xfrm>
                <a:off x="3160652" y="1846724"/>
                <a:ext cx="167735" cy="156873"/>
              </p14:xfrm>
            </p:contentPart>
          </mc:Choice>
          <mc:Fallback xmlns="">
            <p:pic>
              <p:nvPicPr>
                <p:cNvPr id="6204" name="Ink 6203">
                  <a:extLst>
                    <a:ext uri="{FF2B5EF4-FFF2-40B4-BE49-F238E27FC236}">
                      <a16:creationId xmlns:a16="http://schemas.microsoft.com/office/drawing/2014/main" id="{C32D0A52-F596-564F-8952-4D2964DD16D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145534" y="1831253"/>
                  <a:ext cx="198330" cy="187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6206" name="Ink 6205">
                  <a:extLst>
                    <a:ext uri="{FF2B5EF4-FFF2-40B4-BE49-F238E27FC236}">
                      <a16:creationId xmlns:a16="http://schemas.microsoft.com/office/drawing/2014/main" id="{AFB39647-2420-2542-86E4-4FFF103B19D4}"/>
                    </a:ext>
                  </a:extLst>
                </p14:cNvPr>
                <p14:cNvContentPartPr/>
                <p14:nvPr/>
              </p14:nvContentPartPr>
              <p14:xfrm>
                <a:off x="1678829" y="3333658"/>
                <a:ext cx="127798" cy="157512"/>
              </p14:xfrm>
            </p:contentPart>
          </mc:Choice>
          <mc:Fallback xmlns="">
            <p:pic>
              <p:nvPicPr>
                <p:cNvPr id="6206" name="Ink 6205">
                  <a:extLst>
                    <a:ext uri="{FF2B5EF4-FFF2-40B4-BE49-F238E27FC236}">
                      <a16:creationId xmlns:a16="http://schemas.microsoft.com/office/drawing/2014/main" id="{AFB39647-2420-2542-86E4-4FFF103B19D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663349" y="3318554"/>
                  <a:ext cx="158398" cy="187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61" name="Group 6260">
              <a:extLst>
                <a:ext uri="{FF2B5EF4-FFF2-40B4-BE49-F238E27FC236}">
                  <a16:creationId xmlns:a16="http://schemas.microsoft.com/office/drawing/2014/main" id="{B424EFE4-2B42-AC46-AACB-FAB9270D4746}"/>
                </a:ext>
              </a:extLst>
            </p:cNvPr>
            <p:cNvGrpSpPr/>
            <p:nvPr/>
          </p:nvGrpSpPr>
          <p:grpSpPr>
            <a:xfrm>
              <a:off x="2697063" y="2670385"/>
              <a:ext cx="730049" cy="373810"/>
              <a:chOff x="3156737" y="3218314"/>
              <a:chExt cx="822600" cy="42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5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4489CA92-19BD-084F-BAFE-9B2378F559FE}"/>
                      </a:ext>
                    </a:extLst>
                  </p14:cNvPr>
                  <p14:cNvContentPartPr/>
                  <p14:nvPr/>
                </p14:nvContentPartPr>
                <p14:xfrm>
                  <a:off x="3787457" y="3218314"/>
                  <a:ext cx="191880" cy="367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4489CA92-19BD-084F-BAFE-9B2378F559FE}"/>
                      </a:ext>
                    </a:extLst>
                  </p:cNvPr>
                  <p:cNvPicPr/>
                  <p:nvPr/>
                </p:nvPicPr>
                <p:blipFill>
                  <a:blip r:embed="rId406"/>
                  <a:stretch>
                    <a:fillRect/>
                  </a:stretch>
                </p:blipFill>
                <p:spPr>
                  <a:xfrm>
                    <a:off x="3770013" y="3201178"/>
                    <a:ext cx="226362" cy="7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7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A43771A3-1FF4-1140-B571-897D6F8D67E1}"/>
                      </a:ext>
                    </a:extLst>
                  </p14:cNvPr>
                  <p14:cNvContentPartPr/>
                  <p14:nvPr/>
                </p14:nvContentPartPr>
                <p14:xfrm>
                  <a:off x="3156737" y="3232714"/>
                  <a:ext cx="43200" cy="104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A43771A3-1FF4-1140-B571-897D6F8D67E1}"/>
                      </a:ext>
                    </a:extLst>
                  </p:cNvPr>
                  <p:cNvPicPr/>
                  <p:nvPr/>
                </p:nvPicPr>
                <p:blipFill>
                  <a:blip r:embed="rId408"/>
                  <a:stretch>
                    <a:fillRect/>
                  </a:stretch>
                </p:blipFill>
                <p:spPr>
                  <a:xfrm>
                    <a:off x="3139620" y="3215849"/>
                    <a:ext cx="77842" cy="445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9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A606D393-622F-1C46-8DA6-659277756718}"/>
                      </a:ext>
                    </a:extLst>
                  </p14:cNvPr>
                  <p14:cNvContentPartPr/>
                  <p14:nvPr/>
                </p14:nvContentPartPr>
                <p14:xfrm>
                  <a:off x="3470297" y="3239554"/>
                  <a:ext cx="54720" cy="46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A606D393-622F-1C46-8DA6-659277756718}"/>
                      </a:ext>
                    </a:extLst>
                  </p:cNvPr>
                  <p:cNvPicPr/>
                  <p:nvPr/>
                </p:nvPicPr>
                <p:blipFill>
                  <a:blip r:embed="rId410"/>
                  <a:stretch>
                    <a:fillRect/>
                  </a:stretch>
                </p:blipFill>
                <p:spPr>
                  <a:xfrm>
                    <a:off x="3452868" y="3222784"/>
                    <a:ext cx="89173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F20A03A-D291-3D4E-AE50-7EDFC3E92CA6}"/>
                      </a:ext>
                    </a:extLst>
                  </p14:cNvPr>
                  <p14:cNvContentPartPr/>
                  <p14:nvPr/>
                </p14:nvContentPartPr>
                <p14:xfrm>
                  <a:off x="3374537" y="3341794"/>
                  <a:ext cx="48600" cy="2977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F20A03A-D291-3D4E-AE50-7EDFC3E92CA6}"/>
                      </a:ext>
                    </a:extLst>
                  </p:cNvPr>
                  <p:cNvPicPr/>
                  <p:nvPr/>
                </p:nvPicPr>
                <p:blipFill>
                  <a:blip r:embed="rId412"/>
                  <a:stretch>
                    <a:fillRect/>
                  </a:stretch>
                </p:blipFill>
                <p:spPr>
                  <a:xfrm>
                    <a:off x="3357122" y="3324353"/>
                    <a:ext cx="83025" cy="332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3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8129225E-14D8-F445-B6C5-71F78EF03B21}"/>
                      </a:ext>
                    </a:extLst>
                  </p14:cNvPr>
                  <p14:cNvContentPartPr/>
                  <p14:nvPr/>
                </p14:nvContentPartPr>
                <p14:xfrm>
                  <a:off x="3324137" y="3312634"/>
                  <a:ext cx="192600" cy="13824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8129225E-14D8-F445-B6C5-71F78EF03B21}"/>
                      </a:ext>
                    </a:extLst>
                  </p:cNvPr>
                  <p:cNvPicPr/>
                  <p:nvPr/>
                </p:nvPicPr>
                <p:blipFill>
                  <a:blip r:embed="rId414"/>
                  <a:stretch>
                    <a:fillRect/>
                  </a:stretch>
                </p:blipFill>
                <p:spPr>
                  <a:xfrm>
                    <a:off x="3307107" y="3295607"/>
                    <a:ext cx="227065" cy="172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5">
                <p14:nvContentPartPr>
                  <p14:cNvPr id="6229" name="Ink 6228">
                    <a:extLst>
                      <a:ext uri="{FF2B5EF4-FFF2-40B4-BE49-F238E27FC236}">
                        <a16:creationId xmlns:a16="http://schemas.microsoft.com/office/drawing/2014/main" id="{90F3C407-7787-D344-AB80-EE65A08BCDFB}"/>
                      </a:ext>
                    </a:extLst>
                  </p14:cNvPr>
                  <p14:cNvContentPartPr/>
                  <p14:nvPr/>
                </p14:nvContentPartPr>
                <p14:xfrm>
                  <a:off x="3624737" y="3270514"/>
                  <a:ext cx="50760" cy="10440"/>
                </p14:xfrm>
              </p:contentPart>
            </mc:Choice>
            <mc:Fallback xmlns="">
              <p:pic>
                <p:nvPicPr>
                  <p:cNvPr id="6229" name="Ink 6228">
                    <a:extLst>
                      <a:ext uri="{FF2B5EF4-FFF2-40B4-BE49-F238E27FC236}">
                        <a16:creationId xmlns:a16="http://schemas.microsoft.com/office/drawing/2014/main" id="{90F3C407-7787-D344-AB80-EE65A08BCDFB}"/>
                      </a:ext>
                    </a:extLst>
                  </p:cNvPr>
                  <p:cNvPicPr/>
                  <p:nvPr/>
                </p:nvPicPr>
                <p:blipFill>
                  <a:blip r:embed="rId416"/>
                  <a:stretch>
                    <a:fillRect/>
                  </a:stretch>
                </p:blipFill>
                <p:spPr>
                  <a:xfrm>
                    <a:off x="3607682" y="3253649"/>
                    <a:ext cx="85277" cy="4457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73" name="Group 6272">
              <a:extLst>
                <a:ext uri="{FF2B5EF4-FFF2-40B4-BE49-F238E27FC236}">
                  <a16:creationId xmlns:a16="http://schemas.microsoft.com/office/drawing/2014/main" id="{66551F0E-2ED8-F84C-80A4-79F178C5A78E}"/>
                </a:ext>
              </a:extLst>
            </p:cNvPr>
            <p:cNvGrpSpPr/>
            <p:nvPr/>
          </p:nvGrpSpPr>
          <p:grpSpPr>
            <a:xfrm>
              <a:off x="4802247" y="2116675"/>
              <a:ext cx="239622" cy="183391"/>
              <a:chOff x="5344817" y="2606674"/>
              <a:chExt cx="2700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7">
                <p14:nvContentPartPr>
                  <p14:cNvPr id="6262" name="Ink 6261">
                    <a:extLst>
                      <a:ext uri="{FF2B5EF4-FFF2-40B4-BE49-F238E27FC236}">
                        <a16:creationId xmlns:a16="http://schemas.microsoft.com/office/drawing/2014/main" id="{005CD1EF-CCC5-0B40-91A1-A1EE97F45659}"/>
                      </a:ext>
                    </a:extLst>
                  </p14:cNvPr>
                  <p14:cNvContentPartPr/>
                  <p14:nvPr/>
                </p14:nvContentPartPr>
                <p14:xfrm>
                  <a:off x="5352737" y="2688754"/>
                  <a:ext cx="37440" cy="124560"/>
                </p14:xfrm>
              </p:contentPart>
            </mc:Choice>
            <mc:Fallback xmlns="">
              <p:pic>
                <p:nvPicPr>
                  <p:cNvPr id="6262" name="Ink 6261">
                    <a:extLst>
                      <a:ext uri="{FF2B5EF4-FFF2-40B4-BE49-F238E27FC236}">
                        <a16:creationId xmlns:a16="http://schemas.microsoft.com/office/drawing/2014/main" id="{005CD1EF-CCC5-0B40-91A1-A1EE97F45659}"/>
                      </a:ext>
                    </a:extLst>
                  </p:cNvPr>
                  <p:cNvPicPr/>
                  <p:nvPr/>
                </p:nvPicPr>
                <p:blipFill>
                  <a:blip r:embed="rId418"/>
                  <a:stretch>
                    <a:fillRect/>
                  </a:stretch>
                </p:blipFill>
                <p:spPr>
                  <a:xfrm>
                    <a:off x="5335238" y="2671307"/>
                    <a:ext cx="72031" cy="1590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9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8321994A-59A6-E643-B399-CC89D6B57E8D}"/>
                      </a:ext>
                    </a:extLst>
                  </p14:cNvPr>
                  <p14:cNvContentPartPr/>
                  <p14:nvPr/>
                </p14:nvContentPartPr>
                <p14:xfrm>
                  <a:off x="5431937" y="2688754"/>
                  <a:ext cx="44640" cy="11268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8321994A-59A6-E643-B399-CC89D6B57E8D}"/>
                      </a:ext>
                    </a:extLst>
                  </p:cNvPr>
                  <p:cNvPicPr/>
                  <p:nvPr/>
                </p:nvPicPr>
                <p:blipFill>
                  <a:blip r:embed="rId420"/>
                  <a:stretch>
                    <a:fillRect/>
                  </a:stretch>
                </p:blipFill>
                <p:spPr>
                  <a:xfrm>
                    <a:off x="5414487" y="2671325"/>
                    <a:ext cx="79135" cy="1471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1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CD9C3D25-9A11-1B4B-B640-C43F21FDD29B}"/>
                      </a:ext>
                    </a:extLst>
                  </p14:cNvPr>
                  <p14:cNvContentPartPr/>
                  <p14:nvPr/>
                </p14:nvContentPartPr>
                <p14:xfrm>
                  <a:off x="5344817" y="2636914"/>
                  <a:ext cx="156960" cy="3456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CD9C3D25-9A11-1B4B-B640-C43F21FDD29B}"/>
                      </a:ext>
                    </a:extLst>
                  </p:cNvPr>
                  <p:cNvPicPr/>
                  <p:nvPr/>
                </p:nvPicPr>
                <p:blipFill>
                  <a:blip r:embed="rId422"/>
                  <a:stretch>
                    <a:fillRect/>
                  </a:stretch>
                </p:blipFill>
                <p:spPr>
                  <a:xfrm>
                    <a:off x="5327377" y="2619837"/>
                    <a:ext cx="191434" cy="6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3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3F8ACA61-DA03-DD41-9FA8-4A486EF0BC1E}"/>
                      </a:ext>
                    </a:extLst>
                  </p14:cNvPr>
                  <p14:cNvContentPartPr/>
                  <p14:nvPr/>
                </p14:nvContentPartPr>
                <p14:xfrm>
                  <a:off x="5551457" y="2606674"/>
                  <a:ext cx="63360" cy="6336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3F8ACA61-DA03-DD41-9FA8-4A486EF0BC1E}"/>
                      </a:ext>
                    </a:extLst>
                  </p:cNvPr>
                  <p:cNvPicPr/>
                  <p:nvPr/>
                </p:nvPicPr>
                <p:blipFill>
                  <a:blip r:embed="rId424"/>
                  <a:stretch>
                    <a:fillRect/>
                  </a:stretch>
                </p:blipFill>
                <p:spPr>
                  <a:xfrm>
                    <a:off x="5534507" y="2589321"/>
                    <a:ext cx="97260" cy="972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72" name="Group 6271">
              <a:extLst>
                <a:ext uri="{FF2B5EF4-FFF2-40B4-BE49-F238E27FC236}">
                  <a16:creationId xmlns:a16="http://schemas.microsoft.com/office/drawing/2014/main" id="{605545F3-25CA-8C46-B8DA-63953214FD05}"/>
                </a:ext>
              </a:extLst>
            </p:cNvPr>
            <p:cNvGrpSpPr/>
            <p:nvPr/>
          </p:nvGrpSpPr>
          <p:grpSpPr>
            <a:xfrm>
              <a:off x="5450825" y="2041913"/>
              <a:ext cx="831648" cy="384354"/>
              <a:chOff x="6075617" y="2522434"/>
              <a:chExt cx="937080" cy="433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5">
                <p14:nvContentPartPr>
                  <p14:cNvPr id="6266" name="Ink 6265">
                    <a:extLst>
                      <a:ext uri="{FF2B5EF4-FFF2-40B4-BE49-F238E27FC236}">
                        <a16:creationId xmlns:a16="http://schemas.microsoft.com/office/drawing/2014/main" id="{77F43E25-1287-7C4C-BAD6-703AD6EE504C}"/>
                      </a:ext>
                    </a:extLst>
                  </p14:cNvPr>
                  <p14:cNvContentPartPr/>
                  <p14:nvPr/>
                </p14:nvContentPartPr>
                <p14:xfrm>
                  <a:off x="6075617" y="2522434"/>
                  <a:ext cx="149040" cy="286920"/>
                </p14:xfrm>
              </p:contentPart>
            </mc:Choice>
            <mc:Fallback xmlns="">
              <p:pic>
                <p:nvPicPr>
                  <p:cNvPr id="6266" name="Ink 6265">
                    <a:extLst>
                      <a:ext uri="{FF2B5EF4-FFF2-40B4-BE49-F238E27FC236}">
                        <a16:creationId xmlns:a16="http://schemas.microsoft.com/office/drawing/2014/main" id="{77F43E25-1287-7C4C-BAD6-703AD6EE504C}"/>
                      </a:ext>
                    </a:extLst>
                  </p:cNvPr>
                  <p:cNvPicPr/>
                  <p:nvPr/>
                </p:nvPicPr>
                <p:blipFill>
                  <a:blip r:embed="rId426"/>
                  <a:stretch>
                    <a:fillRect/>
                  </a:stretch>
                </p:blipFill>
                <p:spPr>
                  <a:xfrm>
                    <a:off x="6058202" y="2505008"/>
                    <a:ext cx="183060" cy="3209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7">
                <p14:nvContentPartPr>
                  <p14:cNvPr id="6267" name="Ink 6266">
                    <a:extLst>
                      <a:ext uri="{FF2B5EF4-FFF2-40B4-BE49-F238E27FC236}">
                        <a16:creationId xmlns:a16="http://schemas.microsoft.com/office/drawing/2014/main" id="{1A8EE2D4-F7EA-2747-B55C-D1896885E293}"/>
                      </a:ext>
                    </a:extLst>
                  </p14:cNvPr>
                  <p14:cNvContentPartPr/>
                  <p14:nvPr/>
                </p14:nvContentPartPr>
                <p14:xfrm>
                  <a:off x="6260657" y="2658154"/>
                  <a:ext cx="128880" cy="117000"/>
                </p14:xfrm>
              </p:contentPart>
            </mc:Choice>
            <mc:Fallback xmlns="">
              <p:pic>
                <p:nvPicPr>
                  <p:cNvPr id="6267" name="Ink 6266">
                    <a:extLst>
                      <a:ext uri="{FF2B5EF4-FFF2-40B4-BE49-F238E27FC236}">
                        <a16:creationId xmlns:a16="http://schemas.microsoft.com/office/drawing/2014/main" id="{1A8EE2D4-F7EA-2747-B55C-D1896885E293}"/>
                      </a:ext>
                    </a:extLst>
                  </p:cNvPr>
                  <p:cNvPicPr/>
                  <p:nvPr/>
                </p:nvPicPr>
                <p:blipFill>
                  <a:blip r:embed="rId428"/>
                  <a:stretch>
                    <a:fillRect/>
                  </a:stretch>
                </p:blipFill>
                <p:spPr>
                  <a:xfrm>
                    <a:off x="6243230" y="2640746"/>
                    <a:ext cx="162924" cy="151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9">
                <p14:nvContentPartPr>
                  <p14:cNvPr id="6268" name="Ink 6267">
                    <a:extLst>
                      <a:ext uri="{FF2B5EF4-FFF2-40B4-BE49-F238E27FC236}">
                        <a16:creationId xmlns:a16="http://schemas.microsoft.com/office/drawing/2014/main" id="{1043DEFB-2CFA-0E4D-B92A-9EB64400FF7D}"/>
                      </a:ext>
                    </a:extLst>
                  </p14:cNvPr>
                  <p14:cNvContentPartPr/>
                  <p14:nvPr/>
                </p14:nvContentPartPr>
                <p14:xfrm>
                  <a:off x="6476657" y="2666794"/>
                  <a:ext cx="97560" cy="87480"/>
                </p14:xfrm>
              </p:contentPart>
            </mc:Choice>
            <mc:Fallback xmlns="">
              <p:pic>
                <p:nvPicPr>
                  <p:cNvPr id="6268" name="Ink 6267">
                    <a:extLst>
                      <a:ext uri="{FF2B5EF4-FFF2-40B4-BE49-F238E27FC236}">
                        <a16:creationId xmlns:a16="http://schemas.microsoft.com/office/drawing/2014/main" id="{1043DEFB-2CFA-0E4D-B92A-9EB64400FF7D}"/>
                      </a:ext>
                    </a:extLst>
                  </p:cNvPr>
                  <p:cNvPicPr/>
                  <p:nvPr/>
                </p:nvPicPr>
                <p:blipFill>
                  <a:blip r:embed="rId430"/>
                  <a:stretch>
                    <a:fillRect/>
                  </a:stretch>
                </p:blipFill>
                <p:spPr>
                  <a:xfrm>
                    <a:off x="6459655" y="2649784"/>
                    <a:ext cx="131564" cy="121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1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9436C0B5-BF62-BD41-9554-3C391C412707}"/>
                      </a:ext>
                    </a:extLst>
                  </p14:cNvPr>
                  <p14:cNvContentPartPr/>
                  <p14:nvPr/>
                </p14:nvContentPartPr>
                <p14:xfrm>
                  <a:off x="6684377" y="2655994"/>
                  <a:ext cx="125280" cy="8604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9436C0B5-BF62-BD41-9554-3C391C412707}"/>
                      </a:ext>
                    </a:extLst>
                  </p:cNvPr>
                  <p:cNvPicPr/>
                  <p:nvPr/>
                </p:nvPicPr>
                <p:blipFill>
                  <a:blip r:embed="rId432"/>
                  <a:stretch>
                    <a:fillRect/>
                  </a:stretch>
                </p:blipFill>
                <p:spPr>
                  <a:xfrm>
                    <a:off x="6667349" y="2638542"/>
                    <a:ext cx="159337" cy="1205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3">
                <p14:nvContentPartPr>
                  <p14:cNvPr id="6270" name="Ink 6269">
                    <a:extLst>
                      <a:ext uri="{FF2B5EF4-FFF2-40B4-BE49-F238E27FC236}">
                        <a16:creationId xmlns:a16="http://schemas.microsoft.com/office/drawing/2014/main" id="{3FDFFDF3-D07B-7546-939C-468BB5BB7E52}"/>
                      </a:ext>
                    </a:extLst>
                  </p14:cNvPr>
                  <p14:cNvContentPartPr/>
                  <p14:nvPr/>
                </p14:nvContentPartPr>
                <p14:xfrm>
                  <a:off x="6857897" y="2655994"/>
                  <a:ext cx="97560" cy="75240"/>
                </p14:xfrm>
              </p:contentPart>
            </mc:Choice>
            <mc:Fallback xmlns="">
              <p:pic>
                <p:nvPicPr>
                  <p:cNvPr id="6270" name="Ink 6269">
                    <a:extLst>
                      <a:ext uri="{FF2B5EF4-FFF2-40B4-BE49-F238E27FC236}">
                        <a16:creationId xmlns:a16="http://schemas.microsoft.com/office/drawing/2014/main" id="{3FDFFDF3-D07B-7546-939C-468BB5BB7E52}"/>
                      </a:ext>
                    </a:extLst>
                  </p:cNvPr>
                  <p:cNvPicPr/>
                  <p:nvPr/>
                </p:nvPicPr>
                <p:blipFill>
                  <a:blip r:embed="rId434"/>
                  <a:stretch>
                    <a:fillRect/>
                  </a:stretch>
                </p:blipFill>
                <p:spPr>
                  <a:xfrm>
                    <a:off x="6840490" y="2638506"/>
                    <a:ext cx="131564" cy="109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5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94A763E4-C090-8849-8299-4E3632759A10}"/>
                      </a:ext>
                    </a:extLst>
                  </p14:cNvPr>
                  <p14:cNvContentPartPr/>
                  <p14:nvPr/>
                </p14:nvContentPartPr>
                <p14:xfrm>
                  <a:off x="6785177" y="2688754"/>
                  <a:ext cx="227520" cy="26676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94A763E4-C090-8849-8299-4E3632759A10}"/>
                      </a:ext>
                    </a:extLst>
                  </p:cNvPr>
                  <p:cNvPicPr/>
                  <p:nvPr/>
                </p:nvPicPr>
                <p:blipFill>
                  <a:blip r:embed="rId436"/>
                  <a:stretch>
                    <a:fillRect/>
                  </a:stretch>
                </p:blipFill>
                <p:spPr>
                  <a:xfrm>
                    <a:off x="6768143" y="2671321"/>
                    <a:ext cx="261993" cy="30081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87" name="Group 6286">
              <a:extLst>
                <a:ext uri="{FF2B5EF4-FFF2-40B4-BE49-F238E27FC236}">
                  <a16:creationId xmlns:a16="http://schemas.microsoft.com/office/drawing/2014/main" id="{CF974EF1-D535-F049-AE0D-B963DBDBA4BD}"/>
                </a:ext>
              </a:extLst>
            </p:cNvPr>
            <p:cNvGrpSpPr/>
            <p:nvPr/>
          </p:nvGrpSpPr>
          <p:grpSpPr>
            <a:xfrm>
              <a:off x="6654366" y="2025299"/>
              <a:ext cx="1104818" cy="296812"/>
              <a:chOff x="7431737" y="2503714"/>
              <a:chExt cx="1244880" cy="334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7">
                <p14:nvContentPartPr>
                  <p14:cNvPr id="6274" name="Ink 6273">
                    <a:extLst>
                      <a:ext uri="{FF2B5EF4-FFF2-40B4-BE49-F238E27FC236}">
                        <a16:creationId xmlns:a16="http://schemas.microsoft.com/office/drawing/2014/main" id="{B461EBA7-B8B1-D641-B2A2-591B0D18141D}"/>
                      </a:ext>
                    </a:extLst>
                  </p14:cNvPr>
                  <p14:cNvContentPartPr/>
                  <p14:nvPr/>
                </p14:nvContentPartPr>
                <p14:xfrm>
                  <a:off x="7431737" y="2655994"/>
                  <a:ext cx="39600" cy="84600"/>
                </p14:xfrm>
              </p:contentPart>
            </mc:Choice>
            <mc:Fallback xmlns="">
              <p:pic>
                <p:nvPicPr>
                  <p:cNvPr id="6274" name="Ink 6273">
                    <a:extLst>
                      <a:ext uri="{FF2B5EF4-FFF2-40B4-BE49-F238E27FC236}">
                        <a16:creationId xmlns:a16="http://schemas.microsoft.com/office/drawing/2014/main" id="{B461EBA7-B8B1-D641-B2A2-591B0D18141D}"/>
                      </a:ext>
                    </a:extLst>
                  </p:cNvPr>
                  <p:cNvPicPr/>
                  <p:nvPr/>
                </p:nvPicPr>
                <p:blipFill>
                  <a:blip r:embed="rId438"/>
                  <a:stretch>
                    <a:fillRect/>
                  </a:stretch>
                </p:blipFill>
                <p:spPr>
                  <a:xfrm>
                    <a:off x="7414766" y="2638505"/>
                    <a:ext cx="73543" cy="119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9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27724EFE-1C87-F94B-B636-381A929D5627}"/>
                      </a:ext>
                    </a:extLst>
                  </p14:cNvPr>
                  <p14:cNvContentPartPr/>
                  <p14:nvPr/>
                </p14:nvContentPartPr>
                <p14:xfrm>
                  <a:off x="7506257" y="2528914"/>
                  <a:ext cx="17640" cy="2952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27724EFE-1C87-F94B-B636-381A929D5627}"/>
                      </a:ext>
                    </a:extLst>
                  </p:cNvPr>
                  <p:cNvPicPr/>
                  <p:nvPr/>
                </p:nvPicPr>
                <p:blipFill>
                  <a:blip r:embed="rId440"/>
                  <a:stretch>
                    <a:fillRect/>
                  </a:stretch>
                </p:blipFill>
                <p:spPr>
                  <a:xfrm>
                    <a:off x="7488617" y="2511694"/>
                    <a:ext cx="52510" cy="643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1">
                <p14:nvContentPartPr>
                  <p14:cNvPr id="6276" name="Ink 6275">
                    <a:extLst>
                      <a:ext uri="{FF2B5EF4-FFF2-40B4-BE49-F238E27FC236}">
                        <a16:creationId xmlns:a16="http://schemas.microsoft.com/office/drawing/2014/main" id="{E394C949-A77E-1446-ACC1-A86FAC87F1B6}"/>
                      </a:ext>
                    </a:extLst>
                  </p14:cNvPr>
                  <p14:cNvContentPartPr/>
                  <p14:nvPr/>
                </p14:nvContentPartPr>
                <p14:xfrm>
                  <a:off x="7577897" y="2661034"/>
                  <a:ext cx="86040" cy="97560"/>
                </p14:xfrm>
              </p:contentPart>
            </mc:Choice>
            <mc:Fallback xmlns="">
              <p:pic>
                <p:nvPicPr>
                  <p:cNvPr id="6276" name="Ink 6275">
                    <a:extLst>
                      <a:ext uri="{FF2B5EF4-FFF2-40B4-BE49-F238E27FC236}">
                        <a16:creationId xmlns:a16="http://schemas.microsoft.com/office/drawing/2014/main" id="{E394C949-A77E-1446-ACC1-A86FAC87F1B6}"/>
                      </a:ext>
                    </a:extLst>
                  </p:cNvPr>
                  <p:cNvPicPr/>
                  <p:nvPr/>
                </p:nvPicPr>
                <p:blipFill>
                  <a:blip r:embed="rId442"/>
                  <a:stretch>
                    <a:fillRect/>
                  </a:stretch>
                </p:blipFill>
                <p:spPr>
                  <a:xfrm>
                    <a:off x="7560445" y="2643627"/>
                    <a:ext cx="120537" cy="1315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3">
                <p14:nvContentPartPr>
                  <p14:cNvPr id="6277" name="Ink 6276">
                    <a:extLst>
                      <a:ext uri="{FF2B5EF4-FFF2-40B4-BE49-F238E27FC236}">
                        <a16:creationId xmlns:a16="http://schemas.microsoft.com/office/drawing/2014/main" id="{F64A12E4-24A3-8140-A52E-509DF8048534}"/>
                      </a:ext>
                    </a:extLst>
                  </p14:cNvPr>
                  <p14:cNvContentPartPr/>
                  <p14:nvPr/>
                </p14:nvContentPartPr>
                <p14:xfrm>
                  <a:off x="7732337" y="2660314"/>
                  <a:ext cx="60480" cy="90360"/>
                </p14:xfrm>
              </p:contentPart>
            </mc:Choice>
            <mc:Fallback xmlns="">
              <p:pic>
                <p:nvPicPr>
                  <p:cNvPr id="6277" name="Ink 6276">
                    <a:extLst>
                      <a:ext uri="{FF2B5EF4-FFF2-40B4-BE49-F238E27FC236}">
                        <a16:creationId xmlns:a16="http://schemas.microsoft.com/office/drawing/2014/main" id="{F64A12E4-24A3-8140-A52E-509DF8048534}"/>
                      </a:ext>
                    </a:extLst>
                  </p:cNvPr>
                  <p:cNvPicPr/>
                  <p:nvPr/>
                </p:nvPicPr>
                <p:blipFill>
                  <a:blip r:embed="rId444"/>
                  <a:stretch>
                    <a:fillRect/>
                  </a:stretch>
                </p:blipFill>
                <p:spPr>
                  <a:xfrm>
                    <a:off x="7714883" y="2642890"/>
                    <a:ext cx="94982" cy="124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5">
                <p14:nvContentPartPr>
                  <p14:cNvPr id="6278" name="Ink 6277">
                    <a:extLst>
                      <a:ext uri="{FF2B5EF4-FFF2-40B4-BE49-F238E27FC236}">
                        <a16:creationId xmlns:a16="http://schemas.microsoft.com/office/drawing/2014/main" id="{1A9B860B-58C2-AF41-BD66-88915218A857}"/>
                      </a:ext>
                    </a:extLst>
                  </p14:cNvPr>
                  <p14:cNvContentPartPr/>
                  <p14:nvPr/>
                </p14:nvContentPartPr>
                <p14:xfrm>
                  <a:off x="7883897" y="2503714"/>
                  <a:ext cx="40320" cy="239760"/>
                </p14:xfrm>
              </p:contentPart>
            </mc:Choice>
            <mc:Fallback xmlns="">
              <p:pic>
                <p:nvPicPr>
                  <p:cNvPr id="6278" name="Ink 6277">
                    <a:extLst>
                      <a:ext uri="{FF2B5EF4-FFF2-40B4-BE49-F238E27FC236}">
                        <a16:creationId xmlns:a16="http://schemas.microsoft.com/office/drawing/2014/main" id="{1A9B860B-58C2-AF41-BD66-88915218A857}"/>
                      </a:ext>
                    </a:extLst>
                  </p:cNvPr>
                  <p:cNvPicPr/>
                  <p:nvPr/>
                </p:nvPicPr>
                <p:blipFill>
                  <a:blip r:embed="rId446"/>
                  <a:stretch>
                    <a:fillRect/>
                  </a:stretch>
                </p:blipFill>
                <p:spPr>
                  <a:xfrm>
                    <a:off x="7866792" y="2486270"/>
                    <a:ext cx="74938" cy="2742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7">
                <p14:nvContentPartPr>
                  <p14:cNvPr id="6279" name="Ink 6278">
                    <a:extLst>
                      <a:ext uri="{FF2B5EF4-FFF2-40B4-BE49-F238E27FC236}">
                        <a16:creationId xmlns:a16="http://schemas.microsoft.com/office/drawing/2014/main" id="{FE38CC83-5C62-7B4A-B275-BF6F93C5014A}"/>
                      </a:ext>
                    </a:extLst>
                  </p14:cNvPr>
                  <p14:cNvContentPartPr/>
                  <p14:nvPr/>
                </p14:nvContentPartPr>
                <p14:xfrm>
                  <a:off x="7812977" y="2630434"/>
                  <a:ext cx="172440" cy="25920"/>
                </p14:xfrm>
              </p:contentPart>
            </mc:Choice>
            <mc:Fallback xmlns="">
              <p:pic>
                <p:nvPicPr>
                  <p:cNvPr id="6279" name="Ink 6278">
                    <a:extLst>
                      <a:ext uri="{FF2B5EF4-FFF2-40B4-BE49-F238E27FC236}">
                        <a16:creationId xmlns:a16="http://schemas.microsoft.com/office/drawing/2014/main" id="{FE38CC83-5C62-7B4A-B275-BF6F93C5014A}"/>
                      </a:ext>
                    </a:extLst>
                  </p:cNvPr>
                  <p:cNvPicPr/>
                  <p:nvPr/>
                </p:nvPicPr>
                <p:blipFill>
                  <a:blip r:embed="rId448"/>
                  <a:stretch>
                    <a:fillRect/>
                  </a:stretch>
                </p:blipFill>
                <p:spPr>
                  <a:xfrm>
                    <a:off x="7795530" y="2613424"/>
                    <a:ext cx="206928" cy="599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9">
                <p14:nvContentPartPr>
                  <p14:cNvPr id="6280" name="Ink 6279">
                    <a:extLst>
                      <a:ext uri="{FF2B5EF4-FFF2-40B4-BE49-F238E27FC236}">
                        <a16:creationId xmlns:a16="http://schemas.microsoft.com/office/drawing/2014/main" id="{1D7E3414-B38D-0648-93D3-A81D2226ADC7}"/>
                      </a:ext>
                    </a:extLst>
                  </p14:cNvPr>
                  <p14:cNvContentPartPr/>
                  <p14:nvPr/>
                </p14:nvContentPartPr>
                <p14:xfrm>
                  <a:off x="7988297" y="2623234"/>
                  <a:ext cx="154080" cy="110520"/>
                </p14:xfrm>
              </p:contentPart>
            </mc:Choice>
            <mc:Fallback xmlns="">
              <p:pic>
                <p:nvPicPr>
                  <p:cNvPr id="6280" name="Ink 6279">
                    <a:extLst>
                      <a:ext uri="{FF2B5EF4-FFF2-40B4-BE49-F238E27FC236}">
                        <a16:creationId xmlns:a16="http://schemas.microsoft.com/office/drawing/2014/main" id="{1D7E3414-B38D-0648-93D3-A81D2226ADC7}"/>
                      </a:ext>
                    </a:extLst>
                  </p:cNvPr>
                  <p:cNvPicPr/>
                  <p:nvPr/>
                </p:nvPicPr>
                <p:blipFill>
                  <a:blip r:embed="rId450"/>
                  <a:stretch>
                    <a:fillRect/>
                  </a:stretch>
                </p:blipFill>
                <p:spPr>
                  <a:xfrm>
                    <a:off x="7971267" y="2606231"/>
                    <a:ext cx="188545" cy="144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1">
                <p14:nvContentPartPr>
                  <p14:cNvPr id="6281" name="Ink 6280">
                    <a:extLst>
                      <a:ext uri="{FF2B5EF4-FFF2-40B4-BE49-F238E27FC236}">
                        <a16:creationId xmlns:a16="http://schemas.microsoft.com/office/drawing/2014/main" id="{B97FFA41-B870-C64D-A193-0D0667CEAE01}"/>
                      </a:ext>
                    </a:extLst>
                  </p14:cNvPr>
                  <p14:cNvContentPartPr/>
                  <p14:nvPr/>
                </p14:nvContentPartPr>
                <p14:xfrm>
                  <a:off x="8169737" y="2628994"/>
                  <a:ext cx="56160" cy="98280"/>
                </p14:xfrm>
              </p:contentPart>
            </mc:Choice>
            <mc:Fallback xmlns="">
              <p:pic>
                <p:nvPicPr>
                  <p:cNvPr id="6281" name="Ink 6280">
                    <a:extLst>
                      <a:ext uri="{FF2B5EF4-FFF2-40B4-BE49-F238E27FC236}">
                        <a16:creationId xmlns:a16="http://schemas.microsoft.com/office/drawing/2014/main" id="{B97FFA41-B870-C64D-A193-0D0667CEAE01}"/>
                      </a:ext>
                    </a:extLst>
                  </p:cNvPr>
                  <p:cNvPicPr/>
                  <p:nvPr/>
                </p:nvPicPr>
                <p:blipFill>
                  <a:blip r:embed="rId452"/>
                  <a:stretch>
                    <a:fillRect/>
                  </a:stretch>
                </p:blipFill>
                <p:spPr>
                  <a:xfrm>
                    <a:off x="8152768" y="2612007"/>
                    <a:ext cx="90098" cy="1322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3">
                <p14:nvContentPartPr>
                  <p14:cNvPr id="6282" name="Ink 6281">
                    <a:extLst>
                      <a:ext uri="{FF2B5EF4-FFF2-40B4-BE49-F238E27FC236}">
                        <a16:creationId xmlns:a16="http://schemas.microsoft.com/office/drawing/2014/main" id="{59B2FDE4-5064-1F4C-A5DA-1B69B40098C7}"/>
                      </a:ext>
                    </a:extLst>
                  </p14:cNvPr>
                  <p14:cNvContentPartPr/>
                  <p14:nvPr/>
                </p14:nvContentPartPr>
                <p14:xfrm>
                  <a:off x="8273057" y="2634034"/>
                  <a:ext cx="37440" cy="204120"/>
                </p14:xfrm>
              </p:contentPart>
            </mc:Choice>
            <mc:Fallback xmlns="">
              <p:pic>
                <p:nvPicPr>
                  <p:cNvPr id="6282" name="Ink 6281">
                    <a:extLst>
                      <a:ext uri="{FF2B5EF4-FFF2-40B4-BE49-F238E27FC236}">
                        <a16:creationId xmlns:a16="http://schemas.microsoft.com/office/drawing/2014/main" id="{59B2FDE4-5064-1F4C-A5DA-1B69B40098C7}"/>
                      </a:ext>
                    </a:extLst>
                  </p:cNvPr>
                  <p:cNvPicPr/>
                  <p:nvPr/>
                </p:nvPicPr>
                <p:blipFill>
                  <a:blip r:embed="rId454"/>
                  <a:stretch>
                    <a:fillRect/>
                  </a:stretch>
                </p:blipFill>
                <p:spPr>
                  <a:xfrm>
                    <a:off x="8255558" y="2617024"/>
                    <a:ext cx="72031" cy="2381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5">
                <p14:nvContentPartPr>
                  <p14:cNvPr id="6283" name="Ink 6282">
                    <a:extLst>
                      <a:ext uri="{FF2B5EF4-FFF2-40B4-BE49-F238E27FC236}">
                        <a16:creationId xmlns:a16="http://schemas.microsoft.com/office/drawing/2014/main" id="{EC63DA1F-119F-FA4C-A1A6-73638BFBA305}"/>
                      </a:ext>
                    </a:extLst>
                  </p14:cNvPr>
                  <p14:cNvContentPartPr/>
                  <p14:nvPr/>
                </p14:nvContentPartPr>
                <p14:xfrm>
                  <a:off x="8283857" y="2621074"/>
                  <a:ext cx="121680" cy="94680"/>
                </p14:xfrm>
              </p:contentPart>
            </mc:Choice>
            <mc:Fallback xmlns="">
              <p:pic>
                <p:nvPicPr>
                  <p:cNvPr id="6283" name="Ink 6282">
                    <a:extLst>
                      <a:ext uri="{FF2B5EF4-FFF2-40B4-BE49-F238E27FC236}">
                        <a16:creationId xmlns:a16="http://schemas.microsoft.com/office/drawing/2014/main" id="{EC63DA1F-119F-FA4C-A1A6-73638BFBA305}"/>
                      </a:ext>
                    </a:extLst>
                  </p:cNvPr>
                  <p:cNvPicPr/>
                  <p:nvPr/>
                </p:nvPicPr>
                <p:blipFill>
                  <a:blip r:embed="rId456"/>
                  <a:stretch>
                    <a:fillRect/>
                  </a:stretch>
                </p:blipFill>
                <p:spPr>
                  <a:xfrm>
                    <a:off x="8266822" y="2604080"/>
                    <a:ext cx="155750" cy="128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7">
                <p14:nvContentPartPr>
                  <p14:cNvPr id="6284" name="Ink 6283">
                    <a:extLst>
                      <a:ext uri="{FF2B5EF4-FFF2-40B4-BE49-F238E27FC236}">
                        <a16:creationId xmlns:a16="http://schemas.microsoft.com/office/drawing/2014/main" id="{66CFB43F-9851-B348-8608-AE85FE7481D8}"/>
                      </a:ext>
                    </a:extLst>
                  </p14:cNvPr>
                  <p14:cNvContentPartPr/>
                  <p14:nvPr/>
                </p14:nvContentPartPr>
                <p14:xfrm>
                  <a:off x="8498057" y="2634034"/>
                  <a:ext cx="28080" cy="83880"/>
                </p14:xfrm>
              </p:contentPart>
            </mc:Choice>
            <mc:Fallback xmlns="">
              <p:pic>
                <p:nvPicPr>
                  <p:cNvPr id="6284" name="Ink 6283">
                    <a:extLst>
                      <a:ext uri="{FF2B5EF4-FFF2-40B4-BE49-F238E27FC236}">
                        <a16:creationId xmlns:a16="http://schemas.microsoft.com/office/drawing/2014/main" id="{66CFB43F-9851-B348-8608-AE85FE7481D8}"/>
                      </a:ext>
                    </a:extLst>
                  </p:cNvPr>
                  <p:cNvPicPr/>
                  <p:nvPr/>
                </p:nvPicPr>
                <p:blipFill>
                  <a:blip r:embed="rId458"/>
                  <a:stretch>
                    <a:fillRect/>
                  </a:stretch>
                </p:blipFill>
                <p:spPr>
                  <a:xfrm>
                    <a:off x="8480558" y="2617015"/>
                    <a:ext cx="62671" cy="117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9">
                <p14:nvContentPartPr>
                  <p14:cNvPr id="6285" name="Ink 6284">
                    <a:extLst>
                      <a:ext uri="{FF2B5EF4-FFF2-40B4-BE49-F238E27FC236}">
                        <a16:creationId xmlns:a16="http://schemas.microsoft.com/office/drawing/2014/main" id="{A92A0C14-03E7-D94F-BD92-CD57440B3FAA}"/>
                      </a:ext>
                    </a:extLst>
                  </p14:cNvPr>
                  <p14:cNvContentPartPr/>
                  <p14:nvPr/>
                </p14:nvContentPartPr>
                <p14:xfrm>
                  <a:off x="8545217" y="2546914"/>
                  <a:ext cx="1800" cy="5400"/>
                </p14:xfrm>
              </p:contentPart>
            </mc:Choice>
            <mc:Fallback xmlns="">
              <p:pic>
                <p:nvPicPr>
                  <p:cNvPr id="6285" name="Ink 6284">
                    <a:extLst>
                      <a:ext uri="{FF2B5EF4-FFF2-40B4-BE49-F238E27FC236}">
                        <a16:creationId xmlns:a16="http://schemas.microsoft.com/office/drawing/2014/main" id="{A92A0C14-03E7-D94F-BD92-CD57440B3FAA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529737" y="2529468"/>
                    <a:ext cx="32040" cy="407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0">
                <p14:nvContentPartPr>
                  <p14:cNvPr id="6286" name="Ink 6285">
                    <a:extLst>
                      <a:ext uri="{FF2B5EF4-FFF2-40B4-BE49-F238E27FC236}">
                        <a16:creationId xmlns:a16="http://schemas.microsoft.com/office/drawing/2014/main" id="{F159D909-3CDB-7F4C-9DAC-C7AE1532BE43}"/>
                      </a:ext>
                    </a:extLst>
                  </p14:cNvPr>
                  <p14:cNvContentPartPr/>
                  <p14:nvPr/>
                </p14:nvContentPartPr>
                <p14:xfrm>
                  <a:off x="8575457" y="2626474"/>
                  <a:ext cx="101160" cy="95760"/>
                </p14:xfrm>
              </p:contentPart>
            </mc:Choice>
            <mc:Fallback xmlns="">
              <p:pic>
                <p:nvPicPr>
                  <p:cNvPr id="6286" name="Ink 6285">
                    <a:extLst>
                      <a:ext uri="{FF2B5EF4-FFF2-40B4-BE49-F238E27FC236}">
                        <a16:creationId xmlns:a16="http://schemas.microsoft.com/office/drawing/2014/main" id="{F159D909-3CDB-7F4C-9DAC-C7AE1532BE43}"/>
                      </a:ext>
                    </a:extLst>
                  </p:cNvPr>
                  <p:cNvPicPr/>
                  <p:nvPr/>
                </p:nvPicPr>
                <p:blipFill>
                  <a:blip r:embed="rId461"/>
                  <a:stretch>
                    <a:fillRect/>
                  </a:stretch>
                </p:blipFill>
                <p:spPr>
                  <a:xfrm>
                    <a:off x="8558462" y="2609432"/>
                    <a:ext cx="135150" cy="13025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96" name="Group 6295">
              <a:extLst>
                <a:ext uri="{FF2B5EF4-FFF2-40B4-BE49-F238E27FC236}">
                  <a16:creationId xmlns:a16="http://schemas.microsoft.com/office/drawing/2014/main" id="{1AB41590-3075-684C-8525-287CD56F7325}"/>
                </a:ext>
              </a:extLst>
            </p:cNvPr>
            <p:cNvGrpSpPr/>
            <p:nvPr/>
          </p:nvGrpSpPr>
          <p:grpSpPr>
            <a:xfrm>
              <a:off x="5060695" y="2710322"/>
              <a:ext cx="658162" cy="203838"/>
              <a:chOff x="5820017" y="3263314"/>
              <a:chExt cx="741600" cy="229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2">
                <p14:nvContentPartPr>
                  <p14:cNvPr id="6292" name="Ink 6291">
                    <a:extLst>
                      <a:ext uri="{FF2B5EF4-FFF2-40B4-BE49-F238E27FC236}">
                        <a16:creationId xmlns:a16="http://schemas.microsoft.com/office/drawing/2014/main" id="{2B31EB65-4DD4-C046-9272-6DC6B34D01C8}"/>
                      </a:ext>
                    </a:extLst>
                  </p14:cNvPr>
                  <p14:cNvContentPartPr/>
                  <p14:nvPr/>
                </p14:nvContentPartPr>
                <p14:xfrm>
                  <a:off x="5820017" y="3368434"/>
                  <a:ext cx="202680" cy="124560"/>
                </p14:xfrm>
              </p:contentPart>
            </mc:Choice>
            <mc:Fallback xmlns="">
              <p:pic>
                <p:nvPicPr>
                  <p:cNvPr id="6292" name="Ink 6291">
                    <a:extLst>
                      <a:ext uri="{FF2B5EF4-FFF2-40B4-BE49-F238E27FC236}">
                        <a16:creationId xmlns:a16="http://schemas.microsoft.com/office/drawing/2014/main" id="{2B31EB65-4DD4-C046-9272-6DC6B34D01C8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5802992" y="3351393"/>
                    <a:ext cx="237136" cy="1590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4">
                <p14:nvContentPartPr>
                  <p14:cNvPr id="6293" name="Ink 6292">
                    <a:extLst>
                      <a:ext uri="{FF2B5EF4-FFF2-40B4-BE49-F238E27FC236}">
                        <a16:creationId xmlns:a16="http://schemas.microsoft.com/office/drawing/2014/main" id="{8E4840A0-8742-624E-B9B0-6C438C46015A}"/>
                      </a:ext>
                    </a:extLst>
                  </p14:cNvPr>
                  <p14:cNvContentPartPr/>
                  <p14:nvPr/>
                </p14:nvContentPartPr>
                <p14:xfrm>
                  <a:off x="6015857" y="3369874"/>
                  <a:ext cx="96120" cy="115920"/>
                </p14:xfrm>
              </p:contentPart>
            </mc:Choice>
            <mc:Fallback xmlns="">
              <p:pic>
                <p:nvPicPr>
                  <p:cNvPr id="6293" name="Ink 6292">
                    <a:extLst>
                      <a:ext uri="{FF2B5EF4-FFF2-40B4-BE49-F238E27FC236}">
                        <a16:creationId xmlns:a16="http://schemas.microsoft.com/office/drawing/2014/main" id="{8E4840A0-8742-624E-B9B0-6C438C46015A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5998823" y="3352851"/>
                    <a:ext cx="130593" cy="149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6">
                <p14:nvContentPartPr>
                  <p14:cNvPr id="6294" name="Ink 6293">
                    <a:extLst>
                      <a:ext uri="{FF2B5EF4-FFF2-40B4-BE49-F238E27FC236}">
                        <a16:creationId xmlns:a16="http://schemas.microsoft.com/office/drawing/2014/main" id="{EFC06A36-55D0-AA4E-933A-AC1DA9DB7F35}"/>
                      </a:ext>
                    </a:extLst>
                  </p14:cNvPr>
                  <p14:cNvContentPartPr/>
                  <p14:nvPr/>
                </p14:nvContentPartPr>
                <p14:xfrm>
                  <a:off x="6189377" y="3341794"/>
                  <a:ext cx="91800" cy="137520"/>
                </p14:xfrm>
              </p:contentPart>
            </mc:Choice>
            <mc:Fallback xmlns="">
              <p:pic>
                <p:nvPicPr>
                  <p:cNvPr id="6294" name="Ink 6293">
                    <a:extLst>
                      <a:ext uri="{FF2B5EF4-FFF2-40B4-BE49-F238E27FC236}">
                        <a16:creationId xmlns:a16="http://schemas.microsoft.com/office/drawing/2014/main" id="{EFC06A36-55D0-AA4E-933A-AC1DA9DB7F35}"/>
                      </a:ext>
                    </a:extLst>
                  </p:cNvPr>
                  <p:cNvPicPr/>
                  <p:nvPr/>
                </p:nvPicPr>
                <p:blipFill>
                  <a:blip r:embed="rId467"/>
                  <a:stretch>
                    <a:fillRect/>
                  </a:stretch>
                </p:blipFill>
                <p:spPr>
                  <a:xfrm>
                    <a:off x="6172317" y="3324350"/>
                    <a:ext cx="126327" cy="1720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8">
                <p14:nvContentPartPr>
                  <p14:cNvPr id="6295" name="Ink 6294">
                    <a:extLst>
                      <a:ext uri="{FF2B5EF4-FFF2-40B4-BE49-F238E27FC236}">
                        <a16:creationId xmlns:a16="http://schemas.microsoft.com/office/drawing/2014/main" id="{F1AB1016-AD9D-1B4B-8A60-D7B2EB0A8F33}"/>
                      </a:ext>
                    </a:extLst>
                  </p14:cNvPr>
                  <p14:cNvContentPartPr/>
                  <p14:nvPr/>
                </p14:nvContentPartPr>
                <p14:xfrm>
                  <a:off x="6434177" y="3263314"/>
                  <a:ext cx="127440" cy="183240"/>
                </p14:xfrm>
              </p:contentPart>
            </mc:Choice>
            <mc:Fallback xmlns="">
              <p:pic>
                <p:nvPicPr>
                  <p:cNvPr id="6295" name="Ink 6294">
                    <a:extLst>
                      <a:ext uri="{FF2B5EF4-FFF2-40B4-BE49-F238E27FC236}">
                        <a16:creationId xmlns:a16="http://schemas.microsoft.com/office/drawing/2014/main" id="{F1AB1016-AD9D-1B4B-8A60-D7B2EB0A8F33}"/>
                      </a:ext>
                    </a:extLst>
                  </p:cNvPr>
                  <p:cNvPicPr/>
                  <p:nvPr/>
                </p:nvPicPr>
                <p:blipFill>
                  <a:blip r:embed="rId469"/>
                  <a:stretch>
                    <a:fillRect/>
                  </a:stretch>
                </p:blipFill>
                <p:spPr>
                  <a:xfrm>
                    <a:off x="6416725" y="3246287"/>
                    <a:ext cx="161938" cy="21769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6297" name="Ink 6296">
                  <a:extLst>
                    <a:ext uri="{FF2B5EF4-FFF2-40B4-BE49-F238E27FC236}">
                      <a16:creationId xmlns:a16="http://schemas.microsoft.com/office/drawing/2014/main" id="{AB90B614-27D7-454A-8291-41F1FE46B173}"/>
                    </a:ext>
                  </a:extLst>
                </p14:cNvPr>
                <p14:cNvContentPartPr/>
                <p14:nvPr/>
              </p14:nvContentPartPr>
              <p14:xfrm>
                <a:off x="5904485" y="2760483"/>
                <a:ext cx="187864" cy="51758"/>
              </p14:xfrm>
            </p:contentPart>
          </mc:Choice>
          <mc:Fallback xmlns="">
            <p:pic>
              <p:nvPicPr>
                <p:cNvPr id="6297" name="Ink 6296">
                  <a:extLst>
                    <a:ext uri="{FF2B5EF4-FFF2-40B4-BE49-F238E27FC236}">
                      <a16:creationId xmlns:a16="http://schemas.microsoft.com/office/drawing/2014/main" id="{AB90B614-27D7-454A-8291-41F1FE46B17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889010" y="2745387"/>
                  <a:ext cx="218095" cy="8231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06" name="Group 6305">
              <a:extLst>
                <a:ext uri="{FF2B5EF4-FFF2-40B4-BE49-F238E27FC236}">
                  <a16:creationId xmlns:a16="http://schemas.microsoft.com/office/drawing/2014/main" id="{10068EEB-D899-F248-B1EF-DE0A757C5F64}"/>
                </a:ext>
              </a:extLst>
            </p:cNvPr>
            <p:cNvGrpSpPr/>
            <p:nvPr/>
          </p:nvGrpSpPr>
          <p:grpSpPr>
            <a:xfrm>
              <a:off x="6270947" y="2672941"/>
              <a:ext cx="666788" cy="325566"/>
              <a:chOff x="7183697" y="3221194"/>
              <a:chExt cx="751320" cy="36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2">
                <p14:nvContentPartPr>
                  <p14:cNvPr id="6298" name="Ink 6297">
                    <a:extLst>
                      <a:ext uri="{FF2B5EF4-FFF2-40B4-BE49-F238E27FC236}">
                        <a16:creationId xmlns:a16="http://schemas.microsoft.com/office/drawing/2014/main" id="{C3902E37-0463-514E-BCCA-DD5028D31D19}"/>
                      </a:ext>
                    </a:extLst>
                  </p14:cNvPr>
                  <p14:cNvContentPartPr/>
                  <p14:nvPr/>
                </p14:nvContentPartPr>
                <p14:xfrm>
                  <a:off x="7183697" y="3248194"/>
                  <a:ext cx="141840" cy="210240"/>
                </p14:xfrm>
              </p:contentPart>
            </mc:Choice>
            <mc:Fallback xmlns="">
              <p:pic>
                <p:nvPicPr>
                  <p:cNvPr id="6298" name="Ink 6297">
                    <a:extLst>
                      <a:ext uri="{FF2B5EF4-FFF2-40B4-BE49-F238E27FC236}">
                        <a16:creationId xmlns:a16="http://schemas.microsoft.com/office/drawing/2014/main" id="{C3902E37-0463-514E-BCCA-DD5028D31D19}"/>
                      </a:ext>
                    </a:extLst>
                  </p:cNvPr>
                  <p:cNvPicPr/>
                  <p:nvPr/>
                </p:nvPicPr>
                <p:blipFill>
                  <a:blip r:embed="rId473"/>
                  <a:stretch>
                    <a:fillRect/>
                  </a:stretch>
                </p:blipFill>
                <p:spPr>
                  <a:xfrm>
                    <a:off x="7166271" y="3230742"/>
                    <a:ext cx="176287" cy="2447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4">
                <p14:nvContentPartPr>
                  <p14:cNvPr id="6299" name="Ink 6298">
                    <a:extLst>
                      <a:ext uri="{FF2B5EF4-FFF2-40B4-BE49-F238E27FC236}">
                        <a16:creationId xmlns:a16="http://schemas.microsoft.com/office/drawing/2014/main" id="{C77EAC5A-507D-8D4A-BB7D-B523E1E21C98}"/>
                      </a:ext>
                    </a:extLst>
                  </p14:cNvPr>
                  <p14:cNvContentPartPr/>
                  <p14:nvPr/>
                </p14:nvContentPartPr>
                <p14:xfrm>
                  <a:off x="7473137" y="3221194"/>
                  <a:ext cx="92520" cy="366840"/>
                </p14:xfrm>
              </p:contentPart>
            </mc:Choice>
            <mc:Fallback xmlns="">
              <p:pic>
                <p:nvPicPr>
                  <p:cNvPr id="6299" name="Ink 6298">
                    <a:extLst>
                      <a:ext uri="{FF2B5EF4-FFF2-40B4-BE49-F238E27FC236}">
                        <a16:creationId xmlns:a16="http://schemas.microsoft.com/office/drawing/2014/main" id="{C77EAC5A-507D-8D4A-BB7D-B523E1E21C98}"/>
                      </a:ext>
                    </a:extLst>
                  </p:cNvPr>
                  <p:cNvPicPr/>
                  <p:nvPr/>
                </p:nvPicPr>
                <p:blipFill>
                  <a:blip r:embed="rId475"/>
                  <a:stretch>
                    <a:fillRect/>
                  </a:stretch>
                </p:blipFill>
                <p:spPr>
                  <a:xfrm>
                    <a:off x="7456094" y="3204169"/>
                    <a:ext cx="127012" cy="4008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6">
                <p14:nvContentPartPr>
                  <p14:cNvPr id="6300" name="Ink 6299">
                    <a:extLst>
                      <a:ext uri="{FF2B5EF4-FFF2-40B4-BE49-F238E27FC236}">
                        <a16:creationId xmlns:a16="http://schemas.microsoft.com/office/drawing/2014/main" id="{44B25E14-2291-9746-8C70-E02FD5E65E7F}"/>
                      </a:ext>
                    </a:extLst>
                  </p14:cNvPr>
                  <p14:cNvContentPartPr/>
                  <p14:nvPr/>
                </p14:nvContentPartPr>
                <p14:xfrm>
                  <a:off x="7580777" y="3372034"/>
                  <a:ext cx="112680" cy="24480"/>
                </p14:xfrm>
              </p:contentPart>
            </mc:Choice>
            <mc:Fallback xmlns="">
              <p:pic>
                <p:nvPicPr>
                  <p:cNvPr id="6300" name="Ink 6299">
                    <a:extLst>
                      <a:ext uri="{FF2B5EF4-FFF2-40B4-BE49-F238E27FC236}">
                        <a16:creationId xmlns:a16="http://schemas.microsoft.com/office/drawing/2014/main" id="{44B25E14-2291-9746-8C70-E02FD5E65E7F}"/>
                      </a:ext>
                    </a:extLst>
                  </p:cNvPr>
                  <p:cNvPicPr/>
                  <p:nvPr/>
                </p:nvPicPr>
                <p:blipFill>
                  <a:blip r:embed="rId477"/>
                  <a:stretch>
                    <a:fillRect/>
                  </a:stretch>
                </p:blipFill>
                <p:spPr>
                  <a:xfrm>
                    <a:off x="7563348" y="3354898"/>
                    <a:ext cx="147133" cy="5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8">
                <p14:nvContentPartPr>
                  <p14:cNvPr id="6301" name="Ink 6300">
                    <a:extLst>
                      <a:ext uri="{FF2B5EF4-FFF2-40B4-BE49-F238E27FC236}">
                        <a16:creationId xmlns:a16="http://schemas.microsoft.com/office/drawing/2014/main" id="{B839D02C-5905-1942-909F-F6DBF68C3D37}"/>
                      </a:ext>
                    </a:extLst>
                  </p14:cNvPr>
                  <p14:cNvContentPartPr/>
                  <p14:nvPr/>
                </p14:nvContentPartPr>
                <p14:xfrm>
                  <a:off x="7772297" y="3265474"/>
                  <a:ext cx="14040" cy="145440"/>
                </p14:xfrm>
              </p:contentPart>
            </mc:Choice>
            <mc:Fallback xmlns="">
              <p:pic>
                <p:nvPicPr>
                  <p:cNvPr id="6301" name="Ink 6300">
                    <a:extLst>
                      <a:ext uri="{FF2B5EF4-FFF2-40B4-BE49-F238E27FC236}">
                        <a16:creationId xmlns:a16="http://schemas.microsoft.com/office/drawing/2014/main" id="{B839D02C-5905-1942-909F-F6DBF68C3D37}"/>
                      </a:ext>
                    </a:extLst>
                  </p:cNvPr>
                  <p:cNvPicPr/>
                  <p:nvPr/>
                </p:nvPicPr>
                <p:blipFill>
                  <a:blip r:embed="rId479"/>
                  <a:stretch>
                    <a:fillRect/>
                  </a:stretch>
                </p:blipFill>
                <p:spPr>
                  <a:xfrm>
                    <a:off x="7755048" y="3248459"/>
                    <a:ext cx="48137" cy="179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0">
                <p14:nvContentPartPr>
                  <p14:cNvPr id="6302" name="Ink 6301">
                    <a:extLst>
                      <a:ext uri="{FF2B5EF4-FFF2-40B4-BE49-F238E27FC236}">
                        <a16:creationId xmlns:a16="http://schemas.microsoft.com/office/drawing/2014/main" id="{A45D95AC-67F2-C24F-A1C6-223FA45010DC}"/>
                      </a:ext>
                    </a:extLst>
                  </p14:cNvPr>
                  <p14:cNvContentPartPr/>
                  <p14:nvPr/>
                </p14:nvContentPartPr>
                <p14:xfrm>
                  <a:off x="7893977" y="3414154"/>
                  <a:ext cx="41040" cy="96840"/>
                </p14:xfrm>
              </p:contentPart>
            </mc:Choice>
            <mc:Fallback xmlns="">
              <p:pic>
                <p:nvPicPr>
                  <p:cNvPr id="6302" name="Ink 6301">
                    <a:extLst>
                      <a:ext uri="{FF2B5EF4-FFF2-40B4-BE49-F238E27FC236}">
                        <a16:creationId xmlns:a16="http://schemas.microsoft.com/office/drawing/2014/main" id="{A45D95AC-67F2-C24F-A1C6-223FA45010DC}"/>
                      </a:ext>
                    </a:extLst>
                  </p:cNvPr>
                  <p:cNvPicPr/>
                  <p:nvPr/>
                </p:nvPicPr>
                <p:blipFill>
                  <a:blip r:embed="rId481"/>
                  <a:stretch>
                    <a:fillRect/>
                  </a:stretch>
                </p:blipFill>
                <p:spPr>
                  <a:xfrm>
                    <a:off x="7876911" y="3397136"/>
                    <a:ext cx="75579" cy="13128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05" name="Group 6304">
              <a:extLst>
                <a:ext uri="{FF2B5EF4-FFF2-40B4-BE49-F238E27FC236}">
                  <a16:creationId xmlns:a16="http://schemas.microsoft.com/office/drawing/2014/main" id="{901BED4B-BA8E-2F43-B4A4-4F63462D0BF5}"/>
                </a:ext>
              </a:extLst>
            </p:cNvPr>
            <p:cNvGrpSpPr/>
            <p:nvPr/>
          </p:nvGrpSpPr>
          <p:grpSpPr>
            <a:xfrm>
              <a:off x="7083106" y="2625975"/>
              <a:ext cx="246970" cy="346653"/>
              <a:chOff x="8098817" y="3168274"/>
              <a:chExt cx="278280" cy="390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2">
                <p14:nvContentPartPr>
                  <p14:cNvPr id="6303" name="Ink 6302">
                    <a:extLst>
                      <a:ext uri="{FF2B5EF4-FFF2-40B4-BE49-F238E27FC236}">
                        <a16:creationId xmlns:a16="http://schemas.microsoft.com/office/drawing/2014/main" id="{E9FF4222-DE2F-3B45-A2EC-28FFE0A64ACB}"/>
                      </a:ext>
                    </a:extLst>
                  </p14:cNvPr>
                  <p14:cNvContentPartPr/>
                  <p14:nvPr/>
                </p14:nvContentPartPr>
                <p14:xfrm>
                  <a:off x="8098817" y="3254674"/>
                  <a:ext cx="37440" cy="159840"/>
                </p14:xfrm>
              </p:contentPart>
            </mc:Choice>
            <mc:Fallback xmlns="">
              <p:pic>
                <p:nvPicPr>
                  <p:cNvPr id="6303" name="Ink 6302">
                    <a:extLst>
                      <a:ext uri="{FF2B5EF4-FFF2-40B4-BE49-F238E27FC236}">
                        <a16:creationId xmlns:a16="http://schemas.microsoft.com/office/drawing/2014/main" id="{E9FF4222-DE2F-3B45-A2EC-28FFE0A64ACB}"/>
                      </a:ext>
                    </a:extLst>
                  </p:cNvPr>
                  <p:cNvPicPr/>
                  <p:nvPr/>
                </p:nvPicPr>
                <p:blipFill>
                  <a:blip r:embed="rId483"/>
                  <a:stretch>
                    <a:fillRect/>
                  </a:stretch>
                </p:blipFill>
                <p:spPr>
                  <a:xfrm>
                    <a:off x="8081725" y="3237678"/>
                    <a:ext cx="72031" cy="1938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4">
                <p14:nvContentPartPr>
                  <p14:cNvPr id="6304" name="Ink 6303">
                    <a:extLst>
                      <a:ext uri="{FF2B5EF4-FFF2-40B4-BE49-F238E27FC236}">
                        <a16:creationId xmlns:a16="http://schemas.microsoft.com/office/drawing/2014/main" id="{B801AEA3-2754-3D42-A1B1-A4122F4EC968}"/>
                      </a:ext>
                    </a:extLst>
                  </p14:cNvPr>
                  <p14:cNvContentPartPr/>
                  <p14:nvPr/>
                </p14:nvContentPartPr>
                <p14:xfrm>
                  <a:off x="8214017" y="3168274"/>
                  <a:ext cx="163080" cy="390600"/>
                </p14:xfrm>
              </p:contentPart>
            </mc:Choice>
            <mc:Fallback xmlns="">
              <p:pic>
                <p:nvPicPr>
                  <p:cNvPr id="6304" name="Ink 6303">
                    <a:extLst>
                      <a:ext uri="{FF2B5EF4-FFF2-40B4-BE49-F238E27FC236}">
                        <a16:creationId xmlns:a16="http://schemas.microsoft.com/office/drawing/2014/main" id="{B801AEA3-2754-3D42-A1B1-A4122F4EC968}"/>
                      </a:ext>
                    </a:extLst>
                  </p:cNvPr>
                  <p:cNvPicPr/>
                  <p:nvPr/>
                </p:nvPicPr>
                <p:blipFill>
                  <a:blip r:embed="rId485"/>
                  <a:stretch>
                    <a:fillRect/>
                  </a:stretch>
                </p:blipFill>
                <p:spPr>
                  <a:xfrm>
                    <a:off x="8196979" y="3151238"/>
                    <a:ext cx="197156" cy="42507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88" name="Group 6587">
              <a:extLst>
                <a:ext uri="{FF2B5EF4-FFF2-40B4-BE49-F238E27FC236}">
                  <a16:creationId xmlns:a16="http://schemas.microsoft.com/office/drawing/2014/main" id="{E15DE3CB-DDC0-3145-889B-C4DE5BBFE6E5}"/>
                </a:ext>
              </a:extLst>
            </p:cNvPr>
            <p:cNvGrpSpPr/>
            <p:nvPr/>
          </p:nvGrpSpPr>
          <p:grpSpPr>
            <a:xfrm>
              <a:off x="3513137" y="2494714"/>
              <a:ext cx="532440" cy="745560"/>
              <a:chOff x="3513137" y="2494714"/>
              <a:chExt cx="532440" cy="74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6">
                <p14:nvContentPartPr>
                  <p14:cNvPr id="6579" name="Ink 6578">
                    <a:extLst>
                      <a:ext uri="{FF2B5EF4-FFF2-40B4-BE49-F238E27FC236}">
                        <a16:creationId xmlns:a16="http://schemas.microsoft.com/office/drawing/2014/main" id="{E8FC1A0C-64CD-E94E-8000-6FA0BD479E3D}"/>
                      </a:ext>
                    </a:extLst>
                  </p14:cNvPr>
                  <p14:cNvContentPartPr/>
                  <p14:nvPr/>
                </p14:nvContentPartPr>
                <p14:xfrm>
                  <a:off x="3537617" y="2710354"/>
                  <a:ext cx="11880" cy="6840"/>
                </p14:xfrm>
              </p:contentPart>
            </mc:Choice>
            <mc:Fallback xmlns="">
              <p:pic>
                <p:nvPicPr>
                  <p:cNvPr id="6579" name="Ink 6578">
                    <a:extLst>
                      <a:ext uri="{FF2B5EF4-FFF2-40B4-BE49-F238E27FC236}">
                        <a16:creationId xmlns:a16="http://schemas.microsoft.com/office/drawing/2014/main" id="{E8FC1A0C-64CD-E94E-8000-6FA0BD479E3D}"/>
                      </a:ext>
                    </a:extLst>
                  </p:cNvPr>
                  <p:cNvPicPr/>
                  <p:nvPr/>
                </p:nvPicPr>
                <p:blipFill>
                  <a:blip r:embed="rId487"/>
                  <a:stretch>
                    <a:fillRect/>
                  </a:stretch>
                </p:blipFill>
                <p:spPr>
                  <a:xfrm>
                    <a:off x="3522497" y="2695234"/>
                    <a:ext cx="42480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8">
                <p14:nvContentPartPr>
                  <p14:cNvPr id="6580" name="Ink 6579">
                    <a:extLst>
                      <a:ext uri="{FF2B5EF4-FFF2-40B4-BE49-F238E27FC236}">
                        <a16:creationId xmlns:a16="http://schemas.microsoft.com/office/drawing/2014/main" id="{47ECFEF4-3CA7-614C-A2BC-05FB872EEE15}"/>
                      </a:ext>
                    </a:extLst>
                  </p14:cNvPr>
                  <p14:cNvContentPartPr/>
                  <p14:nvPr/>
                </p14:nvContentPartPr>
                <p14:xfrm>
                  <a:off x="3513137" y="2712514"/>
                  <a:ext cx="41760" cy="9000"/>
                </p14:xfrm>
              </p:contentPart>
            </mc:Choice>
            <mc:Fallback xmlns="">
              <p:pic>
                <p:nvPicPr>
                  <p:cNvPr id="6580" name="Ink 6579">
                    <a:extLst>
                      <a:ext uri="{FF2B5EF4-FFF2-40B4-BE49-F238E27FC236}">
                        <a16:creationId xmlns:a16="http://schemas.microsoft.com/office/drawing/2014/main" id="{47ECFEF4-3CA7-614C-A2BC-05FB872EEE15}"/>
                      </a:ext>
                    </a:extLst>
                  </p:cNvPr>
                  <p:cNvPicPr/>
                  <p:nvPr/>
                </p:nvPicPr>
                <p:blipFill>
                  <a:blip r:embed="rId489"/>
                  <a:stretch>
                    <a:fillRect/>
                  </a:stretch>
                </p:blipFill>
                <p:spPr>
                  <a:xfrm>
                    <a:off x="3497657" y="2697394"/>
                    <a:ext cx="7236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0">
                <p14:nvContentPartPr>
                  <p14:cNvPr id="6581" name="Ink 6580">
                    <a:extLst>
                      <a:ext uri="{FF2B5EF4-FFF2-40B4-BE49-F238E27FC236}">
                        <a16:creationId xmlns:a16="http://schemas.microsoft.com/office/drawing/2014/main" id="{671D0812-031D-FF46-A576-BA6D349CF009}"/>
                      </a:ext>
                    </a:extLst>
                  </p14:cNvPr>
                  <p14:cNvContentPartPr/>
                  <p14:nvPr/>
                </p14:nvContentPartPr>
                <p14:xfrm>
                  <a:off x="3668297" y="2714674"/>
                  <a:ext cx="38160" cy="20520"/>
                </p14:xfrm>
              </p:contentPart>
            </mc:Choice>
            <mc:Fallback xmlns="">
              <p:pic>
                <p:nvPicPr>
                  <p:cNvPr id="6581" name="Ink 6580">
                    <a:extLst>
                      <a:ext uri="{FF2B5EF4-FFF2-40B4-BE49-F238E27FC236}">
                        <a16:creationId xmlns:a16="http://schemas.microsoft.com/office/drawing/2014/main" id="{671D0812-031D-FF46-A576-BA6D349CF009}"/>
                      </a:ext>
                    </a:extLst>
                  </p:cNvPr>
                  <p:cNvPicPr/>
                  <p:nvPr/>
                </p:nvPicPr>
                <p:blipFill>
                  <a:blip r:embed="rId491"/>
                  <a:stretch>
                    <a:fillRect/>
                  </a:stretch>
                </p:blipFill>
                <p:spPr>
                  <a:xfrm>
                    <a:off x="3653177" y="2699554"/>
                    <a:ext cx="68400" cy="5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2">
                <p14:nvContentPartPr>
                  <p14:cNvPr id="6582" name="Ink 6581">
                    <a:extLst>
                      <a:ext uri="{FF2B5EF4-FFF2-40B4-BE49-F238E27FC236}">
                        <a16:creationId xmlns:a16="http://schemas.microsoft.com/office/drawing/2014/main" id="{B3F87ADB-4250-BD49-9CB6-3A9BC8DC920C}"/>
                      </a:ext>
                    </a:extLst>
                  </p14:cNvPr>
                  <p14:cNvContentPartPr/>
                  <p14:nvPr/>
                </p14:nvContentPartPr>
                <p14:xfrm>
                  <a:off x="3841817" y="2702434"/>
                  <a:ext cx="74520" cy="8280"/>
                </p14:xfrm>
              </p:contentPart>
            </mc:Choice>
            <mc:Fallback xmlns="">
              <p:pic>
                <p:nvPicPr>
                  <p:cNvPr id="6582" name="Ink 6581">
                    <a:extLst>
                      <a:ext uri="{FF2B5EF4-FFF2-40B4-BE49-F238E27FC236}">
                        <a16:creationId xmlns:a16="http://schemas.microsoft.com/office/drawing/2014/main" id="{B3F87ADB-4250-BD49-9CB6-3A9BC8DC920C}"/>
                      </a:ext>
                    </a:extLst>
                  </p:cNvPr>
                  <p:cNvPicPr/>
                  <p:nvPr/>
                </p:nvPicPr>
                <p:blipFill>
                  <a:blip r:embed="rId493"/>
                  <a:stretch>
                    <a:fillRect/>
                  </a:stretch>
                </p:blipFill>
                <p:spPr>
                  <a:xfrm>
                    <a:off x="3826337" y="2686954"/>
                    <a:ext cx="10476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4">
                <p14:nvContentPartPr>
                  <p14:cNvPr id="6584" name="Ink 6583">
                    <a:extLst>
                      <a:ext uri="{FF2B5EF4-FFF2-40B4-BE49-F238E27FC236}">
                        <a16:creationId xmlns:a16="http://schemas.microsoft.com/office/drawing/2014/main" id="{B32B7A6D-47BA-1740-B52F-7FF2DDEC9ABD}"/>
                      </a:ext>
                    </a:extLst>
                  </p14:cNvPr>
                  <p14:cNvContentPartPr/>
                  <p14:nvPr/>
                </p14:nvContentPartPr>
                <p14:xfrm>
                  <a:off x="3581177" y="2494714"/>
                  <a:ext cx="281160" cy="470160"/>
                </p14:xfrm>
              </p:contentPart>
            </mc:Choice>
            <mc:Fallback xmlns="">
              <p:pic>
                <p:nvPicPr>
                  <p:cNvPr id="6584" name="Ink 6583">
                    <a:extLst>
                      <a:ext uri="{FF2B5EF4-FFF2-40B4-BE49-F238E27FC236}">
                        <a16:creationId xmlns:a16="http://schemas.microsoft.com/office/drawing/2014/main" id="{B32B7A6D-47BA-1740-B52F-7FF2DDEC9ABD}"/>
                      </a:ext>
                    </a:extLst>
                  </p:cNvPr>
                  <p:cNvPicPr/>
                  <p:nvPr/>
                </p:nvPicPr>
                <p:blipFill>
                  <a:blip r:embed="rId495"/>
                  <a:stretch>
                    <a:fillRect/>
                  </a:stretch>
                </p:blipFill>
                <p:spPr>
                  <a:xfrm>
                    <a:off x="3566057" y="2479594"/>
                    <a:ext cx="311760" cy="50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6">
                <p14:nvContentPartPr>
                  <p14:cNvPr id="6586" name="Ink 6585">
                    <a:extLst>
                      <a:ext uri="{FF2B5EF4-FFF2-40B4-BE49-F238E27FC236}">
                        <a16:creationId xmlns:a16="http://schemas.microsoft.com/office/drawing/2014/main" id="{C33ED993-33E8-2B49-A939-2C77F7EEE685}"/>
                      </a:ext>
                    </a:extLst>
                  </p14:cNvPr>
                  <p14:cNvContentPartPr/>
                  <p14:nvPr/>
                </p14:nvContentPartPr>
                <p14:xfrm>
                  <a:off x="3924617" y="2971714"/>
                  <a:ext cx="120960" cy="105480"/>
                </p14:xfrm>
              </p:contentPart>
            </mc:Choice>
            <mc:Fallback xmlns="">
              <p:pic>
                <p:nvPicPr>
                  <p:cNvPr id="6586" name="Ink 6585">
                    <a:extLst>
                      <a:ext uri="{FF2B5EF4-FFF2-40B4-BE49-F238E27FC236}">
                        <a16:creationId xmlns:a16="http://schemas.microsoft.com/office/drawing/2014/main" id="{C33ED993-33E8-2B49-A939-2C77F7EEE685}"/>
                      </a:ext>
                    </a:extLst>
                  </p:cNvPr>
                  <p:cNvPicPr/>
                  <p:nvPr/>
                </p:nvPicPr>
                <p:blipFill>
                  <a:blip r:embed="rId497"/>
                  <a:stretch>
                    <a:fillRect/>
                  </a:stretch>
                </p:blipFill>
                <p:spPr>
                  <a:xfrm>
                    <a:off x="3909137" y="2956234"/>
                    <a:ext cx="151200" cy="13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8">
                <p14:nvContentPartPr>
                  <p14:cNvPr id="6587" name="Ink 6586">
                    <a:extLst>
                      <a:ext uri="{FF2B5EF4-FFF2-40B4-BE49-F238E27FC236}">
                        <a16:creationId xmlns:a16="http://schemas.microsoft.com/office/drawing/2014/main" id="{958B0559-45C3-4E48-9CDD-3FADD5549AA9}"/>
                      </a:ext>
                    </a:extLst>
                  </p14:cNvPr>
                  <p14:cNvContentPartPr/>
                  <p14:nvPr/>
                </p14:nvContentPartPr>
                <p14:xfrm>
                  <a:off x="3898337" y="2868754"/>
                  <a:ext cx="132480" cy="371520"/>
                </p14:xfrm>
              </p:contentPart>
            </mc:Choice>
            <mc:Fallback xmlns="">
              <p:pic>
                <p:nvPicPr>
                  <p:cNvPr id="6587" name="Ink 6586">
                    <a:extLst>
                      <a:ext uri="{FF2B5EF4-FFF2-40B4-BE49-F238E27FC236}">
                        <a16:creationId xmlns:a16="http://schemas.microsoft.com/office/drawing/2014/main" id="{958B0559-45C3-4E48-9CDD-3FADD5549AA9}"/>
                      </a:ext>
                    </a:extLst>
                  </p:cNvPr>
                  <p:cNvPicPr/>
                  <p:nvPr/>
                </p:nvPicPr>
                <p:blipFill>
                  <a:blip r:embed="rId499"/>
                  <a:stretch>
                    <a:fillRect/>
                  </a:stretch>
                </p:blipFill>
                <p:spPr>
                  <a:xfrm>
                    <a:off x="3883217" y="2853634"/>
                    <a:ext cx="163080" cy="402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90" name="Group 6589">
              <a:extLst>
                <a:ext uri="{FF2B5EF4-FFF2-40B4-BE49-F238E27FC236}">
                  <a16:creationId xmlns:a16="http://schemas.microsoft.com/office/drawing/2014/main" id="{DAD224D8-7790-6B45-AF20-83EB87DB80EC}"/>
                </a:ext>
              </a:extLst>
            </p:cNvPr>
            <p:cNvGrpSpPr/>
            <p:nvPr/>
          </p:nvGrpSpPr>
          <p:grpSpPr>
            <a:xfrm>
              <a:off x="5406189" y="3189326"/>
              <a:ext cx="135360" cy="379080"/>
              <a:chOff x="5613017" y="3167554"/>
              <a:chExt cx="135360" cy="37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0">
                <p14:nvContentPartPr>
                  <p14:cNvPr id="6575" name="Ink 6574">
                    <a:extLst>
                      <a:ext uri="{FF2B5EF4-FFF2-40B4-BE49-F238E27FC236}">
                        <a16:creationId xmlns:a16="http://schemas.microsoft.com/office/drawing/2014/main" id="{A3BC251E-C9E7-FC41-BB30-D0D751E0069F}"/>
                      </a:ext>
                    </a:extLst>
                  </p14:cNvPr>
                  <p14:cNvContentPartPr/>
                  <p14:nvPr/>
                </p14:nvContentPartPr>
                <p14:xfrm>
                  <a:off x="5660537" y="3276274"/>
                  <a:ext cx="11160" cy="9720"/>
                </p14:xfrm>
              </p:contentPart>
            </mc:Choice>
            <mc:Fallback xmlns="">
              <p:pic>
                <p:nvPicPr>
                  <p:cNvPr id="6575" name="Ink 6574">
                    <a:extLst>
                      <a:ext uri="{FF2B5EF4-FFF2-40B4-BE49-F238E27FC236}">
                        <a16:creationId xmlns:a16="http://schemas.microsoft.com/office/drawing/2014/main" id="{A3BC251E-C9E7-FC41-BB30-D0D751E0069F}"/>
                      </a:ext>
                    </a:extLst>
                  </p:cNvPr>
                  <p:cNvPicPr/>
                  <p:nvPr/>
                </p:nvPicPr>
                <p:blipFill>
                  <a:blip r:embed="rId487"/>
                  <a:stretch>
                    <a:fillRect/>
                  </a:stretch>
                </p:blipFill>
                <p:spPr>
                  <a:xfrm>
                    <a:off x="5645057" y="3261154"/>
                    <a:ext cx="4176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1">
                <p14:nvContentPartPr>
                  <p14:cNvPr id="6576" name="Ink 6575">
                    <a:extLst>
                      <a:ext uri="{FF2B5EF4-FFF2-40B4-BE49-F238E27FC236}">
                        <a16:creationId xmlns:a16="http://schemas.microsoft.com/office/drawing/2014/main" id="{EE08E770-44C6-8940-B5BE-3D1F0F3481A1}"/>
                      </a:ext>
                    </a:extLst>
                  </p14:cNvPr>
                  <p14:cNvContentPartPr/>
                  <p14:nvPr/>
                </p14:nvContentPartPr>
                <p14:xfrm>
                  <a:off x="5613017" y="3255394"/>
                  <a:ext cx="135360" cy="117000"/>
                </p14:xfrm>
              </p:contentPart>
            </mc:Choice>
            <mc:Fallback xmlns="">
              <p:pic>
                <p:nvPicPr>
                  <p:cNvPr id="6576" name="Ink 6575">
                    <a:extLst>
                      <a:ext uri="{FF2B5EF4-FFF2-40B4-BE49-F238E27FC236}">
                        <a16:creationId xmlns:a16="http://schemas.microsoft.com/office/drawing/2014/main" id="{EE08E770-44C6-8940-B5BE-3D1F0F3481A1}"/>
                      </a:ext>
                    </a:extLst>
                  </p:cNvPr>
                  <p:cNvPicPr/>
                  <p:nvPr/>
                </p:nvPicPr>
                <p:blipFill>
                  <a:blip r:embed="rId502"/>
                  <a:stretch>
                    <a:fillRect/>
                  </a:stretch>
                </p:blipFill>
                <p:spPr>
                  <a:xfrm>
                    <a:off x="5597897" y="3240274"/>
                    <a:ext cx="165960" cy="14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3">
                <p14:nvContentPartPr>
                  <p14:cNvPr id="6589" name="Ink 6588">
                    <a:extLst>
                      <a:ext uri="{FF2B5EF4-FFF2-40B4-BE49-F238E27FC236}">
                        <a16:creationId xmlns:a16="http://schemas.microsoft.com/office/drawing/2014/main" id="{4A74D1C4-6CB9-6049-A6D4-89A72BE1BB60}"/>
                      </a:ext>
                    </a:extLst>
                  </p14:cNvPr>
                  <p14:cNvContentPartPr/>
                  <p14:nvPr/>
                </p14:nvContentPartPr>
                <p14:xfrm>
                  <a:off x="5629217" y="3167554"/>
                  <a:ext cx="107640" cy="379080"/>
                </p14:xfrm>
              </p:contentPart>
            </mc:Choice>
            <mc:Fallback xmlns="">
              <p:pic>
                <p:nvPicPr>
                  <p:cNvPr id="6589" name="Ink 6588">
                    <a:extLst>
                      <a:ext uri="{FF2B5EF4-FFF2-40B4-BE49-F238E27FC236}">
                        <a16:creationId xmlns:a16="http://schemas.microsoft.com/office/drawing/2014/main" id="{4A74D1C4-6CB9-6049-A6D4-89A72BE1BB60}"/>
                      </a:ext>
                    </a:extLst>
                  </p:cNvPr>
                  <p:cNvPicPr/>
                  <p:nvPr/>
                </p:nvPicPr>
                <p:blipFill>
                  <a:blip r:embed="rId504"/>
                  <a:stretch>
                    <a:fillRect/>
                  </a:stretch>
                </p:blipFill>
                <p:spPr>
                  <a:xfrm>
                    <a:off x="5614097" y="3152434"/>
                    <a:ext cx="138240" cy="409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6591" name="Ink 6590">
                  <a:extLst>
                    <a:ext uri="{FF2B5EF4-FFF2-40B4-BE49-F238E27FC236}">
                      <a16:creationId xmlns:a16="http://schemas.microsoft.com/office/drawing/2014/main" id="{E7D2BC4F-08EE-044E-89B7-5FE4C2C7BC66}"/>
                    </a:ext>
                  </a:extLst>
                </p14:cNvPr>
                <p14:cNvContentPartPr/>
                <p14:nvPr/>
              </p14:nvContentPartPr>
              <p14:xfrm>
                <a:off x="5769429" y="3327206"/>
                <a:ext cx="176760" cy="74520"/>
              </p14:xfrm>
            </p:contentPart>
          </mc:Choice>
          <mc:Fallback xmlns="">
            <p:pic>
              <p:nvPicPr>
                <p:cNvPr id="6591" name="Ink 6590">
                  <a:extLst>
                    <a:ext uri="{FF2B5EF4-FFF2-40B4-BE49-F238E27FC236}">
                      <a16:creationId xmlns:a16="http://schemas.microsoft.com/office/drawing/2014/main" id="{E7D2BC4F-08EE-044E-89B7-5FE4C2C7BC6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753949" y="3312086"/>
                  <a:ext cx="207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6592" name="Ink 6591">
                  <a:extLst>
                    <a:ext uri="{FF2B5EF4-FFF2-40B4-BE49-F238E27FC236}">
                      <a16:creationId xmlns:a16="http://schemas.microsoft.com/office/drawing/2014/main" id="{C49AABDC-0255-DF49-A3E5-D77A7E644959}"/>
                    </a:ext>
                  </a:extLst>
                </p14:cNvPr>
                <p14:cNvContentPartPr/>
                <p14:nvPr/>
              </p14:nvContentPartPr>
              <p14:xfrm>
                <a:off x="6139509" y="3318926"/>
                <a:ext cx="150480" cy="204480"/>
              </p14:xfrm>
            </p:contentPart>
          </mc:Choice>
          <mc:Fallback xmlns="">
            <p:pic>
              <p:nvPicPr>
                <p:cNvPr id="6592" name="Ink 6591">
                  <a:extLst>
                    <a:ext uri="{FF2B5EF4-FFF2-40B4-BE49-F238E27FC236}">
                      <a16:creationId xmlns:a16="http://schemas.microsoft.com/office/drawing/2014/main" id="{C49AABDC-0255-DF49-A3E5-D77A7E64495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124029" y="3303806"/>
                  <a:ext cx="181080" cy="235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602" name="Group 6601">
              <a:extLst>
                <a:ext uri="{FF2B5EF4-FFF2-40B4-BE49-F238E27FC236}">
                  <a16:creationId xmlns:a16="http://schemas.microsoft.com/office/drawing/2014/main" id="{980F145A-D026-ED40-A2F6-3BB4CAFF2404}"/>
                </a:ext>
              </a:extLst>
            </p:cNvPr>
            <p:cNvGrpSpPr/>
            <p:nvPr/>
          </p:nvGrpSpPr>
          <p:grpSpPr>
            <a:xfrm>
              <a:off x="6466749" y="3176366"/>
              <a:ext cx="1189440" cy="387360"/>
              <a:chOff x="6673577" y="3154594"/>
              <a:chExt cx="1189440" cy="38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9">
                <p14:nvContentPartPr>
                  <p14:cNvPr id="6593" name="Ink 6592">
                    <a:extLst>
                      <a:ext uri="{FF2B5EF4-FFF2-40B4-BE49-F238E27FC236}">
                        <a16:creationId xmlns:a16="http://schemas.microsoft.com/office/drawing/2014/main" id="{AB17C1EE-9DFB-BB4D-8DF0-4FA3C8E90153}"/>
                      </a:ext>
                    </a:extLst>
                  </p14:cNvPr>
                  <p14:cNvContentPartPr/>
                  <p14:nvPr/>
                </p14:nvContentPartPr>
                <p14:xfrm>
                  <a:off x="6673577" y="3238114"/>
                  <a:ext cx="199080" cy="303840"/>
                </p14:xfrm>
              </p:contentPart>
            </mc:Choice>
            <mc:Fallback xmlns="">
              <p:pic>
                <p:nvPicPr>
                  <p:cNvPr id="6593" name="Ink 6592">
                    <a:extLst>
                      <a:ext uri="{FF2B5EF4-FFF2-40B4-BE49-F238E27FC236}">
                        <a16:creationId xmlns:a16="http://schemas.microsoft.com/office/drawing/2014/main" id="{AB17C1EE-9DFB-BB4D-8DF0-4FA3C8E90153}"/>
                      </a:ext>
                    </a:extLst>
                  </p:cNvPr>
                  <p:cNvPicPr/>
                  <p:nvPr/>
                </p:nvPicPr>
                <p:blipFill>
                  <a:blip r:embed="rId510"/>
                  <a:stretch>
                    <a:fillRect/>
                  </a:stretch>
                </p:blipFill>
                <p:spPr>
                  <a:xfrm>
                    <a:off x="6658097" y="3222634"/>
                    <a:ext cx="229680" cy="33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1">
                <p14:nvContentPartPr>
                  <p14:cNvPr id="6594" name="Ink 6593">
                    <a:extLst>
                      <a:ext uri="{FF2B5EF4-FFF2-40B4-BE49-F238E27FC236}">
                        <a16:creationId xmlns:a16="http://schemas.microsoft.com/office/drawing/2014/main" id="{CAA94AED-6340-F343-B536-B30ED1C64404}"/>
                      </a:ext>
                    </a:extLst>
                  </p14:cNvPr>
                  <p14:cNvContentPartPr/>
                  <p14:nvPr/>
                </p14:nvContentPartPr>
                <p14:xfrm>
                  <a:off x="6939257" y="3311914"/>
                  <a:ext cx="125280" cy="90360"/>
                </p14:xfrm>
              </p:contentPart>
            </mc:Choice>
            <mc:Fallback xmlns="">
              <p:pic>
                <p:nvPicPr>
                  <p:cNvPr id="6594" name="Ink 6593">
                    <a:extLst>
                      <a:ext uri="{FF2B5EF4-FFF2-40B4-BE49-F238E27FC236}">
                        <a16:creationId xmlns:a16="http://schemas.microsoft.com/office/drawing/2014/main" id="{CAA94AED-6340-F343-B536-B30ED1C64404}"/>
                      </a:ext>
                    </a:extLst>
                  </p:cNvPr>
                  <p:cNvPicPr/>
                  <p:nvPr/>
                </p:nvPicPr>
                <p:blipFill>
                  <a:blip r:embed="rId512"/>
                  <a:stretch>
                    <a:fillRect/>
                  </a:stretch>
                </p:blipFill>
                <p:spPr>
                  <a:xfrm>
                    <a:off x="6923777" y="3296794"/>
                    <a:ext cx="155520" cy="12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3">
                <p14:nvContentPartPr>
                  <p14:cNvPr id="6595" name="Ink 6594">
                    <a:extLst>
                      <a:ext uri="{FF2B5EF4-FFF2-40B4-BE49-F238E27FC236}">
                        <a16:creationId xmlns:a16="http://schemas.microsoft.com/office/drawing/2014/main" id="{67E7E651-B050-094F-816E-F319B9FA3A73}"/>
                      </a:ext>
                    </a:extLst>
                  </p14:cNvPr>
                  <p14:cNvContentPartPr/>
                  <p14:nvPr/>
                </p14:nvContentPartPr>
                <p14:xfrm>
                  <a:off x="7138697" y="3418114"/>
                  <a:ext cx="73800" cy="63360"/>
                </p14:xfrm>
              </p:contentPart>
            </mc:Choice>
            <mc:Fallback xmlns="">
              <p:pic>
                <p:nvPicPr>
                  <p:cNvPr id="6595" name="Ink 6594">
                    <a:extLst>
                      <a:ext uri="{FF2B5EF4-FFF2-40B4-BE49-F238E27FC236}">
                        <a16:creationId xmlns:a16="http://schemas.microsoft.com/office/drawing/2014/main" id="{67E7E651-B050-094F-816E-F319B9FA3A73}"/>
                      </a:ext>
                    </a:extLst>
                  </p:cNvPr>
                  <p:cNvPicPr/>
                  <p:nvPr/>
                </p:nvPicPr>
                <p:blipFill>
                  <a:blip r:embed="rId514"/>
                  <a:stretch>
                    <a:fillRect/>
                  </a:stretch>
                </p:blipFill>
                <p:spPr>
                  <a:xfrm>
                    <a:off x="7123217" y="3402634"/>
                    <a:ext cx="104040" cy="9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5">
                <p14:nvContentPartPr>
                  <p14:cNvPr id="6596" name="Ink 6595">
                    <a:extLst>
                      <a:ext uri="{FF2B5EF4-FFF2-40B4-BE49-F238E27FC236}">
                        <a16:creationId xmlns:a16="http://schemas.microsoft.com/office/drawing/2014/main" id="{4445DD55-A603-904F-99CB-7E20EF07A9B8}"/>
                      </a:ext>
                    </a:extLst>
                  </p14:cNvPr>
                  <p14:cNvContentPartPr/>
                  <p14:nvPr/>
                </p14:nvContentPartPr>
                <p14:xfrm>
                  <a:off x="7334537" y="3264034"/>
                  <a:ext cx="208080" cy="153360"/>
                </p14:xfrm>
              </p:contentPart>
            </mc:Choice>
            <mc:Fallback xmlns="">
              <p:pic>
                <p:nvPicPr>
                  <p:cNvPr id="6596" name="Ink 6595">
                    <a:extLst>
                      <a:ext uri="{FF2B5EF4-FFF2-40B4-BE49-F238E27FC236}">
                        <a16:creationId xmlns:a16="http://schemas.microsoft.com/office/drawing/2014/main" id="{4445DD55-A603-904F-99CB-7E20EF07A9B8}"/>
                      </a:ext>
                    </a:extLst>
                  </p:cNvPr>
                  <p:cNvPicPr/>
                  <p:nvPr/>
                </p:nvPicPr>
                <p:blipFill>
                  <a:blip r:embed="rId516"/>
                  <a:stretch>
                    <a:fillRect/>
                  </a:stretch>
                </p:blipFill>
                <p:spPr>
                  <a:xfrm>
                    <a:off x="7319417" y="3248914"/>
                    <a:ext cx="238320" cy="18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7">
                <p14:nvContentPartPr>
                  <p14:cNvPr id="6597" name="Ink 6596">
                    <a:extLst>
                      <a:ext uri="{FF2B5EF4-FFF2-40B4-BE49-F238E27FC236}">
                        <a16:creationId xmlns:a16="http://schemas.microsoft.com/office/drawing/2014/main" id="{5CA6C81B-60FE-144F-8CF9-7B11A08837BC}"/>
                      </a:ext>
                    </a:extLst>
                  </p14:cNvPr>
                  <p14:cNvContentPartPr/>
                  <p14:nvPr/>
                </p14:nvContentPartPr>
                <p14:xfrm>
                  <a:off x="7580057" y="3284554"/>
                  <a:ext cx="9000" cy="90000"/>
                </p14:xfrm>
              </p:contentPart>
            </mc:Choice>
            <mc:Fallback xmlns="">
              <p:pic>
                <p:nvPicPr>
                  <p:cNvPr id="6597" name="Ink 6596">
                    <a:extLst>
                      <a:ext uri="{FF2B5EF4-FFF2-40B4-BE49-F238E27FC236}">
                        <a16:creationId xmlns:a16="http://schemas.microsoft.com/office/drawing/2014/main" id="{5CA6C81B-60FE-144F-8CF9-7B11A08837BC}"/>
                      </a:ext>
                    </a:extLst>
                  </p:cNvPr>
                  <p:cNvPicPr/>
                  <p:nvPr/>
                </p:nvPicPr>
                <p:blipFill>
                  <a:blip r:embed="rId518"/>
                  <a:stretch>
                    <a:fillRect/>
                  </a:stretch>
                </p:blipFill>
                <p:spPr>
                  <a:xfrm>
                    <a:off x="7564577" y="3269434"/>
                    <a:ext cx="39600" cy="12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9">
                <p14:nvContentPartPr>
                  <p14:cNvPr id="6598" name="Ink 6597">
                    <a:extLst>
                      <a:ext uri="{FF2B5EF4-FFF2-40B4-BE49-F238E27FC236}">
                        <a16:creationId xmlns:a16="http://schemas.microsoft.com/office/drawing/2014/main" id="{AA18B61F-172A-B042-9662-C4B5F9070D93}"/>
                      </a:ext>
                    </a:extLst>
                  </p14:cNvPr>
                  <p14:cNvContentPartPr/>
                  <p14:nvPr/>
                </p14:nvContentPartPr>
                <p14:xfrm>
                  <a:off x="7619657" y="3276274"/>
                  <a:ext cx="43200" cy="83160"/>
                </p14:xfrm>
              </p:contentPart>
            </mc:Choice>
            <mc:Fallback xmlns="">
              <p:pic>
                <p:nvPicPr>
                  <p:cNvPr id="6598" name="Ink 6597">
                    <a:extLst>
                      <a:ext uri="{FF2B5EF4-FFF2-40B4-BE49-F238E27FC236}">
                        <a16:creationId xmlns:a16="http://schemas.microsoft.com/office/drawing/2014/main" id="{AA18B61F-172A-B042-9662-C4B5F9070D93}"/>
                      </a:ext>
                    </a:extLst>
                  </p:cNvPr>
                  <p:cNvPicPr/>
                  <p:nvPr/>
                </p:nvPicPr>
                <p:blipFill>
                  <a:blip r:embed="rId520"/>
                  <a:stretch>
                    <a:fillRect/>
                  </a:stretch>
                </p:blipFill>
                <p:spPr>
                  <a:xfrm>
                    <a:off x="7604537" y="3261154"/>
                    <a:ext cx="7380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1">
                <p14:nvContentPartPr>
                  <p14:cNvPr id="6599" name="Ink 6598">
                    <a:extLst>
                      <a:ext uri="{FF2B5EF4-FFF2-40B4-BE49-F238E27FC236}">
                        <a16:creationId xmlns:a16="http://schemas.microsoft.com/office/drawing/2014/main" id="{E9974928-9328-8142-A4C8-67DC67441D3A}"/>
                      </a:ext>
                    </a:extLst>
                  </p14:cNvPr>
                  <p14:cNvContentPartPr/>
                  <p14:nvPr/>
                </p14:nvContentPartPr>
                <p14:xfrm>
                  <a:off x="7509497" y="3260434"/>
                  <a:ext cx="180000" cy="48960"/>
                </p14:xfrm>
              </p:contentPart>
            </mc:Choice>
            <mc:Fallback xmlns="">
              <p:pic>
                <p:nvPicPr>
                  <p:cNvPr id="6599" name="Ink 6598">
                    <a:extLst>
                      <a:ext uri="{FF2B5EF4-FFF2-40B4-BE49-F238E27FC236}">
                        <a16:creationId xmlns:a16="http://schemas.microsoft.com/office/drawing/2014/main" id="{E9974928-9328-8142-A4C8-67DC67441D3A}"/>
                      </a:ext>
                    </a:extLst>
                  </p:cNvPr>
                  <p:cNvPicPr/>
                  <p:nvPr/>
                </p:nvPicPr>
                <p:blipFill>
                  <a:blip r:embed="rId522"/>
                  <a:stretch>
                    <a:fillRect/>
                  </a:stretch>
                </p:blipFill>
                <p:spPr>
                  <a:xfrm>
                    <a:off x="7494377" y="3245314"/>
                    <a:ext cx="210600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3">
                <p14:nvContentPartPr>
                  <p14:cNvPr id="6601" name="Ink 6600">
                    <a:extLst>
                      <a:ext uri="{FF2B5EF4-FFF2-40B4-BE49-F238E27FC236}">
                        <a16:creationId xmlns:a16="http://schemas.microsoft.com/office/drawing/2014/main" id="{172E436A-884C-2747-882D-0C1D982F7B49}"/>
                      </a:ext>
                    </a:extLst>
                  </p14:cNvPr>
                  <p14:cNvContentPartPr/>
                  <p14:nvPr/>
                </p14:nvContentPartPr>
                <p14:xfrm>
                  <a:off x="7696697" y="3154594"/>
                  <a:ext cx="166320" cy="344520"/>
                </p14:xfrm>
              </p:contentPart>
            </mc:Choice>
            <mc:Fallback xmlns="">
              <p:pic>
                <p:nvPicPr>
                  <p:cNvPr id="6601" name="Ink 6600">
                    <a:extLst>
                      <a:ext uri="{FF2B5EF4-FFF2-40B4-BE49-F238E27FC236}">
                        <a16:creationId xmlns:a16="http://schemas.microsoft.com/office/drawing/2014/main" id="{172E436A-884C-2747-882D-0C1D982F7B49}"/>
                      </a:ext>
                    </a:extLst>
                  </p:cNvPr>
                  <p:cNvPicPr/>
                  <p:nvPr/>
                </p:nvPicPr>
                <p:blipFill>
                  <a:blip r:embed="rId524"/>
                  <a:stretch>
                    <a:fillRect/>
                  </a:stretch>
                </p:blipFill>
                <p:spPr>
                  <a:xfrm>
                    <a:off x="7681577" y="3139114"/>
                    <a:ext cx="196560" cy="3747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6603" name="Ink 6602">
                  <a:extLst>
                    <a:ext uri="{FF2B5EF4-FFF2-40B4-BE49-F238E27FC236}">
                      <a16:creationId xmlns:a16="http://schemas.microsoft.com/office/drawing/2014/main" id="{185213F4-4E5D-B94F-B814-25A98A745C59}"/>
                    </a:ext>
                  </a:extLst>
                </p14:cNvPr>
                <p14:cNvContentPartPr/>
                <p14:nvPr/>
              </p14:nvContentPartPr>
              <p14:xfrm>
                <a:off x="7936304" y="2093588"/>
                <a:ext cx="39600" cy="21240"/>
              </p14:xfrm>
            </p:contentPart>
          </mc:Choice>
          <mc:Fallback xmlns="">
            <p:pic>
              <p:nvPicPr>
                <p:cNvPr id="6603" name="Ink 6602">
                  <a:extLst>
                    <a:ext uri="{FF2B5EF4-FFF2-40B4-BE49-F238E27FC236}">
                      <a16:creationId xmlns:a16="http://schemas.microsoft.com/office/drawing/2014/main" id="{185213F4-4E5D-B94F-B814-25A98A745C5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920824" y="2078108"/>
                  <a:ext cx="70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6604" name="Ink 6603">
                  <a:extLst>
                    <a:ext uri="{FF2B5EF4-FFF2-40B4-BE49-F238E27FC236}">
                      <a16:creationId xmlns:a16="http://schemas.microsoft.com/office/drawing/2014/main" id="{9538A013-D74F-F945-8A1B-B02D75A6FF47}"/>
                    </a:ext>
                  </a:extLst>
                </p14:cNvPr>
                <p14:cNvContentPartPr/>
                <p14:nvPr/>
              </p14:nvContentPartPr>
              <p14:xfrm>
                <a:off x="7955024" y="2210228"/>
                <a:ext cx="41040" cy="28800"/>
              </p14:xfrm>
            </p:contentPart>
          </mc:Choice>
          <mc:Fallback xmlns="">
            <p:pic>
              <p:nvPicPr>
                <p:cNvPr id="6604" name="Ink 6603">
                  <a:extLst>
                    <a:ext uri="{FF2B5EF4-FFF2-40B4-BE49-F238E27FC236}">
                      <a16:creationId xmlns:a16="http://schemas.microsoft.com/office/drawing/2014/main" id="{9538A013-D74F-F945-8A1B-B02D75A6FF4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939904" y="2195108"/>
                  <a:ext cx="71640" cy="5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91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70485A1-8050-864B-B811-B8F2B368C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13" y="2722553"/>
            <a:ext cx="4287125" cy="374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68E5A90-A4CC-2D4A-BB26-5B1FAB35D795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45E1EC2-1B1E-AF4F-A48F-40DD9300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87639"/>
            <a:ext cx="735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exponential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defined by: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472E0D4D-859C-BC4B-92A3-7445D91A140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2" y="1609271"/>
            <a:ext cx="3741737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9CAB0DB7-2610-5E44-A82E-0D5051889E9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865098"/>
            <a:ext cx="1136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06F7CF31-C4F2-344D-B54E-DF6E758A69F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3" y="3777344"/>
            <a:ext cx="1289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3539897-B571-D342-8B86-C0A20A5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1088752"/>
            <a:ext cx="6775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proper decay time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an unstable particle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F8BB1C84-4652-214D-BDCD-22EFD59F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974" y="1696764"/>
            <a:ext cx="2594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</a:t>
            </a:r>
            <a:r>
              <a:rPr lang="el-GR" altLang="en-US" sz="2400" i="1" dirty="0">
                <a:latin typeface="Symbol" pitchFamily="2" charset="2"/>
              </a:rPr>
              <a:t>τ</a:t>
            </a:r>
            <a:r>
              <a:rPr lang="en-US" altLang="en-US" sz="2400" dirty="0"/>
              <a:t> = </a:t>
            </a:r>
            <a:r>
              <a:rPr lang="en-US" altLang="en-US" sz="2400" dirty="0">
                <a:latin typeface="+mn-lt"/>
              </a:rPr>
              <a:t>mean lifetime</a:t>
            </a:r>
            <a:r>
              <a:rPr lang="en-US" altLang="en-US" sz="2400" dirty="0"/>
              <a:t>)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F8070A9-0D3C-B548-AC1E-7024325C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2443711"/>
            <a:ext cx="521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Lack of memory (unique to exponential):</a:t>
            </a:r>
          </a:p>
        </p:txBody>
      </p:sp>
      <p:pic>
        <p:nvPicPr>
          <p:cNvPr id="9" name="Picture 13" descr="txp_fig">
            <a:extLst>
              <a:ext uri="{FF2B5EF4-FFF2-40B4-BE49-F238E27FC236}">
                <a16:creationId xmlns:a16="http://schemas.microsoft.com/office/drawing/2014/main" id="{C72C5154-85D7-8E45-945E-4143187F18C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37" y="1684064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txp_fig">
            <a:extLst>
              <a:ext uri="{FF2B5EF4-FFF2-40B4-BE49-F238E27FC236}">
                <a16:creationId xmlns:a16="http://schemas.microsoft.com/office/drawing/2014/main" id="{5D1BE8CF-7BB9-9249-A665-4404ECF5E0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50" y="2561186"/>
            <a:ext cx="29225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0D9D503-A013-3E4B-99C4-FEADE1462634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F9DFE-C75C-0E40-98AF-9B5AFFF1A9A9}"/>
              </a:ext>
            </a:extLst>
          </p:cNvPr>
          <p:cNvSpPr txBox="1"/>
          <p:nvPr/>
        </p:nvSpPr>
        <p:spPr>
          <a:xfrm>
            <a:off x="482038" y="3168542"/>
            <a:ext cx="83136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Question for discussion: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cosmic ray muon is created 30 km high in the atmosphere, travels to sea level and is stopped in a block of scintillator, giving a start signal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At a time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it decays to an electron giving a stop signal.  What is distribution of the difference between stop and start times, i.e., the pdf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given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0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left\{ \! \!&#13;&#10;\begin{array}{ll}&#13;&#10;\frac{1}{\beta - \alpha} &amp; \alpha \le x \le \beta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5"/>
  <p:tag name="PICTUREFILESIZE" val="3586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6"/>
  <p:tag name="PICTUREFILESIZE" val="71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sigm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6"/>
  <p:tag name="PICTUREFILESIZE" val="81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arphi(x) = \frac{1}{\sqrt{2 \pi}} e^{-x^2/2} \;,&#13;&#10;\quad&#13;&#10;\Phi(x) = \int_{-\infty}^x \varphi(x') \, dx'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29"/>
  <p:tag name="PICTUREFILESIZE" val="380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y] = \sum_{i=1}^n \mu_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6"/>
  <p:tag name="PICTUREFILESIZE" val="156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y = \sum_{i=1}^n x_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5"/>
  <p:tag name="PICTUREFILESIZE" val="113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y] = \sum_{i=1}^n \sigma_i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1"/>
  <p:tag name="PICTUREFILESIZE" val="160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 = (x_1, \ldots, x_n) \; :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99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_i] = \mu_i, \,, \quad \mbox{cov}[x_i, x_j] = V_{ij}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1"/>
  <p:tag name="PICTUREFILESIZE" val="217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, \; \vec{\m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41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^T, \; \vec{\mu}^T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6"/>
  <p:tag name="PICTUREFILESIZE" val="63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{\small \frac{1}{2}} (\alpha + \beta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9"/>
  <p:tag name="PICTUREFILESIZE" val="1529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z;n) = \frac{1}{2^{n/2} \Gamma(n/2) }&#13;&#10;z^{n/2 - 1} e^{-z/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26"/>
  <p:tag name="PICTUREFILESIZE" val="299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z] = n \,, \quad V[z] = 2n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1"/>
  <p:tag name="PICTUREFILESIZE" val="1478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z = \sum_{i=1}^n \frac{ (x_i - \mu_i)^2 }{\sigma_i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195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Gamma, x_0) = \frac{1}{\pi} \frac{\Gamma/2}&#13;&#10;{\Gamma^2/4  + (x-x_0)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4"/>
  <p:tag name="PICTUREFILESIZE" val="293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Delta; \beta) = \frac{1}{\xi} \phi(\lambda)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5"/>
  <p:tag name="PICTUREFILESIZE" val="184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phi(\lambda) = \frac{1}{\pi} \int_0^{\infty}&#13;&#10;\exp ( - u \ln u - \lambda u ) \sin \pi u \, du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8"/>
  <p:tag name="PICTUREFILESIZE" val="3535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lambda = \frac{1}{\xi} \left[&#13;&#10;\Delta - \xi &#13;&#10;\left( \ln \frac{ \xi }{ \epsilon' } &#13;&#10;+ 1 - \gamma_{\rm E}&#13;&#10;\right) \right]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295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xi = \frac{2 \pi N_{\rm A} e^4 z^2 \rho \sum Z }&#13;&#10;{m_{\rm e} c^2 \sum A } \frac{d}{\beta^2}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301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epsilon' = \frac{ I^2 \exp{\beta^2} }{ 2 m_{\rm e} c^2&#13;&#10;\beta^2 \gamma^2 }&#13;&#10;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5"/>
  <p:tag name="PICTUREFILESIZE" val="2255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\Gamma(\alpha+\beta)}{\Gamma(\alpha) \Gamma(\beta)}&#13;&#10;\, x^{\alpha-1} (1-x)^{\beta-1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69"/>
  <p:tag name="PICTUREFILESIZE" val="382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{\small \frac{1}{12}} (\beta - \alpha)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13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frac{\alpha}{\alpha + \beta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1268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alpha \beta}{(\alpha + \beta)^2&#13;&#10;(\alpha + \beta + 1)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2729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1}{\Gamma(\alpha) \beta^{\alpha}} \,&#13;&#10;x^{\alpha-1} \, e^{-x/\beta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2"/>
  <p:tag name="PICTUREFILESIZE" val="2740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alpha \beta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9"/>
  <p:tag name="PICTUREFILESIZE" val="870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alpha \bet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9"/>
  <p:tag name="PICTUREFILESIZE" val="100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nu) = &#13;&#10;\frac{\Gamma \left( \frac{\nu+1}{2} \right) }&#13;&#10;{ \sqrt{\nu \pi} \, \Gamma(\nu/2) }&#13;&#10;\left( 1 + \frac{x^2}{\nu} \right)^{ - \left(&#13;&#10;\frac{\nu+1}{2} \right)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73"/>
  <p:tag name="PICTUREFILESIZE" val="4766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nu}{\nu-2} \quad (\nu &gt; 2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9"/>
  <p:tag name="PICTUREFILESIZE" val="164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0 \quad (\nu &gt; 1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216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$\int_a^b f(x) \, dx \;. 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2"/>
  <p:tag name="PICTUREFILESIZE" val="1095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r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5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xi) = &#13;&#10;\left\{ \! \!&#13;&#10;\begin{array}{ll}&#13;&#10;\frac{1}{\xi} e^{-x/\xi} &amp; x \ge 0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0"/>
  <p:tag name="PICTUREFILESIZE" val="3322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r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"/>
  <p:tag name="PICTUREFILESIZE" val="469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76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29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n_1 &amp; = &amp; (3 \cdot 1) \mbox{mod} 7 = 3 \\*[0.1 cm]&#13;&#10;n_2 &amp; = &amp; (3 \cdot 3) \mbox{mod} 7 = 2 \\*[0.1 cm]&#13;&#10;n_3 &amp; = &amp; (3 \cdot 2) \mbox{mod} 7 = 6 \\*[0.1 cm]&#13;&#10;n_4 &amp; = &amp; (3 \cdot 6) \mbox{mod} 7 = 4 \\*[0.1 cm]&#13;&#10;n_5 &amp; = &amp; (3 \cdot 4) \mbox{mod} 7 = 5 \\*[0.1 cm]&#13;&#10;n_6 &amp; = &amp; (3 \cdot 5) \mbox{mod} 7 = 1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4"/>
  <p:tag name="PICTUREFILESIZE" val="9289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r \le r') = P(x \le x(r')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0"/>
  <p:tag name="PICTUREFILESIZE" val="167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int_{-\infty}^{r'} g(r) \, dr = r' = &#13;&#10;\int_{-\infty}^{x(r')} f(x') \, dx' = F(x(r')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38"/>
  <p:tag name="PICTUREFILESIZE" val="3939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F(x) = r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8"/>
  <p:tag name="PICTUREFILESIZE" val="663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f(x;\xi) = \frac{1}{\xi} e^{-x/\xi} \quad (x \ge 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5"/>
  <p:tag name="PICTUREFILESIZE" val="2208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x(r) = - \xi \ln (1 - r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6"/>
  <p:tag name="PICTUREFILESIZE" val="1306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( \, x(r) = - \xi \ln r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45"/>
  <p:tag name="PICTUREFILESIZE" val="105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x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2"/>
  <p:tag name="PICTUREFILESIZE" val="691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int_0^{x} \frac{1}{\xi} e^{-x'/\xi} \, dx' = r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3"/>
  <p:tag name="PICTUREFILESIZE" val="1715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x = x_{\rm min} + r_1 (x_{\rm max} - x_{\rm min})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1"/>
  <p:tag name="PICTUREFILESIZE" val="1870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= r_2 f_{\rm max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9"/>
  <p:tag name="PICTUREFILESIZE" val="890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) = {\small \frac{3}{8}} (1 + x^2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8"/>
  <p:tag name="PICTUREFILESIZE" val="151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(-1 \le x \le 1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6"/>
  <p:tag name="PICTUREFILESIZE" val="826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 \cos \theta; A_{\rm FB}) \propto&#13;&#10;(1 + {\small \frac{8}{3}} A_{\rm FB} \cos \theta&#13;&#10;+ \cos^2 \theta )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21"/>
  <p:tag name="PICTUREFILESIZE" val="3508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\phi) = \frac{1}{2 \pi} \quad (0 \le \phi \le 2 \pi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0"/>
  <p:tag name="PICTUREFILESIZE" val="215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xi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3"/>
  <p:tag name="PICTUREFILESIZE" val="84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; \tau) = \frac{1}{\tau} e^{-t/\ta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 - t_0 | t \ge t_0) = f(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150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mu, \sigma) = &#13;&#10;\frac{1}{\sqrt{ 2 \pi} \sigma}&#13;&#10;e^{-(x - \mu)^2 / 2 \sigma^2}&#13;&#10;%\exp \left( \frac{ - (x - \mu)^2}{2 \sigma^2} \righ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97"/>
  <p:tag name="PICTUREFILESIZE" val="265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14241</TotalTime>
  <Words>3506</Words>
  <Application>Microsoft Macintosh PowerPoint</Application>
  <PresentationFormat>On-screen Show (4:3)</PresentationFormat>
  <Paragraphs>458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Chi-square (χ2) distribution</vt:lpstr>
      <vt:lpstr>Cauchy (Breit-Wigner) distribution</vt:lpstr>
      <vt:lpstr>Landau distribution</vt:lpstr>
      <vt:lpstr>Landau distribution  (2)</vt:lpstr>
      <vt:lpstr>Beta distribution</vt:lpstr>
      <vt:lpstr>Gamma distribution</vt:lpstr>
      <vt:lpstr>Student's t distribution</vt:lpstr>
      <vt:lpstr>Student's t distribution (2)</vt:lpstr>
      <vt:lpstr>PowerPoint Presentation</vt:lpstr>
      <vt:lpstr>The Monte Carlo method</vt:lpstr>
      <vt:lpstr>Random number generators</vt:lpstr>
      <vt:lpstr>Random number generators  (2)</vt:lpstr>
      <vt:lpstr>Random number generators  (3)</vt:lpstr>
      <vt:lpstr>The transformation method</vt:lpstr>
      <vt:lpstr>Example of the transformation method</vt:lpstr>
      <vt:lpstr>The acceptance-rejection method</vt:lpstr>
      <vt:lpstr>Example with acceptance-rejection method</vt:lpstr>
      <vt:lpstr>Improving efficiency of the  acceptance-rejection method</vt:lpstr>
      <vt:lpstr>Monte Carlo event generators</vt:lpstr>
      <vt:lpstr>A simulated event</vt:lpstr>
      <vt:lpstr>Monte Carlo detector simulation</vt:lpstr>
      <vt:lpstr>Extra slides</vt:lpstr>
      <vt:lpstr>Importance Sampling</vt:lpstr>
      <vt:lpstr>Importance Sampling (2)</vt:lpstr>
      <vt:lpstr>Importance Sampling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245</cp:revision>
  <dcterms:created xsi:type="dcterms:W3CDTF">2020-05-18T17:44:39Z</dcterms:created>
  <dcterms:modified xsi:type="dcterms:W3CDTF">2025-11-08T18:21:55Z</dcterms:modified>
</cp:coreProperties>
</file>