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notesSlides/notesSlide8.xml" ContentType="application/vnd.openxmlformats-officedocument.presentationml.notesSlide+xml"/>
  <Override PartName="/ppt/ink/ink22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2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224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ink/ink225.xml" ContentType="application/inkml+xml"/>
  <Override PartName="/ppt/notesSlides/notesSlide18.xml" ContentType="application/vnd.openxmlformats-officedocument.presentationml.notesSlide+xml"/>
  <Override PartName="/ppt/ink/ink226.xml" ContentType="application/inkml+xml"/>
  <Override PartName="/ppt/notesSlides/notesSlide19.xml" ContentType="application/vnd.openxmlformats-officedocument.presentationml.notesSlide+xml"/>
  <Override PartName="/ppt/ink/ink2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27" r:id="rId2"/>
    <p:sldId id="1265" r:id="rId3"/>
    <p:sldId id="293" r:id="rId4"/>
    <p:sldId id="294" r:id="rId5"/>
    <p:sldId id="295" r:id="rId6"/>
    <p:sldId id="1267" r:id="rId7"/>
    <p:sldId id="1268" r:id="rId8"/>
    <p:sldId id="297" r:id="rId9"/>
    <p:sldId id="296" r:id="rId10"/>
    <p:sldId id="1269" r:id="rId11"/>
    <p:sldId id="298" r:id="rId12"/>
    <p:sldId id="299" r:id="rId13"/>
    <p:sldId id="300" r:id="rId14"/>
    <p:sldId id="301" r:id="rId15"/>
    <p:sldId id="349" r:id="rId16"/>
    <p:sldId id="1271" r:id="rId17"/>
    <p:sldId id="1272" r:id="rId18"/>
    <p:sldId id="1273" r:id="rId19"/>
    <p:sldId id="1274" r:id="rId20"/>
    <p:sldId id="1275" r:id="rId21"/>
    <p:sldId id="443" r:id="rId22"/>
    <p:sldId id="444" r:id="rId23"/>
    <p:sldId id="477" r:id="rId24"/>
    <p:sldId id="1277" r:id="rId25"/>
    <p:sldId id="1278" r:id="rId26"/>
    <p:sldId id="348" r:id="rId27"/>
    <p:sldId id="1283" r:id="rId28"/>
    <p:sldId id="1284" r:id="rId29"/>
    <p:sldId id="1285" r:id="rId30"/>
    <p:sldId id="1286" r:id="rId31"/>
    <p:sldId id="1276" r:id="rId32"/>
    <p:sldId id="351" r:id="rId33"/>
    <p:sldId id="1287" r:id="rId34"/>
    <p:sldId id="352" r:id="rId35"/>
    <p:sldId id="353" r:id="rId36"/>
    <p:sldId id="354" r:id="rId37"/>
    <p:sldId id="359" r:id="rId38"/>
    <p:sldId id="360" r:id="rId39"/>
    <p:sldId id="440" r:id="rId40"/>
    <p:sldId id="355" r:id="rId41"/>
    <p:sldId id="356" r:id="rId42"/>
    <p:sldId id="357" r:id="rId43"/>
    <p:sldId id="1280" r:id="rId44"/>
    <p:sldId id="358" r:id="rId45"/>
    <p:sldId id="1270" r:id="rId46"/>
    <p:sldId id="344" r:id="rId47"/>
    <p:sldId id="345" r:id="rId48"/>
    <p:sldId id="346" r:id="rId4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6"/>
    <p:restoredTop sz="94718"/>
  </p:normalViewPr>
  <p:slideViewPr>
    <p:cSldViewPr snapToGrid="0" snapToObjects="1">
      <p:cViewPr varScale="1">
        <p:scale>
          <a:sx n="117" d="100"/>
          <a:sy n="117" d="100"/>
        </p:scale>
        <p:origin x="16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10/20/24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13.1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21 7229,'7'1'2459,"-2"-3"-1927,-5-1 84,0-2-123,0 3 67,0-1 1848,0 1-2268,0-1 90,0 2-488,-1 0 242,-1 1 16,1 0 0,-4 5 11,-1 15 45,-5 26-588,0 9 537,3-5 29,4-14 55,4-19-83,-2 0 78,2 0 6,-1 0-85,1 2 169,0 0 481,0 2-621,0-1 89,0 2-123,0-1 95,0 2-95,0-1 6,0 1 67,0 1-40,0-1 40,0 1-3341,0 23 3268,0-1-467,0 8 0,1 14 1,0-8 494,-1-16 0,0-1-234,0 14 0,1 8 0,-1-15 273,0-9-169,0 6 102,0-21 1957,0 37-1951,1-33-6,1 19 0,1-23 2845,-1-7-2828,2 4 1317,-2-8-1334,3 9 355,-1-6-355,1 5 45,0 2-28,-1-7-17,3 16 22,-3-14-16,1 6-6,-1-8 34,-1 6-34,2 2 39,1 14-39,-3-13 0,0 5 17,-2-7-6,1-4-11,0 5 33,0-8 7,1 8-29,-1-7 34,-1 7 39,0-8-79,-1 3 68,1 0 67,-1 14-112,0-8-22,0 20-421,0-7 415,0-1-35,0-3 91,0-10-56,0 8 0,0-7 11,0 6-11,0-11 134,0 8 107,-1 9-241,0-6 241,0 4-67,-1-8-57,1-6 327,-2 8-332,2-8 68,-2 13 56,1 3-197,0 1 84,1-6-117,0-14-6,1-1 0,0 0 50,0-1-56,-1 1 12,1 0 0,-1 2 50,0 1 0,0-1-56,1-1 0,-1 0 5,0-1 29,1-1-34,-1 5 61,1 4-89,0-5 180,0 51-147,0-34 34,0 42-284,0-47 295,0-3-50,-1-17 0,1-2 0,-1-6 6,1 4-6,0-3 5,0 2 319,0-1-324,0 5 0,0-3 79,-1 4-79,1 0 17,0-4 33,0 7-50,0-5 0,0 3 0,0-2 6,0 7 50,0-3-12,-1 6-27,1 1 22,-1-5-22,1 10 62,0 2-79,0-9 5,0 6-5,0-19 45,0 2-45,0-2 0,0-1-6,0-1 6,0 2 0,0-2-33,0 1 83,0-1-50,0 1 0,0-2 45,1 1-95,-1-2 50,1 1 0,0-3 72,-1-1 29,0-1 34,4-11-135,1-10 0,0 6 0,-1-3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1.7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6339,'10'13'1147,"-1"-4"-1001,-8-9-62,0 0-78,1 0 850,0 0-548,1 0-105,0 0 122,-1 0-275,1 0 73,-2 0-33,0 0-90,0 0 11,1 0 107,1 0 72,-2 0 129,3 0-89,-2 0-23,1 0 157,0 0-134,-1 0-85,1-2-50,-1 2-44,1-1 83,1 0 219,5 0-308,-2 0-90,9 1 101,-4 0-56,5 0-17,-4 1-22,-5 0 45,-1 2-6,-3-2 11,3 3-11,-2-2-56,3 1 56,-5-1-258,7 3 258,-5-4 0,5 3 11,-5-3 1,4-1-12,-2 1 0,3-1 5,-4 0-44,2 1 73,4 0-34,0 0 5,-1 0-44,-3 0 39,-4 0-6,-2 0 6,2 0-33,-2 0 33,0 0 11,2 1 146,8 1-124,-3-2-33,5 0 0,-9-1-5,1 1-180,0 1-453,-3 0-253,0 2-55,-3 1-511,0-1 1457,-1 2 0,0-4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7.8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17 12051,'-1'12'2739,"-1"-3"-2610,1-9 784,0 0-941,-1 0 28,-2 0 6,-1 0 28,-3 1-68,-1 5-22,-1 1 56,1 3 0,2-3 62,4-2-62,0 1 0,-2 4 0,3-3 0,-1 3 0,2-4 50,1 3 112,0-4 51,3 5 11,9 1-106,2 2-1,13 3 23,-11-6-67,4-1 409,-4-5 33,8-3-353,-4 0 163,3-1 22,-6-3-183,1-3-19,0-1-66,-2-2-40,-6 3 95,-1 0-134,-1-1 84,0 2-73,-2-1 34,0 1 22,-2 0-67,-1-1 34,1-1 22,-2 1-56,0-4 56,-1 1-50,-7-17-34,-2 9 28,-8-11 0,1 15-62,2 4 62,-1 5-50,-5 2-135,1 2 146,-18 2-163,5 3-56,1 0-84,5 2 118,13-5-174,3 0 118,2-2-1170,1 0 425,3 0 1025,-4 5 0,6-3 0,-2 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9.1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11 7643,'10'7'2062,"-2"-2"-1620,-10-7 85,2 1-130,-1-1 499,0-1-621,-1 2 408,0-2-358,-1 1-286,0 1 73,1 0-112,-1 1 45,0 0 45,-1-1 167,0 0 63,1 1 133,-1-2 847,3 1-947,-1 0 968,2 1-1287,0 7 95,0 0 89,2 10-95,1-1 258,1 2-34,3 9-133,1-1-147,-1-2 34,0-6-51,-4-10-50,1-2 0,-2-1 62,2 0-56,-1-3-23,4 1-880,0-2-335,3-1-325,0 0-487,0-3-707,2-3-184,-2-1 2935,1-4 0,-6 6 0,-2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0.4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23 130 7223,'4'5'2336,"0"-1"-1658,-4-4 1181,0 0-1153,2-8-163,0 5 12,0-5-68,-1 7 258,-1 1-549,0 3 112,0 3-61,-2 5 33,0 2 78,-3 3-95,-1-1-16,0 1-102,1-2-94,1-2 128,0 0 39,3-6 51,-1-1-95,1-4-85,1-1-425,0-4-28,0-8-1630,3-6 1742,2-8 191,3 1 16,0 8 90,-2 5 179,-1 6-135,-1 3 186,5 1 274,-1 1-543,5 3 733,23 30-650,-18-20 102,20 21-191,-27-30 39,3-1-56,-7-1-84,0-1-167,-1-1-640,2-5 292,-1-1-118,-1-4 57,-1 1-287,0-2 51,0 0-386,1-2 425,-1 0 482,1-1 129,-1 2 246,-1 0 17,-1 1 224,0 2 336,0 1-28,-1 1 90,1 1 184,-2 1-368,-1 2 127,1-1-150,-1-1 1360,1 1-1842,-1 1 67,0 1-45,-1 2 90,-6 13 1002,-2 5-722,-6 13 17,1 2-297,4-6 195,3-3-240,6-9 0,1-5 0,2-4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1.5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206 107 7279,'-5'-15'1624,"0"3"-1343,5 12 5924,-1 0-5465,8 0-566,-2 0-101,8 0 72,-4 0-44,5 0-101,-4-3 39,3 0-39,-5-3-50,-1-5-57,-2 3-251,-1-4-460,-3 2 112,-2 2 202,-4-2 17,-3 6-17,-16 1 353,4 2-62,-30 1 213,24 3-56,-14 1 56,21 3-6,2-1-50,2 1 56,3 0-11,2 0 11,2 2 17,0 1 95,1 1 78,1 1 141,0 1-141,2 1 90,1-1 39,2 0-134,0 0 185,1-1 717,4 4-555,1-6-84,33 17-426,-17-15-22,59 13 0,-60-18 0,23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2.5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35 6459,'7'5'1674,"-2"-1"302,-3-4-1624,7 8 3822,14 20-3777,5 9-329,0 1 296,-3-3-359,-15-21 417,6 6-287,-8-9 1038,0 0-1084,-4-7 40,-2-3 476,-1-1-605,-1-4-73,0-2-28,0-4-173,0-1 100,-1 0-55,-3-6 173,0-1-39,-1-1-68,3-10 152,1 13-23,5-9 34,1 11 0,5-1 0,2 1-16,0 2 72,0 1-90,-1 2 34,-2 4-1871,-1 1-386,-3 4-3215,0 0 5472,-2 3 0,-1-2 0,-1 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8.1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66 210 8209,'-15'-9'2246,"4"1"-1792,11 8 1658,0 0-1883,-3 0-178,3 0 161,-3 0-200,2 0-12,0 0 0,-1-1 5,0 0-5,0-1 0,-2 1 0,2-2-5,-1 1-1,0-2 0,0 2 1,1-1-85,0 1 85,0-1-18,2-1 23,-1 1-5,1-2 10,0 4 191,0-1-313,-1 2 111,0 4 6,0 1 0,1 3 0,0 1 39,0 0-39,0 3 0,0 0 6,0 0 72,0 0-78,0 0 0,2 0 34,1-1-29,1 2 46,0-1-51,-1 0 0,2 1 39,0 3 45,0-4-6,2 2-38,-2-7 116,2 0-32,1-1-85,0-2 174,3 1-107,-2-2 6,0 1 11,0-2-123,-3 0 224,3-1-168,-2-1 101,1 0-112,0 0 0,-3 0 27,3 0-27,1 0-45,-2 0 0,2-1 73,-3-1-73,5-6 6,-4 0 27,5-4-33,-5 1 0,1 0-28,-3 0 28,3-2-5,-3 2 5,2-2-68,-2 2 18,1-1 44,-1 4 6,-1-1-44,-1 3 44,0 1 0,-2 1 16,0 1-16,0 1-504,-1 1 482,2 6 22,0 0 0,3 4 0,-1-2 34,3 1 16,-1 0-50,2 0 0,-1-1 50,4 3-50,-2-5 0,2 3 84,-2-4-84,0-1 118,0-1 162,1-2-224,-1 0 157,2 0-112,-1 0 22,-1 0 17,-1 0-28,2 0-112,-3-4 40,3 0-40,-4-4 39,0 1-39,-1-2 33,1-4-33,-2 1 0,0-3-140,-2 4 73,-2 1-196,0-1-169,0-2 270,0 2 111,0-1 46,0 4-29,0 0 29,-1 2 5,0-1 0,-1 1 5,1-1-5,0 1 0,1 0 0,0 0-33,0 0 33,0 1 5,0-1-5,0 0 17,0 0 22,0-1-39,0 0 0,3 0 0,1 0 56,6-2 73,-1 3-6,6-4-128,-7 8 5,2-2-51,-5 4 46,2-1 5,-2 1 11,3 0-11,-3 0-51,8 0-229,-2 0-1153,8-3-3452,-2-5 4885,2-5 0,-9 3 0,-2 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9.3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66 8830,'11'2'2051,"-2"0"-1626,-7-5-128,0 2-134,1-1-1,0 2 197,0 0-68,2 0-39,0 0-33,2 0-124,0 3 151,1 2 12,1 5 11,0 2 22,0 1-73,-1 0-27,-1 0 44,1 0-146,0-2 68,0 1-45,0-4-112,-1 2 118,1 0-68,-2-3 23,1 1-73,-4-4 56,0-1-56,-3-2 891,1-1-885,-1-5-6,-2 0 0,0-3-6,-1 1-95,0 0 96,1 0-57,1-1-100,1-1 117,0-1 11,0 0 34,0-1-11,0-1-11,3 0-12,1 0 34,4 1-17,-1 1-22,2 1 39,-2 0 0,4-1-28,-3 3 22,1-1-38,-2 4-7,-1 1-5,0 1 56,-1 1 0,1 1-5,-3 0-85,2 0 33,-1 0-368,-1 0-1188,6 0 207,0-2 1406,9-6 0,-10 3 0,2-2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0.4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8752,'7'7'3030,"-1"-1"-2312,-6-6-113,0 0-303,1-5-179,-1 4-67,1-4-56,-1 5-5,0 0 10,0 4 62,0 1 1,0 5 66,0 1-44,0 1 117,0 3 73,0 1 0,0 2 28,0 3-146,0 0 45,2 2 29,0-1 83,4 0 101,5 9-414,-2-6 145,3 5-95,-3-10 0,-2-2 62,0-2-113,-2-1 23,1-1-28,-1-2 6,0-1 39,-1-2-40,1-3 124,0 2-123,-2-3 16,4 3-22,-4-4 39,3 1-33,-3-2-6,2 2 22,0 1 40,0-1 22,1 0-11,0 0-6,1-2 179,0 0 79,2 0 11,0-2 6,2 0-219,8-1-123,-4 0 6,5-2-57,-7-1-122,0-2-242,-2-1-240,1-1-443,-1 0-4912,3-5 6010,-6 2 0,0 1 0,-6 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1.2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39 112 8276,'-4'-7'605,"1"1"-482,3 6 303,0 0 157,-11 0 27,7 0 68,-8 0-6,9 0 180,2 0 156,0-1-588,1-1-17,0 0-39,0 0 740,0 1-875,0 0-184,2-1-11,3-2-6,4 0-28,4-1 56,5-1 84,1 0-140,4 0 100,-1 0-27,1 0-73,-1 1 185,0-1-179,-3 0 38,0 1-4,3-2-40,-5 2 0,2 0-409,-8 2-1910,1 1 117,-6 2-1998,0 0 4200,-6 0 0,0 0 0,0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2.5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 0 8511,'6'7'1855,"-2"-1"-976,-4-6 841,0 0-1345,-5-3 39,3 2-173,-3-2-135,5 3-195,0 0 212,-2 8 23,0 4 134,0 11 224,1 6-219,1 5 287,0 6-253,0 3-61,0 2-163,3-2 107,5 14-107,-1-19 45,5 8 73,-5-22-174,1-2 84,-2-3-78,0-3-40,-1-2 85,-2-4-79,2-2 146,-3-3-73,0-3-84,-1 0-616,0-2 190,1 0-492,-1-4-466,3-1-72,-2-6-835,0-2-22,0-1 2313,-1 0 0,0 6 0,-1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3.8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39 7067,'-3'-15'1271,"-1"4"-1271,4 11 3360,0 0-2956,6-2-393,-2 0 45,9-1-56,-6 2 17,2 0 39,-3 1 375,8 0-307,-6 0-35,7 0-27,-8 0-6,3 0-56,-3 0 33,3 0-21,-4 0-12,4 0 11,-4 0 50,4 0-21,-4 0 21,0 0-55,0 0 195,2 0-156,0 0 50,1 0 40,1 0-130,1 0 35,6 0-12,8-1-28,-7 0 106,14 0-78,-23 1 17,13 0 117,-11 0-100,9 0-62,-8 0-17,3 0 17,-11 0 17,2 0 50,-2 0-67,1 0 0,1 0 0,-1 0 106,1 0 23,3 0 235,15 0-330,-6 0-34,5 0 0,-13 0 0,-6 0 0,1 0 22,2 0-22,-3 0 0,4 0 11,-4 0 12,2 0-18,1 0 1,1 0 145,7 0-33,-2 0-113,3 0 63,-6 1-63,3-1-5,-3 1 56,3 0-45,-4-1 17,1 0-28,1 0 6,0 0 0,-1 0-6,-2 0-6,0 0 17,-3 0-11,0 0-5,4 0 10,-4 0-5,6 1 6,-2 0-6,-3 1 0,3-1 0,-4-1 17,2 1-17,-1 0 0,1 1-17,-2-1-17,-1 0 34,3 1 0,-3 0 6,2 2-6,-3-2-51,1 2 51,-2-2 0,1 1 12,-1-2 27,2 1-39,-1-1 0,2 1 0,-1-1 0,5 0 0,-2 0 5,3 1 1,-2-2-6,2 2-6,1 0 6,0 1 0,-1 0-5,-3-1 16,2 1-11,-3 0-28,2 0 22,-4 0 6,2 0-16,-2 1 49,3 0-33,-3-1 0,2 0-45,-2-1 45,2 0 40,0-1-7,-1 0-33,7 0 0,-4-1-5,5 1 5,-3-1 0,4 1 22,-3-1-28,3 2 6,-6-2-16,2 1 16,-2 0 0,0 1 28,0-1-28,-3 1-12,2-2-16,-2 1 28,-1-1-50,-2 1 16,0-1-16,-2 0 0,1 1 50,0-1 0,0 1 0,1-1-107,-2 1-139,2 0-152,-2 0-1943,3 1-1625,-2-1 3966,3 0 0,-3-1 0,1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1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1 164 7453,'6'13'1305,"-1"-2"-1137,-5-11 432,0 0-292,7-15-45,-2 8-11,5-11-107,-5 12 186,0 0 178,-1 1 12,1 0-224,-1 1-61,0-1 33,1 3-146,-1-2 73,0 1 11,2-1-101,-1 1 68,3-1-45,-1 1 22,2 0 11,-1 0-111,1 0 50,-1 0 27,2 1-128,-1 0 90,0 0-84,1-3-6,-1 2 61,0-1-61,0-1 17,3 0 17,-3 0-68,2-1 34,-4 3-50,-2 0 44,0 0-162,-1 1-314,2-1 135,-1 0-101,0-1-112,-2 2-1283,2-3 802,-3 1 424,2 0 617,-4 0 0,1 3 0,-1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6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8343,'10'12'1642,"-1"-3"-1077,-9-9 141,0 0-376,0-3-38,0 3 923,0-3-817,0 11 16,0 1-122,0 10 184,0 3-79,1 4 51,1 3-44,2 4-118,1 1 16,-1 2-162,3-2 101,-1-1-6,3-4-145,-2-3 251,9 11-218,-8-16-117,6 7 0,-9-16 72,-1-3-33,-1-1-45,0-2 0,-1-1 0,-1-2 0,1 1 0,-2-2 0,1 0-179,1 0-751,1 1-863,6-2-1842,0 1 3635,5-2 0,-7 0 0,-1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4.8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 39 8018,'-4'-5'1933,"1"2"-1210,3 3 402,0 0-637,-4-2-6,4 1-1,-5-2-139,5 3 358,-1-2-415,1 1 376,0 0-117,-1-1-421,1 1 353,0 0-442,-1 0 235,0 0-258,0 0 56,-1 0-61,1-2 5,0 1 174,-1-1-85,1 1 85,0 1 73,0 0 61,1 0-319,-1 6 112,0 4 207,1 8 388,2 3-360,0 2 39,2 1-162,0 0-168,0-2 151,1-3-139,0-2 66,-1-3 56,0-3-89,-1-1-101,0-3 0,-2 0 34,-1-4 5,0 0-11,1 0-28,-1-1-62,1 1-447,0-2-1077,0 1-1124,2-1-1004,0 0 3714,-1 0 0,-1 0 0,-1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8.6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 9985,'11'2'2627,"-1"0"-1765,-9-5-246,0 1 11,1-1-207,-2 2 1183,1 0-1553,0 1 73,1 0 482,2 0-241,0 0-123,2 2-202,1 2 6,1 2-12,-1 4 18,0 1-34,-2 3-829,-2 14-521,-11 4-2274,-6 8 3607,-12-4 0,10-17 0,2-5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0.3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69 9218,'9'-2'2301,"-1"0"-1612,-8 2 1445,0 0-1703,0-22-128,0 14-174,0-16 156,0 20 1,0 1-101,0 1 1910,0 1-2140,0 8 45,0 5-56,0 13 50,0 4 6,0 6 0,0 3-5,0-1 38,0-1-10,0-3-18,0-3 29,0-3 5,0-2-33,1-3-6,-1-3 123,1-2-123,-1-3 89,0-1-83,0-4 117,0-3-72,0-3 341,0-1-801,0-6-448,0-2-78,0-5-331,0-1-291,0-1 218,1-3-313,1-1 78,2-2-1742,0-1 3316,-1 0 0,-1 9 0,-2 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0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 68 8035,'6'11'1899,"-2"-2"-1305,-4-9 840,0 0-1087,-4-14 174,3 9-241,-4-12-28,5 13 17,0 0-146,-1-1 112,1 1-39,0-1 0,0 1 224,0 0-72,0 1-18,0 2 57,0-1-157,0 1 16,0-1 68,0 1 55,0-1 96,0-1-219,0 1 29,0 0 414,0 1-695,2 0 6,4 5 0,4 2 45,3 6-56,2 3 11,0 1 0,0 2 22,-2 0-16,0 0-6,-3-2 0,-1-1 5,-2-4 6,-2-3-11,-2-2 6,0-3-6,-2 0-1008,0-1 11,-1-1-280,1 0-750,1 0 2027,4-1 0,-3 0 0,1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6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121 1 8422,'2'14'1916,"0"-3"-1496,-2-11 2011,0 0-2123,0 7-112,0 2 0,-2 8 5,-3 2-128,-4 4 84,-1 1-45,-1 2 67,0-1 79,0-2-214,0-2 80,1-3 66,-2 4-56,2-8-122,-2 6 100,7-13-101,0-1 79,5-4 145,0-2-846,0-5-537,0-1-229,0-6-494,0-4-17,5 1 1888,0-4 0,0 10 0,-2 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2.5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11 7923,'15'7'1513,"-4"-3"-1015,-11-4 482,0 0-632,10-9 44,-7 6-101,7-7-129,-9 10 427,0 0-124,0 0-68,2 0-139,0 0 173,1 0-11,-1 0-78,1 0-34,0 0-84,1 0-5,1 0-29,0 0-78,1 0 84,1 0-90,1 0-38,2 1 55,0 3-112,0 4 521,7 12-190,-2-1 492,15 18-548,-11-12 56,7 8-157,-7-9 11,-3 1-62,0 0-128,-2 2 128,-1-1-83,-3 0 16,-1-2 62,1 5-45,-5-10-34,2 3-50,-4-13 134,-1 0-128,0-2 44,-1-2 12,1 0-28,-2-2 5,1 0-28,-2-2 185,1-1-196,-1 2 28,0-1-22,0 3 38,0-2 18,0 1-12,0 0-44,0 1-6,0 0 11,0 0-5,0-1-1,0 2 40,0-3-51,0 0 6,0 0 23,0-1-1686,0 1-2287,-5-2-2793,-1 1 6743,-6-3 0,6 2 0,1-2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4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130 0 8584,'8'11'2129,"-3"-3"-1093,-5-8-380,-6 0-208,3 0-264,-4 0-38,5 0 84,-1 0-68,-1 2 0,-1 2-16,-3 5-73,0 2 565,-10 19-369,6-8-140,-6 15 162,9-13-33,0 2-196,1 4 117,1 0-117,1 2 27,2 0 113,0-3 55,3 11-128,1-11 190,0 20-179,0-22 73,0 7 17,3-13-90,1-2 33,5 0-16,0-3-123,3 0 106,1-2-90,0-1 23,-1-3 39,0-1-50,3-1-62,-4-2-594,4-1-341,-6-2-802,2 1-1556,1-3-2728,1 1 6021,0-2 0,-6 0 0,-2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0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71 9649,'5'8'2800,"-1"-2"-2133,-4-6 1971,0 0-2229,1-28-180,0 19-89,1-22 163,0 26-113,-1 0 219,0 3-51,0-1-537,-1 2 179,1 7 95,0 6-50,1 10 146,1 8 21,0 5-4,0 5 49,1 3-78,0 0 57,-1 1-45,0-4 50,1 10-185,-1-15-45,0 7 28,-3-19-5,1-2-34,-1-5 33,1-4-33,-1-3 101,0-4-101,1-2 112,-1-2-952,2-1-785,-2-5 141,1-2-790,-1-5-790,0-5-380,0 2 3444,0-3 0,0 9 0,0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5.4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104 120 7207,'8'-10'1187,"-2"-1"-678,-5 0-66,0-1-151,-1 4-124,0 1-168,0 2-28,0 4 72,0 0-44,-3 1 0,-1 0 6,-1 0 0,0 0 55,0 0-55,1 0-12,-2 0-257,-6-2-443,-8-10 706,-5-4 0,7 2 0,5 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4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89 7834,'11'1'2190,"-3"0"-1608,-8-1-72,1-2-163,1 1-44,-1-1 1523,0 2-1395,0-1-84,0 1 6,2-1 117,0 0-184,1 0 11,2-1 90,0-1-225,3 1 107,-1-1-79,2 0 51,1-1 101,0 0-197,1 0-49,-1 0-40,1-1-51,-2 1-5,-1 0 0,-2 1 0,-1 2-28,-2-1 34,2 1-6,-2-1 129,6-3-135,-3-1-106,4-2 112,-7 5-325,0 0-61,-4 3-5350,0 0 4476,2 0-527,0-1 1787,2-1 0,-2 1 0,-1-1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6.8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9010,'2'2'2324,"0"0"359,-2-2-2683,-2 2 152,2 4-12,-2 4 274,2 7 0,0 3-78,2 4 57,0 2-113,2 1 106,2 26-257,-3-20 84,3 16-79,-4-27 124,1-3-124,-2-1-5,1-4 106,-1 0-106,1-3 73,-1-1-40,0-1-151,0-2 146,-1-1-151,1-1 27,-1-1 40,1-1-34,-1 1-27,0-2-7,1 1 107,-1-1-112,1 1 11,-1-1 119,1 1-119,-1-1 56,2 2-67,-2 0 112,1 0-50,1 1 67,-1 1 16,0-1-139,-1 1 50,1-1-56,0-1 45,-1-2-45,1 1 1506,-1-3-1506,0 2-45,1-1 51,0 0-6,1 2 0,0-2 67,-1 2-106,0-2 39,-1 0-28,0 0 39,0 1 73,1-1-3029,0-1 1,0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7.8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 28 8741,'-3'-15'2297,"1"2"-1569,2 13 3898,0 0-4474,2 0-147,-1 0 51,1 0 135,-1 0-191,0 0 0,1 0 84,0 0 22,0 2 107,0 1 50,0 2-61,2 3 162,-2 1-124,1 1 1,-1 3 152,0-1-186,-2 2 6,1-2-39,-1-1-169,0-3 113,0-1-118,0-3 101,0 0-96,0-2 169,1-2-174,0 1-67,1-1-1250,3-1-3281,0-4 4598,3-4 0,-3 2 0,-2 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9.8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7179,'4'11'2184,"0"-2"-1579,-4-9 526,0 0-504,0-2-246,0 0 118,0 0 184,0 1 1328,0 0-1568,0-1-23,0 0-185,0 0 28,0 1 392,0-1 1161,0 1-1839,2 0-10,3 0 33,3 1 0,4 2-12,1 2 29,2 1-17,1 1 0,0 2 11,0 0-39,-1 2 28,0 1 0,-2-1 0,1 1 6,-3-1-12,1 1 6,-1 1 0,0 0 0,-2 0 0,1 1 0,-1 1 12,0 0 21,-2 0-61,1 1 28,-1 0 0,-1 0 17,0 1-17,0 0 0,-1 2 45,0 0 11,0 0-45,-1-1-11,1 0 0,-1-2 73,-1 0-40,3 2 35,-3-3-24,1 1-44,-2-4 0,0 0 0,0 0 51,0 1-51,-1 0 0,0 0 11,0-1 28,1 7-39,-1-7 0,0 5 11,-1-9-11,0 1 40,0-1 21,0 1-94,0-1 33,0 1 0,0-1 0,0 5 0,0-3 5,0 3 62,0-2-67,0-2 0,-1 0 6,-1 7-6,-1-5 28,0 4 17,2-7-51,-2 1 1,3-4-46,-3 2 85,2-3-34,0 0 0,0 1 39,0-2-45,1 0 6,0 0 0,-1 0 28,1 0-28,-2-1 118,2 1-9949,-1-2 9790,1-3 1,0 2 0,0-4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0.2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146 0 6518,'-1'5'1153,"0"-2"-27,1-3-845,-2 0-69,1 0-83,-2 0 0,1 0-90,0 2 68,0-1-74,1 3 29,-1-1-51,2 0-11,-2 0 179,1 2-128,0-1 55,-1 1-22,1 0 17,-2 1-101,1 1-6,-1-1 6,1-1-5,0-1 5,0 0-6,0 0-22,0 0 28,0 0 0,1-1 22,-1 3-22,-1-2 0,1 3 0,0-2 56,-1 0-56,0 0 0,1 0-44,1-2 38,0 2 6,1-3 0,-2 2 0,2-2 0,-1 0 6,0 1 27,1-1-66,-1 1 33,0 0-34,0-1 56,-1 3 23,1-1-45,-1 2-33,-1-1 33,0 1-40,-1-2 40,2 1-5,-1-1 5,1 1-6,1 0-72,-1-1 78,2 1-73,-1 0-73,0-1 79,0 1-78,0-1 66,-1-1-5,2 1-17,-1-1 90,1 0-28,0 1 39,0-2-84,0 1 22,0-1-167,0-1-18,0 1 185,0-1 6,-1 1 11,0 1-11,-1-1 51,0 2-113,-1-2 112,1 2 40,-3 2-34,3-1-50,-2 2 50,1-2 0,0 2-6,0-2 6,-1 0 0,2-1 39,-1-1-39,2 0-39,0-2 45,1 1 44,0-1-352,0 0 302,0-5 0,0 3 0,0-3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1.8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81 17 7195,'-8'-9'1199,"2"1"-746,6 8 1827,0 0-2285,-1 5 55,0-1 45,-1 3-61,0-1-29,0 0 130,0 0-135,-1 2 0,1-1-51,-1 0 79,-1 0-28,2-1 0,-1 0-56,2-2 23,-1 5 44,0-3-11,-1 4 0,2-3 0,0-3 0,0-2 0,1 0 0,-1-1 0,0 1 0,1-1 6,-1 1-6,1 0 0,0 0-6,0 0 6,0-1-11,0 0 5,-1 1 1,1 1 5,-2-1 0,2 0 0,-2 0 0,2 0 0,-1-1 5,0 1 6,1-2-5,-1 2 11,1-1-23,-1 1 1,1 0-7,-2 1 12,1 0 6,-1 0 0,0 1-6,0-2 0,1 2 89,0-3-89,0 2-5,1-3 133,-1 2-122,0-1 89,0 0-930,0 0 1,0-1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7:50.6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45 8976,'1'4'1972,"0"-2"-1233,-3-9-162,1 3-196,-1-7 56,0 5-235,2 1 106,-2 0 33,1 1-184,-1 1 6,1 0-63,0 2 57,0 0-179,0 1 11,-1 1-1,2 4 12,0 1 0,0 5 0,0 1-16,0 1 16,0 3 0,0 1 5,0 3 6,0 12-11,0 5-16,0 2 21,0-2-5,0-11 45,1 10-51,2-8-10,2 17 4,-1-19 12,1 9 0,0-9 0,-1 1 23,1-1-23,-1 0 0,0 0 5,0-2-10,-1 1 10,1-3-5,-1 1 79,0-1-68,0 1 17,-1-1-28,0 0 6,0 0 10,-1 0-16,1 9 0,-2-8 45,1 5-56,-1-8 11,1 8 28,-1-4-22,2 6-6,-1-7 22,1 0 12,1 2-34,0 1 0,1-1 0,1 9 5,-1-10-5,0 6 84,-1-10-78,-1-2 55,0-1-61,0 0 0,0-2 56,-1 0-56,1-2 56,0 1 12,1 0-63,0 0 107,-1 2 11,0 9 6,0-4-129,-1 8 84,0-8 18,-1 1-63,0-2-6,0 1-33,0-1 6,0 0 184,-1 1-190,0 1 107,-2 10-102,0-7 29,1 8 22,0-8 11,-1 8-61,-1-10-6,0 14 0,1-17 5,-1 7-5,1-6 45,-6 20-56,4-15 11,-6 15-39,6-20 33,-4 12 6,3-7-5,-3 8 5,4-9 0,0 0 0,1-2 5,2-1 18,0 0-18,2 0-5,0 0 39,0 1-5,0-1-34,0 10 0,0-7 45,0 20-40,0-15 141,0 13-146,0-8 101,0-1-68,0 1 74,0-1 122,0-2-173,0-2-22,0-2 112,0-3-107,1-2 62,2 7-90,0-8 50,1 7-61,0-10 56,-2 1 56,1-2-106,-1 0 33,-1-1-33,2 6 67,-2-5 27,2 5 12,-2-4-61,1-2 16,-1 3-67,1-2 6,0 1-1,0-1 40,0 0 11,0-3-56,0 2 50,1 3-55,-1-4 5,1 4 0,-1-8 5,-1 2 1,1-2-6,-1 1 22,1 0 29,0 1-40,0 1-11,0 6 45,0-2-40,0 5 57,-1-3-45,1 0 39,-2 0-28,1-1-28,-1-1 5,0-1 40,1 2 22,0 17-67,0-13 12,0 15 44,-1-17-6,0-1 0,0 0-10,0-1-40,0-1 0,0 1 51,0-1-40,0 0-11,0-1 0,0 1 67,0 2-5,0 1-51,0 3-11,0-1 34,0-1-29,0-4 1,0-2 83,0 4-55,0-6-34,0 12 6,0-9 22,0 4-28,0-4 0,0-1 67,0 2-22,1 0-6,0 1-39,1-2 11,0 0 6,2 6-17,0-6 56,1 6-23,-1-8 18,0 0-51,0 1 5,1-1 46,0 2-1,0-2-44,1 1 134,1 6-135,-2-6-5,2 3 6,-3-7-56,-1-1 55,1 0-5,-2 0 17,2 0 22,-2 1-39,2-1 0,-2 1 11,2 0 45,-1 6-44,0-4 21,0 3 18,-2-6-57,1 0 6,-2 0 0,2 0 28,-2-1-22,1-2-6,-1 0 22,1-1-28,-1-3 6,1 0 0,-1-4 28,0 0-963,2 0-2745,-1-15-3400,3-4 7080,-2-17 0,-1 15 0,-1 3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7:56.7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1 228 7738,'12'6'964,"-2"-2"-836,-10-4 2483,0 0-2382,1 2-27,0-2-146,1 2 123,-1-1-100,0-1-79,1 2 202,1-1-152,-1 1 62,3 0-5,-1 0-107,1 0 39,1 0-6,-1 0-33,2 0 140,0 0-84,1 0 23,0 0 83,1 0-156,0 0 78,2 0-51,1-1-27,1 1 218,0-2-123,0 2-6,1-2-45,5 2-27,-2-2 139,5 1 34,-3-1 95,13 0-111,-7 0-119,9 0-55,-10 0 55,6 0-61,-9-1 62,9-1-62,-15 0 11,2-1-11,-4 1 258,2 0-213,1-2-12,2 1 113,2-2-141,1 0-5,0 1 0,-1 0 6,1-1-6,-5 4 0,0-2 0,-6 3 90,-1 0-90,4 0 196,22-1-157,-7 0 17,17-2 79,-15 0-57,15-2-78,-11 1 45,9-1-45,-14 2 39,-4 1-39,-1 1 17,-4 1 17,-1 0-34,-2 0 0,-1 0 22,8 0-16,-7 0 38,5 0-27,-8 0 17,6 0-34,-4 0 56,14 2-51,-10 0 130,21 5-135,-15 0 73,11 2-73,-12-1 5,0-2 34,-1 2-5,-1-2 28,-2 0 55,-1-1-117,-2-1 0,-3-1-5,-1 0 5,-4-1-12,0-1 24,-2 1 21,0-1 18,0 1-46,1-2 1,4 1-6,-2 0 45,4 0-40,-4 0-5,7 0 0,-2 1 0,4-1 0,-3 0 0,1 1 11,-1 0-5,1-1-6,-2 0 34,7 1-34,-6-1 0,12 0 5,-13 0 1,7 0-6,-8 0 0,1 0 5,-2 1 51,7 0-56,-7-1 101,8 1-101,-10-2 6,9 1-12,-8-1 6,5 0 0,-5 0 39,2 0 12,0 1-51,2-1 5,-1 2 1,0-2 162,0 1-90,10-1 62,-6 0-89,9 0-40,-9 0-11,1 0 0,0-1 28,1 0-28,1 0 0,1-1 34,0 1 16,11-4-50,-8 2 34,16-3-34,-20 2 5,6 0 12,-12 2 39,6 2-56,-5 0 0,5 0 6,-7 0 27,10 0 34,-7-1-22,7-1-34,-9 0-11,-2-1-22,-1-1 16,-3 2 6,0-1 0,2 0 17,-2 2-28,2-2 11,-3 2 0,0-1-6,1-1 6,4 1 0,2-2-5,2 1 44,3-1-45,-1 0 6,3 0-50,9-2 56,-7 2-6,17-1 11,-19 3-17,7 1 6,-12 0 0,0 1 0,7-3 0,-7 2 95,6-2-95,-9 1 96,4-2-96,-6 2-34,5-2 34,-7 2 0,9 1 56,-4 0-6,16 0 6,-11 1 96,9-2-152,-9 0 72,21-4-77,-16 2 10,16-1-5,-21 3 73,1 0-28,0 2-45,-1 0 0,-1 0 34,0 0 50,-1 0-68,8 0 57,-6 0-62,4 0-11,-8 0 35,6 0 4,-4 0-39,13 0 17,-14 0-12,5 2-5,-9 1 0,1 0 12,-2-1-24,1 0 12,-3 0 0,0 0 0,-1 0 34,2 1-34,-1-1-28,3 2 22,-1-2 6,0 2 0,2-1 23,18 4-23,-11-2 11,12 3 17,-16-4-28,7 2-6,-5-2 62,4 2-56,-7-2 0,4 1-50,-6-1 56,3 0-6,-8-1 28,-1-1 22,-1 0-56,-1-1 6,0 1 0,-1-2-5,0 1 5,4-1 0,-1 0 33,4 0-38,-2 0 5,2 0 0,0 0-6,3 0 6,0 0 0,2 0 62,1 0 16,3 0-95,0 0 17,2 0 0,-1 0 0,0 0 34,-1-1-17,1 0 100,18-2-117,-15 2 0,14-2-39,-22 3 78,-2-2-27,-2 1-12,-2 0 22,-1 0-28,-2 1 6,3-1 0,-1 1-16,4-2 49,2 1-33,3-1 0,2-1 39,-1 0-89,2 0 50,-3-1 11,9 0 34,-8 1-45,4-2 0,-11 3-45,2-1 45,-8 2 6,2 0 39,-7 1-45,2 0 0,1 0 5,1 0 51,4 0-56,2 0 6,3-2 55,2 1-27,3-3-34,1 1 0,2-1-17,12-2 17,-8 2 0,7 1-11,-11 2 78,0 1-67,0 0 0,0 0 0,-1 0 11,13 0 85,-11 0 16,10 0-73,-13 0-22,9 0-17,-7 0 0,4 0 33,-9 0 1,-1 0 22,2 0 5,1 0-55,0 0 0,10 0 10,-9 0-16,9 0 0,-12 0 51,8 0-51,-10 0-17,11 0 11,-16 0 12,4 0 67,-6 0-51,2 0 45,2-1-67,8 1 45,-3-2-34,7 1-11,-5 0 6,3-1 11,1 2 33,15-1-50,-10 1 0,11 0-17,-16 0 62,10 0-39,-10 0-6,6 0 67,-10 0-61,7-2-6,-6 1 39,6-2-39,-10 1 50,8 0-28,-7 0-22,8 2 0,-10 0 0,2 0 51,0 0-51,-1 0 17,1 0 123,10 0-140,-5 0 0,10 0 33,-9 0 6,11 0-39,-9-1 0,9 0-16,-11-1 16,0 0 0,1 0 5,0 0 51,-1 0-56,-1 0 0,1 2-5,12 0 5,-9 0 0,11-1 33,-13 0 34,16-1-67,-10 0-5,12 0-1,-12 0 6,1 2 0,-1-1 0,0 1 34,-2 0-73,12-1 39,-10 1 5,11-1-5,-11 1 6,18 0 5,-12 0-11,36 0 0,-28 0 11,15 0-11,-18 0 0,1 0 0,0 0 84,-1 0-89,0 0 5,-2 0-17,-1 0-17,-3 0 40,-3 0-6,-3 0 33,-3-1 40,-3 0-73,2-2 0,-8 2 11,8-2-11,-13 3 23,3-1 44,-6 1-67,3 0-6,-5 0-22,6 0 28,-10 0 28,4-1 28,-3 1-22,3-1-34,4 0 11,2 1 28,5-2-27,2 1-12,2-1 0,1 0 56,1 0-45,1 0-11,1 0 0,-1 1 28,0-1-23,0 2 1,1-2 33,9 1-61,-7 0 22,6-1 0,-10 2 45,14-2 16,-7 2-61,12-1 45,-11 1-79,1 0 34,0 0 0,3 0 0,-2 0 73,17 0-73,-12 0 6,23 1-1,-31-1-5,9 2 107,-18-2-51,0 2-45,-1-2 39,9 3-33,-10-2-11,4 1-6,-10 0 113,-3-1-57,0 1-28,6 0-23,-4 0 1,6 0-6,-5 0 0,0 0 33,1 1 18,8 0-51,-7 0-51,12-2 57,-14-1-6,4 0 17,-9 0 50,-2 0-73,-1 0 6,-1 0 0,-1 0-39,0 0 39,1 0 0,-2 0 56,3 0 23,-1 0-79,4 0 0,0 0 0,3 0-34,1 0 40,0 0-1,5-1 74,-7 0-79,5-1 0,-7 0-79,9-1 85,-4 2-6,9-2 33,-4 3 35,1-2-68,2 1 0,0-2-12,0 1-21,10-3 33,-9 2 84,16-2-90,-19 2 6,6 0-5,-12 2-91,-1 0 147,0 1-51,5 0 78,-4-1-111,13 1 33,-13-2-28,7 2 72,-7-2-44,2 2 0,0-1 51,1 0-57,-1 1 6,0-2 0,1 1 101,9-1-62,-6 1-39,7 0 34,-8 1-40,-1-1 6,1 1 0,-2-1 6,2 0 44,-1 1-50,1-1 6,6 0-12,-6 0 6,5 0 0,-8-1 51,-2 2-7,0-2-44,-2 2 0,0-1 0,-3 0-22,1 1 28,3-2 44,-5 2-11,3-1-39,-6 1 0,-2 0 6,-1 0-57,-2 0 85,-1 0 84,-1 0-270,0-1-32,-1-1-343,1-1-666,-4-2-2358,-13-8-5840,-7 0 9391,-14-9 0,17 11 0,2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16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19 6456,'-13'-10'829,"1"2"-516,10 8 141,-2 0-96,3 0 270,0 0-976,5 0-1533,-1 0 1881,2 0 0,-2 0 0,-2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31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7 226 8886,'11'10'1709,"-2"-2"-925,-9-8-22,1-6-325,-1 3 28,1-5-140,-1 5-56,0 0 167,1 1-184,-1-2 40,1 2-85,-1-1-134,0 1 33,0 0-84,0 1-55,-1-1 33,-1 2-67,0-1 33,0 0-61,0 1 89,1-2-11,-1 1-184,0-1 83,0 0 62,0 0 28,0 1 28,0-1-112,0 1 56,2-1-84,-1-1 23,-1 1 111,0-2-84,1 2 85,0 0 302,1 1-258,0-1 67,0 0 90,2-2-33,2-1 44,3 0-129,4-2 62,-1 0 79,2 1-158,-2 1 192,4 1-175,-4 1 113,0 0-91,-4 3 63,1 0 72,-2-1-112,2 1 196,1-2 219,7 0-303,-2 1 185,13-2-213,-9 3-201,5-1 224,-6 1 61,0 0-286,0 0 170,3 0-119,-5 0 101,1 0-152,-6 0 247,4 0-123,-3 0 106,4 0-229,-3 0 33,-1 0-39,0 0 67,-1 0-100,-1 0 33,3 0 28,-3 0 22,7 0 56,-4 0-100,4 0 100,-2 0-106,8 0 34,-5 0-28,12 0-6,-12 0 16,2 0-60,-9 0 44,-1 0 0,-4 0 0,1 0 61,-2 0-50,2 0-11,0 0 12,9 0-7,-1 0 29,8 0 39,-1 0-29,3 0 52,3 0-96,3 0 50,3 0 51,0 0-101,2 0 33,1 0 34,-1 0-11,-1 0-44,0 0-12,-1 0 5,-2 0 29,-3 0-34,-3 0 84,5 0-34,-10 0-50,3 0 0,-9 0 62,2 0-62,-4 0 0,2 0 67,-4 0 0,3 0-50,0 0-17,3 0 11,2 0 17,10 0-28,-5 0 62,10 0-1,-7 0-16,18 1-39,-9 0 78,14 1-79,-12 1 23,-2-1 68,0 1-57,-3-1 62,-2-1-101,-5 0 33,-2-1 46,2 0-79,-8 0 0,4 0 106,-8 0-162,0 0 56,1 0 0,0 0-6,2 0 6,1 0 0,1 0 73,11 0-73,-7 0 0,7-1 28,-10 0-73,0-1 90,-2 1-45,-3 0 0,-2 0 39,-3 1-78,-2-1 39,-1 1 0,-2 0 67,1 0-67,-2 0-16,2-1-35,-1 1 51,1-1 0,0 0 11,1 1 29,0-2-40,2 2 0,-1-2 11,2 1-56,0-1 45,2 0 0,3 0 45,2 0-6,2 0-45,2-1 6,2 1-39,10-2 39,-7 2 0,7-1-11,-12 1 79,-1 1-74,-2-1 6,-2 2-23,-2-1-27,-2 1 50,6-1 33,-5 1 30,14-3-63,-8 2-23,16-3 29,-11 1-6,9 0 22,-10 0 29,-1 1-51,-2 0 0,-2 1-6,-1 0-55,-1 1 72,0 0 22,4 0 40,-5 0-67,2 0-6,-6 0 0,-2-1-34,1 1 40,-1-1-6,1 1 33,0-1 35,0 1-74,0-1 6,2 0 17,18-1-17,-8-1 17,15 0 61,-13-1-112,0 2 34,-1-1 0,-1 1-44,-3 0 49,-1 1-5,-2 0 0,0 1 67,-2 0-106,0 0 39,-1 0 0,0 0-33,1 0 83,1 0-50,0 0 22,10 0-55,-5 0 33,9 0 0,-6 0 33,13 0-21,-7 0-12,9-1 72,-10 1-139,-3-2 67,-2 1 0,-2 0-33,-4 0 111,-2 1-78,-4 0-22,0 0-29,-2 0 51,-1 0 0,-3 0 11,0 0 45,0 0-56,0 0 0,0 0-16,2 0 10,0 0 12,4 0 10,-1 0-16,3 0 0,-3 0-5,0 0 5,0 0-39,0 0 39,0 0 0,-1 0 22,0 0 45,-1 0-67,-2 0-45,0 0 12,0 0 38,0 0 63,0 0 16,2 0-51,-2 0-33,2 0 0,-2 0 0,2 0 6,-2 0-6,0 0 33,0 1 23,0-1-56,0 1-16,0 0-24,-1-1 40,-1 1 17,0-1-9382,-1 0 3478,0-5 5887,-2-2 0,1 1 0,-1-1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7.6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 7914,'7'1'2688,"-2"0"-1868,-5-1 1605,0 0-1995,0-2-183,0 1 2850,0-1-3053,6 2-44,0 0 0,9 0 21,14 0-94,-10 0 79,8 0 33,-20 0-78,-2 2 39,0-1-28,3 7 28,-2-6 5,3 5 63,-4-6-74,0 2 6,0-1 11,4 0 23,-2 0-62,15 5-34,-10-1 68,10 7 39,-13-5-51,0 2 6,-4-5-39,1 3 44,-2-2-5,1 0 6,0 1-12,-2-2 6,1 1-5,-1-1 5,-1-2 0,0 1 11,2 0-11,-1 0 0,1 0 11,-1 0-5,0 2-6,0-1 11,1 1-33,-2-1 22,1 1 5,-1 0 1,1-1-6,-1-1 0,-1 0 17,1 0-17,0 1 0,0-1 0,0 1-17,0-2 56,1 2-39,-1-1 0,1 0 6,-1-1-12,0 0 12,0-1-6,0 1 128,0-2-116,0 1 27,-1 0 11,1-1-39,0 0 202,0 0-95,1 1 335,7 2-357,-5-2-85,11 5-11,-10-4 0,5 2 40,-6-3-46,2 2 12,-2-2 22,0-1 45,0 1-1,3-1-94,1 0-12,1 1 68,-3 0-34,-2-1 0,-4 0-6,1-1-33,0 0 39,2 1 34,1 0 67,4 0-85,-1 1 85,7-1-95,-7 0-6,4 0 22,-5-1 29,0 0-51,-1 0 5,0 0-16,-4 0 45,2 0 44,-2 0-78,0 0 6,-1 0 50,1 0-56,-1 0 84,1 0-45,-1 0 101,2 0-45,0 0-78,0 0-874,-1 0-2022,-1 0 0,-1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46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1 190 7918,'0'12'1703,"0"-2"-1014,0-10 95,0 0-415,0-11 102,0 8-163,0-10-17,0 11 85,0 0 3040,0 1-3343,4 0 17,3 1-40,7-2-11,1 2 28,5-1-55,0 0-12,4 1 201,1-2-44,2 1 61,-1-1-44,2 0-168,-1 0 173,0 0-129,0 0 1,0 0 33,15-1-28,-10 1 61,12 0 23,-12 0 151,20 0-201,-11-2 134,14 0-218,-15 0 151,-1 0-106,2-1-18,0 1 85,1-1-107,20 1 62,-15 2 16,28-1-61,-32 3 12,11-2 77,-15 2-117,-1-1 0,0 1 56,0 0-5,-1 0-51,-1-1 0,1 1 5,-1-1-5,-1 0 51,-1-1-51,0 0 50,-4-2-50,0 1 0,-3 0 0,-1 0 28,-2 1-39,1 1 11,0 0-39,16 1 106,-10-1-67,13 0 17,-11-1 22,2-2 45,4 1-28,40-7-51,-26 6-5,29-2 0,-39 5 0,34 1 0,-28 0 17,26 0 45,-37 0-62,-1 0 0,3 0 0,2-1-6,2 1 45,2-2-27,25-1 77,-16-1-94,17 0 5,-23-1-62,-2 1 62,-1 1 0,-2 0 0,-2 2 56,17 0-56,-14 0 0,13 0-6,-19 0-10,19 0 16,-15 0 0,15 0 67,-20 0-118,19-1 51,-13 0-5,15 0 55,-18 0 1,41 0-85,-29 1 34,32-1 0,-38 2-17,2 0 68,0 0-51,3 0 5,24 0 6,-15 0-17,-9 0 1,1 0-45,11 0 100,19 0-89,-25 0 39,-1 0-28,0 0 22,-1 0 6,-1 0 0,-2 0-28,-1 1 62,-2 1-34,1 2 6,41 7-6,-34-4 0,32 4 11,-46-6 39,16 1-50,-15 0-11,11 2-39,-20-2 50,12 4 5,-11-2 51,9 4-56,-11-5 0,0 1 6,3-1-40,3 0 40,1 0-1,22 2 57,-15-1-68,16 2 6,-22-2-67,14 6 67,-12-2 0,9 3 0,-16-3 6,17 5-6,-13-3 33,13 4-105,-16-6 100,32 12 39,-25-8-106,24 8 39,-34-10 0,-2-2-12,-1 2 18,-2-1-6,9 8 56,-12-6-62,16 12-10,-21-11-68,7 4 145,-10-6-61,0 0 0,0 1 23,0-2-57,0 1 34,1-1 0,0 0 67,8 6-67,-7-5-22,14 10 11,-18-11 11,5 5 0,-9-6 11,5 5-11,-4-2 0,4 2-6,-7-4 1,8 6 5,-7-6 0,7 7 50,-8-7-39,1 0-11,-1 0 73,-1-1-67,1-1-1,-2-1-5,1 0 179,3 2-151,-3-3-22,4 5 16,-5-6-22,0 3 0,-2-2 118,-1-1-51,2 2 11,0-1-78,1 0 51,0 0 150,0 0-195,0-1 28,1 1 78,0 0-107,-1 0-5,1 0 0,-1 1 6,0 1-45,1 0 44,5 9 29,-3-4 44,3 6-78,-3-6-28,5 9-45,-3-7 79,3 6-6,-6-8 95,9 16-95,-9-10-22,7 13-34,-10-15 61,0-1-5,0-1 0,-1 0 84,1-1-89,-2-1 5,1 0-17,-1-2-50,1 1 123,-1-2-56,1 1 0,-1-2 45,0 2-45,1-1 0,-2 1 67,6 4-67,-4-5 50,4 3 40,-4-6 95,3 4-185,-2-4 33,6 8 1,-7-9-34,3 5 0,-4-5 50,0 1-100,0-2 50,-1 2 0,2 0-17,0 0 62,1 3-45,1-2 5,1 3 57,2-1-107,-1 1 45,2 1 67,3 3-16,-4-3-51,6 6 56,-8-9 34,9 8-39,-9-8-35,7 4 68,-8-5-84,5 4 34,-3-4-68,1 4 40,-3-5-6,-1-1 73,2 2-23,0-1-50,0 1 11,6 4 17,-4-5-22,5 5-6,-7-7 168,6 6-162,-3-4 5,10 9-6,-9-9 1,4 2-6,-6-4 67,-1 0 23,0 0-90,7 5 0,-3-4-45,5 5 51,-4-6-6,-1 1 123,0 0-6,7 3-117,-5-3-5,5 2-62,-9-4 123,5 3-23,-5-1 18,6 0-51,-6-3 50,8 4-56,-5-3 62,6 3-56,-8-5 28,-1 0 45,-2-1-123,4 2 50,-4-2-67,2 2 134,-4-1-67,0-1 11,0 1 45,1-1-56,1 1 0,1-1-11,1 2 11,2-1 5,9 4 12,-4-2 90,7 2-124,-6-2-6,19 7 29,-17-6-6,14 5 0,-21-8 67,1 1-117,-1-1 50,1 1 0,1-1 0,-1 1 73,1-1-73,10 2 78,-8-1-95,8 0 17,-9-1 0,0-1 23,0 0 21,6 2-44,-7-1 0,5 0-84,-8-1 96,1 1-12,1 0 56,1 0 11,0-1-67,7 3 0,-7-2-34,7 1 40,-8-2-6,-1-1 61,1 1-21,-2-2-40,1 2 0,0-2 0,-1 2-34,1-1 45,0 1-11,-1 0 23,1 0 61,10 2-84,-6-1 0,9 1-45,-8 0 50,-1-2-5,0 1 34,-2 0 16,0-1-55,-1 0 5,0-1-17,-2 0-17,4 0 34,-6 1 12,2-2 55,-6 1-101,2-1 34,-2 1-45,5 1 45,-6-1 6,3 2 78,-3-2-118,-1 0 34,2 1 0,0-1-50,1 1 84,2 0-34,0 0 78,8 1-128,-8-2 50,7 2 0,-8-3-34,0 2 73,3-1-39,-2 1 0,3 0 67,-2 0-106,1-1 39,-2 1 0,0-1 23,11 4-23,-9-2 33,9 0-83,-14-2 50,0-1 0,-3 0-17,-2 0 62,-1-1-45,0 1 0,0-1 22,1 1-72,1 1 50,6 1 5,-3 0 29,5 0-34,-4 0 0,0-1 0,2 1-22,-2-1 22,1 0 0,3 2 50,-4-2-50,2 1 0,-5-1-50,3 0 50,0 0 0,2 0 33,0 0-27,8 1-6,-3-1 11,14 3-5,-12-3-6,6 1 67,-8-2 0,2 0-67,0 0 0,0 0 0,1-1-17,0 1 51,-1-1 11,8 1 27,-8-1-77,6 0 5,-11-1-6,7 0 12,-6 0-6,5 0 17,-7 0 50,1 0-73,0 0 6,-1 0-17,-2 0-11,2 0 28,-5 0 28,2 0 45,-6 0-78,-1 0 5,1 0-17,0 0-34,1 0 51,2 0 0,2 0 12,1 0 77,2 0-106,7 0 12,-5 0-62,5 0 72,-8 0-5,-1 0 17,0 0 73,1 0-130,1 0 40,2 0 0,1 1 23,8 2-23,-6-1 78,12 3-123,-11-3 45,4 1 0,-6-1 12,1 0 27,0-1-22,2 1-17,-2-1 61,0 1-38,-3 0-23,6-1 0,-7 0 61,7 0-61,-9 0 6,1-1-34,-5 0 28,2 0-6,-1 1 68,4 1-68,-3 0 6,6 0-17,-2 0 17,3 0 0,-4 0 17,0-1 56,-2 0-79,-1 1 6,-2-1-84,2 1 84,-1 0 6,5 2 78,-4-1-90,4 0 6,-4 0-16,2-1-35,1 0 57,8 2 27,-4-2 18,10 5-51,-10-5-28,2 4-23,-6-4 63,0 2-12,0-1 5,1 1 62,-1-1-72,0 1 5,-2-2-51,2 2 51,-5-3 0,3 2 12,-5-3 44,2 2-56,1-2 0,1 2-12,3-1-38,0 1 56,3 0 5,8 1 56,-5-1-78,3 0 11,-8 0 0,-4-2-56,-2 1 61,-3-1-5,-1 0 0,-1 0 84,-1 0-134,1 0 50,-1 0-34,1 0 90,1 0-56,0 0 0,0 0 51,1 0-124,-1 0 62,2 0 11,-1 0 45,3 0-45,0 0 33,8 0-83,-4 0 50,6 0 0,-4 1 22,7-1-22,-6 2 0,4-2 6,-7 1-40,1-1 34,-2 0 0,2 0 62,-3 0-62,1 0 0,1 0-11,2 1-45,1 0 56,9 1 22,-5 0 28,11-1-50,-11 0-16,2-1-24,-6 0 40,-3 0 0,1 0 73,3 0-78,-4 0-18,8 1-22,-9 0 51,10-1 16,-7 0 23,3 0-56,-4 0 11,0 0-34,0 0-5,-1 1 39,-1 0 0,0 0 11,1 0 62,-1 0-78,2 0 5,-1-1-17,1 1-39,0 0 61,6 0 12,-4 0 17,11-1-34,-10 0-34,9 0 34,-11 0 6,7 0 61,-10 1-101,3 0 34,-6 0 0,0 0-50,-3 0 56,1-1-6,-3 0 0,2 0 61,0 1-66,4 0 5,1-1-68,2 0 74,-1 0 11,3 0 44,-3 1-72,8 0 6,-8-1-74,5 0 124,-4 1-45,5 0 50,-2-1-111,4 1 61,-4 0 0,1 1-6,1 0 45,1 0-39,1-1 0,0 0 34,1 0-90,7-1 56,-6 1 56,14-1-56,-17 0 0,6 0 0,-10 0-50,2 0 50,-6 0 84,0 0-84,-6 0 0,-2 0-45,0 0 45,0 0-6,1 0 62,1 0-56,-1 0 0,2 0-22,-1 0-29,1 0 51,6 0 17,-3 0 34,6 0-57,-4 0 0,4 0-55,-4 0 66,2 0-5,-4 0 84,2 0-89,-2 0-12,5 0-50,-4 0 72,0 0-5,-1 0 0,-1 0 84,2 0-95,0 0 11,1 0-5,-1 0-57,2 0 73,2 0-11,-2 0 73,1 0-79,-3-1-22,4 1-28,-3-2 90,5 1-34,-6 0 50,2-1-83,-4 2-29,2-1 73,-3 1-11,2 0 0,-6 0 51,1 0-51,-1 0 0,1-1-67,2 0 100,0 1-33,4 0 0,1 0 67,2 0-117,1 0 50,0 0-50,8 0 89,-7 0-39,7 0 0,-8 0 0,4 0 0,-5 0-39,6 0 106,-8 0-67,1 0 0,-3 0 5,0 0-61,1 0 56,2 0 0,1 0-5,-1 0 61,2 0-56,1 0 5,-3 0-55,0 0 50,-5 0 11,7 0-11,-4 0 0,5 0 6,-6 0-23,6 0 17,-1 0 6,5 0 55,-3 0-66,1 0 5,-1 0 0,0 0-62,-1 0 68,-1 0-6,-2 0 11,-2 0 45,-1 0-62,0 0-16,-2 0-40,0 0 96,-2 0-34,-1 0 0,-1 0 0,1 0 0,-1 0-67,2 0 78,0 0-11,1 0 5,1 0 91,0 0-141,1 0 45,-1 0 0,0 0-51,0 0 63,-1 0-12,1 0 0,-1 0 84,0 0-129,0 1 45,0 0 0,0-1-34,-1 1 51,-1-1 61,0 1 146,-1-1-134,0 0-124,0 0 34,2 0 0,-1 0-2648,-1 0-2394,0-5-2883,-2-6 7925,-2-10 0,1 7 0,-1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1.9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215 69 11486,'10'-1'3607,"-2"0"-2683,-8-11-274,0 6 50,0-10-23,0 8-145,0 2-44,0 2-247,-1-1-101,-2 2 34,0 0-174,-4 1 0,0 1 0,-4 0-17,-3 1-22,-2 0 39,-3 1 0,-1 4 5,1 1 7,1 5-24,1 1 12,2 1-56,0 0 51,2 2 5,0 0-28,4 1 22,2 0-106,3 8 107,2-6-7,2 8 1,7-7 73,22 22-29,-6-16-33,16 16 0,-18-20-112,8 9 118,-9-5-6,10 16 28,-14-17-62,1 9 18,-8-10-74,-3 13 90,-3-8 0,-4 8-67,-6-11-146,-11 6-157,1-10-330,-6 2 61,9-13-7348,-1-9 7987,8-8 0,0 1 0,7-2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2.4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65 9582,'-12'-9'3181,"2"2"-2251,10 7-281,0 0-240,0-3-95,0 3 3287,0-3-2951,3 3-129,5 0-342,5-2 101,9-1-140,4-2-95,3-2 11,0 1-11,0 0-51,-5 1 6,-3 3-22,-4-1-12,-3 3 34,-3-1 0,-1 0-526,0 1-331,-4-1-835,0 1-520,0 0-3199,0 0 5411,4 0 0,-5 0 0,1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3.3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1 9184,'10'13'3187,"-2"-2"-2319,-8-11 2358,0 0-2666,-1-8 79,1 6-259,-1-6-150,1 8-303,0 0 62,-3 0-90,-1 4 101,-4 3 0,0 6 0,-1 4 0,-3 5 0,1 3 45,-2 3 33,-3 16-10,6-9 83,-2 10-146,9-14 96,1-3-101,2 0 34,0-2 27,3-1-55,2-3-6,5-2 123,4-2-123,5-3-308,3-4-862,4 0-247,3-3-656,9 1 2073,11 1 0,-21-5 0,1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3.9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25 12847,'0'-8'1977,"0"1"-1322,0 5-100,0 1 559,0-1-660,0 1 11,0-1-185,2 1-23,2 0-150,4 1-107,3 0 230,4 0-112,3 0-29,4 2 96,3 3-118,2 3-44,15 9 44,-11-4-112,22 8 45,-26-8 0,6 0 6,-16-4-12,-2-2-251,-4-1-461,-1-2-452,-4-1 167,0-2-95,-3 0-649,0-1-1961,-1-1 3708,0-2 0,-1 1 0,0-2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4.3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225 33 8248,'-7'-16'3266,"1"4"-2235,6 12 2105,0 0-3063,-1-2-67,-1 2-6,-2-2 67,-2 2 78,-2 2 152,-1 4-118,-2 3 118,1 3 78,-2 2-55,1 2 21,-3 3 118,-1 3-251,-2 3 116,-2 0-26,-4 10-158,7-11-106,-5 11-382,15-23-1036,0 2-206,8-13-2998,7 0 4588,4-6 0,-3 4 0,-2-3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5.2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25 8175,'-7'-7'2521,"2"2"-1653,5 5-72,0 0-12,-6-5-459,5 3 11,-4-2 156,5 3 1111,0 1-1396,-3 3-84,1 5 219,-2 8 22,1 7 179,-1 7 230,2 4-236,0 7-178,2 3 33,0 2-252,0 0 213,0-2-213,1-5-5,2-4-7,2-5-77,-2-3 33,2-3-84,-2-4 0,0-3 5,0-5-5,-1-2 0,0-4-5,0-2-186,0-2-324,1-1-718,1-1-671,3 0-1568,6 0-2169,1-4 5641,4-2 0,-8 0 0,-2 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5.8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9408,'4'5'2386,"0"0"-1551,-4-5 1214,0 0-1511,0-15 101,0 12-314,0-12-129,0 15 207,0 0-297,0 8 353,0 4-44,0 11 218,0 4-168,0 4-213,1 5 163,0 3-1,2 17-184,0-15-146,3 20-84,-2-32 61,3 4-27,-3-16-34,2-2 0,-3-6-342,1-3-123,-3-5-2145,0-1 420,-1-5-504,0-5-382,0-4 3076,-3-3 0,3 8 0,-3 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6.2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1 195 8774,'12'11'4443,"-2"-2"-3816,-10-9 823,0 0-878,36-23-152,-21 16-207,29-18 263,-28 21-135,-1 1-16,1-1-78,-2 2-158,0-2 219,0 1-117,-2 0-29,7-3-162,-7 3 6,6-4-57,-9 4-402,3-3-292,-6 3 140,3-2-168,-2 0-79,1-1-312,0-2-102,-2-1 95,0-2-162,-3 0 308,-1-3 1025,-1-3 0,-1 6 0,0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6.5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8102,'7'7'4751,"-2"-2"-3665,-5-5-498,-3 2 62,3 6-28,-3 4-23,3 9-196,0 4 196,0 2-123,0 3-78,0 1 156,0 3 198,0 15-422,0-12-246,0 21-84,0-29 0,0 6-6,0-17-3651,7 2-880,-1-7 4537,7-1 0,-7-8 0,-2-3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0.3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374 47 8634,'-4'-4'2353,"1"1"-1843,3 3-79,0-2-72,0 0-241,0-1 38,2-1-77,-1 0 61,1 0 56,0 1-95,-1 1 151,1 2 845,-2 0-828,1-3 1070,-1 1-1126,0-2 156,0 1-201,0 3 269,0-1-526,-1 0 66,-1 0 23,-1 0-5,-2 2-7,-4 4 12,3 0-5,-3 3-40,4-1 51,-3 4-6,2-2 50,-3 1-50,4-1-45,-3 2 40,2-2 5,-3 1 0,2 0 44,1-3-49,-1 4-29,3-6 29,1 0 5,1-1-6,-2 1 62,0-1-67,-1 4 11,0-3-51,-1 3 51,-1 0 12,3-1 32,-3 1-49,3-3-18,-4 2 1,2 0 22,0-2 0,3-1 45,1-2-56,1-1 11,0 1-51,-1 1 57,0 0-6,0 2 0,0-2 28,-2 2-28,2-1 0,-3 1-17,3-2 28,-2 1-11,1-1 23,-1 2-35,0 0 12,-2 0-11,1 0 22,-1 0-11,3-1 12,-2-1-12,1 1 0,-1 1-28,1-1 33,2 0-5,-4 2 6,3-1-6,-3 3 0,3-3-6,-1 2 6,2-3 0,-2 2 6,1 0-1,-2-2-5,1 2 0,0-1 28,-1 2-28,2-3 0,-1 1 0,2-3 0,0 1 0,0 0-5,1 0 16,0-1-11,0 0 0,-1 0-11,0 1 11,0 0 0,0 0 0,0-1 28,1 1-28,0-1-6,-2 0 1,3-1 5,-2 1 50,0 2-50,-2 0 39,2 0-39,-1 0 67,2-2-16,0 0-51,0-1 2073,1 1-2068,-2 1-5,0 1-45,0 0 51,1-1-6,0-3 56,1 1-101,-1 0 90,1 1-51,-1 0-10,1-1-24,-1 0 40,1 0 17,-1 0 0,1 1 5,0-1-27,0 0-102,0 0-2615,11-7-4302,2-3 7024,10-8 0,-11 8 0,-4 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7.3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 2 8892,'4'9'2577,"0"-2"-1838,-4-7 253,0 0-992,-7-4 0,4 3 11,-6-4 45,3 5-50,1 0 27,0 0 158,1 0-91,-1 3 68,1 1 6,-2 4-112,2 1 201,-1 2-62,1 1 79,1 0 28,1 0-151,1-1 381,1 5-431,0-4 195,3 2-151,2-5 12,4-1 72,4-2-45,0-2 186,3-2 111,7-1-280,-5-1-123,3-3 28,-7-2-45,-4-5 12,0-1-74,-2-2-5,-1 0-17,-2-2 12,-3 1-443,-2-5 330,0 6-151,-2-2 191,-2 7 5,-4 2-84,-2 0-5,0 2-140,-4 0-29,0 2-218,-2 1-644,0 1-129,0 0-1484,-1 1-1831,3 1 4637,2 1 0,6 0 0,2-2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8.1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7526,'4'15'2621,"0"-3"-1854,-4-12 903,0 0-1043,-4-9-151,3 6 45,-2-7-56,3 9 1450,0 1-1752,3 0-163,3 0 17,6 0-57,2 0 80,2 0-29,2 6 34,1 1 16,2 7-22,1 4 62,1 3 134,0 4 101,1 2 196,-1 4-184,1 1-68,-1 1-230,-1 2 113,-1 0-68,-2 1 79,-1-2 56,-1 2-225,-3-2 46,-2-2 5,0 12-96,-7-14 40,1 9 0,-6-17 68,-3 0-35,-4-3-5,-5-2-28,-5-3-661,-13 0-1047,9-6-376,-8-1-2094,13-5 4178,3-2 0,6 0 0,3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00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22 119 9867,'-12'-6'1199,"2"2"-326,10 4 1149,0 0-1193,0 13-84,5-5-89,3 11-247,7-10 229,3 0-61,3-1-129,5-3-23,2-2-245,4-2-62,0-1-45,5-2-1225,-1-5 1152,2-4-39,19-17 6,-15 6-192,26-18 68,-32 18-319,5-3 84,-19 13 34,-4 5 1145,-1 2-1005,0 3 16,0 1 23,1 1 5,-1 0-117,0 4 140,3 11 89,-5 1 29,3 10 33,-6-4 0,0 0 11,-2 3 0,-1 31-11,-6-16 162,-10 25-78,-11-21 134,-18 6 1,-5 2-51,-15 17-81,8-12 0,1-2 120,-6 7-50,6-6-152,7-4 40,6-9-45,5-5 34,6-7-34,4-5 50,6-8-44,4-5 139,4-6-117,3-4-28,2-2-582,8-6-712,35-21 913,-9 6-218,24-15 352,-23 17 135,7-5 112,-13 9 6,3-4 140,-14 10 33,-5 1-146,-2 2 12,-2 0-45,-2 2 45,1-1 134,-2 2 202,6-2-39,-3 2-185,5 0 22,-5 0 12,0 2-141,-2-2 28,-2 2-44,-2-2 56,-1 2 1102,-1-1-1197,-7 1-1,-3 0 6,-7 4-33,-3 2-1,-3 5 40,-2 3-6,-4 1 0,0 3 56,1-2-140,-13 6-112,13-6-17,-7 2-134,16-8 11,3-2 28,4-4-331,2-2-145,3-1 33,3-1-296,1-1-146,1-1-325,0-4-1467,1-8 2985,0 3 0,0 1 0,0 6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00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 0 8181,'13'10'560,"-2"-2"-627,-11-8 67,0 0-6,0-4 6,0 3 258,0-4 1702,0 5-1528,3 0-52,-2 0-290,3 0 117,-2 0 56,-1 0 343,1 0-192,-1 0 40,1 0-45,0 0-85,-1 0 1508,1 0-639,-1 0-1103,1 0 1585,-1 0-1675,2 6 0,0 2 5,3 7 169,1 4-174,1 2 95,-2 2-95,0 2 34,-3 2-12,-1 1-22,-2-1 0,0 1 140,-6 9-112,-3-7-28,-8 6-319,-6-12-1871,-13 5 240,10-15 1950,-7 2 0,22-15 0,4-1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07.2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8707,'9'16'1339,"-2"-4"-779,-7-11 986,0 0-1473,0 1 0,0 0 0,0 3 101,0 1-29,0 2 68,0 0-79,0 2-128,0 1 134,0 2-62,0 2 29,0 1 128,0 2-129,0 2 96,0 2-62,0 3-134,0 0 201,0 6-17,0 1 79,0 4 78,0 0-207,0 4 56,0 0-61,2 1 5,3 18 34,0-13 89,2 30-257,-2-32 106,-1 10-23,0-19-83,-1-2 128,0-1-67,2 0-11,-1 1 73,3-1-118,-1 1 62,1-3 11,0 0 151,5 22-229,-3-18 95,2 19-62,-5-23 6,-1 1 61,1 1-50,0 3 174,1 0-129,-1 1 106,2 0-17,-1 2-156,-1 0 111,-1 0-83,-2 3-56,-1-3 117,-1 1-118,-1-1 79,0-1 73,0 13-72,0-13-23,0 23 50,0-27-112,0 9 72,0-14-21,0 2-12,0-1 23,1 17-62,1-12 95,2 21-39,-1-25 11,4 19 17,-3-23-78,4 7 5,-3-12 78,1 0-49,0-1-12,0 1-23,0 0 46,0 0 33,0 3-40,2 11 63,-2-5-102,0 9 23,-3-11-28,0 0 34,-2 1 33,1 12-67,-2-8 191,1 22-74,0-22-117,-1 9 6,2-14 44,-2-2-50,2 0 0,-2-1 56,2-1-6,-1 10-5,1-9 22,-1 7-55,0-8 27,3 8-17,0-6 57,0 7-79,-1-8 0,1-1 5,-1 0 12,1 0-17,-2 0 22,2 11 62,0-8-89,1 8 5,-1-12-51,2 10 51,-3-8 0,3 6 12,-4-9 55,1-2-73,-1 0 6,0-1-5,0 0-57,0-1 73,0-1 23,1 8 39,-2-6-40,1 6-33,-2-7-45,0-2 6,0 1 73,0-1-34,1-2 0,-1 0 84,1-2-101,-1-2 17,1-1 0,-1-2-34,1 0 74,-1-2-40,0 1 0,0-2 67,0 2-123,0 1 56,0-1-6,0 2 62,1-2-45,-1 3-27,2-3-29,-2 2 45,1-4 0,-1 2 11,0-1 67,0 1-78,0 0 0,0-2 0,0 1-50,0 0 50,0 0 6,0 1 44,0-3-56,0 1 6,0-1 0,0 1-39,0 0 78,0 2-39,0-1 56,0 3-56,0-2 0,0-1 12,0 0-12,0-3 0,0 1 72,0-2-72,0 1-16,0-1 4,0 1 12,0 1-56,0-1 96,0 1-40,0-1 0,0 0-17,0-1 17,0 1 67,0-1-73,0 1 6,0 1 0,0 0 0,0 0 6,0 0-6,0 1 0,0-1 28,0 0-34,1-1 6,-1 0 0,1 0-44,0 1 49,-1-1-5,1 0 62,-1-1-12,0 1-83,1-1 38,-1 0-5,1 1 0,-1-1 45,0 1-51,1 0 6,-1 0 0,2 0-78,-2 0 78,1 0 0,0 0 28,-1 1 39,1-1-100,-1 2 33,1-3-17,-1 2 56,1-3-45,0 2-55,0-1 61,0 1 0,0 0 67,-1 0-67,0 0 0,1 0 0,-1 0 0,1-1-22,0 0 94,-1 1-72,1-2 0,0 3-22,-1-3-40,1 2 96,-1-1-34,0 0 28,1 1-34,-1-1 1,1 0-68,-1 1 79,0-1-6,0 1 50,0 0 6,0 0-56,1-1 0,-1 1-45,1-1-627,-1 0-123,2 0-790,1-2-1574,7-10-3120,3-3 6279,4-12 0,-7 12 0,-2 2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11.4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44 293 7901,'9'5'823,"-1"0"-481,-8-5 1540,0 0-1154,-26-11-151,19 6-117,-19-10 256,25 8-60,0-2 77,1 0 125,0 1-405,0 1 79,0 1 39,0 1-207,0 0 34,0 1-219,0 1 40,0-1 111,1 1-122,0-1 139,2 0-89,-1-1-73,2 0 274,-1-1-213,1 1 51,-1 0 50,0 2-218,-1 1 145,-1 1-190,1 1-61,0 0 38,2 0-61,3 2 140,3 5-140,5 8 224,3 8-5,4 6 56,0 7 44,3 4-235,1 3 123,2 1 28,-1-2-190,1-2 174,-2-5-214,-1-4 1,-5-6 33,-2-4 23,-5-6-62,-3-5 56,0-5 173,-2-3-190,5-9-5,2-7-34,14-30-6,-7 5-94,8-17 66,-14 16-16,0 1 55,-2 5-5,-2 3 6,0 5 44,-2 5-55,-3 4 5,-1 7-62,-4 3-22,0 4-123,-2 2 100,2 1-5,0 3 45,4 6 11,1 6 56,3 9 0,3 5 129,1 2-84,2 4 72,1-2-100,1-1 34,0-2 83,0-2-128,0-3 44,-2-5 23,-1-3 89,1-4-22,-6-6-78,3-3 151,-2-11-180,14-24-16,-1-5 67,8-21-118,-8 8 34,-5-2-89,-3 1 22,-4 2 11,-6 4 22,-2 5 0,-3 3-145,-1-7-6,0 12-699,-3-8-405,3 24-8542,-3 1 9377,4 12 1,-1 2 0,1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2.4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55 144 9386,'-18'-16'2581,"4"1"-1875,12 8-90,0-1-336,0-1-117,0-1 27,0 0-95,1 0 157,-1 1-56,0 0-89,0 2 83,0 0-151,0 2 40,1 0 503,0 1-105,1 1 111,0 1 3008,0 1-3479,6 1 169,2 0-280,8 0 201,5-1-95,4 0-107,2-1 34,2 1-39,-1 0 0,-1 1 0,-3 0 0,-1 2-5,8 14-96,-8 1 101,13 28 0,-15-13-11,5 13 67,-7-15-101,1 0 45,0-5-34,9 5 40,-7-11-6,15 8-146,-17-17-111,6 2-432,-10-8-734,1-2-509,-1-2-1753,0 0-2947,0-2 6632,-4-3 0,-5 1 0,-3-1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3.2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338 1 8601,'1'15'2789,"0"-2"-2016,-1-13 1104,0 0-1429,2-6 106,-1 5-190,2-4-94,-3 5 26,0 0-167,-3 4 118,-3 4 49,-4 9 343,-5 6-242,-3 6 147,-3 5-152,-3 6-5,-12 26-275,6-12 11,-9 18 90,12-23-180,1-5 96,2-5-39,5-7-90,3-6 173,5-5-173,2-5 34,3-2-73,3-6-387,1-3-1619,2-4-2799,6-3 4844,2-4 0,0 2 0,-2-2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40.0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26 119 8046,'3'6'1849,"-2"-2"173,-1-4-1849,0-4-27,0 2 95,0-2-358,0 4 111,-2 0-33,-2 0 39,-2 2 0,1-1 34,0 2-23,1-2-11,2 1 5192,0-2-5103,7 1-83,-2-1 111,4 0-49,-1 0-1,-1-1 95,2 0-128,-1-2 67,1 1-85,-1-1 18,1 2-34,-1 0 6,1 0 94,0 1-94,1-2 44,-2 2-50,0-2 51,1 2 10,0-1-44,5 1 67,-2-1 6,9 1-90,-7-2 39,6 2-28,-3-2-11,-1 2 0,2-2 34,-1 1 17,1 0-51,-1 0 0,1 1-23,3 0 23,-4 0 11,8 0 40,-9 0-56,5 0 5,-4 0-12,-1 0-22,1 0 34,-1 0 0,3 0 51,-5 0-56,2 0 5,-6 0-17,-1 0-18,2 0 41,-2 0-6,4 0 0,-1 0 57,2 0-63,6 0-16,-4 0-24,4 0 57,-4 0 7,4 0 38,-2 0-62,2 0 6,-7 0 0,-1 0-39,-1 0 39,-1 0 0,0 0 0,1 0 45,0 0-56,2 0 11,0-1 0,1 0-51,1 0 63,0-1 38,13 1-84,-9 0 34,7-1 0,-11 1 17,2-1-17,-3 0 0,3 1 6,-5 0-45,1 1 39,-1 0 0,1-1 0,-1 1 5,1-1-5,-1 0 0,2 1 11,-1-1-11,6 0 0,-5 0-5,3 0 5,-5 0 0,1 0 0,0 0 0,1 1-6,-2-1 6,2 0 0,0 1 39,6-2-44,-3 1 5,4 0-11,-6 0 5,-1 0 6,-1 1 0,-2-1-11,0 0 44,-2-1-33,0 1-16,2 0 10,-2-2 6,7 1-6,-5-2 29,3 1-23,-4 0 0,1 1-6,-1 0-39,1 1 51,-2-1-6,0 1 17,0 0 16,3-1-33,0 0-16,4-1-24,-4 1 40,1 1 12,2-1 55,-4 2-112,0-2 45,-3 2-68,0-2 68,0 2 0,0-1-6,-2 0 46,3 1-46,0-2 6,2 2-11,-1-2-56,2 2 72,-3-1-5,2 1 0,-2 0 51,0 0-91,0 0 40,-1-1 0,0 1-28,0-1 40,0 1-12,3-1 22,-2 1-28,3-2 6,-2 2-28,6-2 62,-2 2-34,5-2 0,-7 2 28,-1-1-95,-2 1 67,-2 0 0,0 0 0,2 0 0,-1 0 0,1 0-23,0 0-21,4 0 44,-2 0 33,3 0 6,-4 0-44,-1 0 5,-1 0-11,0 0-51,-2 0 62,1 0 0,-1 0 62,3 0-68,-1 0 6,2 0-50,0 0 44,-2 0 6,3-1 0,-2 1 50,1-1-50,-2 0-11,1 1-45,-1-1 56,1 1 0,-4 0-5,0 0-1,-2 0-145,1 0 16,-1 0 107,1 0 23,0 0 5,0 0-17,1 0-28,0 0 51,0 0-6,1 0 28,-2 0 17,0 0-57,-1 0 74,0 0-51,0 0-11,-5 0-33,2 0 33,-7 0-51,4 0 1,-2 0 50,0 0 0,0 0 0,-1 0 22,1 0-72,-1 0 50,2 0 0,1 0-23,-1 1 23,-1 0-5,-1 2 55,2-2-83,0 1 33,4-1-12,0-1-27,2 1 39,-2-1 0,1 1-5,-1 0-18,-2 0-33,-1 2 6,-1-1-17,-2 2 67,1 1 0,-1 0-6,-1 1-11,0-1 17,-1 0 0,-1 0 0,0 0-45,-1 0 45,2-2 0,0 0-5,1 0 22,2 0-57,0-1 40,1 0-44,-1 1-35,-5 1 79,2 0-33,-3 1 5,3-2-6,-5 2 34,5-2-62,-4 3 62,7-3 0,0 0 0,1 0-50,1-1 39,0 1-45,1-1 28,0 2-34,-3 1 62,2 0-5,-3 3-35,4-2 29,-3 1 11,3-1 6,-1 0 5,0 1-17,0 1 6,-1 0-33,1 1-6,1-1 39,-1 5-6,1-4 56,-3 6-50,3-9 0,-1 1 17,2-5-17,0 0 17,1-2 39,-2 2-56,1-1 0,-2 1-17,-1 0 17,-1 1 0,-2-1 17,1 2 17,-1-1-40,1 0 6,1 1 0,3-2-6,1 1 6,1-1 68,0 0 648,2-2-1617,6-4-74,-1 0-980,7-5-1523,-2-1-1187,0-1 4665,0-4 0,-5 8 0,-1 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42.2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3 6826,'-11'-1'2167,"2"0"-1674,9 1 1389,0 0-1764,1 2 72,0 0-145,2 3 128,0-3 135,1 2-161,0-2 88,0 2-101,0-1-134,0 0 107,-1 1-102,1-2 34,-1 2 146,2-2-78,0 2 178,1-2-66,0 1-107,0 0 168,1-1-163,-1 0-33,1 0-33,-2-1-12,1 1-39,-2-1 0,1 1 0,-1-1 45,2 3 50,-1-1 78,1 0-10,-2-1 122,1 0-100,1 0-179,-1 0 123,1 0-129,0 0 0,0 1 0,-1 0 33,1 0-44,-2 0 11,1 0 0,-1-1-17,0 0 68,2 1 44,-2 0-83,2 1 77,-2-2 34,3 1 23,-2-1 16,4 1-94,-4-2-57,2 0-11,-3-1 0,1 0 0,0 0-34,-1 0 90,0 1-56,0-1 0,0 2 34,0-1-85,0 0 51,3 2 56,-3-3-22,4 2 28,-3-1-29,1-1 1,1 1 22,-1-1-56,2 0 22,2 0 29,-2 0-51,1 0 0,-3 0-17,0 0 17,-1 0 0,-2 0 0,1 0-6,-2 0 23,2 0-17,-1 0 0,1 0-17,3 0 17,-1 0 0,3 0-22,-2 0 61,0 0-39,0 0 0,0 0-17,-1 0-22,-1 0 73,0 0-34,0 0 33,-1 0-33,2 1-11,-2-1 5,1 1 6,-1-1 0,0 0-5,1 0 33,-1 0-34,-1 0 6,1 0 0,-1 0 17,4 1 73,-2-1 16,3 2-72,-3-2-12,-1 1-16,1-1 27,-1 0 141,0 0-96,0 0 40,0 0-17,-1 0-62,1 0 6,-3 0-34,1 0-6,-1 0-5,0 0 56,2 0-61,-1 0 5,2 0 0,-1 0-17,1 0 28,-1 0-11,1 0 45,-2 0-73,0 0 90,-1 0-62,1 0 0,0 0-12,0-1 12,-1 1-302,0-1-6,-1-1-22,-1 1 139,-3-2-290,-4 1-102,-3 0-291,-2 1-375,-3 0-717,-7-1-1098,0 1 3064,-4-3 0,13 3 0,3-1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5.8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60 9453,'10'7'2738,"-3"-2"-1847,-8-9-275,0 0-61,0 0-12,1 1-101,0 1 57,0-1 100,0-2-347,0 1-95,0-2 11,0 2 230,0-1-141,0 3-111,0-1-23,0 3 112,0-2-95,0 1-39,0-1-95,0 1 145,3-2-28,2 0 90,5 0-3414,30-2 3201,-19 3 56,36 5-56,-33 4 67,24 16-61,-16-4-6,11 9 6,-12-4-6,1 2 39,0 0-39,17 12-491,-10-11 503,11 7 2631,-15-12-2643,-1-2-214,-1-1 225,-2 0-11,-2 0 0,-1 0 6,-3-1-23,-3 1 17,-2 0 0,-3 1 17,-1-1 667,2 5-712,2 5 28,-6-9-530,0 6-1021,-11-22-1514,1 4-3500,-4-8 6565,0 0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43.3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6882,'9'15'1640,"-2"-4"-1455,-7-11-129,0 0-50,0-2 44,0 1 1172,0-2-965,2 3-16,-1 0-151,2 0 67,-1 0-45,-1 0-40,1 0 96,-1 0 68,1 0 21,-1 0 107,1 0-151,-1 0 202,1 0 16,0 0-84,0 0 29,1 0-152,0 0 22,1 0 28,-1 0-139,0 0 27,-1 0-162,-2 0-39,1 0 39,1 0 50,0 1-50,0 0 40,0 1-24,1 0 180,1 1-106,-1-1 22,1 1-17,0-1-89,1 2 134,2 1-129,0 0 141,1 2-102,-1-4 68,1 2-79,-3-3-5,4 1-34,-4-1-1950,10-2-3769,-3 1 5719,7-1 0,-11 0 0,0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7:56.7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0 147 7738,'8'3'964,"-1"0"-836,-7-3 2483,0 0-2382,1 1-27,-1-1-146,1 2 123,0-2-100,0 0-79,0 1 202,1 0-152,-1 0 62,2 1-5,0-1-107,0 0 39,1 1-6,-1-1-33,2 0 140,-1 1-84,2-1 23,-1 0 83,0 0-156,1 1 78,1-1-51,1 0-27,0 0 218,0-1-123,1 1-6,0-1-45,3 1-27,-1 0 139,3-1 34,-1 0 95,7 0-111,-4 0-119,6 0-55,-7 0 55,5 0-61,-7 0 62,6-2-62,-9 1 11,1-1-11,-2 1 258,0-1-213,1 0-12,2 0 113,1-1-141,0-1-5,0 2 0,0-1 6,1 0-6,-4 2 0,1-1 0,-5 2 90,0 0-90,2 0 196,15 0-157,-6-1 17,13-1 79,-11 0-57,10-1-78,-8 0 45,8 0-45,-11 1 39,-2 1-39,-1 0 17,-2 1 17,0 0-34,-2 0 0,-1 0 22,5 0-16,-4 0 38,3 0-27,-5 0 17,4 0-34,-3 0 56,10 1-51,-7 1 130,13 3-135,-9-1 73,6 2-73,-7-1 5,0-1 34,0 1-5,-2-1 28,0 0 55,-1-1-117,-2 0 0,-1-1-5,-1-1 5,-2 1-12,-1-2 24,-1 2 21,1-2 18,-1 1-46,0 0 1,4-1-6,-2 0 45,2 2-40,-2-2-5,5 1 0,-2 0 0,3-1 0,-2 1 0,0 0 11,0 0-5,1 0-6,-2 0 34,5 0-34,-4 0 0,7 0 5,-7-1 1,4 1-6,-6-1 0,2 1 5,-2 0 51,4 1-56,-4-2 101,5 1-101,-6 0 6,6-1-12,-6 0 6,3 0 0,-2 0 39,1 0 12,-1 1-51,2-1 5,-1 1 1,0-1 162,1 1-90,6-1 62,-4 0-89,5 0-40,-5 0-11,0 0 0,1-1 28,0 0-28,1 1 0,0-1 34,1 0 16,6-2-50,-5 1 34,11-2-34,-13 2 5,4-1 12,-8 2 39,4 0-56,-4 1 0,3 0 6,-3 0 27,6 0 34,-5 0-22,5-1-34,-6-1-11,-2 1-22,0-2 16,-2 2 6,0-1 0,2 0 17,-2 1-28,1-1 11,-1 2 0,-1-2-6,1 1 6,3-1 0,0 0-5,3 0 44,1-1-45,0 0 6,1 1-50,6-2 56,-4 1-6,10 0 11,-11 2-17,4 0 6,-8 1 0,0-1 0,5 0 0,-5 0 95,4-1-95,-6 1 96,3-2-96,-4 2-34,3-2 34,-4 2 0,6 0 56,-3 1-6,10-1 6,-7 1 96,6-1-152,-6 0 72,14-3-77,-11 1 10,11 0-5,-14 1 73,1 2-28,-1-1-45,0 1 0,0 0 34,0 0 50,-1 0-68,5 0 57,-5 0-62,4 0-11,-5 0 35,4 0 4,-4 0-39,9 0 17,-9 1-12,4 0-5,-6 0 0,0 1 12,-1 0-24,0-1 12,0 0 0,-2 0 0,0 1 34,2 0-34,-2-1-28,3 2 22,-1-2 6,0 1 0,1 0 23,12 3-23,-7-1 11,7 0 17,-9-1-28,3 1-6,-3-1 62,4 0-56,-6 0 0,3 0-50,-3 0 56,1-1-6,-5 0 28,0 0 22,-2-1-56,0 0 6,0 0 0,0-1-5,-1 0 5,4 0 0,-2 0 33,3 0-38,-1 0 5,1 0 0,0 0-6,1 0 6,1 0 0,2 0 62,0 0 16,1 0-95,1 0 17,1 0 0,0 0 0,-1 0 34,0 0-17,0-1 100,12-1-117,-9 1 0,8 0-39,-14 1 78,-1-2-27,-1 2-12,-2-1 22,0 0-28,-2 1 6,2 0 0,0 0-16,3-1 49,0 0-33,2 0 0,2-1 39,0 0-89,0 0 50,-1-1 11,5 1 34,-5-1-45,3 0 0,-8 2-45,2-1 45,-5 1 6,1 1 39,-4 0-45,1 0 0,0 0 5,1 0 51,3 0-56,1 0 6,2-1 55,1 0-27,2-2-34,1 1 0,1 0-17,8-2 17,-6 2 0,6-1-11,-8 3 78,0 0-67,0 0 0,0 0 0,-1 0 11,9 0 85,-7 0 16,6 0-73,-8 0-22,6 0-17,-6 0 0,4 0 33,-6 0 1,-1 0 22,2 0 5,-1 0-55,2 0 0,5 0 10,-5 0-16,6 0 0,-9 0 51,6 0-51,-6 0-17,7 0 11,-11 0 12,3 0 67,-4 0-51,2 0 45,0-1-67,6 1 45,-2-1-34,4 0-11,-3 0 6,3 0 11,-1 1 33,11-1-50,-8 1 0,8 0-17,-10 0 62,6 0-39,-6 0-6,3 0 67,-6 0-61,5-1-6,-4 0 39,3 0-39,-5-1 50,4 1-28,-4 0-22,5 1 0,-6 0 0,1 0 51,-1 0-51,1 0 17,-1 0 123,8 0-140,-4 0 0,6 0 33,-5 0 6,7 0-39,-6-1 0,5 0-16,-6 0 16,0 0 0,1 0 5,-2-1 51,1 1-56,-1 0 0,1 1-5,8 0 5,-7 0 0,8-1 33,-9 1 34,11-2-67,-7 1-5,8 0-1,-8 0 6,1 1 0,-1-1 0,1 1 34,-3 0-73,9 0 39,-6-1 5,6 1-5,-7 0 6,11 0 5,-6 0-11,22 0 0,-18 0 11,10 0-11,-12 0 0,1 0 0,0 0 84,0 0-89,-1 0 5,-1 0-17,-1 0-17,-2 0 40,-1 0-6,-2 0 33,-3-1 40,-1 1-73,1-2 0,-5 1 11,5-1-11,-9 2 23,3-1 44,-5 1-67,3 0-6,-3 0-22,3 0 28,-6 0 28,2 0 28,-1 0-22,1-1-34,3 1 11,2-1 28,2 0-27,1 1-12,3-2 0,-1 1 56,2 0-45,0-1-11,0 1 0,0 0 28,1 0-23,-1 1 1,0-1 33,7 0-61,-6 0 22,5 0 0,-7 1 45,10-1 16,-5 1-61,7-1 45,-6 1-79,0 0 34,0 0 0,2 0 0,-1 0 73,11 0-73,-8 0 6,14 1-1,-18-1-5,4 1 107,-11-1-51,0 1-45,0 0 39,5 0-33,-6 0-11,2 0-6,-6 1 113,-2-2-57,0 2-28,4-1-23,-3 0 1,4 1-6,-3-1 0,0 0 33,1 1 18,4 0-51,-4-1-51,8 1 57,-9-2-6,3 0 17,-6 0 50,-2 0-73,0 0 6,-1 0 0,0 0-39,-1 0 39,1 0 0,-1 0 56,1 0 23,1 0-79,1 0 0,1 0 0,2 0-34,0 0 40,0 0-1,4-1 74,-5 0-79,3 0 0,-4 0-79,5-1 85,-2 1-6,6-1 33,-3 2 35,1-1-68,1 0 0,0-1-12,0 1-21,7-2 33,-7 1 84,11-1-90,-12 1 6,3 0-5,-6 1-91,-2 0 147,0 1-51,4 0 78,-3 0-111,8 0 33,-8-1-28,4 0 72,-4 0-44,1 1 0,1-1 51,-1 1-57,1 0 6,-1-1 0,1 0 101,5 0-62,-3 0-39,5 0 34,-7 1-40,1 0 6,0 0 0,-1-1 6,1 0 44,0 1-50,0 0 6,4-1-12,-4 0 6,4 1 0,-7-1 51,0 0-7,0 0-44,-1 1 0,0 0 0,-2-1-22,0 1 28,2-1 44,-3 1-11,3-1-39,-6 1 0,0 0 6,-1 0-57,-1 0 85,-1 0 84,0 0-270,0-1-32,-1 0-343,0-1-666,-1-1-2358,-10-5-5840,-3-1 9391,-10-5 0,11 7 0,1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16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12 6456,'-8'-6'829,"0"0"-516,7 6 141,-2 0-96,3 0 270,-1 0-976,3 0-1533,0 0 1881,2 0 0,-3 0 0,1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31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4 145 8886,'7'7'1709,"-1"-2"-925,-6-5-22,1-4-325,-1 2 28,0-3-140,0 3-56,0 0 167,1 1-184,-1-2 40,1 2-85,-1-1-134,0 1 33,0-1-84,0 2-55,-1-1 33,0 0-67,-1 1 33,1-1-61,0 1 89,0-1-11,0 0-184,0 0 83,-1 0 62,1-1 28,0 2 28,0-2-112,0 2 56,0-2-84,1 1 23,-1-1 111,0 0-84,0 0 85,0 1 302,1 0-258,0 0 67,0 0 90,1-2-33,2 0 44,2 0-129,1-2 62,1 1 79,0 0-158,0 1 192,2 0-175,-3 1 113,1 1-91,-3 1 63,0 0 72,0-1-112,0 1 196,1-1 219,5 0-303,-2 0 185,9-1-213,-6 2-201,3-1 224,-4 1 61,1 0-286,-2 0 170,4 0-119,-4 0 101,1 0-152,-5 0 247,3 0-123,-1 0 106,2 0-229,-2 0 33,0 0-39,-1 0 67,0 0-100,-1 0 33,2 0 28,-2 0 22,5 0 56,-3 0-100,3 0 100,-2 0-106,5 0 34,-2 0-28,7 0-6,-8 0 16,2 0-60,-7 0 44,1 0 0,-4 0 0,1 0 61,-1 0-50,1 0-11,1 0 12,5 0-7,-1 0 29,6 0 39,-2 0-29,3 0 52,2 0-96,1 0 50,3 0 51,0 0-101,1 0 33,0 0 34,0 0-11,-1 0-44,0 0-12,0 0 5,-2 0 29,-1 0-34,-3 0 84,3 0-34,-6 0-50,3 0 0,-7 0 62,2 0-62,-3 0 0,1 0 67,-2 0 0,2 0-50,0 0-17,1 0 11,2 0 17,6 0-28,-2 0 62,5 0-1,-4 0-16,12 1-39,-6 0 78,9 0-79,-9 1 23,1-1 68,-1 1-57,-3-1 62,0 0-101,-3-1 33,-2 1 46,1-1-79,-5 0 0,3 0 106,-5 0-162,-1 0 56,2 0 0,-1 0-6,2 0 6,0 0 0,1 0 73,7 0-73,-5-1 0,6 1 28,-8-1-73,1 0 90,-2 0-45,-2 1 0,-1-1 39,-2 1-78,-1-1 39,-1 1 0,-1 0 67,1 0-67,-2 0-16,2 0-35,-1 0 51,0-1 0,1 1 11,0-1 29,0 0-40,2 1 0,-1-1 11,1 0-56,0 0 45,2 0 0,1-1 45,1 1-6,3 0-45,0-1 6,1 0-39,7 0 39,-5 1 0,5-1-11,-7 0 79,-2 2-74,0-1 6,-2 0-23,-2 1-27,0 0 50,3-1 33,-3 1 30,9-2-63,-5 2-23,10-3 29,-6 1-6,4 0 22,-5 0 29,-1 1-51,-2 0 0,0 0-6,-2 0-55,0 1 72,0 0 22,3 0 40,-4 0-67,2 0-6,-5 0 0,0 0-34,0 0 40,0-1-6,0 1 33,0-1 35,0 1-74,0 0 6,2-1 17,10 0-17,-3-1 17,8 0 61,-8-1-112,1 2 34,-2-1 0,-1 1-44,-1-1 49,0 2-5,-2-1 0,0 1 67,-2 0-106,1 0 39,-1 0 0,1 0-33,-1 0 83,1 0-50,1 0 22,6 0-55,-4 0 33,7 0 0,-5 0 33,9 0-21,-5 0-12,7 0 72,-8-1-139,-1 0 67,-2 1 0,0-1-33,-4 0 111,-1 1-78,-1 0-22,-2 0-29,-1 0 51,0 0 0,-1 0 11,-2 0 45,1 0-56,0 0 0,0 0-16,1 0 10,0 0 12,4 0 10,-2 0-16,1 0 0,0 0-5,-1 0 5,0 0-39,0 0 39,0 0 0,0 0 22,-1 0 45,0 0-67,-1 0-45,0 0 12,-1 0 38,1 0 63,-1 0 16,1 0-51,0 0-33,1 0 0,-1 0 0,0 0 6,0 0-6,0 0 33,-1 1 23,1-1-56,0 1-16,-1-1-24,0 0 40,-1 1 17,1-1-9382,-2 0 3478,1-3 5887,-2-2 0,1 1 0,0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46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1 122 7918,'0'8'1703,"0"-2"-1014,0-6 95,0 0-415,0-7 102,0 5-163,0-6-17,0 6 85,0 1 3040,0 0-3343,2 1 17,3 0-40,4-1-11,0 0 28,4 1-55,0-1-12,3 1 201,-1-1-44,3 0 61,-1 0-44,1 0-168,-1-1 173,0 1-129,1 0 1,-1 0 33,10-1-28,-6 1 61,7-1 23,-7 1 151,12-1-201,-7 0 134,9 0-218,-9-1 151,0 1-106,-1-1-18,2 0 85,0 0-107,13 0 62,-10 2 16,18-1-61,-20 2 12,7-1 77,-10 0-117,-1 1 0,1 0 56,-1 0-5,0 0-51,-1-1 0,0 1 5,1 0-5,-2-1 51,1 0-51,-2-1 50,-2 0-50,1 0 0,-3 0 0,-1 0 28,0 1-39,0 0 11,0 0-39,10 1 106,-5 0-67,7-1 17,-7 0 22,2-2 45,1 1-28,28-4-51,-19 3-5,20-1 0,-25 4 0,21 0 0,-17 0 17,16 0 45,-24 0-62,0 0 0,2 0 0,1-1-6,1 1 45,2-1-27,15-1 77,-9 0-94,10-2 5,-14 2-62,-2-1 62,-1 1 0,-1 0 0,-1 2 56,11-1-56,-9 0 0,9 0-6,-13 1-10,12-1 16,-9 1 0,9-1 67,-13 1-118,13-2 51,-9 1-5,10 0 55,-11-1 1,25 1-85,-17 0 34,19 0 0,-24 1-17,2 0 68,-1 0-51,2 0 5,17 0 6,-12 0-17,-4 0 1,0 0-45,7 0 100,13 0-89,-17 0 39,-1 0-28,1 0 22,-1 0 6,0 0 0,-3 0-28,1 1 62,-2 0-34,1 2 6,26 3-6,-21-1 0,19 2 11,-29-4 39,11 1-50,-10 0-11,7 1-39,-13-1 50,8 3 5,-7-2 51,6 2-56,-9-2 0,2 0 6,2 0-40,1-1 40,1 1-1,14 0 57,-9 0-68,9 2 6,-13-2-67,9 4 67,-9-1 0,7 1 0,-10-1 6,10 3-6,-8-2 33,9 3-105,-12-4 100,22 7 39,-16-5-106,15 5 39,-22-6 0,-1-1-12,-1 1 18,-1 0-6,6 4 56,-8-3-62,10 7-10,-13-7-68,4 3 145,-6-4-61,0 0 0,0 0 23,0 0-57,-1 0 34,1-1 0,1 1 67,5 3-67,-5-3-22,9 6 11,-12-6 11,4 2 0,-6-3 11,4 3-11,-4-2 0,4 3-6,-5-4 1,4 4 5,-3-3 0,3 3 50,-4-3-39,0-1-11,0 0 73,-1 0-67,1-1-1,-1 0-5,0-1 179,1 2-151,0-2-22,1 3 16,-2-4-22,-1 2 0,-1-2 118,0 1-51,0 0 11,1 0-78,1 0 51,-1 0 150,1-1-195,-1 1 28,1-1 78,0 1-107,-1-1-5,1 2 0,0-1 6,-1 1-45,1 0 44,3 6 29,-1-3 44,2 5-78,-3-5-28,3 5-45,-1-3 79,1 4-6,-3-6 95,6 11-95,-7-7-22,6 8-34,-8-9 61,1-1-5,0 0 0,-1 0 84,1-2-89,-2 0 5,1 1-17,0-2-50,0 1 123,0-2-56,0 1 0,-1-1 45,1 1-45,0-1 0,-1 1 67,3 3-67,-1-4 50,1 2 40,-2-3 95,3 1-185,-2-1 33,3 4 1,-4-5-34,2 4 0,-2-5 50,-1 1-100,1 0 50,-1 0 0,1 0-17,0 1 62,0 1-45,2 0 5,0 1 57,1-1-107,0 1 45,1 0 67,2 3-16,-3-3-51,5 5 56,-6-6 34,6 4-39,-6-4-35,4 2 68,-4-2-84,3 1 34,-3-1-68,2 1 40,-3-2-6,0-2 73,1 2-23,0 0-50,0 0 11,4 3 17,-3-4-22,4 3-6,-5-3 168,4 3-162,-2-2 5,6 4-6,-5-4 1,2 1-6,-4-3 67,0 0 23,0 0-90,4 3 0,-2-2-45,4 3 51,-4-4-6,1 1 123,-1 0-6,5 1-117,-3-1-5,2 1-62,-5-2 123,4 1-23,-4 0 18,3 0-51,-2-2 50,4 2-56,-3-1 62,3 1-56,-4-3 28,-1 0 45,-1 0-123,2 1 50,-3-1-67,3 0 134,-4 1-67,1-2 11,-1 1 45,1 0-56,0 0 0,2 0-11,0 1 11,1-1 5,7 3 12,-4-2 90,5 2-124,-4-2-6,12 5 29,-10-4-6,9 4 0,-15-6 67,2 1-117,-1-1 50,0 1 0,2-1 0,-2 1 73,2-1-73,5 2 78,-5-1-95,6 0 17,-6-1 0,0-1 23,-1 1 21,5 1-44,-4-1 0,2 0-84,-5 0 96,1 0-12,1 0 56,0 0 11,0 0-67,5 1 0,-5 0-34,5-1 40,-6 0-6,0-1 61,1 0-21,-2 0-40,1 0 0,0 0 0,0 0-34,0 0 45,-1 1-11,0-1 23,1 1 61,7 1-84,-5-1 0,7 1-45,-7 0 50,1-1-5,0 0 34,-2 0 16,0-1-55,0 1 5,-1-2-17,-1 2-17,3-1 34,-4 0 12,2 0 55,-5-1-101,2 1 34,-2-1-45,4 2 45,-4-1 6,1 1 78,-1-1-118,-1 0 34,1 1 0,1-1-50,0 0 84,2 1-34,-1-1 78,5 1-128,-4 0 50,3 0 0,-4-2-34,0 2 73,1-1-39,0 0 0,1 1 67,0-1-106,-1 0 39,0 1 0,-2-1 23,9 2-23,-6-1 33,5 1-83,-8-2 50,-1-1 0,-2 0-17,0 1 62,-2-2-45,1 2 0,0-2 22,0 2-72,1-1 50,3 1 5,-1 1 29,3 0-34,-3-1 0,1 0 0,1 1-22,-2-1 22,1 0 0,2 1 50,-3-1-50,2 1 0,-3-2-50,1 1 50,0 0 0,2 0 33,0 0-27,5 1-6,-2-1 11,9 2-5,-8-2-6,4 0 67,-5-1 0,1 1-67,0-1 0,1 0 0,0 0-17,-1 0 51,0 0 11,6 0 27,-6 0-77,4 0 5,-7-1-6,5 0 12,-5 0-6,4 0 17,-5 0 50,2 0-73,-1 0 6,-1 0-17,-1 0-11,1 0 28,-2 0 28,0 0 45,-4 0-78,0 0 5,1 0-17,-1 0-34,2 0 51,0 0 0,2 0 12,0 0 77,2 0-106,5 0 12,-5 0-62,4 0 72,-5 0-5,0 0 17,-1 0 73,1 0-130,1 0 40,1 0 0,1 0 23,4 2-23,-2 0 78,6 1-123,-6-2 45,2 1 0,-4-1 12,1 0 27,0 0-22,1 0-17,-1 0 61,0 0-38,-2 0-23,4 0 0,-5-1 61,5 2-61,-6-2 6,1 0-34,-4 0 28,2 0-6,-1 1 68,3 0-68,-2 0 6,4 1-17,-2-1 17,2 0 0,-2 0 17,-1 0 56,0 0-79,-1 0 6,-2-1-84,2 2 84,-1-1 6,4 1 78,-3 0-90,2 0 6,-2 0-16,1 0-35,0-1 57,6 1 27,-2 0 18,5 2-51,-6-2-28,2 1-23,-4-1 63,0 0-12,-1 0 5,1 1 62,0-1-72,0 0 5,-2 0-51,2 0 51,-3-1 0,1 1 12,-3-2 44,2 1-56,0-1 0,1 1-12,1 0-38,1 0 56,2 1 5,4 0 56,-2-1-78,2 0 11,-6 0 0,-2 0-56,-2-1 61,-1 0-5,-1 0 0,-1 0 84,0 0-134,0 0 50,0 0-34,0 0 90,1 0-56,0 0 0,0 0 51,0 0-124,0 0 62,1 0 11,0 0 45,1 0-45,1 0 33,5 0-83,-3 0 50,3 0 0,-1 1 22,3-1-22,-2 1 0,1-1 6,-4 1-40,1-1 34,-1 0 0,0 0 62,-1 0-62,0 0 0,2 0-11,0 0-45,1 1 56,5 0 22,-2 0 28,7 0-50,-8-1-16,3 1-24,-6-1 40,0 0 0,-1 0 73,3 0-78,-3 0-18,5 1-22,-5-1 51,6 0 16,-6 0 23,4 0-56,-3 0 11,0 0-34,-1 0-5,0 1 39,-1-1 0,1 1 11,0-1 62,0 1-78,0 0 5,0-1-17,1 1-39,0-1 61,3 1 12,-2-1 17,7 1-34,-6-1-34,6 0 34,-8 0 6,5 0 61,-7 0-101,2 0 34,-3 2 0,-1-2-50,-1 0 56,0 0-6,-2 0 0,2 1 61,-1-1-66,4 1 5,0-1-68,1 0 74,-1 0 11,2 0 44,-1 0-72,4 1 6,-4-1-74,2 0 124,-2 1-45,4-1 50,-2 1-111,2-1 61,-2 1 0,1 0-6,1 0 45,-1 0-39,2 0 0,-1 0 34,1-1-90,5 0 56,-4 1 56,9-1-56,-11 0 0,4 0 0,-7 0-50,2 0 50,-5 0 84,1 0-84,-4 0 0,-1 0-45,0 0 45,-1 0-6,2 0 62,-1 0-56,1 0 0,0 0-22,0 0-29,1 0 51,3 0 17,-1 0 34,3 0-57,-2 0 0,2 0-55,-2 0 66,1 0-5,-2 0 84,0 0-89,0 0-12,3 0-50,-4 0 72,2 0-5,-2 0 0,0 0 84,1 0-95,0 0 11,1 0-5,-1 0-57,2 0 73,0 0-11,0 0 73,0 0-79,-2-1-22,3 1-28,-3-1 90,5 0-34,-5 1 50,1-1-83,-2 0-29,1 1 73,-1 0-11,0 0 0,-4 0 51,2 0-51,-2 0 0,2-1-67,0 1 100,1-1-33,2 1 0,1 0 67,1 0-117,1 0 50,0 0-50,4 0 89,-3 0-39,3 0 0,-4 0 0,2 0 0,-3 0-39,4 0 106,-5 0-67,1 0 0,-3 0 5,1 0-61,0 0 56,1 0 0,1 0-5,0 0 61,0 0-56,2 0 5,-3 0-55,1 0 50,-4 0 11,5 0-11,-3 0 0,3 0 6,-3 0-23,3 0 17,0 0 6,2 0 55,-1 0-66,1 0 5,-1 0 0,0 0-62,0 0 68,-2 0-6,-1 0 11,0 0 45,-2 0-62,1 0-16,-2 0-40,0 0 96,-1 0-34,-1 0 0,0 0 0,0 0 0,0 0-67,1 0 78,0 0-11,0 0 5,2 0 91,-1 0-141,1 0 45,-1 0 0,0 0-51,0 0 63,0 0-12,0 0 0,0 0 84,-1 1-129,1-1 45,0 1 0,-1-1-34,0 0 51,-1 1 61,1-1 146,-2 0-134,1 0-124,0 0 34,0 0 0,0 0-2648,0 0-2394,0-3-2883,-2-4 7925,-1-7 0,1 6 0,-1-1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2.4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92 9386,'-11'-10'2581,"2"0"-1875,7 6-90,1-1-336,0-1-117,-1 0 27,2 0-95,-2-1 157,2 1-56,-2 0-89,1 2 83,0-1-151,0 2 40,0 0 503,0 0-105,1 1 111,0 1 3008,0 0-3479,4 1 169,1 0-280,6 0 201,2 0-95,3-1-107,1 0 34,2 0-39,-1 0 0,-1 1 0,-1 0 0,-1 2-5,4 8-96,-4 1 101,8 18 0,-9-8-11,3 8 67,-5-10-101,0 0 45,1-3-34,6 4 40,-5-8-6,10 5-146,-11-10-111,3 0-432,-5-5-734,0 0-509,-1-2-1753,1 0-2947,-2-1 6632,-1-3 0,-3 2 0,-3-1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3.2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217 0 8601,'1'10'2789,"-1"-2"-2016,0-8 1104,0 0-1429,2-3 106,-1 2-190,0-2-94,-1 3 26,0 0-167,-1 3 118,-3 2 49,-3 6 343,-3 3-242,-1 5 147,-2 3-152,-3 3-5,-7 18-275,4-8 11,-6 11 90,7-14-180,1-4 96,2-3-39,3-5-90,2-3 173,2-3-173,3-4 34,1-1-73,2-4-387,1-1-1619,1-4-2799,4-2 4844,1-2 0,0 2 0,-1-2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2:10.2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7324,'5'5'1798,"-1"-2"-1445,-4-3 1921,0 0-2045,0-1-83,0 0 4486,0-1-4559,0 7 22,0-1 17,0 4-100,0-1 139,0 0-50,0 0-101,0 1 140,0 1-68,0 2 259,0 11-230,0-8-34,0 9-17,0-11 90,0 0-73,0 1 29,0 0 16,0 1-112,0 0 134,1 1-100,0 1-34,0 1 173,1 10-66,1-6 50,0 7-112,0-8 117,0 0-66,0-1-24,0 2 63,1-2 72,-1 10-134,1-9-62,-2 6 73,1-10 11,-1 8 51,1-5-107,0 7 6,-1-7 5,1 1-44,-1-1 83,0-1-89,1-1 0,-1 0 62,0 1-28,1 0-18,-1 1 46,0 1-57,0 0 57,0 0-62,1 0 6,-1 0 94,1-2-88,0 8-12,-1-6 39,1 12-34,-1-14 1,-1 6 95,0-8-96,0 1-5,0-2 0,0 1 34,0-2 5,-1 1-28,1-2-11,0 1 101,0-1-95,1 7-6,-1-6 50,0 6-16,0-6-23,-1 2 23,1 2 72,-1 2-100,0 1 27,0 1-10,0-1 21,0 8-38,0-8 0,0 5 33,0-8-28,0-1-11,0-1 0,0 0 39,0-2 17,0 6-50,0-6 27,0 6-27,0-6 5,0 3 28,0 0-39,1 1 6,-1 0 5,0 1-5,0-1-1,0 0 1,0-1 56,1 6-62,-1-6 50,2 4-44,-2-8-6,1 2 44,0 7-44,0-4 0,-1 5 6,0-7 28,0 9-34,0-7 0,0 6 33,0-10-10,0 5-23,0-5 33,0 5-27,0-5-6,0 1 51,0 3-51,0 3 84,0 1-78,0 1-1,0 0 85,0 7-90,0-8 0,0 5 33,0-11-33,0-1 0,0-1 0,0 0 12,0-1 27,0 1-39,0 1 0,0 2 11,0 0 11,0 0-22,0-1 0,0-2 12,0-2-7,0-1-5,1-1-5,1 13 5,1-9 44,1 10-55,-2-11 62,1 0-40,-1 0-11,1 0 0,-1 0 22,1 0-22,0-1 0,-1-1 0,1 0 45,2 6-45,-3-3 22,3 3-22,-4-6 0,0-2 0,0-2-33,-1-1 10,0-1 23,0 0 0,0-2 17,0 1-17,0-1 0,1 1-5,-1-1 38,1 0-33,-1 1 0,2 1-5,-2-1 5,1 0 0,-1 0 0,1 0 16,-1 0-16,0 1 0,0 0 0,0 1 0,1 2 0,0 0 0,0 2-5,-1 0-18,1 0 46,-1 7-18,1-5-5,-1 4 6,0-7-6,0-1 0,0 0 17,0 3-17,0-1 0,0 2 0,0-2 0,0-1 0,0 2 5,0 8-5,-1-3 0,-1 6 0,-1-7 12,0-1-7,0-2-5,1-3 0,1-2 23,0-2-23,0-1 0,0 0 0,1 0-12,-2 4 12,0-2 0,0 4 6,0 0 11,-1 0-17,1 1 5,0 0-21,0-3 21,1-2-5,0-2 6,1 0-1,0-1-5,-1 1 0,0 0-22,0 4 22,0-2 0,0 4 17,1-5-28,-1 1 11,0 0 0,1 2-6,-2 0 12,1 3-6,-1 2 0,0 2 5,-1 1-27,0 1 22,0 1 0,1-2 0,0 1-6,0-3 6,2 0 0,0-1 0,0 4 0,0-3 0,0 5 0,0-4 0,0 8 0,0-6 62,2 11-62,-1-12 0,1 4 0,-1-7 0,0 7 0,-1-5 17,0 13-17,0-11 0,0 5 0,0-9-6,1-2 6,0-1-34,2 5 34,0-5 0,1 6 0,-2-7 34,1 0-34,-1 2 0,0 0 0,0-1-17,0 1 17,1-1 0,0 4 28,1-2-33,0 3 5,0-4-6,1 4 6,-2-3-6,4 10-16,-3-8 22,2 4 0,-3-6 0,3 12 0,-2-9 0,1 11-17,-2-11 6,1 7 11,-1-5-6,1 5-5,-1-6 11,1 9-67,0-5 67,1 7 0,-2-7 0,0 0-6,-1 1 6,1-1 0,-2 0 0,1-1-22,0 0 16,0-2 6,1 0-11,3 16 11,-4-11 0,3 15 17,-4-16-17,-1 1 6,0 1-1,0-1 29,0 2-29,0 0-5,0-1 0,0-1 6,0-2 5,0 3-11,0-7-11,0 2 11,0-8-6,0 0 1,0-1-51,0 1 50,0 0 6,0 5 45,1-3-45,-1 4 0,0-4 0,0 3 6,0 0-12,0 0 6,0-1 0,0-1-6,0-3 6,-1-2 0,1-1 6,-1 1 5,1-2-11,-1 1 0,1-3-5,-1 1 10,0 1-5,0-1 0,-1 2 6,1 0 11,0 0-12,-2 3-5,1-2 17,-1 1-17,1-2 0,0-3 0,1 1-11,-1-2 16,2 0-5,-1 0 0,0 0 6,0 0-6,1 1 22,-2 0-16,1-2-6,0 1 0,1-3 185,0 0-185,-2 0-6,2 0 12,-2 0 44,1 0 197,0 0-242,1 2-5,-1-2 0,1 3-5,-1-1 38,0 1-33,1 0 0,0 2-17,0-1 17,0 2 0,0-2 0,0 1 0,0-1 6,0 0-6,0-1 0,0 0 6,0-1 38,0 0-44,0 0-39,0 2 39,0-1 0,0 3 11,0-2-16,0 3 5,0-2 17,0 0 33,0-3-50,0-1-1328,0 0-128,-1 0-2700,-1-8-2750,-2-1 6906,-2-6 0,3 5 0,0 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39.1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7962,'4'8'1804,"-1"-3"-1328,-2-6-156,-1 0 1405,0 0-4290,0 0 2565,-2 3 0,2-3 0,-2 3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5:02.2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22 8438,'-1'-5'673,"-1"1"-673,2 4 0,0 0-146,0-5-1528,0 4 1674,0-5 0,0 6 0,0-1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7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116 145 7204,'9'-3'2174,"-2"0"-909,-6-2 343,1-3-1094,-1 2 287,-2-9-623,-8 1-77,3 2 329,-7 1-318,8 8-106,0 1 111,-2-2-33,4 3 118,-2-2-135,4 2 168,-4-1 270,-4-4-175,2 2-55,-3-3-12,7 5-6,0-1-117,0 1 185,0 0-28,1-1-107,0 2-122,-1-1 88,2 2-88,-2-3-7,1 2-50,-1-1 286,-2-2-241,3 2 56,-2 0-33,3 0-29,0 2 28,0-1-33,-1 1 158,1-1-198,0 1 46,0-1 318,-1 1-369,2 4-5,-1 3 10,1 6 12,1 5-17,2 1 0,0 2 146,2 0-96,0 9-50,1-2 73,-1-1-68,0-7-5,-2-9 152,1 2-130,-2-5-22,1 2 0,-1-4 22,0 5-22,0-2 68,1 2-1,-1-2-34,-1 3 40,0-4-39,1 4-29,-2-6 102,1 3-40,-1-3-56,0 0-11,0-2 17,0-3-39,0 1-3255,1-2 0,1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5:57.4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7106,'1'7'1489,"0"-2"-1158,-1-5-146,0 0-45,0-5-22,0 4 240,0-3-78,0 4 4117,0 0-4397,0 1 0,0 2 0,0 1 61,0 0-55,0 1-6,0 0 62,1 0-57,0-1 62,0 1-61,-1 0 44,1-1 29,0 0-23,-1-1-6,2 0 12,-2 0-57,1 0 1,-1-1 0,1 1-1,-1-1 57,1 1-57,0 1-5,1 0 28,-1 1-22,0 0 0,0 2-1,0-1 79,2 2-117,-2-2 33,1 0 5,-1-1 62,0-1-67,1-1 0,-1 2-39,0-1 39,1 1 0,0 0 45,-1 0-45,1 2 50,-1 0-50,0 1 0,2 8 6,0-6 50,0 6-56,-1-8 118,-1-1-68,0-1-5,0-1 129,0 1-124,0-1 29,0-1 22,0 3-12,0-3-89,0 2 0,0-4 39,0 1-39,-1-1 0,1 1 6,0 1 0,1 0 94,-1 0-94,2 0 0,-2 1 78,1-1-79,0 1 23,0 0 45,0 0-73,-1 0 84,1 1-84,0 0 11,-1 0 51,1 0-62,-1-1 0,1-1 17,-2 0 16,2-1-38,-2 0 5,2 2 33,0-1-38,0 5 5,-1-3 44,3 5-44,-3-5 0,2 3 6,-1-4-6,-1 0 6,1-1 50,0 1-56,0-1 72,0 0-72,0 1 0,0-1 12,0 1-7,1 2 40,-1-1 5,1 4-50,-1-4 6,0 2 33,0-1-39,0 1 11,0-1 29,0 1-40,-1 0 112,1 1-62,-1 0 73,1 4-117,-1-5 39,1 4 33,-2-5-72,1-1 128,-1 0-128,1-1 27,-1 0 68,1-1-101,0 0 78,0 0-22,0 0-16,-1 1 60,1 1-44,-1 0-50,2 1 78,-2-1-84,1 2 123,0 3-123,0-2 39,0 2-39,0-3-5,1 4 10,-1-4-5,0 4 6,1-5 0,-1 2 55,1-1-61,-1 1 0,1 0-5,0 4 5,-1-4 16,1 2 1,0-4 39,-1-1-56,0 0-5,0-1 5,1-1-34,-2 0 34,2 0 73,-2 0-73,2 1 33,0 1-33,1 0-61,0 4 22,0-2 39,-1 2 72,1-3-60,-2 0-12,2 0 0,-1-1-6,0 0 6,1 2 0,-1-2 6,2 5 50,-2-5-56,1 2 0,-1-1-6,0-2-11,1 1 17,0 0 0,-1 0 45,1 0-6,-1 0-39,1 1-17,0-1-22,-1 1 50,0-1-11,1 1 28,-1 0-16,0 1 21,1 0-38,1 4-1,-2-3-16,2 4 22,-1-4 50,1 5 28,0-3-78,-1 4 0,0-5 28,0 1 12,0-1-40,0 0 39,0-1 40,1 5-79,0-4 0,0 4 0,-1-6 6,-1 1-6,1-1 50,-1 0-39,0 0 51,0 0-57,0 0 1,0 0 11,1 0 44,-1-1-55,0-1 44,1 3 23,-2-2-73,2 2 0,-1-3-39,0 0 78,0-1-39,1 1 6,-1 0-1,1 4-5,-1-2 0,3 6 0,-3-5 0,2 2 34,-2-3-28,1-1-6,0 1 0,-1 0 0,1 0 0,-1-1-23,2 1 23,-2 0 6,2 0-6,-2 0 39,1 1-33,0-1-6,0 1 0,0-1 5,1 2 6,1 2-11,-1-3 28,0 4-28,0-5-5,1 5 10,-1-3 1,1 4-6,-2-5 0,0 0-11,0 1 16,0 0-5,0-1-5,2 5 5,-2-3 5,1 3-5,-1-4 17,-1-1-17,1 1 0,-1-1 0,1-1 0,-1 0 0,0-1 0,0 0 0,0-1 6,1 0-6,-2 0 5,4 4 7,-3-3-12,2 5 0,-1-5 5,-1 0 29,2 0-34,-2 1 0,1 0 39,-1 0-56,0 0 17,1 3 34,-1-3-34,1 3 0,-1-4 0,1-1 5,-2 0-16,1 0 11,0-1 0,-1 1 23,2-1-18,-2 0-5,2 0 0,-1 1 45,0 0-39,0 0-6,1 1 5,-1-1-10,0 0 10,0 1-5,0-1 0,0 1 34,1 0-40,-2-1 6,1 0 0,0 0-5,1 4 5,0-3 44,1 3-10,-2-3-34,3 8 0,-1-4 0,1 6 0,-1-8 6,-1 0 27,0 0-33,1 0 0,-1 0-5,1 0-18,-1 0 23,1 1 17,-1 0 73,2 5-90,-2-4 0,1 3 5,-1-6 46,2 6-18,-1-5 29,1 4-62,-2-6 84,1 4-79,-1-3-5,1 3 17,-2-3 34,0-2-29,0 0-22,1-1 0,-1-1 0,0 1 6,1 0-1,1 3 1,-2-1 72,3 3-78,-2-3 0,0 1-5,0 0 16,1 0-11,-2 0 5,2 0-5,-1-1 68,2 3-68,-2-2 0,2 2 0,-1-4 0,-1 2 67,1-1-67,0 0 101,0 0-101,1 0 0,-1 0-34,1 0 62,0 0-22,4 7 33,-3-6-39,3 7 0,-4-8-6,-1 0-16,0 1 22,1 1 45,-1-1-40,1 2 197,0-1-152,1 2 51,-1-1 89,4 3-139,-4-4-23,3 2 11,-2-4-22,-2-1-40,1 2 12,-2-2 11,2 2 0,-2-3 45,2 4-40,-2-3-5,2 2 0,-1-3-5,-1 0-40,1 1 45,-1-1 11,1 1 28,-1-2-55,1 0 10,2 3 6,-2-2-11,2 3 11,-2-3 0,1 0 33,-1 0-72,1 0 39,-2-1-28,1 0 23,-2 0-23,3 1 33,-2-1 29,1 0-23,-3-1-11,2 0 0,-2-2-6,1 0 6,-1 0 0,1 0 6,-2 0 28,1 0 22,0-1-56,-1 1-56,1 0 89,1 1-33,0-1 6,1 2 16,-1-1-22,1 0-22,-1 1-12,0 0 34,0 1 0,1-1 0,-1 2 6,1 0-6,0 0 0,1 0 0,0 1-17,3 3 17,-3-2 28,4 1-22,-4-2-12,0-1-16,0 1 10,2 4 24,-1-2 4,1 3-16,-3-3 34,1-1-68,-1 0 34,1 0 0,0-1-5,0 1 16,0 0-11,1 3 0,0-1 50,2 5-55,-3-5 5,2 1-51,-2-2 57,1 4 28,0-3-40,3 8 6,-3-7-6,2 3 12,-2-4-6,0 1 0,0 0-6,3 6 1,-2-3 5,2 6 0,-2-5 22,0-1-22,0 1 0,0-2 0,0-1-33,0 3 33,-2-5 0,0 1 33,-2-4-33,-1-2 0,0 0 0,0-1-22,1 0 22,-1-1 0,0 0 0,0 1 11,0-1-11,0 2 0,0-1 0,1 1-6,0 0-10,0 0 16,-1-1 0,1 1 11,0-2 22,0 4-44,0-2 6,1 2-1,-1-2 6,0 1 0,0-2 17,1 3-17,0-2-34,1 2 34,-1-3 0,0 2 11,-1-1-11,1 0 0,-1-1 0,0 0-11,0-1 17,0 1-6,0 0 0,1 0 0,0 0 0,1 2 0,-1-2-6,3 4 6,-1 0 0,2 1 6,-2-2-1,1 1-5,-1 0 0,0-1-5,0 0-12,-1-1 17,1 0 39,0 2-61,0-1 22,0 2 0,0-2-11,-1 0-1,1 0 12,-1 0 0,1 1 45,0-2-73,0 1 28,2 4 0,-2-2-22,1 2 22,0-3 0,-1 1 33,1-1-21,0 0-12,0-1 0,0 1 0,1 1 0,0-1 0,0 2 67,4 2-84,-4-3 17,3 2 0,-3-4-6,-1 0-5,0-1 11,1 0 0,-1 1 51,0 0-63,0-1 12,2 3-5,-1-1 10,3 0-5,-2 0 12,4 2 4,-3-2-16,5 3 0,-4-2-5,2-2-1,-1 1 6,1-1 0,-1-1 67,4 3-67,-4-3-5,4 2-1,-7-3 6,1 0 0,-4-1 45,2 1-23,-1-1-22,8 5 6,-5-3-6,7 3 39,-8-5-28,1 1 34,2-1-45,-2 0 0,1 1-11,-2-1 73,3 1-57,-3-1 57,3 1-62,-3-1-6,3 1 6,-2 0 0,4 1 0,-3 0 6,0 0 111,1 0-117,-1 1 0,1-1 0,2 2 28,-3-3 23,2 2-51,-3-3 95,-1-1-95,0 2 0,0 0 11,-1-1-5,2 2 5,3 2 23,-2-1 5,3 2-39,-3-1 0,-1 0 0,0-1-28,-1 2 28,1-2 45,2 3-57,-2-1 12,2 1 0,-4-3-28,4 5 28,-3-3 51,3 3-51,-3-3 107,0 0-107,1 1 0,0 0 11,1 0 28,-1 1-27,0-2 44,3 5-56,-4-5 0,2 2 0,-5-5 0,-1 0 11,0-1-11,0 0 0,0 0 5,-1 0 23,1-1-28,-1 1 0,0-1-5,-1-1-29,0 1 34,0-2 17,0 2 28,0-2-40,1 2-5,2 0-11,-1 0 11,2 2 0,-1 0 0,1 0 6,2 1 27,0-1-33,0 1 0,1-1 0,1 0 23,3 1-23,-3-2 11,1 2-5,-4-2-1,2 1-5,-2-2 6,2 2 5,-2-1-11,0 0 0,1-1 6,-1 1-6,2-1 0,3 4 33,-2-2-22,2 2-11,-3-2 17,4 1-11,-3-1-6,2 1 0,-3-2 5,0-2 23,-1 1-28,-1 1 0,0-2-16,-1 2 16,0-1 0,0 1 5,-1-2 18,0 2-23,-2-3 0,0 2-34,0-2 68,-1 2-34,0-2 0,1 1 0,-2 0 11,3 1-22,0 0-23,2 1 40,-1 0-6,1 0 0,0-1 39,-1 0-45,1 0 6,-1 0 0,1 0 11,-1 0-11,0 0-5,2 1 5,-1-1-6,2 2 6,-1-2 0,0 1-11,0 0 56,1 0-45,-2-1 0,0 0 0,-1 0-11,1 0 11,-1-1-34,-1 2 28,0-2 6,0 1 0,1-1 12,0 2 27,1-1-45,3 2 6,-2-1-5,3 0 5,-3-1 5,1 3 12,-1-3-17,2 3 0,-2-2-34,0 1 12,-1 0 22,1-1 0,0 1 39,-1-2-28,0 1-11,1 1-33,-1-1 27,1 0 6,-2 0 0,-1-1 34,0 0-29,0 0-5,-1-1 0,1 1-33,0 0 16,2 0 45,0 0 11,2 1-44,-1 0 5,1 0 0,0 0-6,0 0-28,2 1 34,-1-1 56,1 1-44,-2-1-7,1-1-10,1 1-7,-4-1 12,2 0 0,-5 0 51,0-1-79,-1 0 28,1 1 0,0-1-6,1 1-44,3 2 95,0-1-40,1 1 23,0 0-28,-2-1 0,2 1-33,0-1 21,-1 1 12,6 2 34,-4-2-51,3 2 17,-5-2-5,4 2-29,-3-2 34,1 1 22,-4-2 12,-2-1-34,0 0 0,-1-2 0,0 1-6,-1-1-38,1 0 44,-1 0 28,0-1-23,1 1 6,0 1-11,1-1 0,-1 2-5,1-2-34,-1 1 72,2 0-22,-2-1-11,1 1 0,-1-1-5,3 2-12,-1 0 17,3 1 0,-1-1 34,2-1-23,0 2-11,0-1 0,1 0-34,2 1 34,-4-1 6,2 1-6,-3-1 22,1 0-22,-1 0-22,1 0 22,-4-1 0,1 0 5,-1 0 12,-1-1-6,1 1-11,2 1-16,0-1 16,2 2 0,-2-3 5,0 1 6,-1-1-11,0 1-5,-1-2-18,-2 1 23,1 0 12,-2-1-12,2 1 5,-1-1-5,0 1-11,2-1 11,-2 1 6,2 0-1,-2-1 1,1 1-6,-1 0 0,2-1 33,-2 1-27,2-1-6,-2 1 6,1-1-18,-1 1 18,2-1-6,-2 1 6,1-1 16,-1 1-22,1-1-6,0 0-16,1 0 22,-1 0 0,0 0 6,0 0 16,1 0-22,-1 0 0,1 1-6,0 0-10,1-1 16,-1 1 0,1-1 5,0 1 62,0-1-67,-1 1-72,2-1 72,-1 1 0,1 0 0,-1 0 39,0 0-11,1-1-28,2 1-51,0-1 57,2 0-6,-2 0 0,0 0 50,0 0-16,1 0-34,-2 0-67,4 1 56,-4-1 11,2 1 0,-5 0 39,1-1-11,-2 1-28,0 0 0,1-1-28,-2 0 61,2 0-33,-2 0 0,2 1-16,-1-1 16,0 1 0,-1-1-6,1 0-28,0 0 34,0 1 0,2-1 34,1 1-28,5 1-6,-3-1-34,3 1 28,-4 0 6,3-1 40,-4 0-40,2 0 0,-5-1 0,-1 1-68,1-1 68,-2 0 34,1 0-56,0 1 55,0-1-33,0 0-11,0 1-28,1 0 39,0 0 0,0 0 0,2 2 11,1-2 28,0 2-39,0-2 0,0 1-45,0-1 45,0 1 40,2 0-46,-3-1 6,0 0 0,-2 0 11,0 0-11,0 0 0,0-1 0,-2 0 11,2 1-11,-2-1 0,1 1-11,0-1-6,0 0 17,1 0 0,1 2 45,1-2-56,0 2 11,2-1 0,-1 0-6,1 1-16,0-1 22,1 0 6,3 1 22,-2-1-34,5 2 0,-6-2-22,1 1 28,-4-1 0,0-1 45,-2 0-62,0 1 17,-1-1 0,1 1-11,-1-1-11,0 0 22,0 1 0,-1 0 67,2-1-101,-1 0 34,0 1-5,1-1-1,-1 1-16,3 1 22,0-1 11,2 1 6,-1-1-17,5 1-6,-3-1-5,4 1 11,-3-1 0,-1 0 6,1-1-1,-2 1-5,1-1 0,-1 0-17,-2 1 17,-1-1 0,-1 0 23,-2 0-12,1 0-11,0 0 0,0 0 0,0 1-28,1-1 28,-1 1 0,1-1 6,-1 1-6,2 0 0,-1 0 0,1 0 5,0 0-5,2 1 6,-3-2-6,1 1 0,-1 0 0,0-1 0,-1 1 5,1 0-5,-1 0 0,1-1 0,-1 0 0,1 0 0,-1 0-16,3 1 16,0 0 0,2 0 5,-1 0-16,4 1 11,-3 0 0,2 0 6,-4-2 16,1 1-22,-3 0-34,0-1 34,-1 0-16,-1 0-1,2 0 17,-2 0 0,2 0 50,0 0-50,-1 0 0,0 0 0,0 0-50,1 0 117,-2 0-61,2 0-23,-2 1 17,1-1 0,0 0-39,0 1 27,0-1 12,0 1 0,0-1 40,0 0-24,0 0-16,0 0-5,1 0-46,0 2 40,3-1 11,-1 0 51,2 1-46,-3-2-5,0 1 0,-1-1-39,0 0 89,-1 0-50,0 0-16,0 0 16,-1 1-51,1-1 51,0 1 6,0-1 78,0 0-84,0 0 0,0 0-51,1 0 46,0 0-51,1 0 56,1 0 11,1 0 67,1 2-72,1-2-6,0 2-6,2-2 1,-1 1-51,1 0 50,4-1 12,-4 1-34,1-1 28,-5 1 0,-1-1 0,-2 0-6,-1 0-22,0 0 23,0 0-18,0 0 23,1 0 0,-1 0 45,1 0 5,-1 0-61,0 0-22,0 0 33,0 0-6,0 0-28,1 0 34,0 0 0,1 0 0,0 0 6,0 0 72,0-1-83,-1 1-1,0-1-22,-1 1 28,0 0 0,1-1 45,-2 1-101,1 0 67,0-1 6,0 1-17,1-2 0,0 0-22,2 1 22,0-1-6,1 0 0,0 0-38,-1 2 44,0-1 0,-1 1 5,1 0-5,1 0-5,-2 0-79,0 0 84,-2 0 33,0 0-38,0 0 38,0 0-33,1 0 0,1 0-61,1 0 61,0 0 0,3 0 33,-1 0-33,1 0 0,1 0-5,-1 0-74,2 0 74,-5 0 5,1 0-6,-3 0-5,0 0-34,-1 0 51,0 0-6,0 0-6,1 0-22,0 0 28,4 0 11,0 0 40,2 0-51,1 0 0,-1 0 0,0 0-79,4 0 146,-2 0-67,6 0-11,-7 0 11,1 0 0,-5 0 0,0 0 0,-1 0 0,-1 0-11,-1 0-39,0 0 50,-2 0 0,2 0-56,-1 1 56,0-1 33,0 1-50,0 0 17,1-1-11,-2 1 11,1-1 0,0 0 34,1 1-68,1 0 40,1 1-6,0 0 0,2-1-28,0 1 28,0-1 0,-1 1 5,-1-2-5,0 1-33,-1 0 27,-1-1-27,0 1 33,-2-1 11,1 0-11,0 1 0,-1-1-51,2 1 51,-1-1 6,1 0 28,2 2-34,-2-2-62,5 1 62,-4 0 0,3 1 6,-3-1-23,0 0 17,1 0 0,-2 0 0,1 0-56,-1 0 56,0-1 0,0 1 67,0 0-67,0 0-6,1 0-55,-1-1 61,0 1 0,0-1 50,-1 1-213,0-1 96,0 0 117,-1 0-72,2 1 22,-1 0-62,2-1 57,0 1-18,2 0 23,1-1 0,1 2 28,5-2-28,-3 2 0,4-1-17,-5 0-22,4 1-6,-3-1-55,2 0 94,-4 0-39,1 1-72,-2-1 111,1 0-134,-1 0 129,-1-1 5,-1 1-44,0-1 50,-2 0-6,-1 1 1,-1-1 5,2 0-6,-2 0-50,2 0 56,0 0 50,-2 0-78,1 0 28,0 0 51,0 0-102,1 0 7,-1 0 44,0 0-90,0 0 90,0 0 0,-1 1 34,2 0-40,-2-1 6,2 1-6,-1 0 1,0-1 16,0 2-45,-1-2 34,1 0 6,0 0 56,0 0-62,0 0-28,1 1-6,-1-1 28,0 1 6,0-1 0,-1 0 6,2 0 28,0 0-90,-1 0 56,1 1-51,0-1 46,2 1-46,-2 0 6,2 0-27,-3 0 60,0 0-72,1 0 79,-1-1-96,1 1-156,-1 0-544,2-1-22,-2 0-197,1 1-145,1-1-2173,3 0 123,1 0 140,2 0 3075,-1-1 0,-4 1 0,-1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8.3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175 28 10590,'7'7'2341,"-1"-1"-1781,-6-6 1310,0 0-1483,-29-18-101,16 14-45,-23-14-163,25 18 1,0 0 16,1 0-90,1 2 85,-1 3 33,1 4-67,0 2 101,1 1 5,2 3 208,1 2 95,2 3-118,2 3 242,0 2-292,3 3-107,3 2 163,3 0-196,3 0 5,2 0 23,1-2-152,-1-2 68,-1-2-45,0-2-22,-1-2 39,-2-2-73,-2-2 0,-1-1-6,-2-3-16,-1 10 27,-4-8-5,-4 6-241,-6-10-3696,-23-2 352,10-4-2044,-13-4 5629,18-5 0,10 0 0,2 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8.5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1 122 12275,'1'7'4325,"0"-2"-2920,-1-5-441,0 0-325,23-11-57,-8 5-257,20-10-113,-12 8-178,-1 0 39,-3 0-146,-3 2 73,-2 1-509,-2 0-3877,14-9-1210,-5 2 5596,11-7 0,-19 10 0,-3 2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9.3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19 9649,'0'8'2089,"1"-2"-1591,-1-6 1121,0 0-1065,4-13-167,-3 8-163,4-8-129,-4 12 1042,-1 1-823,0 2 112,-3 2 134,-1 5-107,-3 3 29,-1 3-135,-2 3-133,0 2 217,-1 2-22,2 4-73,-1 1-146,2 2-33,1 0 162,2 0-269,2-2 40,2-2-12,0-3-72,4-3 151,3-3-157,5-3-157,6-3-577,3-2-1344,2-2-627,4-2 2705,8-3 0,-15-1 0,2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9.9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44 11407,'-7'-9'4201,"1"1"-3243,6 8 890,0 0-1702,0-5 44,2 2-112,0-5-72,4 5 157,-1-1-96,0 2-22,0 1-39,-2 0-6,1 1 95,0 2 34,2 3 33,1 4 157,0 4 129,5 8-78,-2-3-157,3 6 83,-3-8-172,0-1-68,0-2 56,-1-2-107,2-2-10,-2-1-51,1-2-303,0-2-1074,7-2-522,-4-3-6150,10-13 8105,-10 3 0,0-4 0,-9 8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0.3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164 19 9688,'-6'-10'2324,"1"1"-1702,5 9 84,0 0-169,-3 0 197,0 2 89,-3 1-324,0 3-28,0 2 27,-3 2 219,0 3-73,-2 3-123,-1 2 84,-3 4-213,0 1-235,0 1 0,1-2-90,4-2-61,2-4-6,2-4-292,3-4-1170,2-2-756,0-3 2218,7-2 0,-5-1 0,4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1.1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8164,'2'7'3389,"-1"-2"-2235,-1-5 716,0 0-951,1-5-297,-1 4 56,1-4 66,-1 5 2561,0-1-3305,0 4 112,0 3 246,0 6 85,2 6-141,1 6 24,1 7-57,0 3-113,0 5 175,-1 1-197,1 0-33,-2-2 235,3 14-302,-2-22-29,0 9 57,-1-28-62,-1-3 0,0-3-6,1-3-218,-2 0-493,1-2-672,0 0-605,3-1-3999,0-3 5993,2-3 0,-2 3 0,-1-1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1.9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21 10982,'-2'-6'2783,"-1"0"-1752,3 6 560,0 0-1362,0-4 74,0 3-51,0-3 532,0 4 61,0 7-37,1 2-136,1 10-286,1 4 263,0 4-195,-1 7-146,0 1 34,0 2-162,-1-1 4,0-5-105,0-3-34,1-5 11,-2-4-56,2-5 5,-2-3-10,0-4-46,0-2-251,1-4-2482,1-5 118,1-4 699,1-6-1158,-2-2-2022,0-1 5147,-1 1 0,-1 7 0,0 3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2.1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0 121 11021,'6'0'3842,"-2"0"-1243,-4 0-963,0 0-1434,12-10-12,-6 7-67,9-7-89,-9 8 44,0 0-72,0 0-12,-1-1 6,0 1-157,0-3-599,2-2-146,-1 0-5,3-3-611,-2 1-6917,5-8 8435,-4 4 0,0 0 0,-6 8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2.6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10808,'2'4'3797,"-1"0"-2951,-1-4 84,0 0-403,0 3 525,0 3-82,0 5-35,2 6-308,1 5-117,2 5 5,0 3-235,0 3 51,-1-1 33,1 13-157,-1-14-139,0 6 21,-2-16 46,2 9-135,-1-13 61,1 6-122,-3-16-107,1-2-662,-2-1-4670,2-2-1260,-2-1 6760,1-1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9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77 7335,'-14'-2'1866,"5"0"-1519,4 2 90,5 0 403,-1 0-667,-1-1-105,0 0-63,-1 0 34,-1 0-39,0-1 0,0 2 12,-4-1-12,3 0 0,-1 1-6,2 0 0,0 0 6,-1 0 0,0 0 0,-1 0 34,-1 0-23,3 0 342,-3 0-140,4 0 184,-1 0-66,1 0 196,0 0 50,0 1-303,1 0-28,1 0-139,1-1-107,-1 1 0,-1 0 11,0 0 84,-1 1-56,1-1 34,-1 1-73,3-2 2834,-1 1-2453,5-3-118,1-1-123,4-1 17,2-2-123,0 1-1,1 0 141,1 0-112,0 2 44,-1 0 124,6-1-185,-5 2 123,4-1-162,-5 0 324,5-1-257,-2-1-39,5 0 5,-2 0-39,-3 3-6,0-1-5,-7 3 11,-1-1 0,-1 1-6,1 0 6,2 0 0,-1 0 6,4 0 117,2 0-61,-2-1 16,3 0-72,-5 0-12,3 1-16,-4 0-12,2 0 40,-5 0-6,0 0 45,-1 0-40,1 0-5,-2 0 0,0 0-56,0 0 56,-1 0 0,0 0 0,-2 0 6,0 0-45,1 0 39,0 0 33,2 2-89,7 7 95,-4-3-61,4 4 22,-6-6 0,-2-2 45,0 2-45,-1-2 0,0 0-28,1 1 28,-2-2 73,1 2-79,-1-1 6,1 0 0,0-1-11,0 2 11,0-1 39,0 2 17,1 0-56,-1-1 0,0 1 0,1-1 34,0 2-34,-1-1 5,2 1 51,-1-2 129,3 4-28,-2-3-124,2 1 12,-3-2-45,2 1 6,-1 1 72,1-1-44,-2 0 33,3 0-56,-3-2-11,0 0 0,-2 0-717,-1-2-3910,-3-2 4627,-2-5 0,1 3 0,-1-1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3.8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18 9128,'-2'-10'2358,"0"2"-1642,2 8 2674,0 0-2847,-1 2 151,1 3 443,-2 2-201,2 6-130,-1 2-279,1 4-12,0-1-62,0 0-212,0-2 17,0-1-124,0-3-72,0-1 11,0-3-68,0-2-10,0-1-2924,1 0-376,5-4-3046,3-5 6351,4-6 0,-6 3 0,-1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4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11049,'8'2'2576,"-2"-1"-1484,-6-1-111,21 0-432,-4 6-140,21 2 274,-7 11 56,6 4 348,4 7-252,1 5-404,0 4 14,-15-9 0,0 3-311,10 16-64,-10-7 0,-4 1-64,-4 6-6,0 12 17,-15-23-51,-2-5 34,-4-3-196,-5-3-330,-4-4-6061,-19 2-1204,7-11 7791,-9-2 0,20-10 0,4-2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10.0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1233 16 7979,'8'9'2482,"-1"-2"-1491,-7-7 1065,0 0-1379,9-8-83,-6 5-152,7-5 181,-8 5-175,-1 2-40,0-1 175,-1 1-202,0-1 212,0 1-94,0 0-235,0 0-264,-1 0-203,-4 1 97,-7 0-225,-9 2-184,-12 4-50,-13 5-11,16-2 1,-2 1 494,-6 1 0,-1 2 78,-3 2 0,-3 1-56,-11 5 0,1 0 59,17-6 0,2-1-17,-6 4 1,3-1 10,-1 2 6,0 2 0,-3 1 0,3 0 56,3-2-499,1 2 297,17-9 40,2 0-40,14-8 146,11 0 34,5-2 766,11 1-800,6-1 0,2 1 452,1 2-452,6 4 6,-11-1-40,4 4 107,-14-1-73,-3 0 0,-2 2-22,-2-1 16,-3 2 6,-3 0 0,-2 1 17,-3 1 22,-2 0 11,-13 10-44,-2-5 140,-13 9-146,1-8 11,-6 2 84,-3 1-303,-2-1 225,0 0-6,-1-1-11,1 0 76,12-8 0,-1 1-978,-13 7 924,-10 7-562,20-12 540,4-1 0,4-3 5,5-3 155,4-2-155,4-3-5,5-3 0,1 0 912,2-1-1108,-5 3 864,1 0-819,-4 3 151,1-2-45,1 0 62,1-2-17,1 0 0,2-3 0,1 0-33,2 0 33,0-2 0,1 1 0,-1 0 0,2-1 0,-2 1 0,1-1 1820,0 1-1624,3-1-191,1 1 46,2-1 38,0 0-27,2-1-62,0-1 0,2 0 34,0-1 56,2 0 83,6-1 35,-2 1-102,12 0-72,-8 2-29,7 0 118,-4 1-117,2 0 28,-1 0-34,0 0 56,0 0-56,-8 0-17,-1 0-45,-10 0 62,-2 0-8951,-1 0 7770,-8-2-259,2 0 1440,-7-1 0,7 2 0,0-1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12.3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219 26 7408,'9'1'1647,"-2"-1"-1188,-7 0-95,6-4-201,-4 3 122,5-4 23,-5 4-173,-2 0 229,1 0-364,-1 0 45,0 0-45,0 0 0,0 0 4789,0 0-4660,-1 0 67,0 0-157,0-1 28,-1 1-67,1 0 73,-1-1-68,2 2-5,-2-1 0,2 1-61,-3 0 61,2 0-6,-2 0-11,2 0 12,0 0 122,0 0-44,0 0-67,0 0-6,-1 0 0,0 0 0,-2 3 22,-2 1 12,-1 3-34,-1 2 5,1 0 51,0 1 45,-1 0-28,2 0 45,0 1 134,-1 0-168,-3 6-6,2-5 146,-5 6-157,7-8 112,-2 2-145,4-7 0,0 1-23,2-2 129,-1-1-140,0 0 45,-1 0 33,0 0-44,0-1 33,-3 2-67,0-1 39,-1 1-61,1-1 22,1 1 16,-1-2 24,4 0-40,0 0 33,3-2-100,0 0 50,0 2 17,0 0 0,0 1-5,-1 0 72,0-2-73,0 1 6,1-1-45,0 1 45,-1 0 6,0-1 0,0 1 16,0 0-11,0-1-11,0 1 51,0-1-102,0 1 51,0-2 0,1 1 39,0 0 29,0 0-68,-1 0-12,1 0 7,-1 0 5,1 0 0,-2-1-6,2 1 62,0 0-95,-1 1 0,1-1 44,-1 1-5,0 0 23,0 1-18,-1-1-5,1 0-11,0 0-28,1-1 39,-1 0 17,1 0-17,-1 0-56,1 0-34,-1 0-89,1-1-252,0 2 296,0-2-111,0 2-73,-1 0 190,1-1-621,0 0 537,0 0-34,-1-1-291,1 2 320,0-2-180,0 1 325,-1 0-55,0-1-91,0 2 57,0-2 22,0 2 101,0-1-29,0 0-55,0 0 34,0 0-214,0-1 1126,0 1-716,5-1-57,-2 1 6,4-2 67,-2 1-111,0-2 172,-1 1 40,1 0-218,-1 0 162,3 0-162,-1 0 83,2-1-5,-1 2 95,0 0 34,0-1-162,1 0 84,-1 0-1,1 0-44,-1-1 50,0 2-135,-1-1 281,2 0-253,-1 0 91,2 0-74,-2 0-44,0 1 167,0 0-66,-1-1 100,0 1-17,0 0-179,-1 0 426,1 0-207,0 0 83,1 0-245,-1 0-12,0 0-56,1 0 11,0 0-6,1 0-5,0 0 6,3 0-1003,10 0-1966,2-3 2963,19-8 0,-22 6 0,4-5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3.9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231 22 9363,'-4'-2'2380,"1"0"-1819,3 2-175,0 0-285,-36-7 45,20 4 38,-28-4-44,29 6 219,2 1-135,-3 0 5,3 0-189,-2 2 156,5 1-96,0 3-100,0 2 219,1 1-85,2 1 499,1 15-403,3-9-34,2 13-78,5-12 83,2 1-156,4 1 190,8 9-184,-5-8 5,11 12-51,-11-14-21,8 10 16,-11-13 0,2 4 33,-7-8-27,-1 6 44,-2-8-50,-1 5 56,-1-7 146,-10 2-96,2-3-106,-11 2-185,3-5-974,-7-1-169,6-1-520,-3 0-2347,10-4 4195,3 0 0,3 0 0,2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4.5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60 9022,'-5'-9'2721,"1"3"-1880,4 6 1214,0 0-1456,0-3-100,0 3-17,0-3-286,0 3 257,0 0-408,1-1 95,3 0 241,3 1-101,3-2 62,4-1-146,3 0-152,4-2 130,0 1-168,2-1 66,-1 0-72,-2 1-11,-1 1 0,-5 1-56,-3 1-1160,-3 1 298,-3 0-931,-1 1-1803,-3 1 3663,1 1 0,-1 0 0,-1-1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5.5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0 9122,'1'9'2750,"-1"-2"-2027,0-7 2582,0 0-3025,1-2-73,-1 2-84,0-2-173,-3 4 50,-1 2 0,-4 2-28,1 2 33,0 2-5,-2 2 67,1 2-16,-1 1-40,2 2-11,-1 0 0,2 2 56,2 0-56,0 1 50,3 2 40,-1 19-90,3-14 84,3 19-84,0-27 101,4 2 151,-2-8-101,2-2 51,3-2-152,9 4 51,-3-4-101,6 1-140,-5-4-437,-1-3-201,-1 0-589,1-2-722,3-1 2089,6-5 0,-12 4 0,1-5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6.1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50 10321,'5'8'3422,"-1"-1"-2576,-4-7 935,0 0-1260,0-4-252,0 1-141,0-3-44,3 2-84,1-1-5,5-1 5,1-1-39,2 0 39,-1 1 5,-1 0-5,-1 2 0,-2 1 0,0 1-33,-3 1-35,1 1-72,0 0 40,3 3 100,-1 2-34,4 10 34,-3-2-45,2 4 45,-2-3 34,2-1-34,-1-1 0,2 1 45,0-3-12,0 0-33,1-3-173,6 2-197,-5-4-543,5 0-437,-7-5-128,1 0-1329,-2-1 2807,-1-2 0,-4 1 0,-2-1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6.7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227 24 9044,'-9'-9'1820,"3"2"-1014,6 7-122,-2-3-213,2 2-74,-2-2-234,2 2-163,-2 1 56,0 0-56,-2 0 33,-1 0 113,-1 0-73,-1 2 162,-1 1-84,-1 3-45,-1 1 163,0 3-45,-1 1 207,-1 3 180,-9 10-403,5-4-85,-5 5-90,9-7 79,0-2-44,3-1 10,1-2-61,1-1 61,2-3-78,0 0 0,2-4-11,1-1-112,1-2-1155,3-2-2614,4-2 3892,3-3 0,-2 3 0,-1-2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7.8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 9206,'10'2'4201,"-3"1"-4022,-7-3 23,0 0 83,0-5-189,0 4 10,0-4-106,0 5 0,0 0 1597,8 16-1060,-2-3-240,5 15 17,-4-6 598,2 17-441,-2-7-225,2 13-21,-4-13-51,0-2-169,-1-2 236,0-3-146,0-3-89,-1-2 139,0-3-111,0-2 39,0-2-40,-1-2 51,0-3-151,0-1 67,0-1 0,-1-2 11,0-1 29,-1-2-40,0 1-3160,0-2 2090,1 1-604,4-1-1474,2-2 3148,3-1 0,-4 1 0,-1-1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16.6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 8136,'4'5'2286,"-1"-2"2390,-4-3-4777,-2-1 90,-1 11-17,-2 7 28,-1 28 34,3-4 195,-1 44-223,4-46 50,1 20-50,0-42 5,0 0 101,0 1-17,0 6 29,0 8-124,0-4 45,0 0 162,0-8-95,0-4-107,1 2 1,0-6 106,0 0-112,0-2 39,-1 5 28,2-5-67,-2 4 0,1-5-33,0 4 38,0-2-5,0 2 23,0-3 10,0 5-33,0-4 0,1 4 56,-1-5 28,0 5-16,1-5-29,0 3-11,0-1-28,0-2 5,1 11-5,-1-9 40,1 5-46,-1-1 6,-1-4 6,1 4-1,0 2 12,0-6 17,2 7-18,-2-7-16,0 5 51,-1-5-46,1 4 40,-2-6 50,1 5 29,0-3-68,1 3-51,0-4 74,-1 0-18,2 12-33,-1-10-22,0 10-6,0-15 123,-1 0-84,1 3-33,0-1 89,1 4-89,-1-6-1,-1 2 51,1-2-17,0 3 174,2 17-22,-1-11-191,1 11 100,-2-19-100,-1 1 51,0-1 22,1 1-68,-2 1 46,1 0 44,-1 1-50,0 1-12,0 0-33,0 1 39,0 0 62,0 0-50,0-1-1,0 1 79,0-1-50,0 5 39,0-4-118,0 6 0,0-5 67,0 3-67,0 6 185,0 11-169,0 18 80,0-14-96,0 4 0,1-21 117,0 2-111,0-5-6,-1 1 33,1-5 40,-1 5-22,1-4 72,-1 3-50,0-1-73,0-5 33,0 4 18,0-7-46,0 5 18,0-4 55,0 13-78,0-12 11,0 11-11,0-12 23,0 3 44,0-4-67,0 4 0,0-2 45,0 23-51,0-20 6,0 16-6,0-22-38,0 0 49,0 2-5,0-3 62,0 4-68,-1-5-11,1 6-16,-1-3 38,0 4-5,0-5 40,0 5-40,0-3 0,0 3-17,1 0 17,0-2-6,-1 6 57,1-8-51,-1 4 0,1-5-56,0 6 56,-1-4 0,0 3 78,1 0-112,-1-4 34,1 2 0,0-3-33,0 2 33,0-2 67,0 8-73,0-1-22,0 11 28,0-9 0,0 2 34,0-6-34,0-3-6,0 3-55,0-5 106,0 4-45,0-3 22,0 3-28,0-3-10,2 4-35,-1-1 51,2 2 0,0-4-17,1 4-16,-1-3-1,0 3-11,-1-6 12,-1 1-6,0-2 39,0 5 5,1-4-44,0 5 39,0-6-17,1 6 23,2 1-1,-2-3-38,1 1 33,-2-4 0,-1-1 0,0 2 0,0-3 5,0 4-10,-1-1 5,1 3-17,0 2 51,0-3-34,0 3 0,1-4-40,1 1 40,-1-1 0,0 1 6,-1-4-6,0-1 0,0 1 0,-1-1-73,0 0 40,1 0-18,0 4-38,1 5 89,0-4-51,-1 2 51,1-7 0,0 1 0,0 0-28,0 0 62,1 1-34,-1 0 0,-1-1-17,2 1 17,-1-1 0,0 1 6,1 1-34,-1-2 33,0 3-5,0-2 0,-1 1 0,0 1-39,-1-1 39,2 1 0,-2 1-6,2 0 18,2 21-29,-2-11 17,4 17-42,-2 8 0,1-1 47,-2-13 29,5 51-34,-8-76-34,1-3-5,-1 0 39,1-1-5,-1-1 5,0 1-6,1 0 0,0 2-55,-1 0 61,1 3 0,-1-1 17,0 6-17,0-1 0,0 5 0,0-3-45,-1 6 45,-1 0 45,1-1-51,0-6 6,0-8-6,1 0-27,-1-2 33,0 2 0,0 0 39,0 7-50,-1-4 5,0 5 6,0-2-11,0-2 89,-2 3-128,3 2 39,-2-4-23,2 3 68,0-4-34,1 5 17,-1-4-23,1 3 6,0-5-17,0 3 23,0-4-6,-1 2 0,1-3 17,-1 0-34,1 1 34,0-2 33,0 0-50,0-4 0,0-1-11,0 1 11,0 1 50,0-2 381,0 0-2123,0-19-4861,0-1 6553,-2-20 0,2 20 0,-2 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8.9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6 8987,'-3'-3'1642,"2"1"649,1 2-382,-1 0-1343,1 3 0,-1 2-191,1 6 79,0 5-45,0 5 257,0 4-39,1 3-419,0 3-68,2-1-39,1-2-84,0-3 168,1-4-185,-1-4 5,1-3 29,-1-3 78,-1-2-112,0-2 0,-2-2-190,1-2 89,-2-2-2599,1 0 1478,-1-4 24,0-1-140,1-3-186,-1-2 381,-2 1 589,-1-1 392,-1 2 89,-1-1 73,2 1 291,-1 0 252,2 1 286,0 1-11,1 1 50,1 0 538,0-1-1014,1 1 493,4-4-442,1 4-141,5-2 68,-1 2-12,0 2-207,0-2 84,1 1-95,1 0-140,-1 0 135,1 1-51,1-2-11,-3 1-6,1-1-73,-4 1 6,0-1 0,0 1-95,1-1 89,0-1-190,1 0-117,-1 0-852,2-3 5,-4 2-105,2-1-181,-6 2 1446,-1-3 0,-1 5 0,0-2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9.3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15 7990,'-7'-8'1356,"1"2"-1042,6 6-112,0 0-113,-5 0 57,3 0 72,-5 1 1193,4 8-828,1-1 201,0 9-375,2-3 62,0 2 223,0 3-33,0 2 6,2 1-337,0 1-16,2 0 223,0-1-273,0-1-57,-1-2-151,1-2-6,-2 0 45,1-3-95,-1 0 0,-1-2-252,1 6-504,0-7-835,2 2-621,2-9 2212,7-1 0,-5-3 0,2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9.9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 62 9962,'7'10'2997,"-1"-2"-2297,-6-8 1311,0 0-1569,5-6-240,-3 5 140,4-4-102,-6 5-128,0 0-117,-1 1-85,-1 2 90,0 1 0,0 1 45,1 1 101,0 0-51,1-1 123,0 0 107,0 0 420,5 1-313,1-3 66,11 2-436,-5-3 22,5-1-56,-6-1 45,1-2-57,-2-2-16,0-2 51,-2-2-141,-2-1 40,-1-1-169,-2-1-173,-2 0-896,-19-10 1008,4 9 207,-16-6-22,8 13 16,-1 0-66,0 4-208,1 0-11,1 1-471,3 0-879,5 0 1714,3 2 0,6-1 0,1 2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40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10170,'3'7'2599,"0"-1"-2084,-3-6 571,0 0-431,25-8-274,-8 6 152,24-2-7,-12 13-33,6 5 330,4 4-67,2 3-397,-1 3 106,-2 4-409,2 19 56,-18-8-107,-9-5 1,-6 1-6,-10 5-1395,-7 11-604,-14-17-2118,-4-5 4117,-5-2 0,15-13 0,5-5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42.2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432 0 9526,'8'8'1943,"-1"-1"-873,-7-7-308,0 0-118,-42 11-191,16-1-50,-4 1 1,-2 1 95,-2 8-23,1 2-73,1 0-347,6 1-6,5-3-50,6 0-33,5-2 38,5 3 96,10-7 140,5 3-236,10-7 40,4 0-45,4 1-56,13 5 45,-9-3-62,6 6 68,-14-3-91,-4 1 85,-4 3-22,-6 3 27,-5 4 0,-9 4 6,-9 3 0,-11 4 12,-13 1-10,5-12 1,-2-1-3,8-6 0,-1-2 22,-8 5 1,1-2-6,-7 2-17,6-6 0,8-4 50,7-4 23,6-3-17,6-3 34,5-1-90,4-2-45,4-3-17,5-2-67,3 0-240,3-1-57,0 3-134,1 1-376,-2 2-10,6 0 761,-4 0 129,5 0-95,-5 0 140,12 0-12,-6-2 23,9 2 0,-10-3 0,0 2-5,-2-1 10,-2 1-10,-3 1 5,-3 0-123,-3 0 111,0-1 12,-5 0-11,2-1 17,-2-1-1,3-1-55,-2 1 56,1-1-6,-5 3-135,0 1 135,-1-1 67,-1 1 157,0-2-212,-1 1 139,1 0-151,-1 0 45,0 0-45,-1 1 5,0-1 158,0 0 195,0 1-173,1-2 28,0 2-23,2-1 1552,-2 1-1507,2-1-223,0 0 21,0 0 18,-1 0-51,0 1-51,0-1-22,-1 1 51,0-1-101,-1 0 28,0 1-180,-1 0 46,1 0-231,-1 0-111,2 0 235,0 0-96,1 0-424,1 0-7,-3 0-1142,0 0 2005,-2 0 0,2 0 0,0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43.8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213 32 8702,'4'1'1837,"0"0"-1635,-4-1-163,0 0-39,-4-1-39,1 1-73,-4-1-101,0 1 213,2 0 129,0 0 162,2-1 291,2 1 2269,1-1-2548,0 0-118,0 0 67,0-2-247,0 1 96,0-1-101,-1 0 0,1 0 0,-2 1 0,1-2 6,0 2 279,-1 0-274,2 0 113,-1 1-85,0 1 12,0 0-51,0 0 17,0 0-17,0 0 56,-2 1 134,1 3-44,-3 4 111,1 2-134,-2 3 107,0-1-118,0 2-45,0-1 208,0 0-102,-1 2 1,0-2 117,1 1-201,-2 0 100,1-1-168,1 0 113,-2 3-130,3-6 79,-2 5-33,3-9-29,-1 1-22,1-1 73,-2-1-67,1 0-6,-1-1 22,2-1 45,2 0-67,0-2-5,1 0-18,1 0-83,0 0 145,-1 0 11,1 0-50,-1 0-50,1-1 56,-2 2-6,1-1 0,0 0 67,-1 1-118,1-2 51,0 1 0,0 0 45,1-1-56,-1 0 11,0 1 0,0-1 6,0 1-18,0 0 12,0 1-5,-1-1 38,1 0-33,0 0 0,1 0 0,-2 1-50,2-1 50,-2 0 0,1 0 0,0 1 0,0-1-34,1 0-1069,0 0 890,1-1-313,1 1 5,4-1-359,1-1-452,2-2-416,2-1 1748,5-3 0,-8 3 0,2-1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02.1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8 109 7867,'-2'-5'1513,"0"0"-1188,2 5 632,0 0-889,0-2 44,0 2-73,0-2 174,0 1 156,0 0-156,0 1-84,0-2-118,0 1 179,0 0 393,0 0-622,-1 0 39,1 4-33,-2-1 49,2 2-16,0-1 0,0 0 0,0 0-39,-1 0 39,1 1 17,0 0 0,0 1-28,0-2 11,0 1-6,0-1-5,0 1 11,0 0 0,0 0 11,0 0 6,0-1-17,0 1 0,0 2-28,0-2 67,0 3 39,0-3-78,1 0 118,1-1-118,1 0 6,0 0 106,1-1-107,-1 1 74,1-2 133,-1 1-105,0-1 128,0-1-33,0 0-113,0 0 12,1 0-101,0 0 0,0 0 56,0 0-28,3-3-28,-3 1-28,3-3 28,-3 3 0,1-2 0,-1 2 39,1 0-44,0-1 5,-1 1-23,-1 0-44,0 2 67,-1-2 6,3 2 50,-1-1-56,3 1 0,-1-1-17,5 0 22,-3 0 12,6-1 34,-7 2-57,6-1 6,-6 1-22,2 0 22,-3 0 0,-1 0 0,0 0 67,-1 0-73,-1 0 6,-1 0 0,1 0-45,0 0 79,-1 0-34,2 0-34,-1 1 23,2 3 11,-3 0 0,2 6 0,-2-3 56,0 3-56,0-3 0,-2-1 0,1 0-56,-1 0 123,1 0-61,-1 0-6,0-3 11,0 0-28,0-2 17,0 0 1479,0 0-1417,1-1-56,0 0 27,0-2-27,1-1-6,-2-1 0,2-2-6,-1 0 6,2-3-45,-1 2 40,2-2 5,-1 3-11,2-4-46,0 3 57,0-2 0,-1 4-56,0 1 67,0 0-22,-1 1 11,1 0-39,0-1 28,2 2 11,1-2 0,0 1 0,7-4 0,-5 2-28,5-1-28,-6 3 56,-1 0 0,0 1 5,1 0 1,-2 1-6,1 0 0,0 0-6,-1 0-5,1 0 11,0 1 0,-1-1-6,1 1-66,-1 0 72,0 0-6,-1 0-28,1 0 46,-1 0-12,1 0 112,-1 0-112,2 1 44,-1-1-44,2 0 0,-1 0-22,2 1 61,-2 0-39,1-1 62,-2 1 67,1-1-56,-3 1 123,2-1-123,-2 0-23,1 0 51,-1-1-62,2-2-28,-1 0-11,1-2 0,-1 1-33,-1-1 38,0 2 68,0-3-39,-1 2-34,1-1 0,-2 1 0,0 1 95,-1-1-95,1 1 11,-1-1 96,0 0-63,-1-2 7,0 1-51,0-1-62,0-2 62,-1 2 0,0 0 0,-1 4-213,-1 0-123,1 1-336,-2 0-515,1 4-600,-3 4-2661,0 2 4448,-1 2 0,4-4 0,0-3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05.3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0 117 10024,'6'8'4027,"-1"-1"-3109,-5-7 802,0 0-936,0-9 157,0 6-335,0-6-158,0 8-191,0 1-240,0 4 117,0 4 298,3 7-130,1 5 6,4 6 67,0 5-241,2 2 219,0 1-190,1-1-12,1-3 113,0-3-259,0-4 113,-1-4-118,0-4 62,-1-3 94,-1-3-88,0-4 105,0-2 96,1-3-235,2-6 83,2-5-117,3-7-28,-2-6-56,2-2 84,-3-1 0,2-7-45,-6 11 40,1-3 5,-7 13-45,1 4-11,-2 2 56,2 0-45,-3 4-28,3 0 73,-3 2-84,1 1-5,1 0-12,3 1 101,1 4-6,10 12 29,-3 1-57,6 9 34,-6-4 0,0 1 6,0-1-1,0-2 57,0-3 61,-1-4-50,-1-3-11,-1-2 5,-2-3-67,1-3 297,0-1-129,7-7-79,-2-2 6,5-6-44,-6-4-51,-1-4-34,-2-4-44,-3-5 83,-2-5-5,-3-3 0,-2-3 73,-2 0-106,0 4 33,0 3-6,0 6-56,0 5 74,0 5-12,0 5 0,0 4-913,0 5-846,0 2-6335,2 13 8094,1-2 0,-1 3 0,0-5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16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60 221 6243,'-7'-5'342,"1"1"-157,6 4 615,0 0-553,-1-15-12,0 9-73,-1-12-38,2 12 27,-1 0-140,1 0 45,0-1-56,0-1 0,0 0 0,0 0 0,-1 0 0,1 0-11,-2 0 16,0 0-5,-1 1 90,0 0-73,0 1 179,-3-2-22,1 3 28,0-3-135,1 3 39,2 1 118,-1 0 208,2 0 49,0 0-33,1 0 51,0 1 72,0-2-353,0 2 164,0-2-52,0 2-44,0 0-102,0 1 136,0 1 1309,0 0-1629,0 7 129,0 0-78,0 5 72,0 1-28,0 1-33,1 1 240,2 2-134,0 0 90,1 1 100,0-1-262,1 1 128,-1-1 16,1 0-206,1 1 190,-1-1-134,1 0-6,-1 0 112,1 0-73,2 6 11,-2-5-100,2 4 263,-2-6-197,0-1-9,0-1 49,0-1-73,-1 0 62,3 2-124,-2-4 191,2 2-162,-2-4 201,2 3-145,-2-2-62,2 2-28,-2-2 0,1 1 101,0-1-34,1 2-11,-1 0 89,1 0-139,-1 0 106,0 0-22,0-2-79,0 1 146,0-3-90,0 1 45,0-1 50,-1 0-112,1-1 12,2 2-56,-1-1 10,2 3-16,-3-5 0,-1 1 68,-1-2-68,-1 0 0,0-2 33,-1 1-27,1-1-1,-1 0 51,1 0 84,1 0-89,0 1 61,8 4-163,-4-3 57,3 2-6,-5-4 73,-2 1-28,-1-1-90,0 0 45,-1-1 0,0 0 0,1 1 0,-1-1 22,2 0 29,-1 1-57,0-1 6,0 0 0,0 0 22,0-1-16,1 2-6,-1-1 62,0 0-62,-1-1 5,1 1-50,0 0 90,0-1 6,-1 1-51,0-1 56,-1 0-62,0 0 6,-1 0 0,1 0-50,-2 0-6139,1 0-1059,-5-4 7248,-1-2 0,0 1 0,-1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18.2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67 6753,'7'1'1338,"-2"0"-1159,-5-1 629,0 0-747,0-2 130,1 0 77,-1-2-49,0 2 167,0-1-134,0 1-11,0 0 84,0 0-196,0 0 72,0 1-55,0 0-1,0 0 29,0-1-12,0 0 40,0 1-140,0-2-51,-1 1 225,0 0-158,-1 1-11,1-1-44,0 0 44,-1 0-67,0 0-6,0 0-27,1 0 33,-3-1 0,2 2 44,-2-2-49,1 3 5,1-1 0,0 0 11,-1 0 135,2-1 162,-1 2-163,2-2 230,0 2 1,0-2-141,-1 1 73,1 0-235,-1 0 78,1 1-241,-1-1 51,0 1 39,0 0 6,0 0-34,0 2 61,1-2-33,0 2 34,0 0 22,-1 0-17,0 0-39,1 2 0,-2 0 179,2 1-95,-1 0-22,0 0-1,0 1-55,0 1 50,0 0 28,1 5 73,0-1-95,0 5 112,0-3-51,0 0-123,0 2 134,0 4-128,0-5 128,0 3-128,0-7 61,0 0 0,0-1 185,0 4-134,0-4-68,0 3 118,0-5-162,0-1-6,0 0 17,0 0 55,0 0-38,0 1 11,0 0-45,0 1 157,-2 1-62,-1 3-95,0-3 73,-1 3-17,1-6-56,-1 0 0,1-1 28,-1-1 33,2 0-61,0-1 0,0 1-11,1 0 11,1-1 6,-1 1 106,0-3-62,1 1-1584,0-2-567,1-6-1825,1-1 3926,2-8 0,-1 8 0,0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1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55 7772,'-7'-15'-638,"1"3"638,4 11 0,0 0 73,1 0 162,0 0 140,1-1 45,0 1-202,0-1-16,-4 2-202,1-1 235,-16 1 287,6 0 1662,-3 0-1977,9 0 17,7 0-275,0 0 51,-2 0 0,0 0-11,-1 0-22,1 0 33,-1 0-6,0 0 6,-1 0-34,1 0 34,-2 0-168,-2 3-364,-4 1 101,1 1-67,-4 3 1551,6-4-981,1 0-66,5-2 4447,2-2-4453,3 0 107,-2 0 5,3 0-107,-3-1 146,1 1-78,-1-1 34,1 0 89,2 1-185,0-1 218,6-1-189,-1 0 133,5-1-66,-1 1 313,8-1-325,-2-1 95,8 0-16,-4 0 190,19-2-1043,9 1 813,17-1-114,-24 4 0,-1 1 171,15 1-690,6 2 616,-33 1-160,11 0 183,-10 0-138,9-1 31,-14 0 824,0-1-845,0 0 625,1-1-558,-1 0 325,-2 0-404,-1 0 32,-3 0-60,-2 0 22,-2 1 6,-2 1 0,-1 0 22,-1 0 34,1-1-56,-1 0 0,2 0 6,-1-1-28,9 0 22,-6 0 56,14 0-84,0 0 78,-11 0-67,10 0 17,-16-3 51,2 2-51,0-3 0,-8 4-62,6-1 68,-3 0-6,5 0 50,-1 0-95,-3 1 45,3 0-17,-6 0-22,-1 0 39,-1 0 6,-2 0-12,-2 0 6,0 0-84,0 0 90,0 0-6,1 0 0,-1 0 67,1 0-78,-1 0-51,2 0 62,-2 0 0,1 0 51,-2 1-85,1-1 23,2 1 16,0-1-5,1 0 0,-2 0 34,2 0-34,-2 1-39,1-1 44,-2 0-5,-1 0 0,0 0 6,2 0-6,0 0 0,1 0-22,-1 0 27,-1 0 6,-1 0-251,-1 0 178,-5 0 34,-3 2-28,-6 2 28,-5 4 28,-18 10-28,-23 12 28,11-4-50,-8 3 55,24-10-5,11-6 51,-3 2-51,14-7 0,0-3 0,5-1 106,1-1-100,1-2 27,2 0-1557,1-1-436,0-5-1384,0-3 2873,0-3-682,0 1-320,0 1-1445,0 1 2918,0-2 0,0 5 0,0 1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19.5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22 7173,'3'5'1697,"-1"-2"-1372,-2-3 1596,0 0-1574,0-2 62,0 2-118,0-2-94,0 1 83,0 0-140,0 0-45,0 0 95,0 0-134,0 0 583,0 0-303,0 0-135,0 0-111,0 0 16,0-1 74,0 1-124,0 0 84,0 0 61,0 0 180,0 0 68,0 0-102,0 0-342,0-1 152,0 1-95,0 0-17,0-1-124,0 2 46,2-1 33,-1 1 0,2 0 61,1 1-55,0 1 27,1 1 35,-2 2-18,1 0 12,0 0 5,0 1-56,1 0 123,-1 1-128,1 0 78,-1 1-39,0-1 22,0 1-33,0-1-34,-1-1 0,0 1 0,0-1 61,0-1-61,-1 0 140,2 4-101,-1-3-33,2 1 173,-3-3-179,1 0 0,0 0-5,-1 1 33,0-1-40,1 0 12,-2-1 34,2 2-34,-1-2 0,2 3 6,-2-3 66,1 2-66,-1-3-6,0 1 22,1 0 23,-1 0-45,1 1 0,-1 0 34,0-1-101,0 1 72,0-1-5,0 0 73,0 0-67,0-1-6,0 0 0,0 1 16,-1-1 80,3 1-91,-2 0 242,4 0-40,-2 0-6,2 0-145,-2-2 276,1 0-170,0-1-67,1 1 84,0 0-134,0 0-45,-1-1 0,1 1-33,-2 0-1,0 0 34,-1 0 0,0 1 17,-1-2 33,0 2-50,-1-2 0,0 1 0,1-1-78,-1 1-4280,0-1 863,-1 1 3495,0 0 0,0 0 0,0-1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0.22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4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7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66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77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0.06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39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48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40.08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27.0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1 8399,'1'5'1608,"0"0"-997,-1-5 296,0 0-72,0-3-482,0 1-124,0-1-83,0 2-141,-2 1-10,1 0-1,-4 0 1,2 0-57,-3 0-16,3 0-124,-2 0-409,-1 0 62,0 0-1489,-5 0-1704,4 1 3742,-5 1 0,8-1 0,0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2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82 8007,'-4'2'1479,"-4"-1"-1406,2-3 28,-3-2 134,4 2 510,-3-2-510,3 1 219,-2-1 369,4 2-537,-1 0-118,1 0 11,1-1-106,-1-1-6,1 0 96,0-3 106,2 4-118,0-1 185,0 2-331,0 1 147,0-1-108,0 1 7,0 0-51,0 0 285,0 0-195,0-2 78,0 2 459,0-3-431,0 2-72,0-2-79,0 2-34,0-2-135,0 3-973,0-2 229,2 3-1362,3 0 2230,1 0 0,-1-1 0,-2 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0.22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4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7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66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77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0.06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39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48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40.08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5.7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37 263 9246,'1'12'2150,"0"-2"-1164,-1-10 1512,-4-2-1518,1-2-974,-2 1 61,3 0 73,2 3-50,-1 0 666,-1 0-627,0-1 425,-2 0-481,3 0 201,-2 0 124,2 1 101,0-1-169,0-1 40,-1 0-101,2-1-185,-1 2 504,0 0-482,-1 1-380,1 0 251,-1 1 74,2 2-85,3 20 34,4 2 17,1 11 33,13 10-672,-2-14 622,5 6 0,-4-12 22,29 10-89,-21-17 117,15 5 1,5 0-57,4-6-27,19 7-3242,-20-10 3308,14 2 378,-23-6-445,34 10 28,18-7 74,-32-4-105,28-5 1,0-3 176,-30-5-1275,11 0 1,3-3 1050,14-10 135,-14 2-51,12-4 117,-16 5 1261,27-1-1429,-15 3-1901,10 0 1980,-14-3 0,-1 0-73,7-3 14,-1 0 0,0-1 31,-31 5 0,-5 2-1278,30-7 1309,-27 6 0,0 1 288,17-1-344,2 2 0,4 0 592,-21 5 0,-1 0-565,20-2 1,-3 1-3,9 3-33,0 3 691,-20 1 1,1 0-609,37 2-959,-26 1 1,3 1 863,-8 1 1,-2 1 49,-9-2 1,3 1-293,15 2 0,9 0 0,-7 1 287,-9 0 0,-2 1 670,23 1 1,5 3-619,-19 0 0,1 2 0,-9-1 114,26 5-164,-9-1 1,6 2 179,-7-4 0,-7-1-182,5 3 0,18 2 0,-2 1 0,-35-6 643,-3-1 0,-1 1-537,-5 0-939,23 2 0,3-1 833,-10-2 56,-2-2 0,2 0-941,28 6 857,-13-1 1397,16 3-1369,-31-7-705,4-2 705,-15-2-33,9 1 507,1 1-508,-39-7 1694,13 3-1643,-33-7 129,-4-1 426,-1 0-516,0-17-56,0 6 2482,0-14-2577,6-13 129,0 17-74,47-53-72,-29 50 163,32-26-34,-15 23 2728,-15 12-2745,18-11-73,-21 15 174,36-14-179,-22 12 33,12-4 0,7 0-276,-2 2 0,0 1 352,-2 0 0,2-1-1640,20-4 1,-1 1 1541,23 0-1993,-3 0 2060,-16 8 0,-33 6 28,33 0-382,-10 0 422,13 1 703,-5-3 1,-1-1-789,-10 2 48,12-1 0,2 0-48,-7 2-103,23 0 120,-17 0 19,4 0 1,1-1-59,-5 0-564,9 0 0,2 1 654,7-2-68,-35 3 0,0 0 17,35-1 36,-1 2 0,-1 0-36,-9 1 0,-8 1 0,8-1-299,4 1 0,-6 0 372,8 0-73,-6 0 0,3 0-9,-24 0 1,-6 0-980,21 0 988,-15 0 0,0 0 1382,12 0-1340,0 0 0,5-1-448,-14 0 0,1 0 406,15-1 0,-3-1 0,-23 1 0,-4-1 224,46-6-230,-40 3 1,0 0 1488,37-6-1332,-25-2 1,-5-5-152,-7-9 61,18-11 175,-7-16-248,-44 34 12,19-16-123,-38 33 2380,-4 2-2391,-1 1 3022,0 1-3757,3 0 21,47-33 0,-35 25 0,33-25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3.9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 7022,'12'8'1086,"-2"-2"-10,-10-10-863,0 0-124,0 0 623,0-1-12,0 1-454,0 0 163,-1 0 291,-1 1-313,1 1 386,-1-1-409,2 1-40,-1 0 169,1 0 1042,0 2-1238,0-2 3019,0 1-3170,10 0 50,-1 3-152,10 0 91,-2 3-62,12 2 33,-6-1-100,10 1-1,-8-2 141,15 1-29,5-2-78,1 1 1,-4 0-40,-15-2-34,2 2 68,-11 0-34,2 0 0,-12-2-23,0 1 23,-2-1 0,-1 0 34,-1-2-34,-1 0 0,1 0 0,-1-1-23,0 1 23,-1-1 17,1 2-17,-2-2-1164,0 1 1169,-4 3 12,0-1 39,-3 3-56,0-1 6,1-1-40,0 0 34,0-1 0,1-1 45,0 0-45,1-1 0,-1 1-23,1 0 23,-2-1 0,-1 2-5,-1 0 50,-7 2-45,1 0-28,-13 4 72,14-4-83,-11 4 39,15-4 0,-4 2 39,-2 1-39,4-1 0,-5 2-39,5-2 6,1 0 33,2 0 28,-3 4-28,4-4 0,-1 2-62,5-5-369,-2 0-539,1-1-447,-1 1-1389,0-3-1954,1 1 4760,-2-2 0,2 0 0,2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7.7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293 69 11133,'15'-10'5847,"-1"-21"-5511,-13 26-16,1-18 531,-2 23 113,0 0-964,-2 6 61,-4 4 46,-39 79-3415,16-29 3341,-1 0 1,0 0 22,-4 9-1123,12-24 0,-1 1 1061,1 1 1,2-1-34,-14 27 72,13-17 309,17-42-258,3-9-84,0-1 2313,1-4-2033,14-17-280,-6 9 3392,12-14-3090,6 8-100,-9 6-40,15-4 370,29 9 1,5 4-46,-2 1-2038,31 4 1,3 1 1886,-7 2-1453,-39-3 0,-2-3-4485,13-19-2160,-39 4 7762,-12-9 0,-10 14 0,-1 4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8.4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12 188 11878,'-6'-3'5119,"0"2"-4363,6 1 2818,69-13-4261,-29 8 1023,58-9 140,-46 11-115,18 2 0,3-2-310,0-3-1442,8-1 1,-1-5-1024,-11-14-3706,0-4 6120,-10-5 0,-38 20 0,-4 1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9.2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162 239 10896,'10'0'4834,"-2"0"-4184,-19-11 750,2 6-991,-6-7 388,5 10-791,2 2 532,-25 15-471,15-1 319,-10 36 1,3 9 55,12-5-2238,4 15 1,8-2 2136,19-18-1517,16 7 1607,26-22-832,-7-22 0,2-6 434,25 0-265,-25-9 1,-6-7 304,-11-17-73,14-26 67,-23-2 0,-2-4-16,10-25-119,-18 12 1,-13-2 16,-26 23 1,-6 5 1182,-8-31-1536,-30 6-2666,13 54-509,4 24 3579,-25 36 0,40-16 0,-3 15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2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3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6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1 144 6596,'13'8'3495,"-2"-4"-1698,-11-6-1316,0-2 331,0 0-454,1-2-78,0 0 1243,2-6-1254,-1 7 1005,0-4-927,-1 8 1087,-1 0-1490,2 1 56,0 0 0,1 5 56,1 2 180,1 6-113,0 2 124,0 4-63,1 1-60,-1 1 212,4 12 28,1 0-359,-1-1 202,4 5-207,-6-18 196,3 6-157,-3-10 29,-1 0-12,0-2 11,-1-1-67,-1-3 0,-1-2-28,0 0 33,-1-3-5,0 0 124,1-3-119,-3 0 135,3 0-11,-1-1 151,5-3-179,2-5-101,7-4 5,0-6-66,2-3 61,0-2-101,9-13-56,-8 8 152,5-9-135,-10 13 28,3-8 61,-6 10 51,2-5-5,-4 11 5,0-3 0,-1 6-28,0-2-6,-1 5 34,-2 3 0,2-1 22,-4 5-27,-1 0 5,0 1-73,-1 1-117,0 0 190,0 1-51,0 0 12,2 0-11,-1 0 50,2 5-6,1 0-39,11 25 12,9 17 217,9 16 1,2 3-1616,2 5 1433,-7-16 1,-5-9 25,-18-32-11,-3-8 50,-2-1-61,-1-3-6,0 0 190,-1-2 1359,0 0-1330,0 0-18,2 0 23,1-1-218,3-4 112,7-7-67,-1-3-23,7-6-28,-6 4-6,9-15 12,-5 6-6,6-13 0,-7 6-57,7-19-1276,-4-3 1266,2-11 67,-7 14 0,-7 19-84,-3 10-45,-4 14 12,-1 2-432,0 4-5820,0 3 729,0 4 5640,0 0 0,0 1 0,0-3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9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40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01:32.63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423 16425 14005,'-7'-3'4061,"2"1"-3363,4-8 41,1 8-2045,-3-8 1306,-17 24 0,12-11 0,-11 10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06:55.01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11493 6562 10965,'-1'-5'3433,"0"1"-526,0 2-2974,1 2-745,50 21-359,-35-15 1171,16 6 0,-5-3 0,-24-8 0,3-1 0</inkml:trace>
  <inkml:trace contextRef="#ctx0" brushRef="#br0" timeOffset="384">11684 6519 8136,'-1'-8'4655,"1"2"-3405,-14 17-214,-2 5-472,-8 7 1,0 0-2150,2 2 1585,-12 14 0,31-34 0,0 1 0</inkml:trace>
  <inkml:trace contextRef="#ctx0" brushRef="#br0" timeOffset="2432">11536 15642 11749,'-3'-8'4509,"4"-1"-4358,1 8 2863,3-5-3014,-3 5 129,1-2-129,-3 1 336,0 1-297,0 0-381,3 0 314,19 14-2302,18-4 1770,-9-9 666,1-21 1938,-52 12-2133,9-2-759,-21 39 0,24-15 0,-1 1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15:34.40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6667 10499 8147,'-10'-8'6150,"2"2"-5517,8 6-297,0 0-1399,7 4 0,-5-3 0,5 3 1</inkml:trace>
  <inkml:trace contextRef="#ctx0" brushRef="#br0" timeOffset="71399">16679 17314 6042,'-4'-8'11,"1"2"-11,3 6-28,0 0-263,-5 3 291,3-1 0,-4 1 0,5-2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24:31.75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10647 10351 5986,'5'7'-34,"0"0"0,-5-7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27:11.39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20807 9080 6501,'-4'-9'3977,"-1"-11"-1580,4 8-868,0-5 1003,4 2-2863,11 15-520,-6 1 728,4 8-7,-29 0-66,4-10 73,-7-2-414,25-14 537,2 11-359,27 29 298,-30-12 313,-9 22-252,-10-35-3633,-14-14 3633,24 9 0,2-6-202,10 9 185,23 0 23,-11 1-34,14 2 95,-23 2-67,1 5 3566,-7 12-3292,-3-10-67,-35-3-207,20-10-84,-17-10 84,33 10-173,26 2 257,-15 5-90,20 6 359,-48 1-107,12-4-251,-20-2-1798,16-9 1658,3 2 1,1 1 0,2 3-1</inkml:trace>
  <inkml:trace contextRef="#ctx0" brushRef="#br0" timeOffset="6227">21908 7874 13569,'6'2'1955,"-1"-1"-2067,-5-1 275,3 0-634,23-5 471,-10 2 0,16-3-532,-9 11 504,-14 4-3443,4 8 3348,-19-3 123,-3-1-140,-4-6 67,-1-2-453,1-1-807,-9-13 397,33-12 5152,0 15-3751,0 6-319,-2 14-438,-53-1 90,29-16-498,34-14 1316,-4 14-178,40-3 161,-63 28-599,7-14-185,-19-1-369,14-21 554,6 0 0,1 4 0,5 7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1:56:1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7.7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52 7699,'13'3'1423,"-2"-2"-1159,-11-2-124,0 0 296,0 0-100,0 0 6,-1 0 184,-1-1-72,-1 0-258,0 1-157,-1 0-39,1 1 118,-2 0-118,1 0 0,-1 0 50,2 0-16,0 0 896,1 0 2022,1 0-2947,4 0 147,1-1-12,4 0-34,-1 0 23,1-1-118,0 0 28,2 0-39,-1 0 51,0-1-57,-2 1 12,0 1-6,-2 1 0,-1 0 11,-1 0-17,-1 0 6,0 0 0,0-1 6,-1 1-12,3-2 12,0 1-6,2 0 17,-1 0-17,1 1 28,6-1-56,-1-1 112,1 0-135,-6 1 51,-2 0 0,-2-1-5,0 2 61,-1-1-56,-1 1 5,2-2-5,2-2 0,-2 1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9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0 6641,'1'13'1467,"0"-3"-1125,-1-10 571,0 0-437,-9 22-224,7-15-28,-7 17-95,8-20 140,0 3-202,0-2 224,1 7 185,-2-2-353,1 0-11,-1-1-112,1-3 146,-1 2-146,2-1 106,-2 0-94,2 0 32,0-2 7,0 0-46,0 1 1,0-1 39,-1 2-40,1-2 153,-1 2-147,0-2 45,1 0-56,0-1 6,0-1-1,0 0 57,0 1-45,0-2-6,0 2 123,0-1-55,0-1 27,0 1 12,0 0-18,-1 1-49,1 1-46,-1-1 68,0 2-67,1-2 22,-2 1-28,2-2 84,-1 3-84,1-2 89,-1 3 7,1-3-35,0 3 62,0 2-33,0-2 16,0 1 18,0-5-74,0-1 6,0 0 73,0 1-23,0-1-100,0 2-1,0-1 63,0 1-68,1 0 50,1 0 230,1 0-118,-1-2 90,0 1 34,1-1-247,-2 1 12,3 1 0,-2-1-46,1-1-5,0 1 6,-2-1 5,0 0 28,2-1-5,-2 1-29,0 0 23,1 0-22,-1 0-6,0 1 0,0-2 6,0 1 16,0 0-22,1 0 129,-1-1-56,0 0-29,0 1 24,0-2-68,-1 2 0,1-1 39,0 0-39,1 0 0,0 0-6,0 2 6,0-2 107,1 2-102,-1-1 62,1 0 57,-1 1-91,1-1 6,1 1-50,0 1 118,3 1 346,-2-2-285,2 2-45,-5-3-72,1-1 78,-3 0 190,1 0 84,0-1 455,0 0-550,1 0-275,-1 0 51,1 1-61,0-1 21,0 1-77,0 0 33,0-1 45,1 2 173,0-2-212,0 1 83,0-1-89,-1 0-22,0 1 67,-1-1-23,0 1-78,1-1 95,-1 1-8038,0 0 7999,0-4 0,-1 3 0,0-3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9:01.8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7123,'5'6'1562,"0"-1"-1282,-5-5 3104,0 0-3239,0-3-33,0 3 28,0-3-134,0 2 677,0 0-633,0 4-89,0-1 39,0 2 0,0-1 6,0-1 33,0 0-39,0 0 0,0 0 17,0 0-17,0 0 0,0 1 0,0-2 11,0 0-11,0 0 6,0 1-1,0 0-5,0 0 6,0 1 83,0-1-83,0 1 28,0 0-34,0 0 5,0 0-5,0 0 0,0 0 0,0-1 6,0 0 50,0 0-56,0 0 0,0 0 17,1 2-17,-1-1 0,1 1 44,-1-2-38,0 0-6,0-1 6,0 2 50,0-2-56,0 1 0,0-1 56,0 0-56,0 0 0,1 2 0,-1-2 56,1 3-56,-1-2 0,1 1 16,0 0 29,-1-1-45,1 2 0,-1-3 6,0 3 55,0-2-55,0 1 39,0 0-23,0 0 23,0 1-45,0 0 0,0-1 62,0 1-57,0-2-5,0 0 0,0-1 17,0 1-17,0-1 0,0 1 90,0 2-90,0-1 67,0 3-11,0-2-34,0 0-16,0-1-6,0-3 39,0 2-39,0-1 0,0 1 73,0-1-73,0 0 11,0 1 56,0-1-11,0 1-56,0-1 39,0 1 12,0 1-1,0-2-44,0 2 5,0-1 112,0 1-67,0-1-56,0 2 39,0-2-33,0 1-6,0-2 0,0 1 11,0 0-5,0-1-6,0 1 0,0 0 33,0 0-66,0 0 33,0 2 0,0-2 39,0 0-33,0 0-6,0-1 5,0 0-10,0 0 5,0 1 0,0 0 5,0 0 1,0 2-6,0-2 0,0 0 5,0 0 12,0-1 6,0 0-18,0 0-5,0 1 34,0 0-68,0 0 34,0 1 0,0-1 45,0 2-45,0-2 0,0 1 0,0 0 6,0-2-12,0 1 6,0 0 0,0 0 56,0 0-50,0 2 27,0-2-33,0 2 39,0 0-33,0 0-6,0 0 0,0-2-6,0 2 12,0-1-6,0 1 11,0 1-11,0-1 0,0 0 0,0 0 6,0 0-6,0 0 0,0-1 5,0 0 18,0-1-18,0 1-5,0-1 23,0 0-11,0 1-1,0-1 11,0 0-22,0 0 0,0 0 45,0-1-6,0 2-11,0 0-28,0 0 6,0 1 72,0-1-78,0 1 34,0 1 5,0 1-39,0 0 17,0-3-17,0 1 0,0-2 0,0 1 5,0-1-5,0 1 0,0 0 0,0 0-5,0 0 5,-1-1 0,1 2 0,-2-2 5,2 1-5,-1 0 0,1 0 6,-1 0 0,1 1-6,-1-1 0,1 0 5,-2 0-5,2 1 0,-1-1 6,1-1-1,0-2 1,0 2-6,0-1 0,0 1-6,0 1 6,-1 0 0,1 0 0,0-1 12,0 1-18,0 0 6,0-1-6,0 0 6,0 0 0,-1-1 0,1 0-11,-1 2 11,1-1 0,0 1 6,-1 0 11,1-1-17,-1 2 0,1-3-17,0 2 17,0-1 0,0-1-6,0 0 6,0 0 0,-1 0 23,1 1-29,-1-1 12,1 0-1,0 0-10,0 0 5,0 1-6,0-1 12,0 0 10,0 0-4,0 1-12,0 0 0,0 0-6,0-1 23,0 2-23,0-3-5,0 2 17,0-2-6,0 2 5,0 0-5,0-1 0,0 0-22,0 0 61,0 1-39,0-1 0,0 1 0,0-1 11,0 0-50,0 1 39,0 0 0,0-1 0,0 1 39,0-1-50,0 1-23,0-1 34,0 0 0,0 1 6,0-1 0,0 1-6,0-1 11,0 0-6,0 0-33,0 1 28,0-1-16,0 0 55,0 1-39,0 0 0,0 0-28,0 0 22,0 1 6,0-1 0,0-1 6,0 0-17,0 1-29,0-1-88,0 1-29,0 0-163,0 1-234,0-2-270,0 2-564,0-1-2366,-1-1 3754,0 0 0,-1-1 0,1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6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444 337 10634,'8'6'1771,"-2"-2"-847,-6-4 4223,0 0-3948,-4 0-986,3-1 11,-5-3-107,3-1 23,0-1-134,-1 1 83,3 0-55,-2 0 44,1 2-72,1-2 33,-1 2 17,0 0-34,1 1-22,-1-1 0,2 2-11,-3-2 112,1-2-140,-1 1 39,0-2 0,0 4-28,1-1 39,0 1-11,0 1 17,0-1 5,0-1-22,0 1 0,-1 0-33,2 0 83,-1 0-50,0 0 11,0-1-61,-2-1 50,0 0 33,-2-1 7,-3-4-113,2 3 73,-2-2-51,1 3 23,2 2 17,-3-2-22,1 3-68,-3 0 79,2 0 16,-3 0 0,6 1 12,0 0-6,1 0-17,-2-1-56,1 0 73,0 1-11,1 0 50,2 1-44,-1-3 5,1 2-45,0-2 45,0 0 11,-1-2 51,1 1-57,-2-1-5,3 2-67,-2-2 67,0 0 73,-2-4-73,2 4-11,0 0 5,2 2 6,1 0 6,0 0-6,-1 1 0,2 0-6,-2 2 1,1-1 33,0-1-28,0 1-28,1 0 22,-2 0 6,1-1 0,0 2 45,0-3-90,0 2 45,-2 0 0,-3-4 0,2 2 28,-3-2-34,3 1 6,0 1-67,0-1 123,0 2-56,3 0 0,-2 0-17,-3-2-39,2 2 56,-5-2 17,6 2 39,-2 0-112,3 2 56,0-1-28,0 1 28,0 0 0,1 0 67,0 0-67,0 0-56,0-1 56,-1-1 62,1 0-62,-2 0 0,1 1-34,-1-1 40,1 0-6,-2 0 34,0-1-34,1 1 0,-2-2 0,2 3 0,0-2 5,0 1-5,0 0 6,0-1-45,0 0 39,-1 1-40,-2-2 46,2 2-6,-1-2 6,0 3 16,-2-2-61,2 1 39,0 0 0,3 2 39,1 0-78,0-1 39,-1 1-6654,1-1 1584,0 3 5070,1 1 0,0 0 0,0-1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8.1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47 8214,'2'7'2045,"0"-2"-1429,-2-5 986,0 0-1316,3-13-45,-2 10-51,2-10-145,-3 13 3108,0 0-3041,0-2-22,0-1-90,0-2 39,0 1 0,0 0-27,0 1 72,0 0-28,0 2 369,0-1-386,0 1-39,-1 0-173,0 0 106,-2 4 39,1 4-12,-4 12 40,1-3-50,-4 25 50,4-19-11,-1 12-23,2-16 40,1 0-6,1-3 17,0-1-12,0-2-5,2-1 0,-2-3-17,0 8 17,0-8 0,0 6 23,1-9-23,0-1 0,1-2-5781,0-1 3373,0 1 1409,0-1 1,0 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40.3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82 6523,'-5'-7'527,"2"1"-264,0 2 650,1 0-426,0 1 281,1-4 1875,1 2-2514,0-7-50,-1 6-68,-2-6 112,0 9 420,-1-3-442,2 4 84,-1-1 123,3 3 2605,-1-1-3137,-1 1 1394,2 0-952,2 0-218,2 0-5,2 0-34,0 0 50,0 2 0,-1-1 23,1 3-34,-3-3-6,1 2 6,2-1 0,0 2 0,1-1 6,-3 0-12,3 2 6,-3-3 34,2 2-34,-3-3 11,0 1 22,1-1 23,-1 0-50,3 0 56,-1 0-57,2 1 40,-2 0-45,2 0 56,-2-1-56,1 1 101,-2-2 117,0 0-139,-1 0-1,2 0-78,-2 0-45,2 0 45,-3 0-28,1 1 28,-2-1 0,0 0 6,-1 1-17,3-1 11,-2 2 11,2-2 22,-1 1-33,1-1 0,0 1 0,-1-1 17,2 2-6,-2-2-11,2 0 79,0 1-34,0-1-51,2 2 6,-2-2 134,5 2-94,-5-2-12,0 1-45,0-1 90,-2 1-67,2 0 28,0 1-34,-1-2 16,1 1 35,-1-1-51,0 0 0,1 1 11,-2-1-11,2 1 129,-2-1 128,3 0-100,0 0-45,-1 0-106,-1 0 39,-1 0 5,-1 0-7264,1 0 7214,-7 0 0,4 0 0,-4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09.4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417 333 7615,'-8'-2'1407,"2"1"-1245,5 1 566,1 0-56,-2 0-543,0 0 39,0-1 28,0 1 73,1-2-12,0 1 1,1 0 156,-2 0-21,2 0-169,-2 0-101,2-1 62,-2 2-79,2-2 393,-2 1-404,2-1 106,-3-1-195,2 1 84,-1 0-90,2 2 162,-2-2-78,1 2 84,-1-1-78,2 0 10,-2 0 96,1 0-190,0 0 44,0-1-50,0 2 34,-1-1-45,-1 0 11,0 1 101,-2-1 218,-5-5 426,0-4-734,-3-3-5,7 2 28,1 4-34,4 5 117,-1-2-117,1 1 73,-1 0-56,1 1 67,-2-2-84,1 1 5,0 1-5,0 1 0,0-1 6,1 1 50,-1-1-50,-1-1 55,1 1-61,0-2 6,0 2 83,0-2-83,0 1 39,0 0 39,-1 1-79,2 0-5,0-1 0,-1 1 0,2 0 6,-2 0 39,0 0 44,-8-5-133,4 3 100,-10-6-56,9 7 5,-3-3 85,5 2 22,1 0 84,-2-1-151,2 2 95,0 0-135,0 0 29,1 1 50,0-1-79,1 2 96,-1-1 11,-1-1 45,1 0-34,-1-2 68,1 0-186,-2 1 40,2 0 22,-2-1-67,2 1 0,-2 0-11,3 1-17,-2 1 28,2 0 6,-1-2 5,-1 2-11,2 0-17,-4-1 17,3 2 0,-2-1 45,2 0-90,-1 2 45,0-1-6,0 1-27,-1 0 33,1-1 17,-1 1 22,2-1-45,-1 1 6,0-2-5,1 2 10,-1-2 23,2 2-17,-2-1 40,-1-1-51,1 0 0,-2-1 61,1 0 29,-1-1 79,3 1 55,-3-2-219,2 3 40,1-2 56,-1 1-23,3 0 6,-1-1-84,0 2 90,1-2-90,0 2 101,0-2-79,1 2-22,-1 0-11,0 0-336,1 2-1149,-1 5-285,6-4-2011,1 4 3792,6-5 0,-5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32.1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25 370 8321,'-9'-3'1697,"2"0"-1187,7 3 744,0 0-856,0-3-89,0 2-130,0-3 22,0 1 214,0 0-146,0 0-269,0 1 184,0 1-150,0 1 11,-1-2-84,1 2 39,-2-2 0,0 2 28,0-1-28,1 0 11,1-1 818,0 1-68,0-1-575,0 1 570,3 0-728,1 0-79,1 1 51,0-1 51,6 1-51,-2 0 0,8 0 0,0 0 0,1 0 33,0 0-33,-3 0 0,-4 0-17,1 0 12,0 0 44,16 0 17,-10 0-62,10 0 6,-15 0-5,0 0-62,5 0 67,-3 0 50,5 0 0,-6 0-50,8 0 0,-5 0-11,10 0 11,-12 0 6,1 0 5,-5 0-17,1 0-10,4-1 16,-1 0 5,3 0-5,-5-2 17,9 0-17,-4-1-17,6 0-28,-7 0 79,5 2-34,-6 0 11,1 1-11,-8 1 0,-2 0-5,0 0-1,1 0 6,-1 0 0,2 0 34,4 0-34,-3 0-6,8 0 0,-3 0 12,4 0-6,3 0 0,1 0 0,12 0 0,3 0-17,27 0 23,-5 0-4,14 0 1,0 0-3,-8 0 0,-5 0 0,-5 1-5,-21 0 16,-9 0-11,7 1 0,-13 0 0,9 0 0,1 0 6,0 0-1,-1 1-5,-10-2 0,9 1-11,-7 0 11,7-1 0,-9 0 6,8 2-6,-7-1 0,7 2 0,-9-2 0,1 0 0,24 1 0,-17-2 0,19 1 5,-25-2-55,0 0 55,-1 0-5,1 0 6,-2 0 0,1 0-6,-1 1 0,0-1-6,-1 1 6,0-1 0,9 2 0,-7-2 6,7 2 10,23-2 1,3 0-17,-2 0-6,31-2 1,0-1 11,-35 0 27,32-3-33,-45 1-1393,-8 2 1387,10-1 23,25-3-23,-26 5 6,26-5-50,-24 4 56,-9 0-6,9 0 16,2 0-16,-9 1 17,30-1-17,-28 2 0,15-2-1993,-20 2 2060,0 0-67,1-1 0,1 0 0,2-1 17,3-1 17,15-2-6,-10 3-11,26-3-17,-26 4 0,11-1-168,-13 1 174,-2 0-6,2 0 0,-2 1 78,0-1-89,0 0 11,11-1-34,-12 2 40,10-2-6,-17 2 39,10 1 3270,11 0-3303,-8 0-1,5 0 40,-11 0-11,-8 0-1,8 0-33,-10 0 17,6 0 222,1-1-233,-1 1 33,-3-2-22,-9 2-17,0-2 0,1 2 67,7-1-67,-5 0 0,3-1 51,-7 1-51,0-1 0,-1 2 0,1-1 11,0-1-11,0 2 0,0-2 0,2 1 56,0 0-39,1-1-17,2 0 0,0 0 0,2 0 11,-1 0-11,1-1 0,0 1 28,6-2-11,18-1-17,-7 2 58,20-3 1,8 1-365,-7 0 1,4 0 379,12-2 1,10 0 0,-9 0-1324,-8 1 1,-5 1 1248,15-2 0,-12 0-58,-32 4 64,12-1-1,-11 1-5,35 0 0,-36 2 0,17 1 0,-25 0 0,-2 0 443,1 0-449,-1 0 2635,9 0-2674,-6 0 45,19 0 17,-18 0 50,11 0-72,2 0 5,-10 0-56,13-2 56,-12-1 28,19-1 22,-11 0-61,12 1 11,-18 0-39,14-1 44,-13 1 79,11 0-62,-16 1 12,12 1-34,-10-1-11,9 0-23,-15 0 40,12 1 27,31 0-55,-24 0 22,18 1 0,-33-1 73,-8 1-79,7-2 6,-11 2-6,13 0 12,-6 0 67,10-1-12,-7 1 23,18-3-78,-8 2 0,12-1 55,-14 1-5,19-1-39,-14 2 17,14-1-34,-2 1-17,-11 0 3,1 0 0,1 0 31,1 0 16,25 0-893,-26 1 866,-13 1-56,7 0 55,-14 3-5,-1 0 0,0 0 51,22 7-51,-15-4-17,17 3-322,-6-4 417,-10-3 693,9 0-737,-13-2 7,-2-1-36,0 1 113,10 0 11,0-1-57,19 0-72,-18 0 0,3 0 6,-19 1 424,-1-1-408,0 0 109,11 1-125,3 1 94,0 0-94,-2 1 96,-9-3-7,14 3 34,-8-2-124,10 0-5,-10-1-3308,11 1 3314,1 0-306,16 3 300,-21-2-34,0 1 84,-14-1-50,-6-2 34,6 1 3198,-7-2-3232,1 1 0,0-1 516,0 0-510,1 0-6,1 0 33,8 0-66,-7 0 33,7 0 0,-10 0 134,11 0-134,6 0 6,1 0 22,1 0-28,-10 0 67,11 0-28,-8 0-39,7 0 0,-8 0 17,16 0-17,8 0 56,0 0-45,-1 0-11,-14 0-544,15 0 595,-11 0-374,11 0 323,-16 0 90,16 0-90,-13 0 0,11 0 44,-18 0-55,-1 0 11,-2 0 62,11 0 85,4 3-147,0-2 6,-3 2 235,-15-2-196,8 0 6,-9-1-7,6 0-44,-11 0 0,0 0 521,-1 0-549,-1 0 34,-1 0 292,13 0-298,-12-1 34,16-1-34,-21 1 0,5-3 45,-6 2 16,4-2-61,-2 1-6,13-4 12,-11 4-6,7-4 50,3 2-55,-4 0 5,9 0-17,-5 0 12,2 1 5,2 0 0,-1 0-6,2 1 17,0-1-11,14-1 6,-11 2-17,10-2 16,-13 3-5,0-1 17,-1 0 33,0 1-50,-1 0 0,-1 1-11,-2 1 5,1-1 6,10 0-453,5 0 448,1 0 5,12 0 30,8-3 1,1 0 48,4 1-85,-3-2 0,-6 1 6,-27 2 0,-2-1 45,2 0-6,-11-1-78,-2 1 22,-6-1 40,-2 3 10,3-2 471,-4 1-515,5 1 11,-4-1 0,3 1-11,2-1 22,-4 1 28,21 0-45,-15 0 6,12-1-28,-10 1 62,-5-1-40,4 1 6,-7 0 0,2 0-56,20 0 62,-14 0-6,12 0 6,-15 0-1,-5 1-5,4-1 0,-5 1-17,0 0 68,1 0-51,7 0 0,-3 0 0,6-1 0,-6 0 33,7 0 7,-8 0-40,2 0-6,-11 1-61,-3 0-23,-1 0-206,-8 0-561,-4 0-1922,-16-1-2643,-3-1 5422,-8-2 0,18 2 0,4-1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1.8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13 6775,'3'1'1781,"-5"0"-1417,-1 0-134,-4 1 252,2 0-208,0 0 62,-1 0 23,2 0 408,-1-2-403,3 1-90,-2-1-27,3 0-84,-1 0-124,0 0 0,0 0 135,-3 0-73,2 1 5,-2 0-100,4 1 156,-2-2-56,1 1-89,1 0 95,-3 0-78,1 0 5,-2 2 28,0 1 96,1-2-96,-1 2-22,4-3-45,-2 1-6,3-1 2107,-1-1-2051,5 0 236,3-1-247,3-1 134,0-1-133,-3-1 49,4 1-89,-4 0 6,1 0 11,-3 2 33,1-1-33,6-2 22,-4 2-28,12-3-11,-14 4 23,5-1-18,-9 2 57,2-1-23,0 0 67,7-3-50,-5 2 12,6-2-63,-7 2 6,0 1-11,-3 1-56,0 0 51,-2 0-34,2 0 67,-1 0-34,1 0 6,-1 0 0,1 0 0,1 0 0,-2 0 17,2 0-12,-1 0-5,-1 0 0,1 0 12,2 0 32,-1 0-32,1 0-12,-2 0-56,1 0 50,-1 0-1770,6 0-1439,-2 1 3215,5 0 0,-7 1 0,-1-1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3.6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37 7335,'14'8'2123,"-4"-2"-1507,-10-8-145,1 0-34,-1 0-1,1 0-88,0-1-108,-1 0 170,1-2-113,-1 2 55,0-1-128,0 2-44,0 1-18,0-1 269,0-1-397,0 1-29,0-4 68,0 3-22,0-1 77,0 3-223,0 1 95,0 2 51,-1 5 44,1 0 50,-1 3-133,1-2 184,0 2-62,0 0 96,0 2 184,0 9-273,0-9 99,-1 14-234,0-15-6,-1 7 95,0-7 0,1 0-39,1 1-56,-1 0 0,1-3 0,0 0 0,0-4 6,-1 1-6,0 0 0,-1 2-6,0-3 12,1 1-6,1-3 56,0 0-50,0-2-6,0 1 0,0-1-6,0 0 34,0 1-28,0-1 0,0 1 6,0 3-6,0-3 28,0 3-23,0-3-5,0 0-4369,1-1 4369,3-1 0,-2 0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5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1 5207,'6'9'1563,"0"-2"-1288,-6-7 8055,0 0-8369,-3-2 484,-2 2-484,-3-1 272,-1 3-233,-7 12 742,6-2-753,-12 23 11,14-19 157,-1 29 5,14-28-61,9 27-67,-3-24-3331,12 12 3297,-16-17 169,14 24-62,-15-20 5,6 25-112,-10-30 140,-1 18-174,-1-25 96,0 11-51,0-15 3321,0 15-3372,0-6 250,-2 21-103,0-18-135,-7 19-930,2-22 958,-7 5 0,9-13 0,-2-4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7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63 15087,'1'-3'650,"0"-1"-465,-1 3 78,0-1-56,0 0-22,0-1 6,0 1-85,0 0 1064,1 1-705,0 0-325,1 0-84,1 0 28,1-2-78,1 2-1,2-3-5,1 1 17,5-3-17,-3 2 0,3 0-17,-5 2 69,2 2-52,-2 0 5,6 0-5,-5 0 0,4-1 6,-3 0 5,0 0-11,-1 0 0,0-2-17,-2 1 17,-1 0 0,-1 1 6,-3 0 11,0 1-12,0 0-1753,0 0 40,-6 2-3260,0 0 4968,-4 0 0,5-2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8.9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6 7464,'11'8'2409,"-2"-2"-1911,-9-6 757,0 0-841,4-3-49,-2 1 71,3-3-156,-3 3 34,-1 0-96,1 0 46,0 1 4,-1-1 2007,1 2-2242,-2 3-33,0 1 0,-2 5 56,-1 1-33,-2 1 77,0 1-32,-1 0 27,1-1-28,0 0 34,1-1-45,0 0-56,1-2 173,0 1-173,1 0 34,1-1 95,-1 1-129,1-1 33,-1 0-33,0 1 62,1 0 11,-1 1-6,1-1-61,0 0 134,-1 0-140,1-2 72,1 2-21,0-2 16,-1 4-67,0-6 78,1 3-78,0-3 0,0 0 0,0 1 17,0-2-17,0 2 0,0-2 34,0 1-29,0 0-5,0 0 0,0 0 12,0-1 10,0 0 23,0 0-40,0 0-10,0 0 50,0 0-45,0 1 0,0 0 50,0 1-50,0 0 39,2 2 90,1-2-129,2 1 28,-1-2-28,2 2 39,-1-3-39,5 6 62,-3-5 11,3 2-73,-2-2 0,4 3 16,-3-2 1,5 2 56,-5-3 45,8 4-67,-10-5-51,5 4 22,-9-7 17,1 2-39,-1-2 0,-1 1 6,2-1 84,-2 1-57,1-2 34,-1 1 107,-1 0-2447,1-1 1,-1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9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8377,'1'5'2095,"-1"0"-673,0-5-1080,4-2 291,-3 1-218,3 0 134,-3 1 5,2 0-140,1 0 79,0 0-190,0 0 5,2 0-112,0 0 241,3 2 17,4 3-74,-2 1-172,3 2 66,-5-3-50,1 1-95,0 0 173,1 0-16,0-1-168,1 1 33,-1-2-145,-1 2 33,1-2-39,-3 2 62,0-1-107,0 1 45,-1 1 0,0-1 50,1 2-38,1 1-12,-1-2 72,0 1-32,-1-3 55,4 1-6,-3-3-83,2 1-6,-5-3 0,-2 1-34,1-2-1193,1 1-526,0-1-1764,2 0-1911,-1-3 5428,-1-1 0,-2 0 0,-1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0.6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0 9089,'8'13'1573,"-2"-2"-1141,-6-11 1024,0 0-913,-5 0-134,3 0 258,-5 2-219,4 0-40,1 4-60,-3 0-192,2 3 108,-2 1-118,0 1 16,0 1 135,-1-1-207,0 3 61,-1-1 50,-3 11 63,1-6-192,-1 7 29,3-8 39,0-1-134,0-2 263,-1 4-269,2-6 72,-1 0-72,4-6 0,1-3 79,1 0-12,0-1 28,1-1-9926,0 1 9654,-2-2 0,0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2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 7481,'6'9'1697,"-2"-2"-1456,-4-7 2464,0 0-2060,-2-2-175,2 2 353,-2-2-375,2 0-129,0 1-123,0-2 96,0 1-12,0 0-61,0 1 77,0-1-172,0 1 94,0 0 448,0-1-576,2 2-79,0 1-11,2 4 39,0 3 6,1 2 17,-2 1-29,2 1 29,-2 1 140,1 0-197,0 1 96,-1 1-95,1-1 33,-2 0 95,1-1-33,-1 0-45,0-2 151,0 0-196,0-1 152,0 0-135,0 0 17,0 0 117,1 3-100,0-3-12,-1 1 46,1-4-79,-1 1-17,1-2-17,0 4 17,0-3-11,1 2 84,-2-1-73,1 0 0,-1 0 33,1 0-66,-1 0 33,2 1 0,-2-2 100,2 0-88,-2-2 4,1 0-16,-1-1-33,-1 0 33,1-1 0,-1 1 0,1-1-6,-1 1 51,1 0-23,0 3-10,0-2 83,1 5-95,-2-5 5,0 3 79,0-3-89,-1 1 5,1 0 0,-1 0 45,1 0-40,-1 2 18,1-3 16,-1 1-39,0-4 0,0 1 5,0 0-77,0 0 83,0-1-11,0 1 0,0 0 0,1-1 0,-1 1 0,1-1 0,-1 2 5,0-1 29,0 2 22,0-1-56,0-1 0,0 0 0,0-1 6,0 0-6,0-1-1351,0 1-3544,4-12 4895,-1 1 0,2-3 0,-3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3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56 6882,'-1'-15'2027,"0"2"-1914,1 13 195,0 0 106,0-4 12,0 2-34,0-5 117,0 5 46,0-1-124,0 0 17,1 1 152,-1-1 212,2 2 537,-2 0-715,2 1 810,-1 0-1085,1 0 145,1 1-163,-1 4-111,1 1 56,-1 5-246,0 2 234,-1 2-89,1 4 16,-1 23-133,0-13 100,0 18-163,-1-20 85,0 0 89,0-1-173,0 0 128,0-1-78,0-3-56,0-1 50,0-3-11,0-3-39,0-1 0,0-3 62,1-2-68,-1-2 6,2-1 0,-2-2 0,1-1 0,-1-1 0,1 0-263,-1-2-101,2 1-958,0-1-616,2-4-1428,2-7-510,1-3 3876,-1-5 0,-2 9 0,-2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4.1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0 101 8875,'5'5'1972,"-2"-1"-1333,-3-4 358,0 0-426,0-6-240,0 5-29,0-5 101,0 6 1099,0 0-1155,3-1-6,0 0 152,4-2-218,0 1-51,2-2-6,1 1-162,1 0 123,0-1-56,0 2 6,-1-2 190,3 1-212,-2-2-12,2 0-95,-1-1 62,3-1-62,-6 3-51,2 0-5,-9 3-28,0 0-61,-2 0 38,0-1-425,0 0-196,0 0-168,1 0-902,0-1-482,-1-1-1831,0-1 4111,0-1 0,0 2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49.5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2275 8746,'-13'-12'505,"3"2"-247,8 10 167,1 0-133,-1 0 256,1-1-542,5 1 67,1-1 112,3 1-40,1 0 6,-2 0 29,0 0-169,2 0 50,-1 0 46,1 0 162,1-1 112,1 0-107,6-3-195,-2 1-74,2-1-5,0 2 6,-6 1 67,3 0-68,-6 0 51,10-1 633,3-2-622,10-2 12,0 1 66,-9-1-94,-1 2 111,-9 1-61,0-2-3375,2-1 3503,7-6-1018,21-11 0,6-3 789,23-16-390,-9 4 1,11-9 0,-10 6 431,-23 14 0,-2 0-203,29-20 1,-6 2 155,-28 17 38,1-1-5,-7 5 1316,-2 2-1344,-1 0 1671,-6 6-1705,4-4 2996,-8 6-2940,8-5 957,-4 3-979,8-5 389,-7 6-389,0-2 17,0 0-17,0 0 0,0 0 28,0-1 17,0 2-45,-1 0 0,-1 1 11,-1 1 23,-2 1-29,6-5 85,2-2 44,10-14 146,-3-4 0,0-1-196,5-4-81,-8 6 0,-2 3 31,-8 13-34,13-12-34,-11 12 34,8-7 11,-9 9 34,-2 6-56,4-6 11,-2 6-17,-1 0 11,2 0 6,-3 1 0,1 1 0,-2 0 40,2-1-80,-1 1 40,1-2 0,0 1 6,2-2 0,-1 1-6,-1-2 0,0 1 39,8-11-17,3-3-72,9-10 50,0-2 0,-12 11 11,4-1 28,-11 11-28,4-2-16,-1 1 5,-3 4 0,-2 1 11,-3 3-5,2-1-6,2 0 0,1-1 11,24-12 6,5-3-773,2 1 0,1 0 756,4-1-561,-7 5 1,-1 1 684,-2 6-252,20-9 134,-2 0-6,-19 10-631,18-4 0,0 0 631,-18 9 253,15-6 0,-2 1-197,-22 9-84,8-1 0,5-2 90,29-3 423,-25 4 1,-2 0-519,10-1 38,-23 5-144,2-2 190,-8 3 1402,10-2-1453,-12 2-67,10-2 67,-9 3 766,7-2-710,-12 3-22,0-1-34,10-2 333,-8 3-339,15-3 75,-17 3-75,4 0 23,-8 2-17,9 0-6,-6 0-5,6 0 11,-8 0 0,6 0 6,6 2-6,0 0-6,18 8 6,-25-5-6,14 5 34,-22-4-33,10 2-1,-7 0-5,18 3 11,-14-4 34,10 1-1,-9-2 40,12 1-34,-8-1 6,10 1-45,-13-1 17,12 3 39,-10-3-62,7 4 6,-10-3 118,13 4-79,-9-3-5,11 3 72,0-1-95,-10-3-11,8 4 0,-14-4 23,-1 0-23,-1 0 44,-1-1 1,-2 0 0,0 0-6,0-1-39,-1 1 6,-1-1 39,0 0-40,1-1-5,-2 1 56,1-1-11,-1-1-23,0 2-10,25 7-2340,27 8 2370,-18-5 0,2 0 56,-6-1 0,2 1-1332,28 11 1,-3 0 1289,3 2-45,-16-5 1,-2-1-418,1 3 434,-14-6-22,-11-6-6,-17-6 1685,-8-4-1657,2 2 3090,-3-1-3118,4 1 856,-5-2-851,1 1-5,-1-1 0,1 1 6,1-1-28,2 3 22,-1-1 50,6 4-50,-4-3 0,3 1 6,-2-1 5,7 3-11,-4 0 11,6 1 0,-7-3-11,6 2 6,1-1-6,3 2 56,-1 0-56,-7-3 0,-1-1-34,-3-1 29,8 3 5,-3-1 39,18 7-45,-13-5 6,10 2-33,-10-1 33,1-1 0,1 1-6,10 2 51,26 7-79,-19-6 34,14 3 0,-35-10-5,1 0 55,-1 0-50,0 0-17,5 2-33,-7-2 50,3 3 0,-6-3 33,-1 1 19,0 0-58,8 2 0,-7-2-6,10 2 12,-12-4-5,5 0 34,-7 0-35,7 2-28,1 2 34,1 0 0,0 0 0,-6-2 40,1 0-46,1 0-28,8 4 34,-5-3 0,23 8 34,-20-8-40,10 4 6,-17-7-17,-2 1 17,7 1 5,2 1 47,0 0-52,-1-1 0,-8-2-57,8 0 57,-5 0 0,5 1 0,-6 0 51,6 3-119,9 3 68,2 1 40,36 16-40,-33-14 0,22 10 0,-35-14 0,1 0 28,10 4-28,-6-2-34,18 8 34,-18-8 0,8 4 23,-11-5 38,10 4-61,-9-4 0,8 2 34,-1-1-34,-6-3 118,8 2-107,-9-4 56,10 4-67,-8-3 34,8 2-23,-13-3-11,-1 1 28,-1-2 45,-1 0-79,-1 0 6,-2 0 0,-2-1 0,10 4 11,-10-4 56,7 3-72,-9-4 5,7 4-11,-3-2 55,20 9 12,16 4-33,12 5-29,-5-3 12,-19-6-6,-22-10 0,-7-2 5,1-1-21,15 5-40,-12-4 56,12 3 0,-8-2-6,-3-1 6,6 2 0,-5-2 17,8 1-12,9 1-38,-6 0 33,4 2-6,-8-1 12,-5-2-6,5 2 0,-9-3-6,8 3 6,-7-2 0,5 1-28,-2-2 28,-4 0 0,4-1-33,-6 1-12,8 0 45,-4 0-39,5 1 33,-6-2 6,-1 1 0,1-1 0,-1 1-17,-1-2 17,3 2 0,-6-2 45,4 2-45,-7-2-28,1 1 22,-4-2 6,4 1 12,0-1-18,0 2 6,0-2-6,-3 0-44,5 0 50,-5 1 56,4-1-11,-6 0-51,2-1-11,-2 1-55,1 0 72,-1 1 50,0-2-39,1 2-16,0-2 5,-1 1 0,3 0 0,-2 0 0,1-1 28,1 2-28,-3-2 0,4 2-17,-1-2 11,-1 0 6,1 0 0,12 2 0,-8-2-11,13 3 11,-14-3 28,22 1-28,-17 0 0,14-1-67,-17 0 100,0 0-33,0 1 0,-2-1 6,1 1-6,-2-1 0,0 0 11,-1 0-44,-1 0 33,0 0 0,-1 0 16,1 0 18,-1 0-34,1 0 0,-2 0-34,1 0 34,-5 0 0,2 0 12,-2 0 27,2 0-39,-1 0-34,1 0 34,0 0 6,1 0 27,0 0-77,0 0 44,2 0 39,0 0-39,7 0 11,-1 0-17,7 0 6,23-2-28,-1-1 22,18 1 1,2 1 44,-9-1-42,-4 2 1,-6 1 2,-28-1 0,-1 1-34,-2-1 40,0 1-6,-1 0 0,-1-1 45,0 1-79,-2-1 34,0 1 0,-1-1-17,-1 1 23,0-1-6,-1 0 0,1 0 33,1 0-38,1 1 5,4 0-23,1 1 18,30 7-6,-22-5 16,40 8-5,-48-9 0,15 2 0,-22-4 0,1-1-22,0 0 22,0 0 0,1 0 5,-1 0 35,23 2-46,-12 0-44,18 2 50,-20-2-6,-2 0 56,-5 0-50,0-1 0,-1 2 0,2-1-5,-1 0 5,3 0 0,-1 0-6,2 0 23,0 0-17,1 1 0,-1-1 0,2 2-34,0-2 34,0 1 0,-2 0 23,0-1-18,-3 1-5,-1-2 0,1 2-5,-1-1-6,2 1 11,-1 0 0,0 0-6,0 0 40,-1 0-74,-1-2 35,-2 2 27,-1-3-22,-3 1-61,1-1 100,-2 0-39,1 0 0,1 0-6,3 0 12,2 0-51,6 0 73,-5 0-39,5-1 56,33-5-57,-19 3-21,21-2 33,-34 4 0,-10 1 11,-1 0 28,0 0-44,-2 0 5,0 0-34,-1 0 96,1 0-68,-1 0 6,1 0 0,1 0 0,0 0 0,2-1 0,1 1 67,6-2-72,6 0-7,9-2 63,13-2-62,-12 1-17,6 0 28,-23 3 50,2 1-56,-9 1 6,1 0-11,0 0 6,0 0 5,1 0-6,3 0 40,0 0-68,9 0 28,-6 0 6,5 0 0,-7 0 0,1 0 40,1 0-46,4 2 6,-3-1 0,6 2 0,-6-1 6,2 1 44,-4-2-56,6 0 6,-5 1-33,6-2 38,-8 1-5,5-1 56,-4 0-56,2 0 0,-5 0-22,3 1 39,0-1 44,-2 1-61,0-1 0,-5 0-22,-2 0 61,1 0-39,-1 0 28,1 0-61,0 0 33,1 0 0,-1 0 5,-1 0-5,0 0 0,0 0 34,0 0-73,1 0 39,0 0 0,1 0-17,0 0 22,0 0-5,0 0 0,-1 0 0,1 0 0,-1 0 0,1 0 34,-2 0-40,1 0 79,2 0-73,-4 0 17,3 0-123,-4 0-3698,0-4-2066,0-1 5870,0-6 0,0 6 0,0-2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5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29 7996,'16'8'913,"-3"0"-913,-13-8-56,0-6-45,0 3 95,0-4 6,0 3 0,0 1 107,0 1 62,0 0 273,0 0 208,0 1 50,0 0 44,0-1-206,0 0 135,0 0 391,0-1-437,0 1 1826,0-1-2167,1 10 156,2 2-201,0 6 123,0 0-34,-1 0-156,0 1 157,0 0-180,-1 0-11,1 0 45,-2 0-129,1-2 95,0-1-67,-1-1-50,2-2 56,-2 0-29,2-3-50,-2 0 68,1-1-1,0 4-78,-1-3 34,2 3-17,-2-4 16,1 1-33,0-2 23,-1 0-23,1-3 0,-1-1 5,0 0-38,1 0 38,-1 1-5,1 2 39,-1 0 6,1 0-45,-1 0 0,2 0 23,-2-1 16,3 1-34,-3 0-5,2 2 0,-1-4 0,0 3 0,0-3 0,1 2 45,-1-1-45,0 0 0,1 1-5,-2 0 5,2 0 44,-2 0-44,2 0 34,-1 2-23,0-1-11,1 3 39,-1-2-33,0 0-1,0-1 1,-1 1 50,0-1-62,0 0 6,0-3 23,0-1 38,1 1-61,-1-1-16,1 0 16,-1 1 0,0 0 44,0-1 24,0 0-68,0 1 0,0-1 50,0 1-50,0-1 62,0 2-57,0 0 62,0 0-61,0 1 28,0-2 16,0 0 107,0 0-157,0-1-39,0 1-1563,0-1-286,-2 0-1052,1-1 1246,-1 0 1,1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6.9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56 7946,'7'9'2688,"-2"-2"-1724,-5-7 436,0 0-1305,0-8 40,-1 4 27,1-5-67,-2 6 124,2 1 212,-1 0-39,1 0 62,0 0-124,0 0-44,0 0 39,0-1-135,0 1 124,0-2 61,0 2-56,0-1 101,0 1-134,0 0-84,0 1 851,0-1-1019,0 1 22,0-1-51,0 0-10,0 0-1,0 0 6,0 0 67,0 0 421,0 1-281,0 5 185,0 2-252,1 5 28,-1-1 5,2 0-173,-2 0 129,2 0-84,-2 0-40,2 0 74,-1 0-68,0 3-11,1-4 90,-2 7-85,1-7 6,0 3 129,-1-3-100,1-2-40,-1 1 0,0-2 61,0-2-44,0 0-17,0-2 11,1 0 45,-1-1-61,2 0 55,-2 0-39,1 0-28,-1 1 51,0 0-34,0 1 118,0-1-113,0 1 146,0-1-67,0 0-285,0 0-1350,0-9-2588,1-7-3541,1-7 7680,1-5 0,-1 12 0,0 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9.0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8231,'10'3'1810,"-2"0"-1211,-8-3 7035,0 0-7354,3 1-118,-1-1-21,3 2 279,-1-1-235,0 1 33,1 0 12,0 0-230,1 0 246,0 1-162,0-1-33,0 2-23,0-1 45,1 1-57,-1 1-16,1 0 17,-1 1-17,2 1 6,1 3 44,-2-1 34,2 2-84,-3-2 0,-1 1 11,1 0-44,-2-1 66,1 1 34,1 5-67,-2-3 0,2 4 0,-3-6 0,0 1-5,-1-2 5,0 1 0,0-1 22,0 0 62,0 1-84,1 2 34,0-1-107,-1 1 107,0-2-34,0 3 56,0-3-56,1 4 0,-1-3 0,-1-1-6,1 2 6,-2-1 0,1-1 34,0 2-34,-1-4 0,1 3 11,0-5-50,-1-1 78,1 0-34,-1-2-5,0 1 12,0 0-12,0 2 0,0 2 16,0 1-27,-1 1 11,-2 1 0,-6 5 34,1-4-34,-4 4 0,3-6 0,1 0-17,-1-1 17,2 0 0,1-2 67,0 2-67,3-4 0,-2 3 0,2-4 0,-1 2 0,-1 0-50,0 1 95,-1 1-45,0-1 0,1 0 0,0-1 0,1 0 0,0-2 5,-1 1-5,0 0 0,0 0 0,-1 1 0,0 0 0,1 0-28,0 0 34,-1 1-6,3-2 84,-1-1-90,2-2 6,0 1-73,0-1 79,-1 2 28,1-2-29,1 1-5,0-1-325,1-1-1820,0-7-3736,3 0 5881,0-9 0,1 8 0,-2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4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54 7302,'12'2'1848,"-3"-1"-1321,-9-5-113,1 0 57,0-2-12,-1 0 554,3-1-463,-3 1-24,2-1 409,-1 3-419,-1 1 4,0 0-217,0 2 95,0 0-124,0 0 314,0-1 68,0 1-656,-3 0-6,-3 3 6,-5 2-50,-11 9-12,5-2 56,-3 6-55,9-7 61,3 0-6,2 0-11,2-1 17,3 1 6,0-1 61,1 1 107,2 0-118,2 1 28,5 0 0,6 8-90,18 33 152,-9 5 10,-8-13 1,-2-2-123,-5 6 33,-8-8-11,-4-27 17,0-2-73,-1-1 0,2-2 62,-1-1-62,1-2 39,1 1-39,-1-3-521,-7 7-17,4-5 74,-7 6-175,5-7-257,1 0-8340,-8-1 9236,6-3 0,-4 1 0,9-3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5.5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41 8674,'6'3'3725,"0"0"-2947,-6-3 2443,0 0-2767,5 0-169,7-1-156,3 0-51,5-2 90,-3 2 107,9-1 50,-6 0-79,7-1 0,-9-2 114,7-1-159,-8 0-201,4-2 6,-10 5-45,-2-1 39,-3 4 0,-1-1-51,-3 1 51,-1 0-5,1 0-29,0 0 40,-1 0-6,1 0 50,1 0-56,-1 0-22,1 0 23,-1 0 10,0 0 1,0 0-6,0 0-34,-1 0-150,0 1-702,-1 1-3393,1 4-1227,-1-2 5506,-3 0 0,2-2 0,-2-2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6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0 10282,'0'7'2907,"0"-2"-2515,0-5 638,0 0-257,-3 5-560,0 1-34,-5 6 23,-1 1 117,-8 9-263,4-4-50,-5 6 145,7-6 51,-2 8-1,4 6 303,-2 11-397,5-9 145,2 6 112,3-13 72,3 9-228,2-13 50,4-2-135,3-9 118,5 3-202,-4-5-78,2 4 39,-2-5-662,-3-3-1298,6 0-1658,-3-4 3618,3-2 0,-6 0 0,-3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7.5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63 6897,'-10'-15'1591,"1"2"-780,9 9-649,0 0 1309,0 0-1141,0 2 653,0-1-446,0 1 1088,0 1-192,0 0 127,0 0-1302,0-1-168,0 0 268,0-1-56,0 1 57,0 0-34,0 1-252,5 7 353,7 5-230,1 3 50,6 1-184,-6-3 33,7 4-39,-5-3-62,2 4 6,-4-6 6,2 3 179,4 5-180,-3-5 74,1 2-79,-9-9 0,-1-1 28,0 0 39,-1-2-62,3 2-55,-2-2-891,5 2-594,-3-3-5186,8-1 6721,-8-1 0,2-1 0,-8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8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24 8287,'14'8'3120,"-4"-2"-2291,-10-6 1160,0 0-1452,4-5-89,-2 2 18,4-5-175,-3 4-34,2 0-16,-2 0-78,1 2 94,-2-1 169,1 1 50,-2 1 437,0 0-453,0 1-455,-1 5 46,-2 2-57,-2 7 6,-4 1 0,-1 2-34,-9 12 57,-1 4 22,-2 1-113,-11 24 91,16-32 55,-10 21-571,20-37-1215,-1 0-550,7-10-3730,3 0 5988,0 0 0,0 0 0,-1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0.0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7140,'5'10'2924,"0"-1"-1465,-5-9 6803,0 0-8140,3 4-54,2 13 91,1 1-125,1 11 335,-3-3-335,3 14 66,-3-9-88,1 9 21,-1-12 18,0 6 5,-1-9-56,0 5 0,-1-13 84,0 5-56,0-3-40,1 4 12,-1-10 0,-1-2 96,-1-9-96,1 1 0,-1-2 22,1-1-22,-1 2 45,0-1-370,0 1-1556,2-2-4208,0-4 6089,2-3 0,-3 2 0,0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8321,'8'12'2806,"-1"-2"-2190,-7-10 880,0 0-544,4-4 308,-2 2-335,3-3-522,-4 4 2364,0 1-2761,0 0 50,1 0 56,3 2-12,-1 3-94,5 3 106,-2 7 202,4 16-113,-4-3-61,2 14 22,-6-9-3391,1 2 3296,-2-2 135,1 9-338,-2-14 248,-1 4-56,0-17-51,1-2 113,0-5-112,0-2 3467,0-2-3473,-1-3 189,0 0-486,1-1-319,1 0-1961,4-3 853,0-2-4107,11-12 5831,-6 4 0,2-2 0,-9 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52.7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0 6753,'4'6'862,"-1"0"-778,-5-5 11,0 3 34,0-1-17,-1 2-106,-1 7-90,-15 34-1730,5-19 1814,-9 19 0,15-38 0,5-6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70 8108,'-3'-14'2745,"1"3"-1939,2 10-229,0 0 152,0-1 553,0 1-968,0 0 1557,0 0-1575,1 0 169,3 1-146,1 0-78,2-1 39,1 1 196,12-2 1317,24-5-1485,-8-1-487,13-2 179,-34 5 0,-5 2 0,-10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3.2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9352,'11'7'3260,"-2"-1"-2622,-9-7 2824,0 0-2510,0-1-684,0 1-88,0-1 284,0 0-65,0 0-52,0 0-89,0 1-158,0 0 40,0-1-140,0 1 0,0-1-16,0 1 27,0-1-11,-1 0 5,1 1 51,-1 0 56,1-2 493,0 1-543,0-1-74,7 17 7,0 1-1,5 23 6,-4-13-5,-1 3 49,-3-8-44,0-1 6,-1 7 39,0-7-45,-1 4 33,-1-6-10,0-2 27,0-5-100,0-3 106,0-5-28,-1 0-23,2 0-5,-2-1 56,2 3-89,-2 0 78,3 1-40,-2 2 46,1-3-57,1 4-44,-2-2 83,1 2-16,0-3 33,-1-1-50,0-2-39,0-1 45,-1 1-6,1-2-4447,-1 2-2700,0-7 7147,-3 1 0,1-2 0,0 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6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11 8065,'-3'-6'4045,"1"1"-3059,2 5 1025,0 0-1357,2 0-250,-1 0-24,4 0 236,-1 0 407,6 0-625,-1 0-152,5 0-10,-1 1 61,2 4-106,3 2 357,14 15-380,-5-2 258,25 22-96,2 14-1659,-1 8 1329,-7 0-102,-23-12 102,-12 17 6,-6-24-6,-2 21 50,-8-24 12,1-15-17,-5 6-40,4-16 79,-3 4 28,2-7 1321,-1 3-1400,4-9 173,-1-1-184,1-2-464,1-2-1003,1-1-3187,1-6-4189,0-6 8821,0-8 0,0 6 0,0 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08.5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43 7033,'3'7'1439,"0"-2"-1165,-3-5 2225,0 0-2281,0-3 17,0 3-151,0-4 140,0 4-151,0-2-6,0 1-61,0-1 935,0 1-969,-2 0 28,2 5 0,-2-2 28,2 4-28,0-3-5,0 1 5,-1-1-6,1 1 6,-1 0 0,0 1-17,1-1 17,-1 0 0,1 0 0,0-2 12,0 1-24,0-1 12,0 0 0,0 0-5,0 0 10,0 1-5,0 0-11,0 0 11,0-1 0,0 0 0,0-1-5,0 0-40,0 1 0,0 0-67,0 0 112,0 0-6,0 0-38,0-1 44,0 1 0,0-1 5,0 1-5,0 0 0,0-1-5,0 1-18,0-1 23,0 1-33,0 0 27,0 0 6,1-1 0,-1 1-34,2-1-5,-1 0 34,1 1-1,0-2-28,-1 1 29,1 0 5,-2 0-39,2 1 33,-2-1 6,2 1 0,-1-2 0,3 2 0,-2-2-11,3 1-51,-3-1 62,3 0-56,-3 0 56,4 0 0,-4 0 34,3 0-29,-2 0-5,1 0 0,-1 0 0,1 0-5,-1 0 5,0 0 0,1 0 0,-2 0 5,1 0-5,0 0 0,-1 0 6,1 0-12,-1 0 6,1 0 6,0 0 0,-1 0-6,-1 0 0,1-1 16,0 0-16,0-1 0,1 0-5,0 0 38,1 0-33,-1 0 0,1 0 0,-2-1-28,1 1 28,0-2 6,-2 3 11,2-2-17,-3 2 5,3-1-27,-2 0 22,3 0 0,-3 1 6,2-1-6,-3 1 0,2 0 11,-1 0 11,0-1-22,1 1 0,-2 0 11,1 0-5,0 0 123,-1-1-129,2 1 5,-2 0 46,2-1-51,-1 0 28,1 0 5,0-1-33,0 0 12,-1-1-7,1 1-5,-2-1 0,2 1 11,-1-1-22,1 1 22,0-1-11,0 0 6,0 0-6,0 0 73,-1 1-40,0 0 242,0 0-152,-1 2-28,1-2-22,-1 3-67,0-3-6,0 2 33,0-2-50,0 0 57,0 1-40,0-1 44,0 2-38,0-1 56,0 1-62,0-1-45,-2 0 28,1 0 17,-2 0 0,2 0 6,-1 0-12,2 0 6,-2 1-6,1-1-27,0 2 27,-1-1 6,1 0-17,0 1 17,0-2 0,0 1 6,1 0 22,-2-1-28,1 2 0,-1-1 0,1 1-22,-1 0 22,0 0 0,0 0-12,-3 0 12,3-1 0,-2 1 0,2-2 0,0 2 0,0-1 0,0 1-39,0 0 39,0 0-5,1 0 5,-1 0-56,1 0 56,-1 0 0,0 0 0,0 0-51,-1 0 57,0 0-6,1 0 0,0 0 33,1 0-105,0 0 72,-1 0 5,0 0 29,1 0-1,0 0-33,-1 0-5,0 0 5,0 0 0,0 0 0,1 0-34,-1 0 68,-1 0-34,0 0 5,0 1-10,1-1 5,1 2-34,-1-2 45,0 2-11,0-2 0,0 2-28,-1 0 17,1 1 11,-2 0 0,2 1-33,0-2 27,0 2 6,1-3 6,0 2-6,0-3 0,1 2 50,-2-2-50,1 1-151,-1-1 151,1 1 0,0 2 0,1 0 0,-1 0-11,1 0 11,0-3-759,0 2 1,0-1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48.0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75 6456,'-1'-10'1826,"0"2"-1086,1 8 2032,-1 0-2772,1-3-6,-1 1 6,1-3-62,0 1 62,0 1 62,0 0-62,0 1-6,0 0 12,0 1-6,0-1-6,0 0 6,0 0-212,0 0 212,1 2 22,1-2-11,1-2-11,2 0 0,-1 0-56,1 0 56,-3 2-78,1-1 78,-3 3 992,1-1-992,-1 5 22,0-1 28,-2 3-50,1 0 0,-3-1 6,2 1 33,-1 0-39,1-1 0,0 0 6,-1 1-6,1 0 0,-1 0 5,1-1-10,-1 2 5,1-2 22,-1 4-22,1-3 0,0 0-89,0-1 89,0 0 33,0 0-27,1 1-12,0 0 17,-1 0-11,0 1 0,0 0 34,-1 1-23,1-1-11,-1 0 0,0 0-11,0-1 11,0 0 0,1 0 0,0 1-11,-1 1 11,-1 5 0,1-3-34,-2 3 68,3-6-34,-2 2 0,1-3-6,0 2-39,-2-1 45,2 0 0,-3 1-44,0 1 44,1-1 0,-2 2-6,4-5 6,-1 0 0,2-2-6,0-1 18,1 1-18,-1 0 6,1 1 0,-2 0-6,0 1-50,-4 5 56,1-2-67,-1 4 67,0-3 0,0 0 0,0 0-45,0 0 51,0-1-6,2-1 0,0 0 22,-1 1-22,1-2 12,-5 5-12,3-5 0,-2 3-34,2-4 62,1 0-28,1 0 0,0-2 0,1 2-11,0-3 11,0 1 0,0 0-34,0 0 62,1 1-28,-1 1 0,-1 1 0,0 0-22,1 0 22,-1 0 0,-2 4-23,2-3 23,-3 5 0,3-5 28,-2 3-22,1-3-6,0 2 0,0-2 11,1 0-62,-1 0 51,0 1 0,0-1 6,-1 1-6,1 1 0,-1-1 0,1 0 0,0 1-6,0-1 6,0 1 0,1 0 0,0-1 0,-1 0 0,0 4 12,0-4-18,-3 6 6,4-5 0,-2 0 0,4-4 0,1-1 45,1-1-50,1-1 5,0-1-34,-1 1 84,1-1-50,-2 2 0,1 0 0,-2 1 0,1 1 0,-2 1 0,0 1 40,0 2-7,-1 0-27,1 0-12,-1 2 6,1-4 0,1 1 11,1-3 29,-1 1-40,0 2 0,-2 0-6,-2 7 0,1-5 6,-1 6-22,3-8 33,0 1-11,2-5 0,1 0 11,-1-1 23,0 2-34,-1 0 101,-1 3 28,-1 0-129,1 1 207,-1 0 22,-1 3-189,2-4-35,-2 3 174,2-4-179,0 0 68,-1 1-68,1 0 56,-1 0 16,1-1-21,0-1 22,1-1-6,0-2-62,2 0 63,0-2 10,0 1-39,0-1-39,-1 2 0,-1 1 39,0 1-33,-1 2-6,0 0 62,-1 1-18,-2 4-44,1-3 0,-2 3 0,4-3 51,-2 0 89,1 1 56,-1 0-123,0-1 50,1-1-123,0-2 17,1 1 16,0-2-33,1 2 6,-1-1-6,1 1 50,0 0-44,-1-1-6,2-1 0,-1-1 33,1-1-38,-2 2 5,1-1 5,-2 2-5,1-2 0,1 1 0,-1 0 12,1 1-18,-1 1 6,0-1 0,0 2 0,1-2 0,-1 1 6,-2 7-6,1-4 0,-2 6 0,3-6 0,-1-1 39,2-1-39,-2-1 0,3-1 0,-1 0 0,1-2 5,0 0-5,0 0 17,0-1-17,0 0 0,0 1 0,0 0 0,-1 1 0,0 2 0,-4 4 0,3-2 6,-3 1-6,4-5 11,0 1-5,1-2-6,0 1 0,0-2 11,0 0-11,1-2 0,0 0 50,0 1-100,1 0 50,-2 1 0,1 0 0,-1 1 5,0 0-5,0 0 0,0 0 40,1-1-96,0 0 56,0-1 0,1 0 16,-1 0-10,1-1-6,0 1-17,-1-1 17,0 2 0,-1 0 0,0 0 11,0 1-11,1-1 0,0 0-11,0 1 11,0-3-5,0 4 10,0-4-5,0 3 0,1-2 6,0 0-1,0-1-10,0 1 55,-2-1-55,1 1 5,0 0 0,0 1 0,0-1 0,0 2 0,0-1-34,0 0 34,0 0 0,0-1 0,0 0 34,0 0-74,0 0 40,1-1 0,0 0 0,0 2 0,0-2 482,0 0-1322,0-7-2145,3-1 2985,0-10 0,1 8 0,-2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6.54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294 25 7156,'8'3'1950,"-2"-2"-1570,-6-4-49,0-1 184,0 2-353,0 0 40,0 0 78,0 1-280,-3 1 0,0 0 0,-3 0-6,2 0-16,-1 0 5,3 0 34,-1 0-17,1 0 22,2 0-16,-2 0-6,1 0 28,-1 0 386,1 0 387,0 0-587,0 0 21,-1-2-28,1 2 168,0-3 924,0 3-1108,0-1 66,1 0 253,-1 0 11,-1-1 2050,-1 1-2262,-6-1-181,5 2 880,-4-1 135,7 1-1143,-2 0 0,3 0 50,-2 0-100,-1 0-6,-6 1 56,0 3-6,-12 14 6,5 0-6,-7 11 6,4-2-33,-10 15 33,6-9 5,-4 8 12,11-17 11,-1 2-28,8-10-17,0-1 17,7-12 6,1-1-236,1-2-2901,10 0-1136,1-3 4267,10 0 0,-10 0 0,-3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28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211 74 8842,'15'-1'527,"-1"-2"-527,-10-7-140,1 2-85,-3-1 85,0 3 218,-1-1 287,-1 2 1024,0 0-650,0 2 62,0 2 398,0 0-589,-1 0 1228,-4-3-1312,3 2-33,-4-2 442,4 2-795,1 1-50,-2 0 27,0 1-111,-3 0 196,-1 2 269,-11 10-79,4 2-129,-10 10 28,8-1 12,-2 1-113,0 3 51,-1 2-163,1-1 45,2-2 34,0-1-107,5-4 12,0-3-6,4-5-45,1-2 23,2-5-34,2-2 0,34-15 0,-24 9 0,24-10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93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193 0 16756,'8'7'2056,"-1"-1"-1283,-7-7-414,0 1-320,-3 1 252,-5 13-67,-4 0 11,-6 15 6,-10 9-56,6-8-152,-7 10 34,4-8 1,8-8-74,-2 1 6,10-12 0,1-3-73,3-3 62,2-3-521,2-2-722,5-1-2499,14-11-3479,7-4 7232,11-8 0,-16 8 0,-6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47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179 1 9531,'10'6'3019,"-2"0"-2313,-8-6 1607,0 0-1165,-6 3-179,-5 5-627,-3 3 229,-1 3-106,2 0 297,-8 10-544,4-4-33,-7 9-62,9-8 101,-4 8-218,6-10 89,0 3-56,7-11-28,2-2 40,2-1-51,0-2 0,1 0-6,0-1-173,1-1-683,0 1-1099,6-3-2200,4-1 4161,6-4 0,-5 2 0,-2-2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9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139 1 8091,'8'6'4672,"0"-2"-3658,-8-6 1512,1 1-1972,-6 3 605,-10 12-431,-1 0-212,-7 10-62,6-4 128,-6 9-341,8-8-207,-3 6 72,10-11-72,0 0 27,5-4-61,-1-1 45,4-7 17,0-3-62,0 0-1367,6-1-2531,10-5 3898,19-7 0,-15 4 0,5-3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2.7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 8903,'26'10'1474,"2"-3"-7073,1-11 5633,2 1-40,0-2 1077,0 0-1149,-4 1 978,-2-1-900,-1 3 0,-4 0-6,0 1 2453,-3 1-2447,-2 0 0,-7 0 0,-3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9.5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72 0 9794,'6'6'2022,"-2"-1"-1282,-4-5 161,0 1 91,-3 2-203,-2 3-83,-2 4 78,-3 3-3520,-1 3 3380,-1 1 373,-5 8-642,6-5-4951,5 12-549,17-20 5125,12 3 0,-7-14 0,-1-1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0.31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65 0 8282,'6'6'2033,"-1"-1"-1378,-3-7-436,1 0 251,1 0 51,-1 0-140,1 0-196,-2 1 1613,-1 1-756,0 2-420,-2 3 89,-2 4 190,-3 4 411,-9 11-764,1-6-206,-4 7-28,6-10-174,3-3-90,1-3 101,3-4-145,2-2 66,2-2-4087,1 0 436,3-4-1575,2-1 5154,1-3 0,-2 3 0,-2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1.5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63 1 8069,'14'13'2952,"-2"-2"-2521,-12-11 6789,0 0-7220,0 4 0,0 0 134,-2 6 24,-1 2 166,-3 5 12,-2 5-3448,-1 4 3532,-2 4-76,-14 39-316,13-36-28,-1 17 0,13-45 0,7-7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3.39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132 26 8500,'-2'-13'2090,"0"3"-1676,2 10 2303,-1 0-2309,-1 0-200,2-1 161,-2 1-162,0 0-201,1 0 44,-2-1-50,2 1 124,0-1-74,0 1 488,-1 0-314,1 0 235,-1 0-55,1 0-248,0 0-111,-2 0 364,-3 8 84,-2 1 5,-2 10-111,1-1 437,-3 12-567,2-7-89,-3 7-101,3-11 152,0 3-214,4-9 63,-1 1-63,5-9 85,1-2-180,1-2-711,0 0-1187,0 1-2135,0 1 4123,2-1 0,-2 0 0,2-1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9.8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16 5830,'4'11'2162,"0"-2"-998,-2-11-750,0 0-83,0-2 425,0 0-275,0 1 547,-1-1-732,0 2 347,0-1-358,-1 2 202,0 0-235,1 0 437,0-3-683,0 2-314,0-1-1888,-1 3 0,1 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0.3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31 8343,'0'4'4885,"0"-1"-2337,0-3-1982,1-15 50,-1 11-207,1-12 302,-1 14 634,0 1-1278,0 7 39,0 1 51,0 7-56,0 1 157,0 4-57,0 2 135,3 3-45,2 4-67,9 17-117,-2-8-68,4 10 196,-4-12-319,7 10 410,-3-11-209,6 5 186,-6-16-141,11 4-22,-7-8-101,7 4 29,-1-6 10,-8-5-128,6 1 50,-10-6-863,4 1 252,-6-3-3735,0 4-1967,-11 2 6313,-5-2 0,-1-1 0,0-5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2.9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0 309 7190,'1'17'968,"0"-2"-889,-1-11 206,0-1 411,0 2-108,0-2 515,0 3-594,0-2-178,0 0 162,0-1 280,0 0 17,0-2 6284,0 1-6806,2-8 29,-1 1-218,4-4 128,0-1-95,5-4 45,-2 1-157,4-5 33,-2 4 142,2-6-131,2-3-55,-2 1 11,-1 1 0,-5 7 6,2-5 44,-4 5-50,1-2 0,-2 7-5,-1-1 38,-1 4-33,0-2 0,0 5 17,-1-3-17,0 2-50,0 0 78,0 1-28,0 2 28,0 0-28,0 0-17,0-1 22,0 0-5,0-2 34,0 2-79,0-3 45,0 2-22,0-1 61,0 1-39,0-1 0,0 2-22,0 0-34,0 1 16,-1-1 7,1 1 33,-1 0 0,1-2 5,0 1 35,0 0-40,0-1 0,0 1 11,0-1-45,0 0 34,0 1 11,0-2 23,0 1-34,0-1-22,0 2 22,0-1 44,0-2-77,0 3 33,0-2-112,0 4 151,0 5-39,0-3 0,0 4 6,0-3-23,0-2 22,1 2-5,0-1 68,1 1-1,0 0-67,-1-1 0,1 1 0,0-1 22,1 3 152,1 1-163,5 8 11,3 7 219,0 3 84,14 23-185,-13-22-73,10 12 213,-2-21-280,-9-7-45,7 0 79,-9-5 11,-4-2-56,3 2 11,-4-3 0,0 1-34,1 1 68,2-2 10,0 2 80,7-1-80,-4 0-44,7 2-5,-8-2 10,1 2-5,-3-2 62,0 0-6,0 0-39,2 0-17,-1 0 0,-1 0 0,0 0 33,-3-1-33,0 0 0,-1 0 51,-1 1-51,1-1 0,-1 0 0,0-1 50,0 1-16,2 1-85,-2 0 119,0-1-68,-2-1-2000,-1 0-895,-9 0-3519,1-3 6414,-10-1 0,9 1 0,2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5.30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525 1 8018,'7'4'3081,"0"0"-2050,-5-4-219,1 0 23,0 0 755,1 0-917,0-1 1163,3-1-1264,-3 1-197,0-2-83,-2 3 413,-2 0-514,1 6-118,-1 1 139,0 8 35,0 0 223,0 13-302,-5-2 56,-3 12 95,-7-5-196,-4 3 365,-15 19-448,4-12 153,2-10 0,-1 0-334,-6 2 286,-13 7-95,14-16 18,-15 3-35,14-8 57,-8 1-85,17-13 163,-3-4-134,-9-19-62,14 5-73,-3-15 45,22 13-313,0-4 257,2 4 164,1-1-349,1 0 174,1 4 117,0-2-224,0 4 22,0-3 85,0 3 78,0-3 23,0 5 16,0-1 12,0 2-12,0 1 6,0 1-117,1 0 100,1 0 17,3-1-6,1 0 40,3-2-107,21-2 79,-11 3-6,16-2 106,-9 5 113,16 3-35,-6 1-133,9 3 202,-9 2-248,-8 0 130,8 2-51,-13-3 100,7 6-133,-8-4 83,7 3 34,-2-1 11,-7-1-11,22 12-168,-21-9 112,10 6 45,-11-6 45,-7-4-163,4 1 118,-5-4-152,-3-2 74,2 1 5,-3-2 84,6 3-51,-2-1-27,4 1 128,-2-2 12,2 1-96,-2-1-10,1 0-74,-7-3 0,-4 0-33,0-2 50,-2 2-49,0-2-13,-1 1-1388,0-1-1586,-9-6-6862,-4-3 9659,-10-9 0,9 9 0,1-1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8.7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203 40 7699,'6'1'1277,"-1"0"-1030,-5-1 95,0 0-118,0-4 39,0 3 17,0-4-45,0 4 6229,0 1-6179,0-3-212,0 2-28,0-2 67,0 2-34,0 0-78,-1 0 40,0 0-68,-1 0 28,0 0 0,0-1 78,0 0-78,1 1 56,0-1 84,0 0 134,-1 0-139,1 0-6,-1 0 627,2 1-756,-3 0 0,1 1-89,-3 0-62,-2 0-7,-4 0-32,-1 3 139,-1 1-262,-6 8 229,5-1-241,-6 4 168,7 1-89,-1 1-6,0 1 162,-5 7 12,8-9 66,-1 3-144,8-11 122,2-2-72,1-1 27,1 2 79,0-2 0,2 1-11,1-2-23,2 0 34,2 2 0,1-1 0,1 0-5,0 1 5,0 0 5,5 5 46,-4-3-96,3 3 45,-5-4 0,0-1-22,0-1 22,1 1 0,-1-2 5,1-1 6,0 1-16,2 0 5,-1 0-28,2-1 39,-5 1-11,1-2 0,-1 1 45,-1-2-51,1 1 6,-1 1 0,0-1-22,2 2 22,-3-1 5,2 3-5,-4-3 0,0 1 0,-1-2-16,0 2 16,-1-1 0,1 0 11,-1 1 22,1 0-33,-1 0 0,0 1 6,-1 1 72,0 0-78,0 1 79,0 0-1,-2 1-44,-3 0-1,-3 0-21,-11 3 88,4-4-94,-7 2 0,7-5 89,-4-1-78,5-1-17,-3-1 0,7-1 5,1 0-5,2 0-106,2 0-101,3 0-348,0 0-1181,2-2-4711,7-9 6447,0 1 0,2-1 0,-4 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9.6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12 102 7369,'6'-2'2045,"-1"0"-1698,-5 2 235,0 0-100,0-9 167,0 6-156,0-9 34,0 9 123,0-1-236,0-1 174,0 2-22,0-2-163,0 0-112,0 2-133,-1-2-69,-1 1 90,0 0-128,-2 0 106,2-1 27,0 1-83,0-1 78,0 0-39,0 1 56,1 1 12,-1 1-438,2 1 224,-1 9-5,1 2 11,0 9 90,0 10 83,0-7-161,0 6 184,0-12-107,0 4 18,0-8-96,0 5 67,0-8 1,0 1-40,0-2 0,1-1-39,0 0 6,2-1 55,-1-1-55,1-1 5,0-1 146,1-2-152,1 1 79,-1 0-84,2 0 0,0 0-33,1 0 66,4 1-33,-3-1-257,3 1-40,-5-1-476,1-2 611,-3 1-152,0-1-128,-4 0-712,2 0-790,-2-2-1837,1-2 3781,-1-3 0,0 2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6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1 212 7156,'14'0'1098,"-2"-1"-1065,-12-3 135,2 0 297,-1-2 723,2-1-858,-1 3-38,2-1-113,-3 5-28,1-1-151,0 0 0,1-1 202,4-1 10,-2 1 40,4-2 45,-4 1 101,0-1-168,0 3 196,-2 0-90,1 0-101,0-1-67,2-1-135,-1 1 68,5-1-95,-4 2-6,1 0 0,-2 1 157,1 0-96,1 0 79,1 0 269,5 0-191,-3 0 12,6 0-146,-2 0 225,8 1-237,-4 0 337,20 0-213,-17 0 28,20 0-185,-22-1-27,7 0 27,-11 0 11,2 0-50,-6 0 34,3 0 44,-5 0-11,5 0 12,-2 0-34,2 0-6,-3 0 0,4 0 28,2 0-28,4 0 17,-4 0-56,2 0 6,-9 0 95,3 0-96,-4 0 169,2 0-168,-1 0 38,2 0-44,-3 0 0,4 0 40,6 0 4,-3 0 24,3 0 38,0 0 68,-5 0-169,8 0 1,-7 0 78,11 0-84,-5 0 0,14 0-34,-14 0 45,3 0 17,-3 0 40,-2 0-68,5 0 22,-7 0 62,1 0 34,-7 0-113,1-1 62,-3 1-55,3-2 139,-1 1-118,2-2 35,-2 1 100,7 0-95,-3 0-73,6 0 0,1 1 11,-5 1 79,12-3-90,-15 2 0,9-2 28,-13 1-22,3-1-1,-4 2 79,7 0-61,-3 0-23,4-1 5,-3 0 23,9 0-28,-3 0 6,7 0 61,-6 0-101,10-1 34,-8 1-33,8 0 38,0-1 7,-7 1 55,15-2-67,-17 1 0,4-1-34,-7 1 45,8-1-11,-7 1 34,7-1-40,-11 4 6,5-2 0,3 1 0,-5 0-16,6 0 16,-13 1-17,9 0 22,-7 0-5,6 0 0,-5 0 28,10 0-28,-5 0 0,6 0-33,-8 0 72,6 0-39,-5 0 11,4 0-44,0 0 33,-5 0 39,14 0-39,-12 0 0,5 0 5,-6 0 51,11 0-56,-7 0 28,8 0-22,-12 0-6,7 0 67,-8 0-117,5 0 50,-9 0 0,0 0-6,-2 0 34,4 0-50,13 0 22,-9 0 56,13 0-56,-20 0 0,4 0 0,-5 0 45,6 0-45,-3 0 84,5-1-34,-4-1-50,9 0 22,6 1-22,-4 0 17,-2 1 28,-9 0-45,-4 0 0,2 0-11,-4 0 11,4 0 0,-1 0 39,3 0-39,4 0 0,-5 0-39,6 0 39,-6 0 17,6 0-12,-4-1-5,10 0 39,-12 1-78,2-2 39,-6 2 0,-3-1 6,-1 1 39,0 0-51,-2 0-11,6 0 6,-3 0 0,15 0 50,-10 0-39,14 0-6,-15 0-44,2 0 61,-4-1-11,0 1 0,1-1 56,7 1-56,-5-1-5,4 0-51,-5 0 117,16 0-61,-12 1 6,10-1 33,-17 1-39,-2 0 6,-1 0 27,-1 0 12,0 0-45,-1 0 0,0 0 6,-1 0 55,1 0-55,-1 0 27,1 0 57,-1 0-45,1 0-28,-1 0-17,1 0 5,1 0 34,4 0 57,1 0-63,3 0 18,1 0-7,6 0 135,-2 0-206,11 0 32,-10-1 85,25-2-90,-22 2-28,28-2 78,-34 2-50,7-1 0,-19 2-34,-1-1 40,0 1 22,-1 0-2336,-1 0-1691,-1-5-2582,-1 0 6581,-3-8 0,1 8 0,-1-1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0.2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 30 8892,'-6'-12'3580,"1"2"-2119,5 10-901,0 0 34,-1-3-33,1 2-623,-1-2-2884,-1 3-1020,0 0 3966,-3 0 0,3 0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1.59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54 8713,'4'9'2185,"-1"-3"-1553,-3-6 4242,0 0-4578,-1-2-44,1 1 68,-1-2-124,1 1-191,4-2 141,3-2-68,6-2-72,4-1 162,2 0-168,2-1 0,0 4-6,0 0-16,-3 4 22,-2 2-168,-1 6 162,-5 2 6,-1 10 0,-7 1 0,0 3 45,-2 2-90,-1 11 45,-2-8-28,-2 5 28,-3-12 0,1-1 0,0-2 23,-3 8-23,2-6-40,0 4 35,5-7 5,0-1 0,1-2-34,1 4 1,0-7-7,1 2-55,0-8 90,0-1-63,0-1 68,0 0 40,2-1 16,2 1 190,3-2-72,3 1-18,3-1 102,1 0-101,1 0 16,2-4-33,1-1-134,-1-4 67,1-2-73,4-5-39,-6 5-443,2-3-285,-11 9-135,-1 0-213,-5 3-615,0 1-494,-1-2-1730,0 1 3954,0-1 0,0 1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2.1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86 8774,'-12'-9'1916,"2"3"-1176,10 6 2816,0 0-3197,5 0 100,1-1-117,6-1-84,1-2 117,2 0 28,2-2-89,0 0-102,2 0-212,-1 0 124,-1-1-119,5-1 23,-7 2-28,3-1-5,-8 4-606,1 1-100,-2 1-690,2 1-626,-1 0-2359,0 0 4386,1-1 0,-5 1 0,-1-1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3.64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165 132 8730,'-13'-4'2403,"2"0"-1770,11 4 2307,0 0-2469,2 2-102,1-1 41,2 2-181,1-2-128,1 0 117,-1 0-78,0-1 68,0 1 172,0-1-38,1 0 134,1 0-179,1 0-180,0-4 23,-1 0-140,1-6 34,-2 0 0,0-1 16,-2 0-28,0 1-22,-3 1-168,-1 0 6,-1 0-292,0 0 46,-1 1 32,-4 0-60,-8 0-3248,-4 2 3673,-1 1-78,1 3 33,1 1 0,2 1 50,-3 3 6,5 2-56,-5 4 3454,4-1-3398,-5 1 67,9-5-67,1 1 0,3-2-28,3-1 33,-3 1-5,2 1 17,-6 6-73,3-2 51,-2 5 5,2-4 39,0-1-39,2 1-6,-1 0 6,2-3-39,1 2 39,0-3 11,0 11 34,1-8-11,0 12 10,1-11-44,0 2 0,0-2 40,0-2-29,2 1 56,1 1-11,1-3-17,3 3 45,-1-3-33,2 2 5,-1-1 16,1 0-72,-1 2 45,0-1 6,3 5-29,-2-3-16,2 4 50,-6-8-6,3 2-50,-5-5 0,3 1 39,-2-1-39,1 1 107,1-1 33,0 0-101,-1 0 151,1-2 68,-1 1 302,4-2-353,-1 1-89,3-1-12,-1 0-100,-1 0 27,0 0-33,-2 0 0,-1 0 17,0 0-11,0 0 95,1 0 179,0 0-112,1-1 23,0-1-91,1-2-94,1-2 128,-1 1-134,1-1 252,1-1-196,-3 1 40,1-1-96,-2 2 56,4-5-56,-5 3 0,4-4-224,-5 5-353,-2 2-1406,-1 2 1983,-3 6 0,1-3 0,-1 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4.95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35 6663,'-4'-7'1355,"0"0"-1035,4 7 4032,0 0-4212,0-2-67,0 1 56,-1-2-51,1 2-67,-2 0 118,2-1-78,-2 0 49,1 1-10,-1-1-90,1 2 90,-1-2-6,2 2 252,-2-1-286,2-1-252,-1 2 197,3 4 5,1 1 0,3 4-6,1 0 1,1 0 5,0 1 0,0-2-6,0 1 6,1-1 0,6 3-6,-3-2 18,5 2-12,-6-3-17,6 6-34,-7-3 51,4 3 0,-7-6 0,0 1-100,-1-2-63,-1-1-178,-2-2-292,0-1-393,-1-1-721,-1-1 989,0 0 0,1-1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5.7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7195,'7'10'1579,"-2"-2"-1231,-5-8 1019,0 0-908,-1 17-190,1-10-12,0 15 180,3-13-112,3 4-72,2 3-147,4 3-67,1 2 51,1 0 16,1 0-27,-1-1 66,1-2-139,0-1 67,0-3-73,1 0 5,1-3 18,-2 1-23,1-2-45,-1-2-207,-1 0-555,1-4-784,-2-1 1591,4-4 0,-8 1 0,0-2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6.3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8416,'14'3'2538,"-2"0"-1939,-12-3-258,0 0-133,24 0 11,-12 4-1,19 0 342,-19 4-353,1 2-44,1 0 44,1 3-45,0 1-27,1 2-74,-2 1 23,1 0-67,-1 1 22,-1 0-72,-2 0 33,-1-1-471,-1-3-593,-1-2-1876,0-5 2940,0-3 0,-3-3 0,-2-1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1.6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 0 7761,'1'10'840,"0"-2"-594,-1-8 701,0 0-751,-3 2 68,1 0-175,-1 2 113,1 1-113,1-1-5,0 2-39,1-1-6,0-1 6,0 2 0,0-1 84,0 0-28,0-2-45,0 1 67,0-1-28,0 1-5,2-1-46,0 1-32,1 0 105,2 2-111,-1-3 100,2 3-106,-2-4 90,0 1-57,1 0 7,-1-1-35,0 2-5,0-2 17,0 4-17,0-4 0,1 3 0,-2-2 0,1-1 0,-1 1 0,0-1-6,0 1 62,0 0-56,-1 1 6,1 1-6,-1 0 28,1 3-28,-1-3 0,1 1 0,-2-3 0,1 0 0,-1-1 0,0 0 28,1 0-28,0 0 6,1 1-1,0 0-10,0 0 5,-1-1-6,0 1 6,-1 0 0,0-1 0,1 2-11,0-2 11,-1 1 0,0-1 0,1 2 0,0-2 0,0 2 0,0-2 0,-2 0 0,2 0 0,-1 0 11,1 0-11,0 0 0,1 0 39,-1 0-5,1-1-34,-2 1 0,0-2-45,0 2 34,-1-1 11,2 1-6,-1 0 6,1 3 0,-1-1 0,1 3 0,-2-2-5,1 1 49,0-2-44,-1-2-5,1-1 5,1-1-28,-2 0 28,3 0 39,-2 1-33,0-1-12,1 2 6,-1 0 0,0 1 0,1 0-22,-1-1 22,1 2 5,0-1 1,0 0 22,-1 1-28,1 0-11,0 1 22,1-1-11,1 2 0,0-2 0,1 2 0,-1-1 0,1 0 0,-1 0 0,0 0 0,0-2 5,-1 1-5,0-3-117,-2 0-1020,0-5-2582,-1-2 3719,0-5 0,0 4 0,0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4.1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6568,'13'14'1299,"-3"-4"-1058,-10-10 61,-1 2-240,0-1 117,1 1-67,0 0 511,0-2-461,0 3 1244,0-2-1250,1 0-150,2-1 22,1 0-28,1 0 0,-2 0 6,2 0-6,-2 0 0,0 0 39,1 2-39,-1 0 61,0 0 7,0 0-12,0 0 67,-1 0-62,1 0 102,-1 0-23,1 0-140,-1 0 56,1 1 129,1 2-180,-2 0 51,2 0 28,-1-1-78,-1-2 84,1 1-45,-1 0-45,0-1 89,1 2-89,-1-1 12,2 1 32,-2 1-10,1-1-6,-1 1-28,0-1 0,0-1 34,0 1-34,0-2 44,0 1 12,0-1-56,1 0 180,1 1-180,0-1 39,0 1-39,-1-1 0,0 0-6,-1 0 12,1 2-1,-1-1 1,1 1-6,-1-2 6,0 1-12,-1-1 6,1 0 0,-2 0 0,2 0 0,-1 0 0,0 0 0,1 0 0,-1-1 0,0 0 202,1 0-124,-2 0-11,2 0-67,-1-1 0,1 1 0,-1 0 0,1 1 0,-1-1 0,0 0 6,1 0 5,-2 0-11,2 0-17,-1 1 17,1-1 0,0 1 0,0 0 0,0-1 0,0 1 0,0-1 0,-1 0 0,1 1 0,-1-1 0,0 1 0,1 0 6,-1-1-6,1 1 0,-1-1 0,1 1 0,-1 0 0,1 0 0,1 0-6,-1 0 6,1 0 0,-1 0 0,0 0-5,0 0 5,0 0 0,0 1 0,0-1 0,0 1 0,-1 0 0,1-1 0,-1 2 0,0-2 0,1 2 0,-1-1 0,1 0 0,0 1 0,0-1-6,0 0 6,0 0 0,-1-1 0,0 1 0,1-1 0,0 2 0,0 0 0,0 0-11,-1-1 11,1 0 0,0 0 0,0 0-6,0 0 12,-1-2-1,0 2-5,1-2 0,0 3 6,0-1-6,0 2 0,0-1-6,0-1 6,0 1 0,0-2 0,-1 1 0,0-2-1355,-1 1-1642,2-2 2997,-1 1 0,1-1 0,-1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5.50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6663,'2'12'1803,"0"-2"-1310,-2-10-33,2 3-90,0 0-101,2 3 72,-1-2-27,-1 0-29,2-1-66,-2 1-141,2-1 141,-2 0 66,2 0-27,-2-1 118,3 2-113,-1 1-258,0-1 135,0 2-89,-2-3-6,1 1-1,-1 0-4,1-1 72,0 1 11,1 1-50,0 0-40,1 0 29,-1-1 5,0 1-67,0-1 95,2 3-89,-1-1 27,0 2 40,-1-5 22,0 2 34,0-2-78,1 0 178,-1 0-83,0-1-40,0 1-5,1 1-101,1-1 0,1 2 6,-2-2-6,1 0 0,-2 1 0,1-1 0,-1 0-51,0 0-436,-1-1-487,2-1-1183,-2 0 2157,1-1 0,-2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26.6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2422 7979,'-8'-8'1457,"1"0"-981,7 7-39,-1-1-51,1-1 6,0-1-157,0 1 129,-1 0-11,1 2-61,-1 0 106,0 0-163,1 0-174,0-1 1,0 1 11,0-2 28,0 1-101,0 1-723,0 0 729,0 4-23,0 0 6,0 2-17,0-1 28,0-1-73,0-1 73,0-1-39,0 1 2637,0-1-2083,0 0-335,1 0-174,2-1 201,0 0-201,1 0 44,-1 0-28,2 0-22,-2 0 0,4 0 68,-1 0-57,3 0 28,-1 0-28,2-1-11,-3 0 0,1 0 45,-5-1-95,0 2 50,-2 0 0,0 0 89,1 0-72,-1 0 392,0-1-348,0 0 1,0 0-56,1-1-12,0 1 6,0 0 0,0 0-6,0 1 6,-1-2 6,0 2 67,1-2-56,1 1-17,0-1 0,1-2-34,1 3 34,-2-2 0,1 1 0,-2 1 45,1 0-51,0 1 6,-1-2 0,1 1 0,0-1 0,1 1 0,1-2 0,1 1 17,-1 0-23,1 0 6,-1 0 0,1 1-33,0 0 38,1 0-5,5-1 23,-2 1-40,5-1 11,-5 1 6,0-1-5,-2 2 5,6-1-11,16 1 11,-12 0 28,25-5-56,-32 1 61,12-4-33,-12 3 0,1 0 0,6-4 0,-5 3 0,3-1-5,-7 3 5,2 1 0,-3 1 0,0 0 0,-4 0 0,-1 0 0,1 0-6,2 0 6,-1-1 0,3 0 6,-1 0-18,1 0 12,-1 0 0,1 0 23,-1 0-18,2-1-5,-2 2-5,1-2-29,-3 2 34,4-2 6,-3 2-1,3-1-5,-2 2 6,6-2-6,-4-1 0,6-1 0,-3 2 0,-3 0 6,1 0-12,-4 0 6,-1 2 0,0-1-6,0 0 18,4 0-12,-2 1-17,5-2 11,-1 1 6,8-3 17,9-1-3409,-5 1 3375,3-1 6,-13 4 11,-3 0 0,-2 1 0,-2 0 0,-2 1 0,1-1 0,1 0 3426,17-7-3432,-8 2 6,12-5-17,-14 5 6,-1 2 11,-1-1 0,-2 3-6,-1-2 40,0 2-34,-1-2-6,4-1-5,-4 1 11,5-1 0,2-2 17,-3 1-17,5-2 0,-4 3-34,10-5 34,-3 2 0,18-6 40,-2 0-68,31-7 28,-25 7 0,10-1 28,-35 10-34,1 1 6,-1-1 0,0 0-6,1-1 6,-1 0 0,1-1-5,-1-1 33,9-4-28,-6 3-6,6-4-27,-7 5 33,-1-1 0,1 0 11,0 1 22,2-2-38,1 1 5,0-1-17,1 1 11,0 0 6,5-2-5,-6 3 50,12-5-45,-8 2-6,6-5 6,-1 1-3409,-8 3 3404,13-8-29,-2 2-262,16-9 296,12-5 39,-18 9-67,4-2 28,-22 12 0,-2 1 0,-9 5 17,-3 0 3223,-6 3-3246,13-17 466,-5 8-460,9-11-23,-9 13 29,-2 2-6,1 1 5,8-4 12,-5 2-17,14-9-33,10-5 27,-1-1-56,27-16 62,-30 19-16,22-16-424,-30 19 445,9-7 1,-11 7-12,2-2 6,-7 4 0,3-4 0,-9 8 0,3-4 6,-6 6 434,1 0-440,-2 0 0,1 0-6,-2-1 6,23-27 0,-10 9-3386,31-36 3391,-29 38-16,6-8 11,-18 24 0,1-1 23,4-4-23,-5 4 0,4-4 0,-8 6 3380,3-3-3380,-5 5-5,1-2 55,-3 5-55,-2 1 5,2 1-12,-2 1-27,1-1 39,1-2 17,12-13-23,-6 8 6,8-9 0,-10 12-5,2-1 33,0-1-34,6-5 6,-3 3-22,15-14 16,-13 13 17,8-6-11,-13 9 0,-1 3 6,-2 1-34,-2 0 28,0 2 0,-2 0 11,0 0-5,1 0 5,-1 0-33,4-3 22,-3 2 39,4-1-39,-3 1 0,1 1-34,0-2 34,-2 2 0,0 0 6,-1 0 27,1-1-38,2 1 5,-1-1-17,2 0 11,-2-1 6,2 1 0,0 0-5,0 0 38,1 0-38,1-1-23,6-3-6,6-1-3358,7-3 3437,-4 2-1191,49-16 1,6 0 1140,-31 11 5,28-11 0,-9 5-6,-51 19-22,1-2 28,-5 2 2268,1-1-2223,-5 2 3336,3-2-3381,-3 0-39,3 0 44,-2-1-5,1 1 0,1-2 28,9-2-28,-5 1-33,11-3 38,-3 2-5,-2 1 0,1-1 6,-12 5-6,-1 0 6,0-1-6,-2 2 0,4-3 0,-2 2 16,8-3-16,-2 2 0,5-3-5,-5 3-6,1 0 11,-1-1 0,6 0 5,2 0-5,-3 0 0,30-8 0,-27 6-5,42-11 5,-40 11 0,15-4 5,-8 5-5,-7 3 0,8-1-11,1 0 11,-8 2 0,9-1-6,-11 1 23,0 1-17,-1 0-28,11 1 28,-11-1 0,16 1-28,-11 0 34,13 0-12,-15 0 6,3 1 0,-15 0 28,12 3-28,-5-2 0,9-1-45,7 1 45,-7-2 0,9 1 23,-11-1 33,14 0-56,-10 1 0,11-1 11,-13 1-11,1-1 0,-2 1 50,8 0-50,5 3-33,-3 2 61,11 8-28,-27-6-17,5 5 11,-17-7 6,1 0 0,-1 1-5,2-2 38,1 2-33,1-1 0,1 1 0,0 0-28,2 0 28,8 3 84,7 3-89,1 0-18,28 9 23,-29-11 0,21 6 0,-27-8 51,-1-1-51,10 4-28,1-1 28,17 8 33,-19-6-33,3 2 0,-19-7-16,22 11 44,-10-5-34,18 11-5,-23-12-23,-4-1 40,-8-4-6,5 3 33,-6-2-38,10 5-1,-3-2 17,15 8 51,-10-7-68,14 6 6,-19-10 34,7 2-23,2 0 28,-7-2-5,9 4 28,-10-5-62,1 2 5,-1-2 23,0 1 6,-2-1-34,0 0 0,-2 0 28,34 26-28,-21-12 19,9 8 1,1 0-20,-10-3 0,13 9 34,-27-22-29,4 3-5,-4-4 0,4 5 6,-6-6-6,-1 0 0,1 0 5,0 1-5,0 0 0,1 1 0,-1 0-5,2 0 38,-1 1-33,1-1 12,0-1 77,7 3 18,8 4-57,3-1-1713,30 24 1,3 2 1657,-18-14-222,10 12 0,-4-4 222,-30-25 5,-7-3 0,6 2 39,-8-5 17,9 4-56,-5-4 3162,7 2-3173,-9-2 688,0 0-677,-1 1 12,-1-2 27,0 2-39,-1-2 0,1 1 22,23 10 51,-20-8-95,42 18 22,-45-19 50,18 6-50,-27-11 0,0-1-17,-1 0 12,0-1 5,0 2 0,0-2 11,2 1 0,-1 0-11,4 1 0,-4-1-34,5 2 51,-3 0-6,13 4-5,-9-4-6,8 3 50,-12-5 23,6 1-73,-5-2 0,6 1-50,-5-1 55,2 0-5,-1 0 56,4 3-61,-2-2 5,2 3-17,-3-2 11,6 2-5,4 1 50,5 1 23,25 5 28,-22-7 16,36 6-106,-42-9 129,15 2-129,-18-2 50,8 1 23,-6 0-73,12 2 0,-15-3 22,14 6-22,-18-6 51,6 4-85,-15-4 17,5 1 17,-6-1 0,15 5 45,-15-5-45,10 4 17,-12-5-62,2 1 45,-1-2 151,12 5-151,-7-2 40,9 2-29,-9-2-11,0-1 0,0 0 0,1 1 5,5 2-5,-4-2 34,2 1-56,-7-1 22,4 0-12,-4 0 40,2 0-28,-3-1 0,0 0 6,0-1 0,3 3 22,2-1 12,1 2-40,0-1 0,-3-2 89,3 3-89,-1-4 17,7 6-17,-9-5 0,3 3-11,-5-2 11,-1-1 0,2 1 17,-2-1 27,0 0-44,-1-1 0,1 1 0,-1-1-5,0-1 5,0 1 0,-1-1 5,0 0 7,0 0-12,-1 1 0,0-1 0,0 1-6,2-1 6,0 0 6,4 3-1,4 0-50,3 3 85,19 8-35,-14-6-38,11 6 33,-18-9 11,0 1 45,-3-3-56,2 1-28,-6-2 22,3 1 6,0 0-5,-4-1 38,3-1-33,-4 0-11,5 2 5,-3-2 6,4 3 0,-4-3 17,2 4-17,-2-3 0,2 1-22,1 0 22,-3-2-6,6 4 40,-6-3-34,3 1 0,-4-2 0,0 1-34,-1-1 34,0-1 0,-2 1 11,1 0 23,-1-1-34,0 0 0,0 0 0,2 1-50,3 0 50,-1-1 28,3 0 5,-2 1-38,-1-1 5,3 1-6,16 7-3386,-13-5 3392,15 6-34,-12-7 46,-7-1 44,3 1-96,-10-3 40,-2 0-11,2 0 3454,3 0-3443,-3 0 0,3 0 0,-3 0-17,1 0 17,0 0 39,1 0-39,0 0 0,1 0 0,0 0-6,0-1 34,2-1-28,4-2 6,-1 1-51,2-2 45,-3 3 11,1 0-5,-4 0-6,1 1 0,-6 0 11,0 1-22,0 0 5,-1 0 12,0 0-6,2 0-11,1 0 5,1 0 6,1 0 0,1 0 6,1 0 5,2 0-11,2 0 0,1 0-11,6 0 11,-4 0 0,3 0-6,-7 0 6,1 0 0,-6 0-17,3 0 17,-6 0 0,0 0 12,-1 0 27,1 0-62,1 0 23,-1 0 0,1 0-5,-1 0 16,-2 0-11,3 0 0,-1 0 0,2 0-6,0 0 6,1 0 0,0 0-11,-1 0 39,-1 0-28,1 0 0,-1 0-22,0 0 11,0 0 11,1 0 0,-1 0 44,2 0-72,1 0 56,16 3-28,-6-1 0,21 3 0,-24-3 0,6-1-44,-15 0 49,-2-1-5,-1 0 0,0 0 39,-1 0-39,0 0-11,0 0 6,1 0 5,1 0 39,3 0-50,-1 0 11,2 0-17,-4 1 6,2-1 11,0 2 0,2-2-6,0 1 51,-1-1-56,4 1-12,-1 0 23,0-1 0,-1 1 0,-2-1 17,5 2-17,-1-2-17,3 2 12,1-2 5,-3 2 0,2-2 39,-4 1-50,4 0-1,-2 0-21,3 0 38,-4 0-5,4 0 34,-4 1-40,3-1 6,-5 0-44,2-1 55,-2 1-11,0 0 39,-2-1-45,-2 1 6,1 0 0,-1-1-28,3 1 28,-2 0 34,5 0-45,-2 0-28,4 1 72,-3 0-33,5-1 6,-6 1-12,2-1 6,-2 1-11,4 0 28,9 2-23,-6-1 6,4 0 0,-13-3-11,0 1 17,-1-1-6,-1 1 11,4 0-6,-3 0-5,3 0 0,-3 0-16,3 0 16,-3-1 0,0 1 5,1 0-5,-3 0 0,3 0-5,-3 0 5,1-1 0,0 1 5,1 0-5,-2-1 0,1 0 39,1 0-39,-2 0 0,2 0-22,-1 0 16,1 0 6,0 0-5,0 0 10,1 0-5,2 0 0,-1 0-5,2 0 5,-3 0 11,1 0 23,1 0-34,-1 0 0,-1 1-56,-2-1 56,1 1 22,0-1-16,1 0-6,0 0 0,0 0-6,0 0 0,0 0 6,1 0 0,0 0 28,3 0-28,-2 0 0,2 0-22,-2 0-23,0 0 51,-1 0-6,2 1 5,-3-1 63,2 1-80,-1-1-44,8 1 90,-5 1-40,11 2-5,-11-1 28,26 5-56,-20-6 39,17 4 0,-15-4 45,-4 0-45,3 0 0,-7-1-51,2 0 51,-3 1 11,-1-1 23,-2 0-34,-4-1 0,-1 0-34,1 0 57,-1 0-18,1 0-5,3 0-11,-1 0 6,2 1 5,0 0 0,4 1 22,-1 0-28,3 1 6,-2-2-39,5 2 39,-3-2 0,4 1 67,0-1-72,-5 0 5,4 1-39,-8-2 39,-1 1 0,-5-1 61,1 0-61,-2 0-56,2 1 56,-2-1 0,2 0 51,0 0-63,0 0 12,0 0 0,2 0-39,-2 0 50,3 0-11,-1 0 40,15 0-35,-11 0-5,10 0 6,-12 0-12,-2 0 6,5 0-56,-4 0 112,2 0-56,0 0 6,-2 0-57,1 0 51,-1 0 0,-2 0 51,0 0-51,-2 0 5,1 0-49,-1 0 44,1 0 0,-1 0 11,0 0 22,0 0-33,1 0 0,1 0-11,1 0 11,0 0 0,0-1-17,-3 1-4565,1 0-929,-10-4 5511,-2-3 0,0 2 0,2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6.2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6775,'13'1'2022,"-3"0"-1187,-10-1 2330,0 0-2964,10 0-33,-6 0-78,8 0 27,-10 0-111,0 0 33,0 0 40,0 1-74,1 1 85,0 1-1,0 0-83,1 0 156,-1-1-156,1 1 44,-1 0-10,1-1-35,-1 0 90,1 1-39,0-1-44,-1 1 77,1 0-89,-1 0 0,0-1 0,1 2-145,-1-1-343,1 1-508,0 1-730,1-1-436,0 1 2162,0-2 0,-2-1 0,-1-1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7.6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6703,'12'0'1058,"-2"0"-801,-10 0 763,0 0-678,0 3 224,0-3 16,1 3 23,0-3-23,1 0-184,1 0-202,0 0-117,2 0-74,-1 0 68,1 0-67,-1 0 83,0 0-16,0 0-73,0 0 0,-1 0 6,0 0-6,-1 0 67,0 0-61,0 0 162,1 1 95,-1 0-95,2 1 67,-2 0-162,2 0-68,-2 0 158,2 0-46,-1 0 23,1 0 124,1 1-130,0-1-44,0 2-46,0-1-38,0 2 78,1-1-84,0 1 0,0 0 39,0-1-207,3 4-756,-4-4-229,3 1-735,-3-3 1888,3-2 0,-4 0 0,1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1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7156,'15'13'2666,"-4"-2"-1977,-11-11 1042,0 0-1462,20 12-157,-11-8 45,15 11-118,-17-13-33,2 3-124,-3-4-1484,7 2-1389,-3-3 2991,4 0 0,-7 0 0,-3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76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7335,'16'16'1283,"-4"-4"-998,-12-12-21,0 0-85,9 0-11,-5 0-28,9 0-28,-9 0-61,2 1-51,-1 1 0,0 2-90,1-1-459,0 0-751,0-1 1300,0-1 0,-3 0 0,-1-1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07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286 1 7302,'9'2'1422,"-2"0"-1142,-7-2 2750,0 0-2957,-2 0-73,1 0 45,-3 0-45,3 0 0,-1 0 17,0 0-23,0 2 6,0-1 0,0 3-5,1-1 10,-1 1-5,2 0-22,-3 3 22,2-3-11,-1 4 5,1-6 6,1 1 6,0-1-6,0 0 11,0 0-11,0 0 0,0 0 0,-1 1 0,0 2 5,0-1-5,0 1-5,1-2-6,-1 0 11,1 0 0,-1-1 11,1 0-6,0 0-5,0 0 0,0 0 6,0 0-12,-1 1 6,1 0 0,-1-1-5,1 0 5,0 0 0,0-1 0,-1 1 0,1 0-11,-1 0 11,1 0 0,0 0 0,-1 0 0,1 0 0,-1 1 0,1-1 0,-1 2 0,1-2 0,-2 2 11,1-1-11,-1 1 5,-1 3-10,1-3 5,-1 4 0,1-4 0,0 1 5,1-1-5,-1-1 0,1 1-5,0-2 5,-1 1 0,2-1-11,-1-1 5,1 1 6,0-1 0,0 1 0,0 0-6,-1 1 46,1-1-40,-2 1 0,2-1-28,-2 1 22,2-1 12,-2 2-6,1-1 39,0 0-34,-1 0-5,1 1 12,-1-1 55,0 2-62,0 0-5,0 1 6,0-2 0,0 0-6,0 0 0,0 0 0,-1 1 0,1-1 0,-2 2-6,1-1 12,-1-1-6,2 0 0,1-2 11,-1 1-11,0-1 0,0 2 0,0-1 6,0 1-12,0 1 6,0-1-6,0 1 6,0 2 0,-1-2 6,-1 4 0,2-4-6,-2 1 0,2-2-6,-1 1 0,1-1 6,-2 1-17,2 0 17,-3 1 6,3-1 11,-4 2-17,3-2 0,-2 2 6,1-3-6,0 4 0,0-4-6,-2 7 6,3-7 0,-2 5-6,2-5 6,0 1 0,0-1 6,1-1-6,-1 0 0,1 1 0,-1-1 6,2 0-6,-1 1 0,1-1 0,-1 0-6,-1 2 6,1 0 0,-2 1 6,0 0-6,-1 2-17,0-1 17,-1 2 0,3-5 0,0 1 0,1-3 17,0 1-17,1-1 0,-1 0-6,2-1 0,-2 1 6,2-2 6,-2 3-6,1-2 0,0 2-6,-1-1-22,1 1 28,-1 0 0,0 1-17,1-1 17,-1 1 12,1-1-7,-1 1 29,0 1-34,0-1-6,0 1 6,-1-1-28,2-2 34,-1 0 398,2-1-2639,0-10 2235,0-1 0,0 0 0,0 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7.3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280 35 8030,'12'9'1148,"-1"-4"-655,-7-9-73,1-1-73,-1 2 197,0-2-175,-2 2 6,1-1-156,-2 3-12,1-2-201,-1 1 83,2-2-38,-1 0-12,1 1 17,-1 0 280,0 1-184,-1 1 100,0-1-264,-8 8 12,4 0-5,-10 10 5,6-5 0,-4 5-6,4-5-27,-1 2 33,0 0 0,-2 2-28,-7 13 28,5-10-45,-15 25 45,14-24-39,-8 11-85,11-14 24,-5 7 32,4-7 29,-4 8 39,8-12 11,-1 3-11,3-4-5,-4 4-74,2-4 46,-10 13 33,9-12-17,-5 6 11,9-10-22,-1 0 56,-1 6-28,0-4 0,-1 4-5,3-4 16,0-2-17,1 0-61,0 1 62,2-2-18,0 1 23,0-4 0,0-1 0,0 0 0,0-1 0,0 0-22,1 1-236,-2-1-1798,1 2-1136,0-1 3192,0-1 0,1 0 0,0-2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8.6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594 0 6355,'3'3'1619,"-1"-1"-504,-2-2-1037,-8 0 85,6 0 55,-5 0-218,7 0 700,0 0-549,-4 4-140,-3 6-5,-1 1 0,-3 6 50,3-5-56,-8 9 39,-3 3-39,-11 17 0,7-12-17,-3 6 17,12-15 39,-9 9-44,7-5 5,-7 6-6,1 3-243,4-9 260,-13 17 39,14-17-67,-4 6 17,9-10 0,2-2 0,2-1 12,1-3 21,3-1 23,-3 3-39,2-4 232,-2 2-249,1-4 28,-3 1-28,-4 7 0,1-4 17,-4 6-17,4-7 0,1 0 0,2-1 23,-1 0-23,2-3 0,1 1-6,0-2 6,1 0 0,1-1-6,1 3 12,1-2 61,-2 13 40,2-13 346,-2 16-330,2-16-5,-1 7 56,0-6 61,1-1-90,-1-1 58,0 0-147,-1-1-6,2-1 79,1-2 380,1-1-665,1-2-4292,4-4 4448,0 1 0,1-2 0,-3 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0.5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17 7789,'7'-2'1535,"0"1"-1009,-5-4-122,0 1 441,1-1 68,-19 24-913,2-3-1293,-19 29 1,-14 19 0,7-8 1286,-7 9 6,10-13 0,-7 9 0,11-13 443,10-11-443,-3 2 0,7-9-118,-7 7 118,14-18 0,-4 4 0,5-3 2868,3-4-2868,-2 4 501,3-5-496,-6 8-5,2-5 0,-5 5 173,5-8-392,-5 6-83,-2-1 263,-7 8-6,6-7 45,1 0 0,8-8 0,-1 0-6,4-2 6,1-2 0,1-2 0,2-2-22,0 0 22,1 0 0,-1 0 112,-1 4-62,-1 1-50,0 1 12,0-2-1,2-2-11,-1-1 0,0 1-6,0 0 12,-1 0-6,1 2 0,-2 2 5,-1 1 1,-2 3-6,0-1 0,0 1 90,0-2-90,2 0 128,-2 2-83,4-5 17,-2 5-17,0-2-45,2-3 22,0 4 28,0-4-5,-3 6-22,-2-1-23,-3 4 5,4-7 90,0 1 124,2-5-207,2 1 55,-13 14-67,9-9 5,-9 11 57,8-12-56,2 0 156,2-3-106,2-1 67,2-6-84,1 0-33,-1 0 22,2 1 11,-1-1-33,0 0 55,0 0 1,1-1 39,-1 0 1036,1-2-1177,0 3 7,-1 0 89,0 2-56,-1-1 0,1 0-499,0-3-1248,9-10-2264,3-6 4011,5-5 0,-7 7 0,-4 5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4.8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880 1 6462,'2'14'1148,"-2"-2"-689,-4-5-78,-1 1-4353,-1 2 4281,0 0 987,-2 1-865,1 2-184,-3 0-34,1 2 229,-8 14-324,7-9 173,-7 11 3252,7-13-3285,-7 11-62,-4 5-157,-27 34-34,18-25 18,-12 13-18,18-22 74,-13 23-737,11-17 658,-9 13-80,21-33 92,0-2 10,0-1 23,-1-2-56,1 1 11,1-3 613,0 2-613,1-2 90,-5 7-56,4-3-23,-3 5-11,4-6 0,2 1 0,-1-1-33,0 0 44,-5 6 11,-8 12-27,6-8 10,-6 7 34,13-17 79,-4 10-107,6-8 74,-7 12-46,6-6-56,-6 8 34,-3 12-17,9-22 95,-7 22-95,14-33 219,-8 17-57,6-16-33,-4 6-129,4-9 84,0 4-79,2-7 68,1 1 39,0-4-61,1 0-51,-1-1 33,0 1 6,1 2-33,0-1 184,-6 8-106,3-7-72,-4 6 44,5-9-17,0 2-39,0-1 33,-1 0 7,2 0-29,0-2 84,1 1-739,1-1-2308,7-8 2952,1-2 0,1 0 0,-3 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7.0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650 23 7005,'-2'-12'823,"0"2"-543,-1 11 101,-1 2-112,0 1-34,-5 5-134,3-1 6,-4 4 94,1-3 158,-4 9 117,-4 3-342,1 2 101,-26 39 40,24-34-135,-19 28 347,22-30-190,4-7 50,-2 6-263,4-10 185,-5 10-263,3-6 151,-4 6-73,-1-1 17,4-4 33,-11 15-95,13-16-22,-5 7-17,8-12 0,0 0 50,-5 7-61,2-4 6,-3 3 5,3-6 50,-3 5-33,-1 1 22,2-1-39,1-2 0,5-7-11,-1 5 11,2-5 0,-1 2 11,2-1-11,0-4 0,0 3-6,1-5 6,1 1 0,0-3-5,-1 4 5,1-1 0,-3 2 5,2 0-10,-2 0 5,-2 5-6,1-2 51,-2 0-51,2-2-22,3-3 23,0-1 5,1 0-6,2-4 12,-1 2-6,1-2 0,0 1 0,0 1-6,-2-1 6,0 4-5,0-1 10,-1 2-5,1-1 0,-1-1 0,1 1 0,-1-2 0,2 1-5,-1-1-7,0 0 35,1 1 33,0-2-39,0-1 61,1-1 23,-1-1-40,0 1-49,-1 2 88,0 0-94,0 1 72,0-1-78,1 0 325,0-1-274,-1-1 105,0 0-111,1 1 78,-2 0-33,2-1 0,-1 1 22,1 0-107,1-2 12,-4 7 5,2-3 23,-4 4-50,4-2 5,-2-2 50,-1 5 6,1-3 0,-1 1-50,2-4 94,2-2 763,0 0-2622,4-4-224,3-4 1983,5-6 0,-3 5 0,-1-1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0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77 6602,'4'-3'1724,"-1"0"-1343,-3-3-72,0 0 111,0 1 22,0 1-22,0-1-128,0 0-292,0 2-56,0-1-420,0 0 156,0 1-616,-1-4 936,0-1 0,-1 3 0,1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8.3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425 13 7319,'-2'-12'1590,"-11"20"-1119,5 4-29,-11 15-223,9-11 285,-7 8-213,5-4 23,-4 5-208,5-6 45,-5 6-50,0 1-45,-5 5 22,6-7-72,-7 4-6,9-10-6,-10 12 6,9-13 0,-3 5-5,4-5-1,3-5 6,1 2-101,3-6-184,-1 4 162,1-4 117,-3 4-67,3-4 73,-1 1-50,1-1 50,0-1-6,1 0-5,1 0 11,1-2 0,1 0 17,0-2-23,0 2 6,0-1 0,0-1 6,0 2 44,-2 4-44,2-3-6,-1 2 0,1-2 89,0-3-77,1 2-12,0-3 56,0 3-51,-1 0-5,0 1 0,1-2 73,-1 1-67,-1 1 100,1-1-16,0 2 72,-1-3-56,1 1 141,-2 2-247,1-1-6,-1 0-27,3-1-29,-1-3-112,1 2-649,0-3 823,1-1 0,0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9.9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306 1 9274,'-6'0'1327,"-5"9"1793,-6 19-2980,-3 6-135,0-2 158,2-5-40,5-5-73,2-2-50,-3 3 23,4-7-12,1-3 22,-2 3-33,2-5 0,1 2 79,-2 0-79,0 0 5,1 0 46,-1 0 5,0 3-51,2-3 1,1-1-6,4-5 0,1-4 6,2-1 5,-1 2-11,0 0 0,-2 2 5,1 0 29,-2 1-28,1 1 27,-4 3-27,2-2-6,-2 3 0,3-4-11,-1 1 11,1-3 0,0 2 0,1-4 0,2-1 0,1 0 5,-1-1-10,0 1 5,0 0-6,0 0 17,0 1-11,1-3-689,0 0-683,3-4-3367,5-5 4739,5-6 0,-5 5 0,-1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0.7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109 0 8522,'13'1'2224,"-3"2"-1591,-10 1-246,0 1-147,0 3 259,-3 3-163,-1 0-128,-2 3 161,-5 8-324,1-6 50,-3 8-5,3-8-1,-3 4-83,3-5-6,0 3 90,5-7-34,-2 5-56,2-5 50,-2 8 6,3-10-56,0 3 84,1-6-84,2 0 0,0 0 6,0 1 5,0 0-11,-1 0-79,2 2-290,-1-4-2040,2 2 600,4-5 1809,1 0 0,-1-2 0,-1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1.3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186 7 8814,'9'1'2100,"-1"0"-1288,-8-1 191,0 0-269,0-3-583,1 1 79,-1-1-40,0 2-89,-3 4 106,-3 3 0,-4 3 68,-2 5 363,-8 9-436,3-5 106,-4 8-123,5-6 6,0 0-85,-4 10-16,4-7-90,-5 12 0,11-18 39,0 3-39,7-13-73,0-1-67,3-5-1714,0 0 863,3-1-3592,8 0 4583,-1-2 0,2 2 0,-8-2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2.0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0 8825,'13'11'2017,"-2"-3"-1362,-11-8 1664,0-1-2000,0 0-117,0-1 251,0 0 679,0 1-824,0 4-134,-3 3 145,-2 4 241,-6 8-398,2-2-117,-5 7-45,9-11-790,-1 1-789,5-9-2079,1-2 3658,3-2 0,-2 0 0,2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5.7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 1000 8248,'-2'2'2101,"1"1"7729,0-3-7377,2-6-2453,1-1 0,4-6 0,4-1 0,10-10 17,0 2-17,9-10 17,-5 4-23,19-23 6,-8 11-39,14-19 45,-8 15-702,-8 10 1,3-3 695,6-3 0,2-2-3,11-10 1,5-3-15,-7 11 0,2-3 0,-4 5 28,-2 3 1,-3 2-12,12-8 0,-6 7-23,-10 11-16,-15 11 39,2-1-33,-10 9 49,-5 4-21,4 0 5,-4 1 1407,15-3-1402,-5 2-5,9-5 34,-10 5-34,1-2-56,-10 4-690,-1-1-217,-10 3-4968,-3 5-516,-6 0 6447,-6 2 0,4-3 0,0-2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7.5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55 7095,'3'10'1142,"-1"-2"-431,-4-5-497,0-1 222,2 1-83,-2-2-157,1 1-17,-1-1 12,0 1-118,0-1 33,-1 2-39,-1-2-67,0 0-5,-1 1-1,1 0 17,0 0 135,1-1 218,0 0 252,2 0 370,0-1-919,-1 0-56,-2 2-11,-1-1 51,1 1-51,2 0 213,0 0 5,1-1 4509,0 0-4145,6-1-239,1-2-198,8-2 365,13-8-303,-2 0 96,13-3-107,-7 4 106,4 1-1263,0 0 1050,-1 1-434,-3 0 351,-4 2 33,-3 1-33,-9 3-6,-5 2 0,-7 1-3232,-3 0 1860,-6-1 533,-2 1-909,-10-1-1136,0 1 2884,-2 0 0,8 0 0,4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8.8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73 102 1126,'6'13'1042,"-1"-3"1616,-10-11-2647,2 0 1372,-3-1-1164,2 1 184,0-1 157,1-1-196,-1 1 1557,0-6-1573,0 2 2475,0-3-2487,1 3-241,2 1 34,-2-3-95,1 3 33,0-1 67,0 2 96,1 0 179,0 1 134,1-2-207,-1 3-162,-1-1-118,2 2-56,-2 1 22,1-1-28,-1 1 6,0-1 0,0 0 124,-1-2-1,0 1 286,1-2-140,0 1-118,1 0-78,0 1 56,1-1 22,-1 0 151,1-1 12,-1 1-174,1 0 190,-1 1 1542,1 2-1872,0 5 11,0-3 22,0 4 57,1-2 16,0-2 6,1 4-112,-1-3 68,1 1-52,-2 0 40,1-2-11,-1 2 78,0 2-33,0-1 61,1 7-61,-1-5 16,1 3-72,-1-4-1,0 6 18,0-2 16,0 9-6,1-5 158,-1 4-107,1 2-112,0-5 67,-1 5-17,1-8-50,-1 3 28,0-3 56,0 2-84,0-1-11,0-3-22,-1 2 33,-1-5 0,0-1 61,0-2-55,1 0-6,1-1 0,-1 0-11,0-1 22,1 0-11,-1-1 73,0 0-73,1 0-269,0 1-1590,10-8-3547,2-3 5406,10-7 0,-9 6 0,-3 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3.8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101 1 6367,'-3'9'739,"-3"0"-526,-2-2-107,-4-2-17,2 0 427,-1 0-192,4-2-206,0 1-68,4-2 314,1 0 763,2-1-1721,-3-1-297,-4 0 891,-2 0 0,2 0 0,2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6.4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11995,'15'10'2465,"-4"-2"2666,-11-10-4862,0-1-118,0-1-34,0 1-150,0 1-1,0 9-67,3 41 107,0-12 72,4 31 1,2 5-57,0-11-22,1-1 0,-1-2 56,1-9 34,2 16-79,-5-27 11,1 4 23,-4-29 34,0-3-79,-1-2 0,-1-2 56,0-2 5,0-2 320,0 0-174,-1-2-162,-1-5-90,0 0-241,0-10 146,0 3-218,0-3-17,-1 2 123,-2-1-644,-6-10 548,3 4-66,-4-7 156,6 5-95,0 0 140,2 1 45,2-19 107,0 14 61,3-50-67,-1 49-6,3-29 45,-2 40-11,0-1 39,0 1 0,1-3 5,-1 7 62,2-7 85,-2 10 195,1-1-252,-2 5 28,0 1-11,1 1-5,-1-3-107,0 1 67,0 0 0,0-1-67,-1 4 0,0 0 274,-1 2-162,1 0-50,2 0 33,2 0-95,1 0 0,-1 0 67,1 0-61,1 0 5,0 0-28,-1-1 124,5-1-107,-5 0 0,3 0 5,-3 0 12,0-1-17,0 1-17,1 0 68,0 1-51,3 0-51,-2 0 46,4 1 10,-4-1 23,1 1-28,1-1-5,4-1-12,-1 1-22,5-1-62,-7 2-45,6 5 146,-11-1-5,5 3-46,-8-2 1,0 3-17,2 6 72,-1-3 63,0 3-68,-3-8 0,-1-2-12,1 1-55,-1-2 101,1 1-45,0 5-23,-1-4 34,1 4 6,-1-6 50,0 1-28,-1 5-23,-4-1 102,-4 6-107,-2-4 0,-5 2-23,8-6 68,-5 3-39,9-6-6,-3 2 0,3-3 11,-5 3-11,-3 2 28,-16 8-45,12-6 67,-10 4-50,21-10 0,-4 0 0,6-2 0,-6 1-39,2 1 6,-5 0-18,2 0 40,-1 0-6,1-1 12,2 0 5,2-1 0,2 0-17,1-1 22,1 0-5,-1 0 0,1 0 34,-1 0-79,0 0 51,-3 0-6,3 0 0,0-3 0,3 2 0,0-3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10/20/24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669DFDF-E3AA-9148-AA4C-4B265A6EA4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8C34A58-BA12-FC4E-B4C9-0918309A4EA0}" type="slidenum">
              <a:rPr lang="en-US" altLang="en-US" sz="1200">
                <a:solidFill>
                  <a:schemeClr val="tx1"/>
                </a:solidFill>
              </a:rPr>
              <a:pPr/>
              <a:t>11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68DABA5-4E3B-2142-84A8-9F3E2A1608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4BD12A9-298C-6A41-9FB6-499C1370A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21225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643" tIns="42821" rIns="85643" bIns="42821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1290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8252531-77F4-A849-A943-CB4B6547C5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B85CC1-BE8C-AA4C-B259-7E9D510935B4}" type="slidenum">
              <a:rPr lang="en-US" altLang="en-US" sz="1200">
                <a:solidFill>
                  <a:schemeClr val="tx1"/>
                </a:solidFill>
              </a:rPr>
              <a:pPr/>
              <a:t>34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BF247A2-6B45-CB47-9481-753250EA1C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D61507A-568A-6642-825E-A7B4F76C58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6850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BA2FF0F7-26B0-0941-8D99-2D3147068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B6B8371-9B2E-9642-B38B-C9AEC7A3E545}" type="slidenum">
              <a:rPr lang="en-US" altLang="en-US" sz="1200">
                <a:solidFill>
                  <a:schemeClr val="tx1"/>
                </a:solidFill>
              </a:rPr>
              <a:pPr/>
              <a:t>35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3743926B-444F-3843-9C61-655BCAA33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3ED9884E-4460-7A45-BD48-B9D319FF0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0927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11B7E976-9503-A440-96FF-FB307F7118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EDA6ABF-2B12-3349-98AE-E536CC143661}" type="slidenum">
              <a:rPr lang="en-US" altLang="en-US" sz="1200">
                <a:solidFill>
                  <a:schemeClr val="tx1"/>
                </a:solidFill>
              </a:rPr>
              <a:pPr/>
              <a:t>36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284019A-2745-354D-8F1F-D62419741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160674C3-F11F-494C-A620-DA7D031CD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3870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7B38EFDB-00DA-1443-9477-C70C96CF2D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100E692-CB94-DE48-B15C-DB2B811F96EF}" type="slidenum">
              <a:rPr lang="en-US" altLang="en-US" sz="1200">
                <a:solidFill>
                  <a:schemeClr val="tx1"/>
                </a:solidFill>
              </a:rPr>
              <a:pPr/>
              <a:t>38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537AB13B-1458-C748-AD21-D3F5DB6E1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330D29E7-250C-EE4A-A7B7-B64155A605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8696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CB6A755A-3BEB-7E43-80A7-CA2D9B768E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E3C607-CE18-5146-82E3-7053F28FCE59}" type="slidenum">
              <a:rPr lang="en-US" altLang="en-US" sz="1200">
                <a:solidFill>
                  <a:schemeClr val="tx1"/>
                </a:solidFill>
              </a:rPr>
              <a:pPr/>
              <a:t>39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7AB0A1E9-1F7F-CF4E-B28D-0EB84883E4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01D7A23D-ADF2-374D-9AC8-5EA4FDACB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134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F4A44448-E9EE-E544-AF34-82E8EE31F3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551AC1C-9568-9A4B-8BD6-41E117CE27E3}" type="slidenum">
              <a:rPr lang="en-US" altLang="en-US" sz="1200">
                <a:solidFill>
                  <a:schemeClr val="tx1"/>
                </a:solidFill>
              </a:rPr>
              <a:pPr/>
              <a:t>40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DA30D757-56A6-6145-8807-2971663691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52959A82-75D0-314F-BD32-3AC130FAE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0882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6A9A731B-9422-EA48-92F3-6C2E86C16B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9F046C0-6957-DB4D-BC53-A9A4B98180D1}" type="slidenum">
              <a:rPr lang="en-US" altLang="en-US" sz="1200">
                <a:solidFill>
                  <a:schemeClr val="tx1"/>
                </a:solidFill>
              </a:rPr>
              <a:pPr/>
              <a:t>41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71BDC7D8-601C-9E49-B92E-1FE076D105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8119F5A2-7048-D345-8E3B-4104D3102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2595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E87DBA0D-144A-294F-ADBB-A30279C365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77AC0CE-2F53-A342-8F37-A03AE1CD8B72}" type="slidenum">
              <a:rPr lang="en-US" altLang="en-US" sz="1200">
                <a:solidFill>
                  <a:schemeClr val="tx1"/>
                </a:solidFill>
              </a:rPr>
              <a:pPr/>
              <a:t>42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A72A0B52-A9E9-E24B-9AF2-36D207D13D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35998138-35EB-F84C-8A4B-FE6049915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9419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9411B6EA-0D89-6A40-823F-D721CC36F4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83CE73-3CA8-884A-B606-360CF49DC525}" type="slidenum">
              <a:rPr lang="en-US" altLang="en-US" sz="1200">
                <a:solidFill>
                  <a:schemeClr val="tx1"/>
                </a:solidFill>
              </a:rPr>
              <a:pPr/>
              <a:t>43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6FE28D47-37B0-C742-9DAB-6784C67E36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7B374CBD-8AB3-B643-B7D3-210BDC0E6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9247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9411B6EA-0D89-6A40-823F-D721CC36F4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83CE73-3CA8-884A-B606-360CF49DC525}" type="slidenum">
              <a:rPr lang="en-US" altLang="en-US" sz="1200">
                <a:solidFill>
                  <a:schemeClr val="tx1"/>
                </a:solidFill>
              </a:rPr>
              <a:pPr/>
              <a:t>44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6FE28D47-37B0-C742-9DAB-6784C67E36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7B374CBD-8AB3-B643-B7D3-210BDC0E6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9722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3A3F494E-4D3C-FF4C-80E9-A8B541F3EB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5CD3FB1-BC0D-D549-A260-FBDF97EC09A1}" type="slidenum">
              <a:rPr lang="en-US" altLang="en-US" sz="1200">
                <a:solidFill>
                  <a:schemeClr val="tx1"/>
                </a:solidFill>
              </a:rPr>
              <a:pPr/>
              <a:t>12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1D845AD-AC3D-3E47-A070-7C20C34DE9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65010D2F-93E6-4448-968F-D38AC1D0F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21225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643" tIns="42821" rIns="85643" bIns="42821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3850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D8CB6B2-21C8-D44C-A81C-A178C4350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124876C-FA56-9741-A79A-675B89A15577}" type="slidenum">
              <a:rPr lang="en-US" altLang="en-US" sz="1200">
                <a:solidFill>
                  <a:schemeClr val="tx1"/>
                </a:solidFill>
              </a:rPr>
              <a:pPr/>
              <a:t>15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13898A2-6672-AF42-AB4F-4679541B2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068357B-EBA0-814E-ADA2-4A9F8212F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4295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16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7141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17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4270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18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101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19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0194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5748C3B5-F199-8241-95D4-4414238587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0FF8269-0FD5-5C40-903B-3C173143AAC1}" type="slidenum">
              <a:rPr lang="en-US" altLang="en-US" sz="1200">
                <a:solidFill>
                  <a:schemeClr val="tx1"/>
                </a:solidFill>
              </a:rPr>
              <a:pPr/>
              <a:t>32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925C9DD-DE69-A543-9C89-6DC53B630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E72D762-0C55-074A-80CB-5E84015CB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7630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5748C3B5-F199-8241-95D4-4414238587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0FF8269-0FD5-5C40-903B-3C173143AAC1}" type="slidenum">
              <a:rPr lang="en-US" altLang="en-US" sz="1200">
                <a:solidFill>
                  <a:schemeClr val="tx1"/>
                </a:solidFill>
              </a:rPr>
              <a:pPr/>
              <a:t>33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925C9DD-DE69-A543-9C89-6DC53B630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E72D762-0C55-074A-80CB-5E84015CB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513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lecture week 4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9C888-ED01-3242-9E8B-ED2F10E55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DC365-A707-314F-8FA2-B23BD6627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Statistical Data Analysis / lecture week 4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DCCB5F-841C-414E-B1AB-5E2575746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79EB9-B8C9-BB4B-B380-8DF577E378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609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73754-4345-734F-B0EF-9DC738FF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BB783-7E60-A446-A206-9E365901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GB"/>
              <a:t>Statistical Data Analysis / lecture week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BE86D-AE5E-DA42-91F6-FA9928FE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C74EE884-096E-F443-88D4-EF68A0CC31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626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lecture week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6.tiff"/><Relationship Id="rId4" Type="http://schemas.openxmlformats.org/officeDocument/2006/relationships/image" Target="../media/image19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9.tiff"/><Relationship Id="rId4" Type="http://schemas.openxmlformats.org/officeDocument/2006/relationships/image" Target="../media/image198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1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4.tiff"/><Relationship Id="rId4" Type="http://schemas.openxmlformats.org/officeDocument/2006/relationships/image" Target="../media/image20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tiff"/><Relationship Id="rId2" Type="http://schemas.openxmlformats.org/officeDocument/2006/relationships/image" Target="../media/image212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4.xml"/><Relationship Id="rId13" Type="http://schemas.openxmlformats.org/officeDocument/2006/relationships/image" Target="../media/image219.png"/><Relationship Id="rId18" Type="http://schemas.openxmlformats.org/officeDocument/2006/relationships/customXml" Target="../ink/ink199.xml"/><Relationship Id="rId3" Type="http://schemas.openxmlformats.org/officeDocument/2006/relationships/image" Target="../media/image214.png"/><Relationship Id="rId21" Type="http://schemas.openxmlformats.org/officeDocument/2006/relationships/image" Target="../media/image215.tiff"/><Relationship Id="rId7" Type="http://schemas.openxmlformats.org/officeDocument/2006/relationships/image" Target="../media/image216.png"/><Relationship Id="rId12" Type="http://schemas.openxmlformats.org/officeDocument/2006/relationships/customXml" Target="../ink/ink196.xml"/><Relationship Id="rId17" Type="http://schemas.openxmlformats.org/officeDocument/2006/relationships/image" Target="../media/image221.png"/><Relationship Id="rId2" Type="http://schemas.openxmlformats.org/officeDocument/2006/relationships/customXml" Target="../ink/ink191.xml"/><Relationship Id="rId16" Type="http://schemas.openxmlformats.org/officeDocument/2006/relationships/customXml" Target="../ink/ink198.xml"/><Relationship Id="rId20" Type="http://schemas.openxmlformats.org/officeDocument/2006/relationships/image" Target="../media/image214.tif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3.xml"/><Relationship Id="rId11" Type="http://schemas.openxmlformats.org/officeDocument/2006/relationships/image" Target="../media/image218.png"/><Relationship Id="rId5" Type="http://schemas.openxmlformats.org/officeDocument/2006/relationships/image" Target="../media/image215.png"/><Relationship Id="rId15" Type="http://schemas.openxmlformats.org/officeDocument/2006/relationships/image" Target="../media/image220.png"/><Relationship Id="rId10" Type="http://schemas.openxmlformats.org/officeDocument/2006/relationships/customXml" Target="../ink/ink195.xml"/><Relationship Id="rId19" Type="http://schemas.openxmlformats.org/officeDocument/2006/relationships/image" Target="../media/image222.png"/><Relationship Id="rId4" Type="http://schemas.openxmlformats.org/officeDocument/2006/relationships/customXml" Target="../ink/ink192.xml"/><Relationship Id="rId9" Type="http://schemas.openxmlformats.org/officeDocument/2006/relationships/image" Target="../media/image217.png"/><Relationship Id="rId14" Type="http://schemas.openxmlformats.org/officeDocument/2006/relationships/customXml" Target="../ink/ink197.xml"/><Relationship Id="rId22" Type="http://schemas.openxmlformats.org/officeDocument/2006/relationships/image" Target="../media/image216.tif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3.xml"/><Relationship Id="rId13" Type="http://schemas.openxmlformats.org/officeDocument/2006/relationships/image" Target="../media/image219.png"/><Relationship Id="rId18" Type="http://schemas.openxmlformats.org/officeDocument/2006/relationships/customXml" Target="../ink/ink208.xml"/><Relationship Id="rId3" Type="http://schemas.openxmlformats.org/officeDocument/2006/relationships/image" Target="../media/image214.png"/><Relationship Id="rId21" Type="http://schemas.openxmlformats.org/officeDocument/2006/relationships/image" Target="../media/image218.tiff"/><Relationship Id="rId7" Type="http://schemas.openxmlformats.org/officeDocument/2006/relationships/image" Target="../media/image216.png"/><Relationship Id="rId12" Type="http://schemas.openxmlformats.org/officeDocument/2006/relationships/customXml" Target="../ink/ink205.xml"/><Relationship Id="rId17" Type="http://schemas.openxmlformats.org/officeDocument/2006/relationships/image" Target="../media/image221.png"/><Relationship Id="rId2" Type="http://schemas.openxmlformats.org/officeDocument/2006/relationships/customXml" Target="../ink/ink200.xml"/><Relationship Id="rId16" Type="http://schemas.openxmlformats.org/officeDocument/2006/relationships/customXml" Target="../ink/ink207.xml"/><Relationship Id="rId20" Type="http://schemas.openxmlformats.org/officeDocument/2006/relationships/image" Target="../media/image217.tif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2.xml"/><Relationship Id="rId11" Type="http://schemas.openxmlformats.org/officeDocument/2006/relationships/image" Target="../media/image218.png"/><Relationship Id="rId5" Type="http://schemas.openxmlformats.org/officeDocument/2006/relationships/image" Target="../media/image215.png"/><Relationship Id="rId15" Type="http://schemas.openxmlformats.org/officeDocument/2006/relationships/image" Target="../media/image220.png"/><Relationship Id="rId10" Type="http://schemas.openxmlformats.org/officeDocument/2006/relationships/customXml" Target="../ink/ink204.xml"/><Relationship Id="rId19" Type="http://schemas.openxmlformats.org/officeDocument/2006/relationships/image" Target="../media/image222.png"/><Relationship Id="rId4" Type="http://schemas.openxmlformats.org/officeDocument/2006/relationships/customXml" Target="../ink/ink201.xml"/><Relationship Id="rId9" Type="http://schemas.openxmlformats.org/officeDocument/2006/relationships/image" Target="../media/image217.png"/><Relationship Id="rId14" Type="http://schemas.openxmlformats.org/officeDocument/2006/relationships/customXml" Target="../ink/ink206.xml"/><Relationship Id="rId22" Type="http://schemas.openxmlformats.org/officeDocument/2006/relationships/image" Target="../media/image219.tif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1.xml"/><Relationship Id="rId13" Type="http://schemas.openxmlformats.org/officeDocument/2006/relationships/image" Target="../media/image214.png"/><Relationship Id="rId18" Type="http://schemas.openxmlformats.org/officeDocument/2006/relationships/customXml" Target="../ink/ink216.xml"/><Relationship Id="rId26" Type="http://schemas.openxmlformats.org/officeDocument/2006/relationships/customXml" Target="../ink/ink220.xml"/><Relationship Id="rId3" Type="http://schemas.openxmlformats.org/officeDocument/2006/relationships/image" Target="../media/image221.tiff"/><Relationship Id="rId21" Type="http://schemas.openxmlformats.org/officeDocument/2006/relationships/image" Target="../media/image218.png"/><Relationship Id="rId7" Type="http://schemas.openxmlformats.org/officeDocument/2006/relationships/image" Target="../media/image232.png"/><Relationship Id="rId12" Type="http://schemas.openxmlformats.org/officeDocument/2006/relationships/customXml" Target="../ink/ink213.xml"/><Relationship Id="rId17" Type="http://schemas.openxmlformats.org/officeDocument/2006/relationships/image" Target="../media/image216.png"/><Relationship Id="rId25" Type="http://schemas.openxmlformats.org/officeDocument/2006/relationships/image" Target="../media/image220.png"/><Relationship Id="rId2" Type="http://schemas.openxmlformats.org/officeDocument/2006/relationships/image" Target="../media/image220.tiff"/><Relationship Id="rId16" Type="http://schemas.openxmlformats.org/officeDocument/2006/relationships/customXml" Target="../ink/ink215.xml"/><Relationship Id="rId20" Type="http://schemas.openxmlformats.org/officeDocument/2006/relationships/customXml" Target="../ink/ink217.xml"/><Relationship Id="rId29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0.xml"/><Relationship Id="rId11" Type="http://schemas.openxmlformats.org/officeDocument/2006/relationships/image" Target="../media/image234.png"/><Relationship Id="rId24" Type="http://schemas.openxmlformats.org/officeDocument/2006/relationships/customXml" Target="../ink/ink219.xml"/><Relationship Id="rId5" Type="http://schemas.openxmlformats.org/officeDocument/2006/relationships/image" Target="../media/image231.png"/><Relationship Id="rId15" Type="http://schemas.openxmlformats.org/officeDocument/2006/relationships/image" Target="../media/image215.png"/><Relationship Id="rId23" Type="http://schemas.openxmlformats.org/officeDocument/2006/relationships/image" Target="../media/image219.png"/><Relationship Id="rId28" Type="http://schemas.openxmlformats.org/officeDocument/2006/relationships/customXml" Target="../ink/ink221.xml"/><Relationship Id="rId10" Type="http://schemas.openxmlformats.org/officeDocument/2006/relationships/customXml" Target="../ink/ink212.xml"/><Relationship Id="rId19" Type="http://schemas.openxmlformats.org/officeDocument/2006/relationships/image" Target="../media/image217.png"/><Relationship Id="rId4" Type="http://schemas.openxmlformats.org/officeDocument/2006/relationships/customXml" Target="../ink/ink209.xml"/><Relationship Id="rId9" Type="http://schemas.openxmlformats.org/officeDocument/2006/relationships/image" Target="../media/image233.png"/><Relationship Id="rId14" Type="http://schemas.openxmlformats.org/officeDocument/2006/relationships/customXml" Target="../ink/ink214.xml"/><Relationship Id="rId22" Type="http://schemas.openxmlformats.org/officeDocument/2006/relationships/customXml" Target="../ink/ink218.xml"/><Relationship Id="rId27" Type="http://schemas.openxmlformats.org/officeDocument/2006/relationships/image" Target="../media/image221.png"/><Relationship Id="rId30" Type="http://schemas.openxmlformats.org/officeDocument/2006/relationships/image" Target="../media/image22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5.png"/><Relationship Id="rId4" Type="http://schemas.openxmlformats.org/officeDocument/2006/relationships/customXml" Target="../ink/ink2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23.xml"/><Relationship Id="rId5" Type="http://schemas.openxmlformats.org/officeDocument/2006/relationships/image" Target="../media/image229.png"/><Relationship Id="rId4" Type="http://schemas.openxmlformats.org/officeDocument/2006/relationships/image" Target="../media/image2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3.png"/><Relationship Id="rId5" Type="http://schemas.openxmlformats.org/officeDocument/2006/relationships/image" Target="../media/image242.png"/><Relationship Id="rId4" Type="http://schemas.openxmlformats.org/officeDocument/2006/relationships/image" Target="../media/image24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4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46.png"/><Relationship Id="rId5" Type="http://schemas.openxmlformats.org/officeDocument/2006/relationships/image" Target="../media/image245.png"/><Relationship Id="rId10" Type="http://schemas.openxmlformats.org/officeDocument/2006/relationships/image" Target="../media/image249.png"/><Relationship Id="rId4" Type="http://schemas.openxmlformats.org/officeDocument/2006/relationships/notesSlide" Target="../notesSlides/notesSlide17.xml"/><Relationship Id="rId9" Type="http://schemas.openxmlformats.org/officeDocument/2006/relationships/customXml" Target="../ink/ink2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2.png"/><Relationship Id="rId5" Type="http://schemas.openxmlformats.org/officeDocument/2006/relationships/customXml" Target="../ink/ink226.xml"/><Relationship Id="rId4" Type="http://schemas.openxmlformats.org/officeDocument/2006/relationships/image" Target="../media/image25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png"/><Relationship Id="rId7" Type="http://schemas.openxmlformats.org/officeDocument/2006/relationships/image" Target="../media/image258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5" Type="http://schemas.openxmlformats.org/officeDocument/2006/relationships/image" Target="../media/image256.png"/><Relationship Id="rId4" Type="http://schemas.openxmlformats.org/officeDocument/2006/relationships/image" Target="../media/image2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0.png"/><Relationship Id="rId4" Type="http://schemas.openxmlformats.org/officeDocument/2006/relationships/customXml" Target="../ink/ink22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openxmlformats.org/officeDocument/2006/relationships/customXml" Target="../ink/ink21.xml"/><Relationship Id="rId63" Type="http://schemas.openxmlformats.org/officeDocument/2006/relationships/image" Target="../media/image33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customXml" Target="../ink/ink80.xml"/><Relationship Id="rId170" Type="http://schemas.openxmlformats.org/officeDocument/2006/relationships/image" Target="../media/image86.png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26" Type="http://schemas.openxmlformats.org/officeDocument/2006/relationships/image" Target="../media/image114.png"/><Relationship Id="rId247" Type="http://schemas.openxmlformats.org/officeDocument/2006/relationships/customXml" Target="../ink/ink124.xml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16.xml"/><Relationship Id="rId53" Type="http://schemas.openxmlformats.org/officeDocument/2006/relationships/image" Target="../media/image28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customXml" Target="../ink/ink75.xml"/><Relationship Id="rId5" Type="http://schemas.openxmlformats.org/officeDocument/2006/relationships/image" Target="../media/image4.png"/><Relationship Id="rId95" Type="http://schemas.openxmlformats.org/officeDocument/2006/relationships/image" Target="../media/image49.png"/><Relationship Id="rId160" Type="http://schemas.openxmlformats.org/officeDocument/2006/relationships/image" Target="../media/image81.png"/><Relationship Id="rId181" Type="http://schemas.openxmlformats.org/officeDocument/2006/relationships/customXml" Target="../ink/ink91.xml"/><Relationship Id="rId216" Type="http://schemas.openxmlformats.org/officeDocument/2006/relationships/image" Target="../media/image109.png"/><Relationship Id="rId237" Type="http://schemas.openxmlformats.org/officeDocument/2006/relationships/customXml" Target="../ink/ink119.xml"/><Relationship Id="rId22" Type="http://schemas.openxmlformats.org/officeDocument/2006/relationships/customXml" Target="../ink/ink11.xml"/><Relationship Id="rId43" Type="http://schemas.openxmlformats.org/officeDocument/2006/relationships/image" Target="../media/image23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1.png"/><Relationship Id="rId85" Type="http://schemas.openxmlformats.org/officeDocument/2006/relationships/image" Target="../media/image44.png"/><Relationship Id="rId150" Type="http://schemas.openxmlformats.org/officeDocument/2006/relationships/image" Target="../media/image76.png"/><Relationship Id="rId171" Type="http://schemas.openxmlformats.org/officeDocument/2006/relationships/customXml" Target="../ink/ink86.xml"/><Relationship Id="rId192" Type="http://schemas.openxmlformats.org/officeDocument/2006/relationships/image" Target="../media/image97.png"/><Relationship Id="rId206" Type="http://schemas.openxmlformats.org/officeDocument/2006/relationships/image" Target="../media/image104.png"/><Relationship Id="rId227" Type="http://schemas.openxmlformats.org/officeDocument/2006/relationships/customXml" Target="../ink/ink114.xml"/><Relationship Id="rId248" Type="http://schemas.openxmlformats.org/officeDocument/2006/relationships/image" Target="../media/image125.png"/><Relationship Id="rId12" Type="http://schemas.openxmlformats.org/officeDocument/2006/relationships/customXml" Target="../ink/ink6.xml"/><Relationship Id="rId33" Type="http://schemas.openxmlformats.org/officeDocument/2006/relationships/image" Target="../media/image18.png"/><Relationship Id="rId108" Type="http://schemas.openxmlformats.org/officeDocument/2006/relationships/customXml" Target="../ink/ink54.xml"/><Relationship Id="rId129" Type="http://schemas.openxmlformats.org/officeDocument/2006/relationships/image" Target="../media/image66.png"/><Relationship Id="rId54" Type="http://schemas.openxmlformats.org/officeDocument/2006/relationships/customXml" Target="../ink/ink27.xml"/><Relationship Id="rId75" Type="http://schemas.openxmlformats.org/officeDocument/2006/relationships/image" Target="../media/image39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customXml" Target="../ink/ink81.xml"/><Relationship Id="rId182" Type="http://schemas.openxmlformats.org/officeDocument/2006/relationships/image" Target="../media/image92.png"/><Relationship Id="rId217" Type="http://schemas.openxmlformats.org/officeDocument/2006/relationships/customXml" Target="../ink/ink109.xml"/><Relationship Id="rId6" Type="http://schemas.openxmlformats.org/officeDocument/2006/relationships/customXml" Target="../ink/ink3.xml"/><Relationship Id="rId238" Type="http://schemas.openxmlformats.org/officeDocument/2006/relationships/image" Target="../media/image120.png"/><Relationship Id="rId23" Type="http://schemas.openxmlformats.org/officeDocument/2006/relationships/image" Target="../media/image13.png"/><Relationship Id="rId119" Type="http://schemas.openxmlformats.org/officeDocument/2006/relationships/image" Target="../media/image61.png"/><Relationship Id="rId44" Type="http://schemas.openxmlformats.org/officeDocument/2006/relationships/customXml" Target="../ink/ink22.xml"/><Relationship Id="rId65" Type="http://schemas.openxmlformats.org/officeDocument/2006/relationships/image" Target="../media/image34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customXml" Target="../ink/ink76.xml"/><Relationship Id="rId172" Type="http://schemas.openxmlformats.org/officeDocument/2006/relationships/image" Target="../media/image87.png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228" Type="http://schemas.openxmlformats.org/officeDocument/2006/relationships/image" Target="../media/image115.png"/><Relationship Id="rId249" Type="http://schemas.openxmlformats.org/officeDocument/2006/relationships/customXml" Target="../ink/ink125.xml"/><Relationship Id="rId13" Type="http://schemas.openxmlformats.org/officeDocument/2006/relationships/image" Target="../media/image8.png"/><Relationship Id="rId109" Type="http://schemas.openxmlformats.org/officeDocument/2006/relationships/image" Target="../media/image56.png"/><Relationship Id="rId34" Type="http://schemas.openxmlformats.org/officeDocument/2006/relationships/customXml" Target="../ink/ink17.xml"/><Relationship Id="rId55" Type="http://schemas.openxmlformats.org/officeDocument/2006/relationships/image" Target="../media/image29.png"/><Relationship Id="rId76" Type="http://schemas.openxmlformats.org/officeDocument/2006/relationships/customXml" Target="../ink/ink38.xml"/><Relationship Id="rId97" Type="http://schemas.openxmlformats.org/officeDocument/2006/relationships/image" Target="../media/image50.png"/><Relationship Id="rId120" Type="http://schemas.openxmlformats.org/officeDocument/2006/relationships/customXml" Target="../ink/ink60.xml"/><Relationship Id="rId141" Type="http://schemas.openxmlformats.org/officeDocument/2006/relationships/customXml" Target="../ink/ink71.xml"/><Relationship Id="rId7" Type="http://schemas.openxmlformats.org/officeDocument/2006/relationships/image" Target="../media/image5.png"/><Relationship Id="rId162" Type="http://schemas.openxmlformats.org/officeDocument/2006/relationships/image" Target="../media/image82.png"/><Relationship Id="rId183" Type="http://schemas.openxmlformats.org/officeDocument/2006/relationships/customXml" Target="../ink/ink92.xml"/><Relationship Id="rId218" Type="http://schemas.openxmlformats.org/officeDocument/2006/relationships/image" Target="../media/image110.png"/><Relationship Id="rId239" Type="http://schemas.openxmlformats.org/officeDocument/2006/relationships/customXml" Target="../ink/ink120.xml"/><Relationship Id="rId250" Type="http://schemas.openxmlformats.org/officeDocument/2006/relationships/image" Target="../media/image126.png"/><Relationship Id="rId24" Type="http://schemas.openxmlformats.org/officeDocument/2006/relationships/customXml" Target="../ink/ink12.xml"/><Relationship Id="rId45" Type="http://schemas.openxmlformats.org/officeDocument/2006/relationships/image" Target="../media/image24.png"/><Relationship Id="rId66" Type="http://schemas.openxmlformats.org/officeDocument/2006/relationships/customXml" Target="../ink/ink33.xml"/><Relationship Id="rId87" Type="http://schemas.openxmlformats.org/officeDocument/2006/relationships/image" Target="../media/image45.png"/><Relationship Id="rId110" Type="http://schemas.openxmlformats.org/officeDocument/2006/relationships/customXml" Target="../ink/ink55.xml"/><Relationship Id="rId131" Type="http://schemas.openxmlformats.org/officeDocument/2006/relationships/image" Target="../media/image67.png"/><Relationship Id="rId152" Type="http://schemas.openxmlformats.org/officeDocument/2006/relationships/image" Target="../media/image77.png"/><Relationship Id="rId173" Type="http://schemas.openxmlformats.org/officeDocument/2006/relationships/customXml" Target="../ink/ink87.xml"/><Relationship Id="rId194" Type="http://schemas.openxmlformats.org/officeDocument/2006/relationships/image" Target="../media/image98.png"/><Relationship Id="rId208" Type="http://schemas.openxmlformats.org/officeDocument/2006/relationships/image" Target="../media/image105.png"/><Relationship Id="rId229" Type="http://schemas.openxmlformats.org/officeDocument/2006/relationships/customXml" Target="../ink/ink115.xml"/><Relationship Id="rId240" Type="http://schemas.openxmlformats.org/officeDocument/2006/relationships/image" Target="../media/image121.png"/><Relationship Id="rId14" Type="http://schemas.openxmlformats.org/officeDocument/2006/relationships/customXml" Target="../ink/ink7.xml"/><Relationship Id="rId35" Type="http://schemas.openxmlformats.org/officeDocument/2006/relationships/image" Target="../media/image19.png"/><Relationship Id="rId56" Type="http://schemas.openxmlformats.org/officeDocument/2006/relationships/customXml" Target="../ink/ink28.xml"/><Relationship Id="rId77" Type="http://schemas.openxmlformats.org/officeDocument/2006/relationships/image" Target="../media/image40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2.png"/><Relationship Id="rId142" Type="http://schemas.openxmlformats.org/officeDocument/2006/relationships/image" Target="../media/image72.png"/><Relationship Id="rId163" Type="http://schemas.openxmlformats.org/officeDocument/2006/relationships/customXml" Target="../ink/ink82.xml"/><Relationship Id="rId184" Type="http://schemas.openxmlformats.org/officeDocument/2006/relationships/image" Target="../media/image93.png"/><Relationship Id="rId219" Type="http://schemas.openxmlformats.org/officeDocument/2006/relationships/customXml" Target="../ink/ink110.xml"/><Relationship Id="rId230" Type="http://schemas.openxmlformats.org/officeDocument/2006/relationships/image" Target="../media/image116.png"/><Relationship Id="rId25" Type="http://schemas.openxmlformats.org/officeDocument/2006/relationships/image" Target="../media/image14.png"/><Relationship Id="rId46" Type="http://schemas.openxmlformats.org/officeDocument/2006/relationships/customXml" Target="../ink/ink23.xml"/><Relationship Id="rId67" Type="http://schemas.openxmlformats.org/officeDocument/2006/relationships/image" Target="../media/image35.png"/><Relationship Id="rId88" Type="http://schemas.openxmlformats.org/officeDocument/2006/relationships/customXml" Target="../ink/ink44.xml"/><Relationship Id="rId111" Type="http://schemas.openxmlformats.org/officeDocument/2006/relationships/image" Target="../media/image57.png"/><Relationship Id="rId132" Type="http://schemas.openxmlformats.org/officeDocument/2006/relationships/customXml" Target="../ink/ink66.xml"/><Relationship Id="rId153" Type="http://schemas.openxmlformats.org/officeDocument/2006/relationships/customXml" Target="../ink/ink77.xml"/><Relationship Id="rId174" Type="http://schemas.openxmlformats.org/officeDocument/2006/relationships/image" Target="../media/image88.png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220" Type="http://schemas.openxmlformats.org/officeDocument/2006/relationships/image" Target="../media/image111.png"/><Relationship Id="rId241" Type="http://schemas.openxmlformats.org/officeDocument/2006/relationships/customXml" Target="../ink/ink121.xml"/><Relationship Id="rId15" Type="http://schemas.openxmlformats.org/officeDocument/2006/relationships/image" Target="../media/image9.png"/><Relationship Id="rId36" Type="http://schemas.openxmlformats.org/officeDocument/2006/relationships/customXml" Target="../ink/ink18.xml"/><Relationship Id="rId57" Type="http://schemas.openxmlformats.org/officeDocument/2006/relationships/image" Target="../media/image30.png"/><Relationship Id="rId78" Type="http://schemas.openxmlformats.org/officeDocument/2006/relationships/customXml" Target="../ink/ink39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61.xml"/><Relationship Id="rId143" Type="http://schemas.openxmlformats.org/officeDocument/2006/relationships/customXml" Target="../ink/ink72.xml"/><Relationship Id="rId164" Type="http://schemas.openxmlformats.org/officeDocument/2006/relationships/image" Target="../media/image83.png"/><Relationship Id="rId185" Type="http://schemas.openxmlformats.org/officeDocument/2006/relationships/customXml" Target="../ink/ink93.xml"/><Relationship Id="rId4" Type="http://schemas.openxmlformats.org/officeDocument/2006/relationships/customXml" Target="../ink/ink2.xml"/><Relationship Id="rId9" Type="http://schemas.openxmlformats.org/officeDocument/2006/relationships/image" Target="../media/image6.png"/><Relationship Id="rId180" Type="http://schemas.openxmlformats.org/officeDocument/2006/relationships/image" Target="../media/image91.png"/><Relationship Id="rId210" Type="http://schemas.openxmlformats.org/officeDocument/2006/relationships/image" Target="../media/image106.png"/><Relationship Id="rId215" Type="http://schemas.openxmlformats.org/officeDocument/2006/relationships/customXml" Target="../ink/ink108.xml"/><Relationship Id="rId236" Type="http://schemas.openxmlformats.org/officeDocument/2006/relationships/image" Target="../media/image119.png"/><Relationship Id="rId26" Type="http://schemas.openxmlformats.org/officeDocument/2006/relationships/customXml" Target="../ink/ink13.xml"/><Relationship Id="rId231" Type="http://schemas.openxmlformats.org/officeDocument/2006/relationships/customXml" Target="../ink/ink116.xml"/><Relationship Id="rId47" Type="http://schemas.openxmlformats.org/officeDocument/2006/relationships/image" Target="../media/image25.png"/><Relationship Id="rId68" Type="http://schemas.openxmlformats.org/officeDocument/2006/relationships/customXml" Target="../ink/ink34.xml"/><Relationship Id="rId89" Type="http://schemas.openxmlformats.org/officeDocument/2006/relationships/image" Target="../media/image46.png"/><Relationship Id="rId112" Type="http://schemas.openxmlformats.org/officeDocument/2006/relationships/customXml" Target="../ink/ink56.xml"/><Relationship Id="rId133" Type="http://schemas.openxmlformats.org/officeDocument/2006/relationships/image" Target="../media/image68.png"/><Relationship Id="rId154" Type="http://schemas.openxmlformats.org/officeDocument/2006/relationships/image" Target="../media/image78.png"/><Relationship Id="rId175" Type="http://schemas.openxmlformats.org/officeDocument/2006/relationships/customXml" Target="../ink/ink88.xml"/><Relationship Id="rId196" Type="http://schemas.openxmlformats.org/officeDocument/2006/relationships/image" Target="../media/image99.png"/><Relationship Id="rId200" Type="http://schemas.openxmlformats.org/officeDocument/2006/relationships/image" Target="../media/image101.png"/><Relationship Id="rId16" Type="http://schemas.openxmlformats.org/officeDocument/2006/relationships/customXml" Target="../ink/ink8.xml"/><Relationship Id="rId221" Type="http://schemas.openxmlformats.org/officeDocument/2006/relationships/customXml" Target="../ink/ink111.xml"/><Relationship Id="rId242" Type="http://schemas.openxmlformats.org/officeDocument/2006/relationships/image" Target="../media/image122.png"/><Relationship Id="rId37" Type="http://schemas.openxmlformats.org/officeDocument/2006/relationships/image" Target="../media/image20.png"/><Relationship Id="rId58" Type="http://schemas.openxmlformats.org/officeDocument/2006/relationships/customXml" Target="../ink/ink29.xml"/><Relationship Id="rId79" Type="http://schemas.openxmlformats.org/officeDocument/2006/relationships/image" Target="../media/image41.png"/><Relationship Id="rId102" Type="http://schemas.openxmlformats.org/officeDocument/2006/relationships/customXml" Target="../ink/ink51.xml"/><Relationship Id="rId123" Type="http://schemas.openxmlformats.org/officeDocument/2006/relationships/image" Target="../media/image63.png"/><Relationship Id="rId144" Type="http://schemas.openxmlformats.org/officeDocument/2006/relationships/image" Target="../media/image73.png"/><Relationship Id="rId90" Type="http://schemas.openxmlformats.org/officeDocument/2006/relationships/customXml" Target="../ink/ink45.xml"/><Relationship Id="rId165" Type="http://schemas.openxmlformats.org/officeDocument/2006/relationships/customXml" Target="../ink/ink83.xml"/><Relationship Id="rId186" Type="http://schemas.openxmlformats.org/officeDocument/2006/relationships/image" Target="../media/image94.png"/><Relationship Id="rId211" Type="http://schemas.openxmlformats.org/officeDocument/2006/relationships/customXml" Target="../ink/ink106.xml"/><Relationship Id="rId232" Type="http://schemas.openxmlformats.org/officeDocument/2006/relationships/image" Target="../media/image117.png"/><Relationship Id="rId27" Type="http://schemas.openxmlformats.org/officeDocument/2006/relationships/image" Target="../media/image15.png"/><Relationship Id="rId48" Type="http://schemas.openxmlformats.org/officeDocument/2006/relationships/customXml" Target="../ink/ink24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customXml" Target="../ink/ink78.xml"/><Relationship Id="rId176" Type="http://schemas.openxmlformats.org/officeDocument/2006/relationships/image" Target="../media/image89.png"/><Relationship Id="rId197" Type="http://schemas.openxmlformats.org/officeDocument/2006/relationships/customXml" Target="../ink/ink99.xml"/><Relationship Id="rId201" Type="http://schemas.openxmlformats.org/officeDocument/2006/relationships/customXml" Target="../ink/ink101.xml"/><Relationship Id="rId222" Type="http://schemas.openxmlformats.org/officeDocument/2006/relationships/image" Target="../media/image112.png"/><Relationship Id="rId243" Type="http://schemas.openxmlformats.org/officeDocument/2006/relationships/customXml" Target="../ink/ink122.xml"/><Relationship Id="rId17" Type="http://schemas.openxmlformats.org/officeDocument/2006/relationships/image" Target="../media/image10.png"/><Relationship Id="rId38" Type="http://schemas.openxmlformats.org/officeDocument/2006/relationships/customXml" Target="../ink/ink19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7.png"/><Relationship Id="rId145" Type="http://schemas.openxmlformats.org/officeDocument/2006/relationships/customXml" Target="../ink/ink73.xml"/><Relationship Id="rId166" Type="http://schemas.openxmlformats.org/officeDocument/2006/relationships/image" Target="../media/image84.png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07.png"/><Relationship Id="rId233" Type="http://schemas.openxmlformats.org/officeDocument/2006/relationships/customXml" Target="../ink/ink117.xml"/><Relationship Id="rId28" Type="http://schemas.openxmlformats.org/officeDocument/2006/relationships/customXml" Target="../ink/ink14.xml"/><Relationship Id="rId49" Type="http://schemas.openxmlformats.org/officeDocument/2006/relationships/image" Target="../media/image26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2.png"/><Relationship Id="rId135" Type="http://schemas.openxmlformats.org/officeDocument/2006/relationships/image" Target="../media/image69.png"/><Relationship Id="rId156" Type="http://schemas.openxmlformats.org/officeDocument/2006/relationships/image" Target="../media/image79.png"/><Relationship Id="rId177" Type="http://schemas.openxmlformats.org/officeDocument/2006/relationships/customXml" Target="../ink/ink89.xml"/><Relationship Id="rId198" Type="http://schemas.openxmlformats.org/officeDocument/2006/relationships/image" Target="../media/image100.png"/><Relationship Id="rId202" Type="http://schemas.openxmlformats.org/officeDocument/2006/relationships/image" Target="../media/image102.png"/><Relationship Id="rId223" Type="http://schemas.openxmlformats.org/officeDocument/2006/relationships/customXml" Target="../ink/ink112.xml"/><Relationship Id="rId244" Type="http://schemas.openxmlformats.org/officeDocument/2006/relationships/image" Target="../media/image123.png"/><Relationship Id="rId18" Type="http://schemas.openxmlformats.org/officeDocument/2006/relationships/customXml" Target="../ink/ink9.xml"/><Relationship Id="rId39" Type="http://schemas.openxmlformats.org/officeDocument/2006/relationships/image" Target="../media/image21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4.png"/><Relationship Id="rId146" Type="http://schemas.openxmlformats.org/officeDocument/2006/relationships/image" Target="../media/image74.png"/><Relationship Id="rId167" Type="http://schemas.openxmlformats.org/officeDocument/2006/relationships/customXml" Target="../ink/ink84.xml"/><Relationship Id="rId188" Type="http://schemas.openxmlformats.org/officeDocument/2006/relationships/image" Target="../media/image95.png"/><Relationship Id="rId71" Type="http://schemas.openxmlformats.org/officeDocument/2006/relationships/image" Target="../media/image37.png"/><Relationship Id="rId92" Type="http://schemas.openxmlformats.org/officeDocument/2006/relationships/customXml" Target="../ink/ink46.xml"/><Relationship Id="rId213" Type="http://schemas.openxmlformats.org/officeDocument/2006/relationships/customXml" Target="../ink/ink107.xml"/><Relationship Id="rId234" Type="http://schemas.openxmlformats.org/officeDocument/2006/relationships/image" Target="../media/image118.png"/><Relationship Id="rId2" Type="http://schemas.openxmlformats.org/officeDocument/2006/relationships/customXml" Target="../ink/ink1.xml"/><Relationship Id="rId29" Type="http://schemas.openxmlformats.org/officeDocument/2006/relationships/image" Target="../media/image16.png"/><Relationship Id="rId40" Type="http://schemas.openxmlformats.org/officeDocument/2006/relationships/customXml" Target="../ink/ink20.xml"/><Relationship Id="rId115" Type="http://schemas.openxmlformats.org/officeDocument/2006/relationships/image" Target="../media/image59.png"/><Relationship Id="rId136" Type="http://schemas.openxmlformats.org/officeDocument/2006/relationships/customXml" Target="../ink/ink68.xml"/><Relationship Id="rId157" Type="http://schemas.openxmlformats.org/officeDocument/2006/relationships/customXml" Target="../ink/ink79.xml"/><Relationship Id="rId178" Type="http://schemas.openxmlformats.org/officeDocument/2006/relationships/image" Target="../media/image90.png"/><Relationship Id="rId61" Type="http://schemas.openxmlformats.org/officeDocument/2006/relationships/image" Target="../media/image32.png"/><Relationship Id="rId82" Type="http://schemas.openxmlformats.org/officeDocument/2006/relationships/customXml" Target="../ink/ink41.xml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19" Type="http://schemas.openxmlformats.org/officeDocument/2006/relationships/image" Target="../media/image11.png"/><Relationship Id="rId224" Type="http://schemas.openxmlformats.org/officeDocument/2006/relationships/image" Target="../media/image113.png"/><Relationship Id="rId245" Type="http://schemas.openxmlformats.org/officeDocument/2006/relationships/customXml" Target="../ink/ink123.xml"/><Relationship Id="rId30" Type="http://schemas.openxmlformats.org/officeDocument/2006/relationships/customXml" Target="../ink/ink15.xml"/><Relationship Id="rId105" Type="http://schemas.openxmlformats.org/officeDocument/2006/relationships/image" Target="../media/image54.png"/><Relationship Id="rId126" Type="http://schemas.openxmlformats.org/officeDocument/2006/relationships/customXml" Target="../ink/ink63.xml"/><Relationship Id="rId147" Type="http://schemas.openxmlformats.org/officeDocument/2006/relationships/customXml" Target="../ink/ink74.xml"/><Relationship Id="rId168" Type="http://schemas.openxmlformats.org/officeDocument/2006/relationships/image" Target="../media/image85.png"/><Relationship Id="rId51" Type="http://schemas.openxmlformats.org/officeDocument/2006/relationships/image" Target="../media/image27.png"/><Relationship Id="rId72" Type="http://schemas.openxmlformats.org/officeDocument/2006/relationships/customXml" Target="../ink/ink36.xml"/><Relationship Id="rId93" Type="http://schemas.openxmlformats.org/officeDocument/2006/relationships/image" Target="../media/image48.png"/><Relationship Id="rId189" Type="http://schemas.openxmlformats.org/officeDocument/2006/relationships/customXml" Target="../ink/ink95.xml"/><Relationship Id="rId3" Type="http://schemas.openxmlformats.org/officeDocument/2006/relationships/image" Target="../media/image3.png"/><Relationship Id="rId214" Type="http://schemas.openxmlformats.org/officeDocument/2006/relationships/image" Target="../media/image108.png"/><Relationship Id="rId235" Type="http://schemas.openxmlformats.org/officeDocument/2006/relationships/customXml" Target="../ink/ink118.xml"/><Relationship Id="rId116" Type="http://schemas.openxmlformats.org/officeDocument/2006/relationships/customXml" Target="../ink/ink58.xml"/><Relationship Id="rId137" Type="http://schemas.openxmlformats.org/officeDocument/2006/relationships/image" Target="../media/image70.png"/><Relationship Id="rId158" Type="http://schemas.openxmlformats.org/officeDocument/2006/relationships/image" Target="../media/image80.png"/><Relationship Id="rId20" Type="http://schemas.openxmlformats.org/officeDocument/2006/relationships/customXml" Target="../ink/ink10.xml"/><Relationship Id="rId41" Type="http://schemas.openxmlformats.org/officeDocument/2006/relationships/image" Target="../media/image22.png"/><Relationship Id="rId62" Type="http://schemas.openxmlformats.org/officeDocument/2006/relationships/customXml" Target="../ink/ink31.xml"/><Relationship Id="rId83" Type="http://schemas.openxmlformats.org/officeDocument/2006/relationships/image" Target="../media/image43.png"/><Relationship Id="rId179" Type="http://schemas.openxmlformats.org/officeDocument/2006/relationships/customXml" Target="../ink/ink90.xml"/><Relationship Id="rId190" Type="http://schemas.openxmlformats.org/officeDocument/2006/relationships/image" Target="../media/image96.png"/><Relationship Id="rId204" Type="http://schemas.openxmlformats.org/officeDocument/2006/relationships/image" Target="../media/image103.png"/><Relationship Id="rId225" Type="http://schemas.openxmlformats.org/officeDocument/2006/relationships/customXml" Target="../ink/ink113.xml"/><Relationship Id="rId246" Type="http://schemas.openxmlformats.org/officeDocument/2006/relationships/image" Target="../media/image124.png"/><Relationship Id="rId106" Type="http://schemas.openxmlformats.org/officeDocument/2006/relationships/customXml" Target="../ink/ink53.xml"/><Relationship Id="rId127" Type="http://schemas.openxmlformats.org/officeDocument/2006/relationships/image" Target="../media/image65.png"/><Relationship Id="rId10" Type="http://schemas.openxmlformats.org/officeDocument/2006/relationships/customXml" Target="../ink/ink5.xml"/><Relationship Id="rId31" Type="http://schemas.openxmlformats.org/officeDocument/2006/relationships/image" Target="../media/image17.png"/><Relationship Id="rId52" Type="http://schemas.openxmlformats.org/officeDocument/2006/relationships/customXml" Target="../ink/ink26.xml"/><Relationship Id="rId73" Type="http://schemas.openxmlformats.org/officeDocument/2006/relationships/image" Target="../media/image38.png"/><Relationship Id="rId94" Type="http://schemas.openxmlformats.org/officeDocument/2006/relationships/customXml" Target="../ink/ink47.xml"/><Relationship Id="rId148" Type="http://schemas.openxmlformats.org/officeDocument/2006/relationships/image" Target="../media/image75.png"/><Relationship Id="rId169" Type="http://schemas.openxmlformats.org/officeDocument/2006/relationships/customXml" Target="../ink/ink8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2.png"/><Relationship Id="rId18" Type="http://schemas.openxmlformats.org/officeDocument/2006/relationships/customXml" Target="../ink/ink134.xml"/><Relationship Id="rId26" Type="http://schemas.openxmlformats.org/officeDocument/2006/relationships/customXml" Target="../ink/ink138.xml"/><Relationship Id="rId39" Type="http://schemas.openxmlformats.org/officeDocument/2006/relationships/image" Target="../media/image145.png"/><Relationship Id="rId21" Type="http://schemas.openxmlformats.org/officeDocument/2006/relationships/image" Target="../media/image136.png"/><Relationship Id="rId34" Type="http://schemas.openxmlformats.org/officeDocument/2006/relationships/customXml" Target="../ink/ink142.xml"/><Relationship Id="rId42" Type="http://schemas.openxmlformats.org/officeDocument/2006/relationships/customXml" Target="../ink/ink146.xml"/><Relationship Id="rId47" Type="http://schemas.openxmlformats.org/officeDocument/2006/relationships/image" Target="../media/image149.png"/><Relationship Id="rId50" Type="http://schemas.openxmlformats.org/officeDocument/2006/relationships/customXml" Target="../ink/ink150.xml"/><Relationship Id="rId7" Type="http://schemas.openxmlformats.org/officeDocument/2006/relationships/image" Target="../media/image129.png"/><Relationship Id="rId2" Type="http://schemas.openxmlformats.org/officeDocument/2006/relationships/customXml" Target="../ink/ink126.xml"/><Relationship Id="rId16" Type="http://schemas.openxmlformats.org/officeDocument/2006/relationships/customXml" Target="../ink/ink133.xml"/><Relationship Id="rId29" Type="http://schemas.openxmlformats.org/officeDocument/2006/relationships/image" Target="../media/image140.png"/><Relationship Id="rId11" Type="http://schemas.openxmlformats.org/officeDocument/2006/relationships/image" Target="../media/image131.png"/><Relationship Id="rId24" Type="http://schemas.openxmlformats.org/officeDocument/2006/relationships/customXml" Target="../ink/ink137.xml"/><Relationship Id="rId32" Type="http://schemas.openxmlformats.org/officeDocument/2006/relationships/customXml" Target="../ink/ink141.xml"/><Relationship Id="rId37" Type="http://schemas.openxmlformats.org/officeDocument/2006/relationships/image" Target="../media/image144.png"/><Relationship Id="rId40" Type="http://schemas.openxmlformats.org/officeDocument/2006/relationships/customXml" Target="../ink/ink145.xml"/><Relationship Id="rId45" Type="http://schemas.openxmlformats.org/officeDocument/2006/relationships/image" Target="../media/image148.png"/><Relationship Id="rId5" Type="http://schemas.openxmlformats.org/officeDocument/2006/relationships/image" Target="../media/image128.png"/><Relationship Id="rId15" Type="http://schemas.openxmlformats.org/officeDocument/2006/relationships/image" Target="../media/image133.png"/><Relationship Id="rId23" Type="http://schemas.openxmlformats.org/officeDocument/2006/relationships/image" Target="../media/image137.png"/><Relationship Id="rId28" Type="http://schemas.openxmlformats.org/officeDocument/2006/relationships/customXml" Target="../ink/ink139.xml"/><Relationship Id="rId36" Type="http://schemas.openxmlformats.org/officeDocument/2006/relationships/customXml" Target="../ink/ink143.xml"/><Relationship Id="rId49" Type="http://schemas.openxmlformats.org/officeDocument/2006/relationships/image" Target="../media/image150.png"/><Relationship Id="rId10" Type="http://schemas.openxmlformats.org/officeDocument/2006/relationships/customXml" Target="../ink/ink130.xml"/><Relationship Id="rId19" Type="http://schemas.openxmlformats.org/officeDocument/2006/relationships/image" Target="../media/image135.png"/><Relationship Id="rId31" Type="http://schemas.openxmlformats.org/officeDocument/2006/relationships/image" Target="../media/image141.png"/><Relationship Id="rId44" Type="http://schemas.openxmlformats.org/officeDocument/2006/relationships/customXml" Target="../ink/ink147.xml"/><Relationship Id="rId4" Type="http://schemas.openxmlformats.org/officeDocument/2006/relationships/customXml" Target="../ink/ink127.xml"/><Relationship Id="rId9" Type="http://schemas.openxmlformats.org/officeDocument/2006/relationships/image" Target="../media/image130.png"/><Relationship Id="rId14" Type="http://schemas.openxmlformats.org/officeDocument/2006/relationships/customXml" Target="../ink/ink132.xml"/><Relationship Id="rId22" Type="http://schemas.openxmlformats.org/officeDocument/2006/relationships/customXml" Target="../ink/ink136.xml"/><Relationship Id="rId27" Type="http://schemas.openxmlformats.org/officeDocument/2006/relationships/image" Target="../media/image139.png"/><Relationship Id="rId30" Type="http://schemas.openxmlformats.org/officeDocument/2006/relationships/customXml" Target="../ink/ink140.xml"/><Relationship Id="rId35" Type="http://schemas.openxmlformats.org/officeDocument/2006/relationships/image" Target="../media/image143.png"/><Relationship Id="rId43" Type="http://schemas.openxmlformats.org/officeDocument/2006/relationships/image" Target="../media/image147.png"/><Relationship Id="rId48" Type="http://schemas.openxmlformats.org/officeDocument/2006/relationships/customXml" Target="../ink/ink149.xml"/><Relationship Id="rId8" Type="http://schemas.openxmlformats.org/officeDocument/2006/relationships/customXml" Target="../ink/ink129.xml"/><Relationship Id="rId51" Type="http://schemas.openxmlformats.org/officeDocument/2006/relationships/image" Target="../media/image151.png"/><Relationship Id="rId3" Type="http://schemas.openxmlformats.org/officeDocument/2006/relationships/image" Target="../media/image127.png"/><Relationship Id="rId12" Type="http://schemas.openxmlformats.org/officeDocument/2006/relationships/customXml" Target="../ink/ink131.xml"/><Relationship Id="rId17" Type="http://schemas.openxmlformats.org/officeDocument/2006/relationships/image" Target="../media/image134.png"/><Relationship Id="rId25" Type="http://schemas.openxmlformats.org/officeDocument/2006/relationships/image" Target="../media/image138.png"/><Relationship Id="rId33" Type="http://schemas.openxmlformats.org/officeDocument/2006/relationships/image" Target="../media/image142.png"/><Relationship Id="rId38" Type="http://schemas.openxmlformats.org/officeDocument/2006/relationships/customXml" Target="../ink/ink144.xml"/><Relationship Id="rId46" Type="http://schemas.openxmlformats.org/officeDocument/2006/relationships/customXml" Target="../ink/ink148.xml"/><Relationship Id="rId20" Type="http://schemas.openxmlformats.org/officeDocument/2006/relationships/customXml" Target="../ink/ink135.xml"/><Relationship Id="rId41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8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7.png"/><Relationship Id="rId21" Type="http://schemas.openxmlformats.org/officeDocument/2006/relationships/customXml" Target="../ink/ink161.xml"/><Relationship Id="rId42" Type="http://schemas.openxmlformats.org/officeDocument/2006/relationships/image" Target="../media/image165.png"/><Relationship Id="rId47" Type="http://schemas.openxmlformats.org/officeDocument/2006/relationships/customXml" Target="../ink/ink174.xml"/><Relationship Id="rId63" Type="http://schemas.openxmlformats.org/officeDocument/2006/relationships/customXml" Target="../ink/ink182.xml"/><Relationship Id="rId68" Type="http://schemas.openxmlformats.org/officeDocument/2006/relationships/image" Target="../media/image178.png"/><Relationship Id="rId16" Type="http://schemas.openxmlformats.org/officeDocument/2006/relationships/customXml" Target="../ink/ink158.xml"/><Relationship Id="rId11" Type="http://schemas.openxmlformats.org/officeDocument/2006/relationships/image" Target="../media/image147.png"/><Relationship Id="rId24" Type="http://schemas.openxmlformats.org/officeDocument/2006/relationships/image" Target="../media/image156.png"/><Relationship Id="rId32" Type="http://schemas.openxmlformats.org/officeDocument/2006/relationships/image" Target="../media/image160.png"/><Relationship Id="rId37" Type="http://schemas.openxmlformats.org/officeDocument/2006/relationships/customXml" Target="../ink/ink169.xml"/><Relationship Id="rId40" Type="http://schemas.openxmlformats.org/officeDocument/2006/relationships/image" Target="../media/image164.png"/><Relationship Id="rId45" Type="http://schemas.openxmlformats.org/officeDocument/2006/relationships/customXml" Target="../ink/ink173.xml"/><Relationship Id="rId53" Type="http://schemas.openxmlformats.org/officeDocument/2006/relationships/customXml" Target="../ink/ink177.xml"/><Relationship Id="rId58" Type="http://schemas.openxmlformats.org/officeDocument/2006/relationships/image" Target="../media/image173.png"/><Relationship Id="rId66" Type="http://schemas.openxmlformats.org/officeDocument/2006/relationships/image" Target="../media/image177.png"/><Relationship Id="rId74" Type="http://schemas.openxmlformats.org/officeDocument/2006/relationships/image" Target="../media/image181.png"/><Relationship Id="rId79" Type="http://schemas.openxmlformats.org/officeDocument/2006/relationships/customXml" Target="../ink/ink190.xml"/><Relationship Id="rId5" Type="http://schemas.openxmlformats.org/officeDocument/2006/relationships/image" Target="../media/image129.png"/><Relationship Id="rId61" Type="http://schemas.openxmlformats.org/officeDocument/2006/relationships/customXml" Target="../ink/ink181.xml"/><Relationship Id="rId19" Type="http://schemas.openxmlformats.org/officeDocument/2006/relationships/customXml" Target="../ink/ink160.xml"/><Relationship Id="rId14" Type="http://schemas.openxmlformats.org/officeDocument/2006/relationships/customXml" Target="../ink/ink157.xml"/><Relationship Id="rId22" Type="http://schemas.openxmlformats.org/officeDocument/2006/relationships/image" Target="../media/image155.png"/><Relationship Id="rId27" Type="http://schemas.openxmlformats.org/officeDocument/2006/relationships/customXml" Target="../ink/ink164.xml"/><Relationship Id="rId30" Type="http://schemas.openxmlformats.org/officeDocument/2006/relationships/image" Target="../media/image159.png"/><Relationship Id="rId35" Type="http://schemas.openxmlformats.org/officeDocument/2006/relationships/customXml" Target="../ink/ink168.xml"/><Relationship Id="rId43" Type="http://schemas.openxmlformats.org/officeDocument/2006/relationships/customXml" Target="../ink/ink172.xml"/><Relationship Id="rId48" Type="http://schemas.openxmlformats.org/officeDocument/2006/relationships/image" Target="../media/image168.png"/><Relationship Id="rId56" Type="http://schemas.openxmlformats.org/officeDocument/2006/relationships/image" Target="../media/image172.png"/><Relationship Id="rId64" Type="http://schemas.openxmlformats.org/officeDocument/2006/relationships/image" Target="../media/image176.png"/><Relationship Id="rId69" Type="http://schemas.openxmlformats.org/officeDocument/2006/relationships/customXml" Target="../ink/ink185.xml"/><Relationship Id="rId77" Type="http://schemas.openxmlformats.org/officeDocument/2006/relationships/customXml" Target="../ink/ink189.xml"/><Relationship Id="rId8" Type="http://schemas.openxmlformats.org/officeDocument/2006/relationships/customXml" Target="../ink/ink154.xml"/><Relationship Id="rId51" Type="http://schemas.openxmlformats.org/officeDocument/2006/relationships/customXml" Target="../ink/ink176.xml"/><Relationship Id="rId72" Type="http://schemas.openxmlformats.org/officeDocument/2006/relationships/image" Target="../media/image180.png"/><Relationship Id="rId80" Type="http://schemas.openxmlformats.org/officeDocument/2006/relationships/image" Target="../media/image184.png"/><Relationship Id="rId3" Type="http://schemas.openxmlformats.org/officeDocument/2006/relationships/image" Target="../media/image128.png"/><Relationship Id="rId12" Type="http://schemas.openxmlformats.org/officeDocument/2006/relationships/customXml" Target="../ink/ink156.xml"/><Relationship Id="rId17" Type="http://schemas.openxmlformats.org/officeDocument/2006/relationships/image" Target="../media/image153.png"/><Relationship Id="rId25" Type="http://schemas.openxmlformats.org/officeDocument/2006/relationships/customXml" Target="../ink/ink163.xml"/><Relationship Id="rId33" Type="http://schemas.openxmlformats.org/officeDocument/2006/relationships/customXml" Target="../ink/ink167.xml"/><Relationship Id="rId38" Type="http://schemas.openxmlformats.org/officeDocument/2006/relationships/image" Target="../media/image163.png"/><Relationship Id="rId46" Type="http://schemas.openxmlformats.org/officeDocument/2006/relationships/image" Target="../media/image167.png"/><Relationship Id="rId59" Type="http://schemas.openxmlformats.org/officeDocument/2006/relationships/customXml" Target="../ink/ink180.xml"/><Relationship Id="rId67" Type="http://schemas.openxmlformats.org/officeDocument/2006/relationships/customXml" Target="../ink/ink184.xml"/><Relationship Id="rId20" Type="http://schemas.openxmlformats.org/officeDocument/2006/relationships/image" Target="../media/image154.png"/><Relationship Id="rId41" Type="http://schemas.openxmlformats.org/officeDocument/2006/relationships/customXml" Target="../ink/ink171.xml"/><Relationship Id="rId54" Type="http://schemas.openxmlformats.org/officeDocument/2006/relationships/image" Target="../media/image171.png"/><Relationship Id="rId62" Type="http://schemas.openxmlformats.org/officeDocument/2006/relationships/image" Target="../media/image175.png"/><Relationship Id="rId70" Type="http://schemas.openxmlformats.org/officeDocument/2006/relationships/image" Target="../media/image179.png"/><Relationship Id="rId75" Type="http://schemas.openxmlformats.org/officeDocument/2006/relationships/customXml" Target="../ink/ink18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3.xml"/><Relationship Id="rId15" Type="http://schemas.openxmlformats.org/officeDocument/2006/relationships/image" Target="../media/image152.png"/><Relationship Id="rId23" Type="http://schemas.openxmlformats.org/officeDocument/2006/relationships/customXml" Target="../ink/ink162.xml"/><Relationship Id="rId28" Type="http://schemas.openxmlformats.org/officeDocument/2006/relationships/image" Target="../media/image158.png"/><Relationship Id="rId36" Type="http://schemas.openxmlformats.org/officeDocument/2006/relationships/image" Target="../media/image162.png"/><Relationship Id="rId49" Type="http://schemas.openxmlformats.org/officeDocument/2006/relationships/customXml" Target="../ink/ink175.xml"/><Relationship Id="rId57" Type="http://schemas.openxmlformats.org/officeDocument/2006/relationships/customXml" Target="../ink/ink179.xml"/><Relationship Id="rId10" Type="http://schemas.openxmlformats.org/officeDocument/2006/relationships/customXml" Target="../ink/ink155.xml"/><Relationship Id="rId31" Type="http://schemas.openxmlformats.org/officeDocument/2006/relationships/customXml" Target="../ink/ink166.xml"/><Relationship Id="rId44" Type="http://schemas.openxmlformats.org/officeDocument/2006/relationships/image" Target="../media/image166.png"/><Relationship Id="rId52" Type="http://schemas.openxmlformats.org/officeDocument/2006/relationships/image" Target="../media/image170.png"/><Relationship Id="rId60" Type="http://schemas.openxmlformats.org/officeDocument/2006/relationships/image" Target="../media/image174.png"/><Relationship Id="rId65" Type="http://schemas.openxmlformats.org/officeDocument/2006/relationships/customXml" Target="../ink/ink183.xml"/><Relationship Id="rId73" Type="http://schemas.openxmlformats.org/officeDocument/2006/relationships/customXml" Target="../ink/ink187.xml"/><Relationship Id="rId78" Type="http://schemas.openxmlformats.org/officeDocument/2006/relationships/image" Target="../media/image183.png"/><Relationship Id="rId4" Type="http://schemas.openxmlformats.org/officeDocument/2006/relationships/customXml" Target="../ink/ink152.xml"/><Relationship Id="rId9" Type="http://schemas.openxmlformats.org/officeDocument/2006/relationships/image" Target="../media/image131.png"/><Relationship Id="rId13" Type="http://schemas.openxmlformats.org/officeDocument/2006/relationships/image" Target="../media/image148.png"/><Relationship Id="rId18" Type="http://schemas.openxmlformats.org/officeDocument/2006/relationships/customXml" Target="../ink/ink159.xml"/><Relationship Id="rId39" Type="http://schemas.openxmlformats.org/officeDocument/2006/relationships/customXml" Target="../ink/ink170.xml"/><Relationship Id="rId34" Type="http://schemas.openxmlformats.org/officeDocument/2006/relationships/image" Target="../media/image161.png"/><Relationship Id="rId50" Type="http://schemas.openxmlformats.org/officeDocument/2006/relationships/image" Target="../media/image169.png"/><Relationship Id="rId55" Type="http://schemas.openxmlformats.org/officeDocument/2006/relationships/customXml" Target="../ink/ink178.xml"/><Relationship Id="rId76" Type="http://schemas.openxmlformats.org/officeDocument/2006/relationships/image" Target="../media/image182.png"/><Relationship Id="rId7" Type="http://schemas.openxmlformats.org/officeDocument/2006/relationships/image" Target="../media/image130.png"/><Relationship Id="rId71" Type="http://schemas.openxmlformats.org/officeDocument/2006/relationships/customXml" Target="../ink/ink186.xml"/><Relationship Id="rId2" Type="http://schemas.openxmlformats.org/officeDocument/2006/relationships/customXml" Target="../ink/ink151.xml"/><Relationship Id="rId29" Type="http://schemas.openxmlformats.org/officeDocument/2006/relationships/customXml" Target="../ink/ink16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4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  2024/25</a:t>
            </a:r>
          </a:p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Week 4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739900"/>
            <a:ext cx="63595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London Postgraduate Lectures on Particle Physics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University of London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course PH4515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3144838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568E7F40-561B-E34D-9A16-816C9F35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46688"/>
            <a:ext cx="71104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Course web page via RHUL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moodle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(PH4515) and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/~cowan/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stat_course.html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pic>
        <p:nvPicPr>
          <p:cNvPr id="34" name="Picture 14" descr="crest">
            <a:extLst>
              <a:ext uri="{FF2B5EF4-FFF2-40B4-BE49-F238E27FC236}">
                <a16:creationId xmlns:a16="http://schemas.microsoft.com/office/drawing/2014/main" id="{F0B9DDE1-6A27-5F4C-B9CD-386E09B9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38300"/>
            <a:ext cx="952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4-2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587654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Particle Physics example for statistical tests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tests to select objects/events</a:t>
            </a:r>
            <a:endParaRPr lang="en-US" alt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3">
            <a:extLst>
              <a:ext uri="{FF2B5EF4-FFF2-40B4-BE49-F238E27FC236}">
                <a16:creationId xmlns:a16="http://schemas.microsoft.com/office/drawing/2014/main" id="{836B5AC3-6928-E44E-B2A9-97F2C7AE622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28674" name="Footer Placeholder 4">
            <a:extLst>
              <a:ext uri="{FF2B5EF4-FFF2-40B4-BE49-F238E27FC236}">
                <a16:creationId xmlns:a16="http://schemas.microsoft.com/office/drawing/2014/main" id="{6F2F1C4E-BB87-3B4C-A853-9517F87AE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0F63D4C3-F793-EB41-A3B7-E7ADDF46C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D02118B-BCB3-9545-A245-0C3E1C93B580}" type="slidenum">
              <a:rPr lang="en-GB" altLang="en-US" sz="1400">
                <a:solidFill>
                  <a:srgbClr val="0070C0"/>
                </a:solidFill>
              </a:rPr>
              <a:pPr/>
              <a:t>11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0891D9ED-E596-3644-B79E-BEBB84E91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1675" y="187776"/>
            <a:ext cx="7807325" cy="700088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 setting for statistical tests:  </a:t>
            </a:r>
            <a:b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 Large Hadron Collider</a:t>
            </a:r>
          </a:p>
        </p:txBody>
      </p:sp>
      <p:pic>
        <p:nvPicPr>
          <p:cNvPr id="28677" name="Picture 3">
            <a:extLst>
              <a:ext uri="{FF2B5EF4-FFF2-40B4-BE49-F238E27FC236}">
                <a16:creationId xmlns:a16="http://schemas.microsoft.com/office/drawing/2014/main" id="{908FC345-599B-9044-9DD4-10916BD5B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3303588"/>
            <a:ext cx="3967162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>
            <a:extLst>
              <a:ext uri="{FF2B5EF4-FFF2-40B4-BE49-F238E27FC236}">
                <a16:creationId xmlns:a16="http://schemas.microsoft.com/office/drawing/2014/main" id="{BF68ECEE-96CA-3D4A-A550-75CD70CE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362985"/>
            <a:ext cx="39465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5">
            <a:extLst>
              <a:ext uri="{FF2B5EF4-FFF2-40B4-BE49-F238E27FC236}">
                <a16:creationId xmlns:a16="http://schemas.microsoft.com/office/drawing/2014/main" id="{DEA3689E-1BB8-C84A-A2AB-C0CB48BFA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963" y="1450975"/>
            <a:ext cx="3571683" cy="62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Counter-rotating proton beams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27 km circumference ring</a:t>
            </a:r>
          </a:p>
        </p:txBody>
      </p:sp>
      <p:sp>
        <p:nvSpPr>
          <p:cNvPr id="28680" name="Text Box 6">
            <a:extLst>
              <a:ext uri="{FF2B5EF4-FFF2-40B4-BE49-F238E27FC236}">
                <a16:creationId xmlns:a16="http://schemas.microsoft.com/office/drawing/2014/main" id="{E942D4B5-229C-9740-8FD6-721433E0B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963" y="2365375"/>
            <a:ext cx="375761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 centre-of-mass energy 14 </a:t>
            </a:r>
            <a:r>
              <a:rPr lang="en-GB" altLang="en-US" sz="2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TeV</a:t>
            </a:r>
            <a:endParaRPr lang="en-GB" altLang="en-US" sz="2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81" name="Text Box 7">
            <a:extLst>
              <a:ext uri="{FF2B5EF4-FFF2-40B4-BE49-F238E27FC236}">
                <a16:creationId xmlns:a16="http://schemas.microsoft.com/office/drawing/2014/main" id="{A1483F6E-1788-9249-9CBF-1BB860AC2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4359275"/>
            <a:ext cx="39147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Detectors at 4 pp collision points: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CMS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altLang="en-US" sz="2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LHCb</a:t>
            </a:r>
            <a:r>
              <a:rPr lang="en-GB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(b physics)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ALICE</a:t>
            </a:r>
            <a:r>
              <a:rPr lang="en-GB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(heavy ion physics)</a:t>
            </a:r>
          </a:p>
        </p:txBody>
      </p:sp>
      <p:sp>
        <p:nvSpPr>
          <p:cNvPr id="28682" name="Text Box 8">
            <a:extLst>
              <a:ext uri="{FF2B5EF4-FFF2-40B4-BE49-F238E27FC236}">
                <a16:creationId xmlns:a16="http://schemas.microsoft.com/office/drawing/2014/main" id="{718554B1-7BF4-F14D-A011-EEFE14111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139" y="4843236"/>
            <a:ext cx="1856149" cy="3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purpose</a:t>
            </a:r>
          </a:p>
        </p:txBody>
      </p:sp>
      <p:sp>
        <p:nvSpPr>
          <p:cNvPr id="28683" name="Line 9">
            <a:extLst>
              <a:ext uri="{FF2B5EF4-FFF2-40B4-BE49-F238E27FC236}">
                <a16:creationId xmlns:a16="http://schemas.microsoft.com/office/drawing/2014/main" id="{24291833-6BEF-864B-99E7-347694239F4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99919" y="4833257"/>
            <a:ext cx="421005" cy="141969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28684" name="Line 10">
            <a:extLst>
              <a:ext uri="{FF2B5EF4-FFF2-40B4-BE49-F238E27FC236}">
                <a16:creationId xmlns:a16="http://schemas.microsoft.com/office/drawing/2014/main" id="{413C1FB3-556F-654C-A380-869DB11488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76413" y="5068433"/>
            <a:ext cx="544512" cy="5397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0787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ate Placeholder 3">
            <a:extLst>
              <a:ext uri="{FF2B5EF4-FFF2-40B4-BE49-F238E27FC236}">
                <a16:creationId xmlns:a16="http://schemas.microsoft.com/office/drawing/2014/main" id="{229D2640-06DE-F446-8248-2DF891570D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0722" name="Footer Placeholder 4">
            <a:extLst>
              <a:ext uri="{FF2B5EF4-FFF2-40B4-BE49-F238E27FC236}">
                <a16:creationId xmlns:a16="http://schemas.microsoft.com/office/drawing/2014/main" id="{AA0BB0B4-E1D8-6945-A73C-49830DDDE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FDD21586-0CE2-BB4D-BA2C-E9055BD6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091A20F-7079-8F46-A920-39DEF8E04151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9912F15F-9A59-6D44-B31D-B42A0660F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2288" y="57150"/>
            <a:ext cx="5127625" cy="711200"/>
          </a:xfrm>
        </p:spPr>
        <p:txBody>
          <a:bodyPr lIns="0" tIns="0" rIns="0" bIns="0"/>
          <a:lstStyle/>
          <a:p>
            <a: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sz="4000">
                <a:solidFill>
                  <a:srgbClr val="0070C0"/>
                </a:solidFill>
                <a:ea typeface="ＭＳ Ｐゴシック" panose="020B0600070205080204" pitchFamily="34" charset="-128"/>
              </a:rPr>
              <a:t>The ATLAS detector</a:t>
            </a:r>
          </a:p>
        </p:txBody>
      </p:sp>
      <p:pic>
        <p:nvPicPr>
          <p:cNvPr id="30725" name="Picture 3">
            <a:extLst>
              <a:ext uri="{FF2B5EF4-FFF2-40B4-BE49-F238E27FC236}">
                <a16:creationId xmlns:a16="http://schemas.microsoft.com/office/drawing/2014/main" id="{6A8CBEA4-2D39-444F-B836-ACABF7F85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868363"/>
            <a:ext cx="5043487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>
            <a:extLst>
              <a:ext uri="{FF2B5EF4-FFF2-40B4-BE49-F238E27FC236}">
                <a16:creationId xmlns:a16="http://schemas.microsoft.com/office/drawing/2014/main" id="{0EA45642-4B5F-954B-A51B-A4B7EA072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829050"/>
            <a:ext cx="381635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5">
            <a:extLst>
              <a:ext uri="{FF2B5EF4-FFF2-40B4-BE49-F238E27FC236}">
                <a16:creationId xmlns:a16="http://schemas.microsoft.com/office/drawing/2014/main" id="{3FFEAD14-50CF-834C-92D8-AF0AE069E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1789113"/>
            <a:ext cx="2358723" cy="94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3000 physicists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 countries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183 universities/labs</a:t>
            </a:r>
          </a:p>
        </p:txBody>
      </p:sp>
      <p:sp>
        <p:nvSpPr>
          <p:cNvPr id="30728" name="Text Box 6">
            <a:extLst>
              <a:ext uri="{FF2B5EF4-FFF2-40B4-BE49-F238E27FC236}">
                <a16:creationId xmlns:a16="http://schemas.microsoft.com/office/drawing/2014/main" id="{08D82B20-1F60-FA45-9227-2170B41BC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150" y="1236663"/>
            <a:ext cx="15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0729" name="Text Box 7">
            <a:extLst>
              <a:ext uri="{FF2B5EF4-FFF2-40B4-BE49-F238E27FC236}">
                <a16:creationId xmlns:a16="http://schemas.microsoft.com/office/drawing/2014/main" id="{824F20AA-7D07-7348-9A2D-7B896DA54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613" y="4492625"/>
            <a:ext cx="2807115" cy="125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</a:rPr>
              <a:t>25 m 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diameter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</a:rPr>
              <a:t>46 m 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length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</a:rPr>
              <a:t>7000 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tonnes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200" dirty="0">
                <a:solidFill>
                  <a:srgbClr val="0070C0"/>
                </a:solidFill>
              </a:rPr>
              <a:t>~10</a:t>
            </a:r>
            <a:r>
              <a:rPr lang="en-GB" altLang="en-US" sz="2200" baseline="33000" dirty="0">
                <a:solidFill>
                  <a:srgbClr val="0070C0"/>
                </a:solidFill>
              </a:rPr>
              <a:t>8</a:t>
            </a:r>
            <a:r>
              <a:rPr lang="en-GB" altLang="en-US" sz="2200" dirty="0">
                <a:solidFill>
                  <a:srgbClr val="0070C0"/>
                </a:solidFill>
              </a:rPr>
              <a:t> 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electronic channels</a:t>
            </a:r>
          </a:p>
        </p:txBody>
      </p:sp>
    </p:spTree>
    <p:extLst>
      <p:ext uri="{BB962C8B-B14F-4D97-AF65-F5344CB8AC3E}">
        <p14:creationId xmlns:p14="http://schemas.microsoft.com/office/powerpoint/2010/main" val="23972162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4">
            <a:extLst>
              <a:ext uri="{FF2B5EF4-FFF2-40B4-BE49-F238E27FC236}">
                <a16:creationId xmlns:a16="http://schemas.microsoft.com/office/drawing/2014/main" id="{DA46F680-7B9D-F84B-B3A7-4FE0A8EEE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8044C3B1-596E-E546-BC8A-70CDF5BC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EBC2492-AC5C-1F4A-8D83-AFE44D78B850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FB589F4-E44D-174C-9D5C-EAA63F153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663" y="301625"/>
            <a:ext cx="8497887" cy="773113"/>
          </a:xfrm>
          <a:noFill/>
        </p:spPr>
        <p:txBody>
          <a:bodyPr lIns="0" tIns="0" rIns="0" bIns="0"/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A simulated SUSY event</a:t>
            </a:r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id="{766315E4-E311-7C4A-918E-2769C9C83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719263"/>
            <a:ext cx="52895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4">
            <a:extLst>
              <a:ext uri="{FF2B5EF4-FFF2-40B4-BE49-F238E27FC236}">
                <a16:creationId xmlns:a16="http://schemas.microsoft.com/office/drawing/2014/main" id="{8FB70D38-B11C-4447-94FB-43117D1B1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1439863"/>
            <a:ext cx="886461" cy="6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endParaRPr lang="en-GB" altLang="en-US" baseline="-330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muons</a:t>
            </a:r>
          </a:p>
        </p:txBody>
      </p:sp>
      <p:sp>
        <p:nvSpPr>
          <p:cNvPr id="32774" name="Line 5">
            <a:extLst>
              <a:ext uri="{FF2B5EF4-FFF2-40B4-BE49-F238E27FC236}">
                <a16:creationId xmlns:a16="http://schemas.microsoft.com/office/drawing/2014/main" id="{993AB68D-6F98-124A-8BF6-7EFCD95BC1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7288" y="1938338"/>
            <a:ext cx="379412" cy="38893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5" name="Line 6">
            <a:extLst>
              <a:ext uri="{FF2B5EF4-FFF2-40B4-BE49-F238E27FC236}">
                <a16:creationId xmlns:a16="http://schemas.microsoft.com/office/drawing/2014/main" id="{C7CE71A7-BCFA-5245-B1EA-62AAD88E46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5688" y="2139950"/>
            <a:ext cx="482600" cy="43497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6" name="Text Box 7">
            <a:extLst>
              <a:ext uri="{FF2B5EF4-FFF2-40B4-BE49-F238E27FC236}">
                <a16:creationId xmlns:a16="http://schemas.microsoft.com/office/drawing/2014/main" id="{42AB6DED-1FED-4C41-B687-4AE80D583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1425575"/>
            <a:ext cx="1479059" cy="6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+mj-lt"/>
              </a:rPr>
              <a:t>high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dirty="0">
                <a:solidFill>
                  <a:srgbClr val="0070C0"/>
                </a:solidFill>
                <a:latin typeface="+mj-lt"/>
              </a:rPr>
              <a:t> jets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+mj-lt"/>
              </a:rPr>
              <a:t>of hadrons</a:t>
            </a:r>
          </a:p>
        </p:txBody>
      </p:sp>
      <p:sp>
        <p:nvSpPr>
          <p:cNvPr id="32777" name="Line 8">
            <a:extLst>
              <a:ext uri="{FF2B5EF4-FFF2-40B4-BE49-F238E27FC236}">
                <a16:creationId xmlns:a16="http://schemas.microsoft.com/office/drawing/2014/main" id="{2095DDDE-DB6A-D645-9FD7-A482D5091C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4213" y="1754188"/>
            <a:ext cx="2970212" cy="982662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8" name="Line 9">
            <a:extLst>
              <a:ext uri="{FF2B5EF4-FFF2-40B4-BE49-F238E27FC236}">
                <a16:creationId xmlns:a16="http://schemas.microsoft.com/office/drawing/2014/main" id="{A0B7863F-AA1A-4C4F-9682-EB667D206D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7788" y="1892300"/>
            <a:ext cx="2335212" cy="211296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9" name="Line 10">
            <a:extLst>
              <a:ext uri="{FF2B5EF4-FFF2-40B4-BE49-F238E27FC236}">
                <a16:creationId xmlns:a16="http://schemas.microsoft.com/office/drawing/2014/main" id="{65B9EBB9-2BFE-CB4B-9269-50AE349054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4663" y="4397375"/>
            <a:ext cx="6350" cy="156051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0" name="Text Box 11">
            <a:extLst>
              <a:ext uri="{FF2B5EF4-FFF2-40B4-BE49-F238E27FC236}">
                <a16:creationId xmlns:a16="http://schemas.microsoft.com/office/drawing/2014/main" id="{0601AEF4-5D92-B545-8746-3067E0F21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588" y="5984875"/>
            <a:ext cx="31924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transverse energy</a:t>
            </a:r>
          </a:p>
        </p:txBody>
      </p:sp>
      <p:sp>
        <p:nvSpPr>
          <p:cNvPr id="32781" name="Line 12">
            <a:extLst>
              <a:ext uri="{FF2B5EF4-FFF2-40B4-BE49-F238E27FC236}">
                <a16:creationId xmlns:a16="http://schemas.microsoft.com/office/drawing/2014/main" id="{FDAA8845-DC8E-664D-9CFC-44EB71627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5700" y="3689350"/>
            <a:ext cx="987425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2" name="Line 13">
            <a:extLst>
              <a:ext uri="{FF2B5EF4-FFF2-40B4-BE49-F238E27FC236}">
                <a16:creationId xmlns:a16="http://schemas.microsoft.com/office/drawing/2014/main" id="{400F0D95-B216-5548-8251-096D2A2A12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0638" y="3689350"/>
            <a:ext cx="1011237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3" name="Text Box 14">
            <a:extLst>
              <a:ext uri="{FF2B5EF4-FFF2-40B4-BE49-F238E27FC236}">
                <a16:creationId xmlns:a16="http://schemas.microsoft.com/office/drawing/2014/main" id="{F004FCA9-1046-0745-989E-439B3A9F0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3471863"/>
            <a:ext cx="161904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32784" name="Text Box 15">
            <a:extLst>
              <a:ext uri="{FF2B5EF4-FFF2-40B4-BE49-F238E27FC236}">
                <a16:creationId xmlns:a16="http://schemas.microsoft.com/office/drawing/2014/main" id="{B1C86AB9-0BDC-4948-8A3B-DFB6B716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894" y="3484563"/>
            <a:ext cx="161904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32785" name="Date Placeholder 17">
            <a:extLst>
              <a:ext uri="{FF2B5EF4-FFF2-40B4-BE49-F238E27FC236}">
                <a16:creationId xmlns:a16="http://schemas.microsoft.com/office/drawing/2014/main" id="{8011863B-3EFD-364C-8E23-E1224FA6EC6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</p:spTree>
    <p:extLst>
      <p:ext uri="{BB962C8B-B14F-4D97-AF65-F5344CB8AC3E}">
        <p14:creationId xmlns:p14="http://schemas.microsoft.com/office/powerpoint/2010/main" val="3941781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4">
            <a:extLst>
              <a:ext uri="{FF2B5EF4-FFF2-40B4-BE49-F238E27FC236}">
                <a16:creationId xmlns:a16="http://schemas.microsoft.com/office/drawing/2014/main" id="{823A008F-0041-BD43-8CAD-82061513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0124F6D1-F51A-5C4D-8D0E-EAF554FE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1900B85-8C0C-934D-B468-11E8E9278391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Text Box 2">
            <a:extLst>
              <a:ext uri="{FF2B5EF4-FFF2-40B4-BE49-F238E27FC236}">
                <a16:creationId xmlns:a16="http://schemas.microsoft.com/office/drawing/2014/main" id="{6913E2B6-D3F2-A044-A3FF-91CC4D3A0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447675"/>
            <a:ext cx="8497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events</a:t>
            </a:r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0A19AFD5-384B-F145-8CD6-041727965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189038"/>
            <a:ext cx="46577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4">
            <a:extLst>
              <a:ext uri="{FF2B5EF4-FFF2-40B4-BE49-F238E27FC236}">
                <a16:creationId xmlns:a16="http://schemas.microsoft.com/office/drawing/2014/main" id="{7DB2D7A8-916E-584D-B64D-9CF01C3AA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1422400"/>
            <a:ext cx="3587521" cy="267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event from Standard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ttbar production also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high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jets and muons,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some missing transverse</a:t>
            </a:r>
          </a:p>
          <a:p>
            <a:pPr eaLnBrk="1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energy.</a:t>
            </a:r>
          </a:p>
          <a:p>
            <a:pPr eaLnBrk="1">
              <a:lnSpc>
                <a:spcPct val="10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→ </a:t>
            </a: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easily mimic a </a:t>
            </a:r>
          </a:p>
          <a:p>
            <a:pPr eaLnBrk="1">
              <a:lnSpc>
                <a:spcPct val="10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signal event.</a:t>
            </a:r>
          </a:p>
        </p:txBody>
      </p:sp>
      <p:sp>
        <p:nvSpPr>
          <p:cNvPr id="33798" name="Date Placeholder 6">
            <a:extLst>
              <a:ext uri="{FF2B5EF4-FFF2-40B4-BE49-F238E27FC236}">
                <a16:creationId xmlns:a16="http://schemas.microsoft.com/office/drawing/2014/main" id="{07A11F14-4004-B84D-BBE0-71C5A43A0B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</p:spTree>
    <p:extLst>
      <p:ext uri="{BB962C8B-B14F-4D97-AF65-F5344CB8AC3E}">
        <p14:creationId xmlns:p14="http://schemas.microsoft.com/office/powerpoint/2010/main" val="2016591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1">
            <a:extLst>
              <a:ext uri="{FF2B5EF4-FFF2-40B4-BE49-F238E27FC236}">
                <a16:creationId xmlns:a16="http://schemas.microsoft.com/office/drawing/2014/main" id="{A80281BB-92EE-EC42-9692-E13C151C0EA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39938" name="Footer Placeholder 2">
            <a:extLst>
              <a:ext uri="{FF2B5EF4-FFF2-40B4-BE49-F238E27FC236}">
                <a16:creationId xmlns:a16="http://schemas.microsoft.com/office/drawing/2014/main" id="{81B0811D-1661-2147-B6F0-9ECB3828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7B1D1F50-FDAB-E547-A0FF-FD0D6169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D5E3DB6-7F72-2A49-836D-E8A5AF619902}" type="slidenum">
              <a:rPr lang="en-GB" altLang="en-US" sz="1400">
                <a:solidFill>
                  <a:srgbClr val="0070C0"/>
                </a:solidFill>
              </a:rPr>
              <a:pPr/>
              <a:t>15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39940" name="Rectangle 1">
            <a:extLst>
              <a:ext uri="{FF2B5EF4-FFF2-40B4-BE49-F238E27FC236}">
                <a16:creationId xmlns:a16="http://schemas.microsoft.com/office/drawing/2014/main" id="{7BB22D0C-F8F2-6B49-BF84-F0212845D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789" y="7612742"/>
            <a:ext cx="407988" cy="322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AF31F465-5ACA-2A4A-9265-F2294BA6D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6237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viewed as a statistical test</a:t>
            </a:r>
          </a:p>
        </p:txBody>
      </p:sp>
      <p:pic>
        <p:nvPicPr>
          <p:cNvPr id="39950" name="Picture 2">
            <a:extLst>
              <a:ext uri="{FF2B5EF4-FFF2-40B4-BE49-F238E27FC236}">
                <a16:creationId xmlns:a16="http://schemas.microsoft.com/office/drawing/2014/main" id="{032E276E-92BD-184C-8C8D-1FE3F759F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64" y="7431767"/>
            <a:ext cx="5372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012CAC-C825-1746-A34B-9B7152A483CD}"/>
              </a:ext>
            </a:extLst>
          </p:cNvPr>
          <p:cNvSpPr txBox="1"/>
          <p:nvPr/>
        </p:nvSpPr>
        <p:spPr>
          <a:xfrm>
            <a:off x="396642" y="758107"/>
            <a:ext cx="853349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events come in two possible types: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			s (signal) and b (background)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event, test hypothesis that it is background, i.e.,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b.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 out test on many events, each is either of type s or b, i.e., here the hypothesis is the “true class label”, which varies randomly from event to event, so we can assign to it a frequentist probability.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Select events for which where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rejected as “candidate events of type s”.  Equivalent Particle Physics terminology:</a:t>
            </a: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2EFCA543-4811-DB4F-B7E7-600D3F13C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85" y="4572534"/>
            <a:ext cx="33465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DE55804B-5C2B-3A40-91BB-D902BDA9B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49" y="5531608"/>
            <a:ext cx="4855304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628CD-AD2B-2F49-959B-E962A85DB09F}"/>
              </a:ext>
            </a:extLst>
          </p:cNvPr>
          <p:cNvSpPr txBox="1"/>
          <p:nvPr/>
        </p:nvSpPr>
        <p:spPr>
          <a:xfrm>
            <a:off x="357602" y="4700927"/>
            <a:ext cx="2919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background efficiency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9B50D-A334-9B4C-8DE4-813940922E21}"/>
              </a:ext>
            </a:extLst>
          </p:cNvPr>
          <p:cNvSpPr txBox="1"/>
          <p:nvPr/>
        </p:nvSpPr>
        <p:spPr>
          <a:xfrm>
            <a:off x="380998" y="5699484"/>
            <a:ext cx="2161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signal efficiency</a:t>
            </a:r>
          </a:p>
        </p:txBody>
      </p:sp>
    </p:spTree>
    <p:extLst>
      <p:ext uri="{BB962C8B-B14F-4D97-AF65-F5344CB8AC3E}">
        <p14:creationId xmlns:p14="http://schemas.microsoft.com/office/powerpoint/2010/main" val="396541919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572500-71EE-5140-A3A8-D908D3291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664" y="661993"/>
            <a:ext cx="4745081" cy="3561384"/>
          </a:xfrm>
          <a:prstGeom prst="rect">
            <a:avLst/>
          </a:prstGeom>
        </p:spPr>
      </p:pic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16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+mj-lt"/>
              </a:rPr>
              <a:t>Example of a test for classification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8D806-0A37-4E4C-910A-266B84717813}"/>
              </a:ext>
            </a:extLst>
          </p:cNvPr>
          <p:cNvSpPr txBox="1"/>
          <p:nvPr/>
        </p:nvSpPr>
        <p:spPr>
          <a:xfrm>
            <a:off x="489856" y="1088574"/>
            <a:ext cx="402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can measure for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event a quantity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A022F-2136-DA41-8AC2-58FBD9FEA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" y="2064716"/>
            <a:ext cx="2578100" cy="546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76450-DE5E-394B-B5EC-2EA154919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51" y="2757513"/>
            <a:ext cx="2019300" cy="469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B20BEF-0050-C249-9A86-8E7447CFB68F}"/>
              </a:ext>
            </a:extLst>
          </p:cNvPr>
          <p:cNvSpPr txBox="1"/>
          <p:nvPr/>
        </p:nvSpPr>
        <p:spPr>
          <a:xfrm>
            <a:off x="533399" y="3400749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0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≤ 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C7A0A9-231D-8B49-B9E3-9E7FEF4B3622}"/>
              </a:ext>
            </a:extLst>
          </p:cNvPr>
          <p:cNvSpPr txBox="1"/>
          <p:nvPr/>
        </p:nvSpPr>
        <p:spPr>
          <a:xfrm>
            <a:off x="489856" y="4361351"/>
            <a:ext cx="866134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 in a mixture of signal (s) and background (b) test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: event is of type b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form: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constant that we choose to give a test with the desired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40621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17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530D9-8E03-3E4F-AB08-E9846284E0E7}"/>
              </a:ext>
            </a:extLst>
          </p:cNvPr>
          <p:cNvSpPr txBox="1"/>
          <p:nvPr/>
        </p:nvSpPr>
        <p:spPr>
          <a:xfrm>
            <a:off x="631372" y="1088571"/>
            <a:ext cx="493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want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Require:</a:t>
            </a:r>
            <a:endParaRPr lang="en-US" sz="2400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C25E4-739A-2043-93A1-019071C1C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29" y="1645556"/>
            <a:ext cx="6985000" cy="104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00BD79-DAA8-244E-9C5C-9446F68449F8}"/>
              </a:ext>
            </a:extLst>
          </p:cNvPr>
          <p:cNvSpPr txBox="1"/>
          <p:nvPr/>
        </p:nvSpPr>
        <p:spPr>
          <a:xfrm>
            <a:off x="631372" y="3043534"/>
            <a:ext cx="19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AAEA6-45F3-8C40-BE1E-7C214FB80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945" y="3043534"/>
            <a:ext cx="2349500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054CCF-09BE-7C4E-92A9-F809C8654262}"/>
              </a:ext>
            </a:extLst>
          </p:cNvPr>
          <p:cNvSpPr txBox="1"/>
          <p:nvPr/>
        </p:nvSpPr>
        <p:spPr>
          <a:xfrm>
            <a:off x="544287" y="3719975"/>
            <a:ext cx="8044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test (i.e. this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 power with respect to the signal hypothesis (s) 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37F59E-51E5-8442-8D86-A338971901C9}"/>
              </a:ext>
            </a:extLst>
          </p:cNvPr>
          <p:cNvSpPr txBox="1"/>
          <p:nvPr/>
        </p:nvSpPr>
        <p:spPr>
          <a:xfrm>
            <a:off x="493296" y="5697562"/>
            <a:ext cx="853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Note:  the optimal size and power is a separate question that will depend on goals of the subsequent analysis.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B92BF0-21CA-9E4B-B600-B8E59694E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20" y="4754862"/>
            <a:ext cx="7391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971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 dirty="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18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72FAD-FFB9-CF47-AE04-437D6289D6F2}"/>
              </a:ext>
            </a:extLst>
          </p:cNvPr>
          <p:cNvSpPr txBox="1"/>
          <p:nvPr/>
        </p:nvSpPr>
        <p:spPr>
          <a:xfrm>
            <a:off x="499838" y="1014134"/>
            <a:ext cx="77422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that the prior probabilities for an event to be of  type s or b are: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0.001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0.999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“purity” of the selected signal sample (events where b hypothesis rejected) is found using Bayes’ theorem: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179F6-8DDF-B54F-BFBF-46C512650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92" y="3871685"/>
            <a:ext cx="6515100" cy="96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D7508-43BE-804B-8E8C-FEEA35913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280" y="5040084"/>
            <a:ext cx="1181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2431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19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72FAD-FFB9-CF47-AE04-437D6289D6F2}"/>
              </a:ext>
            </a:extLst>
          </p:cNvPr>
          <p:cNvSpPr txBox="1"/>
          <p:nvPr/>
        </p:nvSpPr>
        <p:spPr>
          <a:xfrm>
            <a:off x="499838" y="1014134"/>
            <a:ext cx="7742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an individual event is observed at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0.1.  What is the probability that this event is background?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F43241-1C80-B64B-99F5-FB2A1495B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031772"/>
            <a:ext cx="4267200" cy="97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9A6096-7F24-2341-B088-6C0844423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921" y="3268542"/>
            <a:ext cx="3086100" cy="901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2452C0-4760-9041-BEEF-E2FAF5D09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921" y="4387846"/>
            <a:ext cx="1092200" cy="825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9B06C3-DF1E-2346-BDB2-94F38BF0B240}"/>
              </a:ext>
            </a:extLst>
          </p:cNvPr>
          <p:cNvSpPr txBox="1"/>
          <p:nvPr/>
        </p:nvSpPr>
        <p:spPr>
          <a:xfrm>
            <a:off x="343366" y="5246003"/>
            <a:ext cx="8174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(Here nothing to do with the test using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just an illustration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Bayes’ theorem.)</a:t>
            </a:r>
          </a:p>
        </p:txBody>
      </p:sp>
    </p:spTree>
    <p:extLst>
      <p:ext uri="{BB962C8B-B14F-4D97-AF65-F5344CB8AC3E}">
        <p14:creationId xmlns:p14="http://schemas.microsoft.com/office/powerpoint/2010/main" val="374198199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4-1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385746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Frequentist statistical tests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Hypotheses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Definition of a test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en-US" altLang="en-US" sz="1600" dirty="0">
                <a:solidFill>
                  <a:srgbClr val="0070C0"/>
                </a:solidFill>
                <a:latin typeface="+mn-lt"/>
              </a:rPr>
              <a:t>critical region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en-US" altLang="en-US" sz="1600" dirty="0">
                <a:solidFill>
                  <a:srgbClr val="0070C0"/>
                </a:solidFill>
                <a:latin typeface="+mn-lt"/>
              </a:rPr>
              <a:t>size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en-US" altLang="en-US" sz="1600" dirty="0">
                <a:solidFill>
                  <a:srgbClr val="0070C0"/>
                </a:solidFill>
                <a:latin typeface="+mn-lt"/>
              </a:rPr>
              <a:t>power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Type-I, Type-II errors</a:t>
            </a:r>
          </a:p>
        </p:txBody>
      </p:sp>
    </p:spTree>
    <p:extLst>
      <p:ext uri="{BB962C8B-B14F-4D97-AF65-F5344CB8AC3E}">
        <p14:creationId xmlns:p14="http://schemas.microsoft.com/office/powerpoint/2010/main" val="314323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4-3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034" y="2009095"/>
            <a:ext cx="500265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Hypothesis test for classification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Test statistic to define critical region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Neyman-Pearson lemma</a:t>
            </a:r>
            <a:endParaRPr lang="en-US" altLang="en-US" sz="20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908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104" y="1297053"/>
            <a:ext cx="2951419" cy="1605919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6" y="212361"/>
            <a:ext cx="831944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Classifying fish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0072" y="902043"/>
            <a:ext cx="5368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scoop up fish which are of two types: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396" y="1638995"/>
            <a:ext cx="766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Sea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751" y="1613639"/>
            <a:ext cx="2279465" cy="9269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4513" y="1827155"/>
            <a:ext cx="697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326" y="2640816"/>
            <a:ext cx="7849158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examine the fish with automatic sensors and for each one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measure a set of </a:t>
            </a:r>
            <a:r>
              <a:rPr lang="en-US" sz="24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  <a:r>
              <a:rPr 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/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 =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length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				</a:t>
            </a:r>
            <a:r>
              <a:rPr lang="en-US" sz="2400" i="1" dirty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/>
              </a:rPr>
              <a:t>4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of fins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/>
              </a:rPr>
              <a:t>2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width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				</a:t>
            </a:r>
            <a:r>
              <a:rPr lang="en-US" sz="2400" i="1" dirty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/>
              </a:rPr>
              <a:t>5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spectral reflectance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400" i="1" dirty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/>
              </a:rPr>
              <a:t>3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			</a:t>
            </a:r>
            <a:r>
              <a:rPr lang="en-US" sz="2400" i="1" dirty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latin typeface="Times New Roman"/>
              </a:rPr>
              <a:t>6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= ...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constitute the “</a:t>
            </a:r>
            <a:r>
              <a:rPr lang="en-US" sz="24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 vector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 </a:t>
            </a:r>
            <a:r>
              <a:rPr lang="en-US" sz="2400" b="1" i="1" dirty="0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8" y="5306406"/>
            <a:ext cx="8319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you hire a fish expert to identify the “true class label”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 or 1 (i.e., 0 = sea bass, 1 = cod) for each fish.  We thus obtain “</a:t>
            </a:r>
            <a:r>
              <a:rPr lang="en-US" sz="24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data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”: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  <a:endParaRPr 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7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75727" y="1979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the features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075" y="1379832"/>
            <a:ext cx="39464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consider only two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display the results in a scatter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plot (red: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blue: 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= 1).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942" y="4311976"/>
            <a:ext cx="85443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determine a decision boundary, so that, without the help of the fish expert, we can classify new fish by seeing where their measured features lie relative to the boundary.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idea in multi-dimensional feature space, but cannot represent as 2-D plot.  Decision boundary is 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dim.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hypersurface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625" y="863765"/>
            <a:ext cx="3551881" cy="340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7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39" y="1275711"/>
            <a:ext cx="4583898" cy="4499999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from data at the LHC / 8 December 2017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203818" y="119579"/>
            <a:ext cx="8842204" cy="83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function, test statistic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680" y="1067057"/>
            <a:ext cx="3950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surface in 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 can be described by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28" y="2119969"/>
            <a:ext cx="2540000" cy="5715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264548" y="2789321"/>
            <a:ext cx="244220" cy="48840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5179" y="3266011"/>
            <a:ext cx="1229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scalar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320597" y="2716692"/>
            <a:ext cx="174493" cy="70755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16363" y="3463775"/>
            <a:ext cx="1260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555" y="4276128"/>
            <a:ext cx="42753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values of the constant</a:t>
            </a:r>
          </a:p>
          <a:p>
            <a:pPr>
              <a:spcAft>
                <a:spcPts val="1200"/>
              </a:spcAft>
            </a:pP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result in a family of surfaces.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is reduced to finding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best 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function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statistic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727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from data at the LHC / 8 December 2017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203818" y="119579"/>
            <a:ext cx="8842204" cy="51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6FDE7E-1278-CB48-A017-AE7E2163540F}"/>
              </a:ext>
            </a:extLst>
          </p:cNvPr>
          <p:cNvGrpSpPr/>
          <p:nvPr/>
        </p:nvGrpSpPr>
        <p:grpSpPr>
          <a:xfrm>
            <a:off x="1332613" y="1980861"/>
            <a:ext cx="5963909" cy="4355996"/>
            <a:chOff x="1332613" y="1937317"/>
            <a:chExt cx="5963909" cy="435599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78BF207-9346-DD48-8993-76E1F02E3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613" y="1937317"/>
              <a:ext cx="5963909" cy="435599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80B520-66A3-CC4A-9745-BC4B49D9A3EB}"/>
                </a:ext>
              </a:extLst>
            </p:cNvPr>
            <p:cNvSpPr txBox="1"/>
            <p:nvPr/>
          </p:nvSpPr>
          <p:spPr>
            <a:xfrm>
              <a:off x="5507402" y="2750275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f</a:t>
              </a:r>
              <a:r>
                <a:rPr lang="en-US" sz="800" dirty="0">
                  <a:solidFill>
                    <a:srgbClr val="0070C0"/>
                  </a:solidFill>
                  <a:latin typeface="Times New Roman"/>
                </a:rPr>
                <a:t> 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(</a:t>
              </a:r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t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|</a:t>
              </a:r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H</a:t>
              </a:r>
              <a:r>
                <a:rPr lang="en-US" sz="2400" baseline="-25000" dirty="0">
                  <a:solidFill>
                    <a:srgbClr val="0070C0"/>
                  </a:solidFill>
                  <a:latin typeface="Times New Roman"/>
                </a:rPr>
                <a:t>1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FE638E-C504-9941-8A29-9AC9FE504934}"/>
                </a:ext>
              </a:extLst>
            </p:cNvPr>
            <p:cNvSpPr txBox="1"/>
            <p:nvPr/>
          </p:nvSpPr>
          <p:spPr>
            <a:xfrm>
              <a:off x="2739583" y="2701436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f</a:t>
              </a:r>
              <a:r>
                <a:rPr lang="en-US" sz="800" dirty="0">
                  <a:solidFill>
                    <a:srgbClr val="800000"/>
                  </a:solidFill>
                  <a:latin typeface="Times New Roman"/>
                </a:rPr>
                <a:t> 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(</a:t>
              </a:r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t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|</a:t>
              </a:r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H</a:t>
              </a:r>
              <a:r>
                <a:rPr lang="en-US" sz="2400" baseline="-25000" dirty="0">
                  <a:solidFill>
                    <a:srgbClr val="800000"/>
                  </a:solidFill>
                  <a:latin typeface="Times New Roman"/>
                </a:rPr>
                <a:t>0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)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19E4F28-1CFC-9248-9A77-3CC1C9557EC9}"/>
                </a:ext>
              </a:extLst>
            </p:cNvPr>
            <p:cNvCxnSpPr/>
            <p:nvPr/>
          </p:nvCxnSpPr>
          <p:spPr>
            <a:xfrm>
              <a:off x="6098614" y="3301468"/>
              <a:ext cx="342828" cy="4919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4B3313B-FFF3-F34E-80D2-592F9EE1DE37}"/>
                </a:ext>
              </a:extLst>
            </p:cNvPr>
            <p:cNvCxnSpPr/>
            <p:nvPr/>
          </p:nvCxnSpPr>
          <p:spPr>
            <a:xfrm flipH="1">
              <a:off x="2900370" y="3602720"/>
              <a:ext cx="235828" cy="529784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DF7D091-5F01-FE4F-BE3C-58466DF890D6}"/>
                </a:ext>
              </a:extLst>
            </p:cNvPr>
            <p:cNvCxnSpPr>
              <a:cxnSpLocks/>
            </p:cNvCxnSpPr>
            <p:nvPr/>
          </p:nvCxnSpPr>
          <p:spPr>
            <a:xfrm>
              <a:off x="4333446" y="4115315"/>
              <a:ext cx="47710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2324634-B6CB-5144-AF4C-1FFF759954F5}"/>
                </a:ext>
              </a:extLst>
            </p:cNvPr>
            <p:cNvCxnSpPr/>
            <p:nvPr/>
          </p:nvCxnSpPr>
          <p:spPr>
            <a:xfrm>
              <a:off x="4334378" y="3867612"/>
              <a:ext cx="0" cy="191270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468196-95F8-B34B-96DF-6CE0556320BF}"/>
                </a:ext>
              </a:extLst>
            </p:cNvPr>
            <p:cNvSpPr txBox="1"/>
            <p:nvPr/>
          </p:nvSpPr>
          <p:spPr>
            <a:xfrm>
              <a:off x="4876800" y="3901671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05D8215-9F62-4D48-A0DD-8CE7D516B0E6}"/>
              </a:ext>
            </a:extLst>
          </p:cNvPr>
          <p:cNvSpPr txBox="1"/>
          <p:nvPr/>
        </p:nvSpPr>
        <p:spPr>
          <a:xfrm>
            <a:off x="393099" y="797728"/>
            <a:ext cx="8463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forming a test statistic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 boundary of the critical region in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is determined by a single single value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CD58B2-9567-7442-ABDE-2FF64D80ADE7}"/>
              </a:ext>
            </a:extLst>
          </p:cNvPr>
          <p:cNvSpPr txBox="1"/>
          <p:nvPr/>
        </p:nvSpPr>
        <p:spPr>
          <a:xfrm>
            <a:off x="4131176" y="3382375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latin typeface="Times New Roman" charset="0"/>
              </a:rPr>
              <a:t>Statistical Data Analysis / lecture week 4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5974" y="3061884"/>
            <a:ext cx="8627346" cy="2664000"/>
            <a:chOff x="203808" y="1285324"/>
            <a:chExt cx="8627346" cy="2664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808" y="1285324"/>
              <a:ext cx="8627346" cy="2664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477072" y="1536631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73065" y="1594952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84734" y="1590552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85473" y="1666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decision boundaries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697" y="947836"/>
            <a:ext cx="820660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what is the optimal boundary for the critical region, i.e., what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optimal test statistic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)?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find best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later address issue of optimal size of test.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can have many dimensions.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9CAC02-378E-E947-8681-0877A019A7D9}"/>
              </a:ext>
            </a:extLst>
          </p:cNvPr>
          <p:cNvSpPr txBox="1"/>
          <p:nvPr/>
        </p:nvSpPr>
        <p:spPr>
          <a:xfrm>
            <a:off x="1034143" y="5725884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“cuts”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1596AF-C05C-2E4A-9AE1-0869BA89C869}"/>
              </a:ext>
            </a:extLst>
          </p:cNvPr>
          <p:cNvSpPr txBox="1"/>
          <p:nvPr/>
        </p:nvSpPr>
        <p:spPr>
          <a:xfrm>
            <a:off x="4121447" y="5735991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0EBDBE-DE61-6E46-8199-EC5D5AB1CF4D}"/>
              </a:ext>
            </a:extLst>
          </p:cNvPr>
          <p:cNvSpPr txBox="1"/>
          <p:nvPr/>
        </p:nvSpPr>
        <p:spPr>
          <a:xfrm>
            <a:off x="6860214" y="5744912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non-linear</a:t>
            </a:r>
          </a:p>
        </p:txBody>
      </p:sp>
    </p:spTree>
    <p:extLst>
      <p:ext uri="{BB962C8B-B14F-4D97-AF65-F5344CB8AC3E}">
        <p14:creationId xmlns:p14="http://schemas.microsoft.com/office/powerpoint/2010/main" val="128636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 statistic based on likelihood ratio </a:t>
            </a:r>
          </a:p>
        </p:txBody>
      </p:sp>
      <p:sp>
        <p:nvSpPr>
          <p:cNvPr id="38916" name="Text Box 5">
            <a:extLst>
              <a:ext uri="{FF2B5EF4-FFF2-40B4-BE49-F238E27FC236}">
                <a16:creationId xmlns:a16="http://schemas.microsoft.com/office/drawing/2014/main" id="{1D58547D-A082-0E41-A4A6-2A03F3733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36613"/>
            <a:ext cx="7996237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choose a test’s critical region in an ‘optimal way’?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 states:</a:t>
            </a:r>
          </a:p>
        </p:txBody>
      </p:sp>
      <p:sp>
        <p:nvSpPr>
          <p:cNvPr id="38917" name="Text Box 6">
            <a:extLst>
              <a:ext uri="{FF2B5EF4-FFF2-40B4-BE49-F238E27FC236}">
                <a16:creationId xmlns:a16="http://schemas.microsoft.com/office/drawing/2014/main" id="{A14213A7-ACD8-0C41-B406-33E950EBB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744" y="1931988"/>
            <a:ext cx="87788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test of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size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the highest power with respect to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need for all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critical region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8" name="Text Box 7">
            <a:extLst>
              <a:ext uri="{FF2B5EF4-FFF2-40B4-BE49-F238E27FC236}">
                <a16:creationId xmlns:a16="http://schemas.microsoft.com/office/drawing/2014/main" id="{7AA879A0-CC7A-9142-9FCE-F7F61D42C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124325"/>
            <a:ext cx="83130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inside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outside, where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constant chosen to give a test of the desired size.</a:t>
            </a:r>
          </a:p>
        </p:txBody>
      </p:sp>
      <p:sp>
        <p:nvSpPr>
          <p:cNvPr id="38919" name="Text Box 8">
            <a:extLst>
              <a:ext uri="{FF2B5EF4-FFF2-40B4-BE49-F238E27FC236}">
                <a16:creationId xmlns:a16="http://schemas.microsoft.com/office/drawing/2014/main" id="{367AF936-1DC2-E34A-9491-2E3C9EC76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5095649"/>
            <a:ext cx="5387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optimal scalar test statistic is</a:t>
            </a:r>
          </a:p>
        </p:txBody>
      </p:sp>
      <p:sp>
        <p:nvSpPr>
          <p:cNvPr id="38920" name="Text Box 12">
            <a:extLst>
              <a:ext uri="{FF2B5EF4-FFF2-40B4-BE49-F238E27FC236}">
                <a16:creationId xmlns:a16="http://schemas.microsoft.com/office/drawing/2014/main" id="{4AA9FBD2-E752-AA46-980E-21517B539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5991225"/>
            <a:ext cx="7757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N.B. any monotonic function of this is leads to the same test.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1A21F745-E443-8742-8CDC-30124C9D7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783" y="4724400"/>
            <a:ext cx="2595563" cy="12192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6D195A-F690-4A40-9274-EC34D0FFD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0" y="2990850"/>
            <a:ext cx="1993900" cy="876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D40AF-1279-3D43-B9ED-F2B550579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374" y="4919942"/>
            <a:ext cx="2387600" cy="88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B7208C-45AD-3640-8A1C-699593EB5315}"/>
              </a:ext>
            </a:extLst>
          </p:cNvPr>
          <p:cNvSpPr txBox="1"/>
          <p:nvPr/>
        </p:nvSpPr>
        <p:spPr>
          <a:xfrm>
            <a:off x="640212" y="3013501"/>
            <a:ext cx="1594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”likelihood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ratio (LR)”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B754E64-7C3C-B248-83DD-65791CB13CA6}"/>
              </a:ext>
            </a:extLst>
          </p:cNvPr>
          <p:cNvCxnSpPr>
            <a:cxnSpLocks/>
          </p:cNvCxnSpPr>
          <p:nvPr/>
        </p:nvCxnSpPr>
        <p:spPr>
          <a:xfrm flipV="1">
            <a:off x="2541587" y="3340954"/>
            <a:ext cx="776288" cy="11384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031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2575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E63564-A0F7-154F-B5BD-2995DF60F157}"/>
              </a:ext>
            </a:extLst>
          </p:cNvPr>
          <p:cNvSpPr/>
          <p:nvPr/>
        </p:nvSpPr>
        <p:spPr>
          <a:xfrm rot="19530833">
            <a:off x="6381478" y="1401848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A0D142-8182-9441-BA81-0A3578727513}"/>
              </a:ext>
            </a:extLst>
          </p:cNvPr>
          <p:cNvSpPr txBox="1"/>
          <p:nvPr/>
        </p:nvSpPr>
        <p:spPr>
          <a:xfrm>
            <a:off x="498514" y="721669"/>
            <a:ext cx="630505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suppose the LR satisfies the criterion of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lemma: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≥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≤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not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6B5CB-516A-AB46-B11E-D4CBDCB1EB6E}"/>
              </a:ext>
            </a:extLst>
          </p:cNvPr>
          <p:cNvSpPr txBox="1"/>
          <p:nvPr/>
        </p:nvSpPr>
        <p:spPr>
          <a:xfrm>
            <a:off x="6494314" y="3513009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21DBB-879D-904B-9871-611499316F01}"/>
              </a:ext>
            </a:extLst>
          </p:cNvPr>
          <p:cNvSpPr txBox="1"/>
          <p:nvPr/>
        </p:nvSpPr>
        <p:spPr>
          <a:xfrm>
            <a:off x="376874" y="2963568"/>
            <a:ext cx="5513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to change this into a different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retaining the same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5E2C4B-D735-8C45-9F7B-AF3CC6C3E561}"/>
              </a:ext>
            </a:extLst>
          </p:cNvPr>
          <p:cNvSpPr/>
          <p:nvPr/>
        </p:nvSpPr>
        <p:spPr>
          <a:xfrm rot="19530833">
            <a:off x="6381479" y="4340437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E69F095-E992-4844-931A-53B4F7D8F824}"/>
              </a:ext>
            </a:extLst>
          </p:cNvPr>
          <p:cNvSpPr/>
          <p:nvPr/>
        </p:nvSpPr>
        <p:spPr>
          <a:xfrm>
            <a:off x="6704843" y="4200567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EB0353D-739C-004C-97C8-DA61EE116258}"/>
              </a:ext>
            </a:extLst>
          </p:cNvPr>
          <p:cNvSpPr/>
          <p:nvPr/>
        </p:nvSpPr>
        <p:spPr>
          <a:xfrm>
            <a:off x="7253741" y="4913531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14:cNvPr>
              <p14:cNvContentPartPr/>
              <p14:nvPr/>
            </p14:nvContentPartPr>
            <p14:xfrm>
              <a:off x="6696634" y="4220554"/>
              <a:ext cx="641880" cy="49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0994" y="4148554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14:cNvPr>
              <p14:cNvContentPartPr/>
              <p14:nvPr/>
            </p14:nvContentPartPr>
            <p14:xfrm>
              <a:off x="7456594" y="4209034"/>
              <a:ext cx="51120" cy="15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20594" y="4137034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14:cNvPr>
              <p14:cNvContentPartPr/>
              <p14:nvPr/>
            </p14:nvContentPartPr>
            <p14:xfrm>
              <a:off x="7402954" y="4231354"/>
              <a:ext cx="64800" cy="3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66954" y="4159354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14:cNvPr>
              <p14:cNvContentPartPr/>
              <p14:nvPr/>
            </p14:nvContentPartPr>
            <p14:xfrm>
              <a:off x="7347874" y="4161154"/>
              <a:ext cx="840600" cy="774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11874" y="4089154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14:cNvPr>
              <p14:cNvContentPartPr/>
              <p14:nvPr/>
            </p14:nvContentPartPr>
            <p14:xfrm>
              <a:off x="7918834" y="4941994"/>
              <a:ext cx="28080" cy="2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82834" y="4869994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14:cNvPr>
              <p14:cNvContentPartPr/>
              <p14:nvPr/>
            </p14:nvContentPartPr>
            <p14:xfrm>
              <a:off x="7596634" y="4922194"/>
              <a:ext cx="339480" cy="36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60634" y="4850554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14:cNvPr>
              <p14:cNvContentPartPr/>
              <p14:nvPr/>
            </p14:nvContentPartPr>
            <p14:xfrm>
              <a:off x="6518074" y="4963594"/>
              <a:ext cx="1036800" cy="543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82434" y="4891954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14:cNvPr>
              <p14:cNvContentPartPr/>
              <p14:nvPr/>
            </p14:nvContentPartPr>
            <p14:xfrm>
              <a:off x="6520234" y="532287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84594" y="525123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14:cNvPr>
              <p14:cNvContentPartPr/>
              <p14:nvPr/>
            </p14:nvContentPartPr>
            <p14:xfrm>
              <a:off x="6494314" y="4761274"/>
              <a:ext cx="247680" cy="500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58314" y="4689274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9C01A5B4-7B09-854D-BC2D-5C070848B09D}"/>
              </a:ext>
            </a:extLst>
          </p:cNvPr>
          <p:cNvSpPr txBox="1"/>
          <p:nvPr/>
        </p:nvSpPr>
        <p:spPr>
          <a:xfrm>
            <a:off x="7732585" y="5465361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3C875C2-9A91-F143-B2BF-BEDBA447CA3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855150" y="3974674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8590D08-608A-404F-A8D6-F679BBC9C323}"/>
              </a:ext>
            </a:extLst>
          </p:cNvPr>
          <p:cNvCxnSpPr>
            <a:cxnSpLocks/>
          </p:cNvCxnSpPr>
          <p:nvPr/>
        </p:nvCxnSpPr>
        <p:spPr>
          <a:xfrm flipH="1" flipV="1">
            <a:off x="7578634" y="5137474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D745734-5962-ED41-A29D-1A9B4D70D844}"/>
              </a:ext>
            </a:extLst>
          </p:cNvPr>
          <p:cNvSpPr txBox="1"/>
          <p:nvPr/>
        </p:nvSpPr>
        <p:spPr>
          <a:xfrm>
            <a:off x="8343212" y="4664001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EA52DF-2AF6-6A47-802A-D86D881066D7}"/>
              </a:ext>
            </a:extLst>
          </p:cNvPr>
          <p:cNvSpPr txBox="1"/>
          <p:nvPr/>
        </p:nvSpPr>
        <p:spPr>
          <a:xfrm>
            <a:off x="7766374" y="219372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71D3BC2-AE4A-794D-B0AF-934AAB5CE17D}"/>
              </a:ext>
            </a:extLst>
          </p:cNvPr>
          <p:cNvCxnSpPr>
            <a:cxnSpLocks/>
          </p:cNvCxnSpPr>
          <p:nvPr/>
        </p:nvCxnSpPr>
        <p:spPr>
          <a:xfrm flipH="1" flipV="1">
            <a:off x="7800412" y="4556797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7A1C171-607F-7E45-ACC8-03090010784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2208" y="5266254"/>
            <a:ext cx="4216400" cy="48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ECCB56-CA73-964B-B87F-FDD07AF41E0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2208" y="5820442"/>
            <a:ext cx="4940300" cy="52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CA487B-ADF1-8644-869F-814217D9C55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6283" y="3788914"/>
            <a:ext cx="5257800" cy="55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0532A0-78A6-D348-B15C-573493F37CFA}"/>
              </a:ext>
            </a:extLst>
          </p:cNvPr>
          <p:cNvSpPr txBox="1"/>
          <p:nvPr/>
        </p:nvSpPr>
        <p:spPr>
          <a:xfrm>
            <a:off x="369682" y="4381872"/>
            <a:ext cx="5498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do so add a part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to keep the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need to remove a part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</a:t>
            </a:r>
          </a:p>
        </p:txBody>
      </p:sp>
    </p:spTree>
    <p:extLst>
      <p:ext uri="{BB962C8B-B14F-4D97-AF65-F5344CB8AC3E}">
        <p14:creationId xmlns:p14="http://schemas.microsoft.com/office/powerpoint/2010/main" val="2078888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(2)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6B5CB-516A-AB46-B11E-D4CBDCB1EB6E}"/>
              </a:ext>
            </a:extLst>
          </p:cNvPr>
          <p:cNvSpPr txBox="1"/>
          <p:nvPr/>
        </p:nvSpPr>
        <p:spPr>
          <a:xfrm>
            <a:off x="6423212" y="859147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21DBB-879D-904B-9871-611499316F01}"/>
              </a:ext>
            </a:extLst>
          </p:cNvPr>
          <p:cNvSpPr txBox="1"/>
          <p:nvPr/>
        </p:nvSpPr>
        <p:spPr>
          <a:xfrm>
            <a:off x="577971" y="999099"/>
            <a:ext cx="5242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we are supposing the LR is higher for all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removed than for the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added, and therefore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5E2C4B-D735-8C45-9F7B-AF3CC6C3E561}"/>
              </a:ext>
            </a:extLst>
          </p:cNvPr>
          <p:cNvSpPr/>
          <p:nvPr/>
        </p:nvSpPr>
        <p:spPr>
          <a:xfrm rot="19530833">
            <a:off x="6310377" y="1686575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E69F095-E992-4844-931A-53B4F7D8F824}"/>
              </a:ext>
            </a:extLst>
          </p:cNvPr>
          <p:cNvSpPr/>
          <p:nvPr/>
        </p:nvSpPr>
        <p:spPr>
          <a:xfrm>
            <a:off x="6633741" y="1546705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EB0353D-739C-004C-97C8-DA61EE116258}"/>
              </a:ext>
            </a:extLst>
          </p:cNvPr>
          <p:cNvSpPr/>
          <p:nvPr/>
        </p:nvSpPr>
        <p:spPr>
          <a:xfrm>
            <a:off x="7182639" y="2259669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14:cNvPr>
              <p14:cNvContentPartPr/>
              <p14:nvPr/>
            </p14:nvContentPartPr>
            <p14:xfrm>
              <a:off x="6625532" y="1566692"/>
              <a:ext cx="641880" cy="49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9892" y="1494692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14:cNvPr>
              <p14:cNvContentPartPr/>
              <p14:nvPr/>
            </p14:nvContentPartPr>
            <p14:xfrm>
              <a:off x="7385492" y="1555172"/>
              <a:ext cx="51120" cy="15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9492" y="1483172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14:cNvPr>
              <p14:cNvContentPartPr/>
              <p14:nvPr/>
            </p14:nvContentPartPr>
            <p14:xfrm>
              <a:off x="7331852" y="1577492"/>
              <a:ext cx="64800" cy="3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5852" y="1505492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14:cNvPr>
              <p14:cNvContentPartPr/>
              <p14:nvPr/>
            </p14:nvContentPartPr>
            <p14:xfrm>
              <a:off x="7276772" y="1507292"/>
              <a:ext cx="840600" cy="774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40772" y="1435292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14:cNvPr>
              <p14:cNvContentPartPr/>
              <p14:nvPr/>
            </p14:nvContentPartPr>
            <p14:xfrm>
              <a:off x="7847732" y="2288132"/>
              <a:ext cx="28080" cy="2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11732" y="2216132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14:cNvPr>
              <p14:cNvContentPartPr/>
              <p14:nvPr/>
            </p14:nvContentPartPr>
            <p14:xfrm>
              <a:off x="7525532" y="2268332"/>
              <a:ext cx="339480" cy="36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89532" y="2196692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14:cNvPr>
              <p14:cNvContentPartPr/>
              <p14:nvPr/>
            </p14:nvContentPartPr>
            <p14:xfrm>
              <a:off x="6446972" y="2309732"/>
              <a:ext cx="1036800" cy="543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11332" y="2238092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14:cNvPr>
              <p14:cNvContentPartPr/>
              <p14:nvPr/>
            </p14:nvContentPartPr>
            <p14:xfrm>
              <a:off x="6449132" y="2669012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13492" y="259737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14:cNvPr>
              <p14:cNvContentPartPr/>
              <p14:nvPr/>
            </p14:nvContentPartPr>
            <p14:xfrm>
              <a:off x="6423212" y="2107412"/>
              <a:ext cx="247680" cy="500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87212" y="2035412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9C01A5B4-7B09-854D-BC2D-5C070848B09D}"/>
              </a:ext>
            </a:extLst>
          </p:cNvPr>
          <p:cNvSpPr txBox="1"/>
          <p:nvPr/>
        </p:nvSpPr>
        <p:spPr>
          <a:xfrm>
            <a:off x="7661483" y="2811499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3C875C2-9A91-F143-B2BF-BEDBA447CA3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784048" y="1320812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8590D08-608A-404F-A8D6-F679BBC9C323}"/>
              </a:ext>
            </a:extLst>
          </p:cNvPr>
          <p:cNvCxnSpPr>
            <a:cxnSpLocks/>
          </p:cNvCxnSpPr>
          <p:nvPr/>
        </p:nvCxnSpPr>
        <p:spPr>
          <a:xfrm flipH="1" flipV="1">
            <a:off x="7507532" y="2483612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D745734-5962-ED41-A29D-1A9B4D70D844}"/>
              </a:ext>
            </a:extLst>
          </p:cNvPr>
          <p:cNvSpPr txBox="1"/>
          <p:nvPr/>
        </p:nvSpPr>
        <p:spPr>
          <a:xfrm>
            <a:off x="8272110" y="201013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71D3BC2-AE4A-794D-B0AF-934AAB5CE17D}"/>
              </a:ext>
            </a:extLst>
          </p:cNvPr>
          <p:cNvCxnSpPr>
            <a:cxnSpLocks/>
          </p:cNvCxnSpPr>
          <p:nvPr/>
        </p:nvCxnSpPr>
        <p:spPr>
          <a:xfrm flipH="1" flipV="1">
            <a:off x="7729310" y="1902935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2D70EAA-0684-5B46-A130-49A3ADAA85F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4828" y="2582077"/>
            <a:ext cx="5295900" cy="55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9C5BE4-9EAA-F043-A311-4F7A1676223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1950" y="3359667"/>
            <a:ext cx="5435600" cy="63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30D0BC-2805-F346-AC57-ACAF9C4ABDAF}"/>
              </a:ext>
            </a:extLst>
          </p:cNvPr>
          <p:cNvSpPr txBox="1"/>
          <p:nvPr/>
        </p:nvSpPr>
        <p:spPr>
          <a:xfrm>
            <a:off x="482269" y="4147751"/>
            <a:ext cx="5814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right-hand sides are equal and therefore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C07A48-E8E2-3D41-B8B5-60742865DCE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7335" y="4832513"/>
            <a:ext cx="4991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79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(3)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9AF297-1BBF-8141-A9EE-F8D3D1569D86}"/>
              </a:ext>
            </a:extLst>
          </p:cNvPr>
          <p:cNvSpPr/>
          <p:nvPr/>
        </p:nvSpPr>
        <p:spPr>
          <a:xfrm>
            <a:off x="379625" y="2377990"/>
            <a:ext cx="4627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disjoint,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disjoint, so by Kolmogorov’s 3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axiom,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E1B534-F5E8-5344-AB91-9FF64F8CB402}"/>
              </a:ext>
            </a:extLst>
          </p:cNvPr>
          <p:cNvSpPr txBox="1"/>
          <p:nvPr/>
        </p:nvSpPr>
        <p:spPr>
          <a:xfrm>
            <a:off x="457198" y="976361"/>
            <a:ext cx="1264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AB7C25-3EC4-1C4D-9868-0AFA00F58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32" y="3683302"/>
            <a:ext cx="6900706" cy="57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6A34F6-98A2-3042-80F7-8887DA16C85F}"/>
              </a:ext>
            </a:extLst>
          </p:cNvPr>
          <p:cNvSpPr txBox="1"/>
          <p:nvPr/>
        </p:nvSpPr>
        <p:spPr>
          <a:xfrm>
            <a:off x="378846" y="4322977"/>
            <a:ext cx="1412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1B88879-14E0-FD43-8199-1781D42B7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87" y="4904052"/>
            <a:ext cx="8345456" cy="540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74C3960-D4A5-0045-A439-3AC03769FA43}"/>
                  </a:ext>
                </a:extLst>
              </p14:cNvPr>
              <p14:cNvContentPartPr/>
              <p14:nvPr/>
            </p14:nvContentPartPr>
            <p14:xfrm>
              <a:off x="4536993" y="5261162"/>
              <a:ext cx="4180320" cy="358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74C3960-D4A5-0045-A439-3AC03769FA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21873" y="5246042"/>
                <a:ext cx="4210920" cy="38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FF8163BB-B9AA-B647-954D-28FE893E8FE2}"/>
              </a:ext>
            </a:extLst>
          </p:cNvPr>
          <p:cNvGrpSpPr/>
          <p:nvPr/>
        </p:nvGrpSpPr>
        <p:grpSpPr>
          <a:xfrm>
            <a:off x="6567393" y="5788202"/>
            <a:ext cx="670320" cy="384120"/>
            <a:chOff x="6610937" y="5624914"/>
            <a:chExt cx="67032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C6BF4E0-7D03-E245-8D5D-E77997831370}"/>
                    </a:ext>
                  </a:extLst>
                </p14:cNvPr>
                <p14:cNvContentPartPr/>
                <p14:nvPr/>
              </p14:nvContentPartPr>
              <p14:xfrm>
                <a:off x="6610937" y="5624914"/>
                <a:ext cx="286920" cy="248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C6BF4E0-7D03-E245-8D5D-E7799783137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95817" y="5609434"/>
                  <a:ext cx="3175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35A5698-3549-6E42-A1C0-D472A857BAEA}"/>
                    </a:ext>
                  </a:extLst>
                </p14:cNvPr>
                <p14:cNvContentPartPr/>
                <p14:nvPr/>
              </p14:nvContentPartPr>
              <p14:xfrm>
                <a:off x="6635777" y="5941354"/>
                <a:ext cx="313920" cy="67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35A5698-3549-6E42-A1C0-D472A857BAE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20657" y="5925874"/>
                  <a:ext cx="344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C790F5F-9B94-FF4D-AB19-602B53A93D35}"/>
                    </a:ext>
                  </a:extLst>
                </p14:cNvPr>
                <p14:cNvContentPartPr/>
                <p14:nvPr/>
              </p14:nvContentPartPr>
              <p14:xfrm>
                <a:off x="7060937" y="5628874"/>
                <a:ext cx="220320" cy="252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C790F5F-9B94-FF4D-AB19-602B53A93D3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45457" y="5613754"/>
                  <a:ext cx="250920" cy="282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ABF9423-4057-9A41-87B9-E1D2EAA378FB}"/>
              </a:ext>
            </a:extLst>
          </p:cNvPr>
          <p:cNvSpPr txBox="1"/>
          <p:nvPr/>
        </p:nvSpPr>
        <p:spPr>
          <a:xfrm>
            <a:off x="6423212" y="859147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ABE49C2-AFC7-D147-B44E-D3F35DDECCC7}"/>
              </a:ext>
            </a:extLst>
          </p:cNvPr>
          <p:cNvSpPr/>
          <p:nvPr/>
        </p:nvSpPr>
        <p:spPr>
          <a:xfrm rot="19530833">
            <a:off x="6310377" y="1686575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2E0EEAE-9ADF-0B48-908A-04C9D657B3E6}"/>
              </a:ext>
            </a:extLst>
          </p:cNvPr>
          <p:cNvSpPr/>
          <p:nvPr/>
        </p:nvSpPr>
        <p:spPr>
          <a:xfrm>
            <a:off x="6633741" y="1546705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B3467A08-BBB9-994E-A28F-B777EBC2A017}"/>
              </a:ext>
            </a:extLst>
          </p:cNvPr>
          <p:cNvSpPr/>
          <p:nvPr/>
        </p:nvSpPr>
        <p:spPr>
          <a:xfrm>
            <a:off x="7182639" y="2259669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65A712C-9B3A-6F4C-8B9C-C1DEFC119867}"/>
                  </a:ext>
                </a:extLst>
              </p14:cNvPr>
              <p14:cNvContentPartPr/>
              <p14:nvPr/>
            </p14:nvContentPartPr>
            <p14:xfrm>
              <a:off x="6625532" y="1566692"/>
              <a:ext cx="641880" cy="493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65A712C-9B3A-6F4C-8B9C-C1DEFC1198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89892" y="1494692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B0EA235-2591-4D4C-A098-0FFF820AB100}"/>
                  </a:ext>
                </a:extLst>
              </p14:cNvPr>
              <p14:cNvContentPartPr/>
              <p14:nvPr/>
            </p14:nvContentPartPr>
            <p14:xfrm>
              <a:off x="7385492" y="1555172"/>
              <a:ext cx="51120" cy="15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B0EA235-2591-4D4C-A098-0FFF820AB1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49492" y="1483172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3B84273-8CE0-4F45-80DF-23ABEF8A0C3F}"/>
                  </a:ext>
                </a:extLst>
              </p14:cNvPr>
              <p14:cNvContentPartPr/>
              <p14:nvPr/>
            </p14:nvContentPartPr>
            <p14:xfrm>
              <a:off x="7331852" y="1577492"/>
              <a:ext cx="64800" cy="3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3B84273-8CE0-4F45-80DF-23ABEF8A0C3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95852" y="1505492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1B3B6FF-5B12-2644-837E-57721734576D}"/>
                  </a:ext>
                </a:extLst>
              </p14:cNvPr>
              <p14:cNvContentPartPr/>
              <p14:nvPr/>
            </p14:nvContentPartPr>
            <p14:xfrm>
              <a:off x="7276772" y="1507292"/>
              <a:ext cx="840600" cy="774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1B3B6FF-5B12-2644-837E-57721734576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40772" y="1435292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B598777-B677-8247-939D-48C3DC3AAD32}"/>
                  </a:ext>
                </a:extLst>
              </p14:cNvPr>
              <p14:cNvContentPartPr/>
              <p14:nvPr/>
            </p14:nvContentPartPr>
            <p14:xfrm>
              <a:off x="7847732" y="2288132"/>
              <a:ext cx="28080" cy="2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B598777-B677-8247-939D-48C3DC3AAD3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11732" y="2216132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11F2B35-6D1A-2D4E-966D-31B93F5DCCE3}"/>
                  </a:ext>
                </a:extLst>
              </p14:cNvPr>
              <p14:cNvContentPartPr/>
              <p14:nvPr/>
            </p14:nvContentPartPr>
            <p14:xfrm>
              <a:off x="7525532" y="2268332"/>
              <a:ext cx="339480" cy="36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11F2B35-6D1A-2D4E-966D-31B93F5DCCE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89532" y="2196692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0C8AEF1-99FF-0D45-A16B-27663E16219C}"/>
                  </a:ext>
                </a:extLst>
              </p14:cNvPr>
              <p14:cNvContentPartPr/>
              <p14:nvPr/>
            </p14:nvContentPartPr>
            <p14:xfrm>
              <a:off x="6446972" y="2309732"/>
              <a:ext cx="1036800" cy="543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0C8AEF1-99FF-0D45-A16B-27663E16219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11332" y="2238092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150A763-2401-E045-9D95-53FB1E87AB5E}"/>
                  </a:ext>
                </a:extLst>
              </p14:cNvPr>
              <p14:cNvContentPartPr/>
              <p14:nvPr/>
            </p14:nvContentPartPr>
            <p14:xfrm>
              <a:off x="6449132" y="2669012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150A763-2401-E045-9D95-53FB1E87AB5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13492" y="259737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1F4DCCE-B448-2345-810A-328B33400BEE}"/>
                  </a:ext>
                </a:extLst>
              </p14:cNvPr>
              <p14:cNvContentPartPr/>
              <p14:nvPr/>
            </p14:nvContentPartPr>
            <p14:xfrm>
              <a:off x="6423212" y="2107412"/>
              <a:ext cx="247680" cy="5004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1F4DCCE-B448-2345-810A-328B33400B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87212" y="2035412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36080601-F2E8-3544-B4F9-1102CA9B934F}"/>
              </a:ext>
            </a:extLst>
          </p:cNvPr>
          <p:cNvSpPr txBox="1"/>
          <p:nvPr/>
        </p:nvSpPr>
        <p:spPr>
          <a:xfrm>
            <a:off x="7661483" y="2811499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64D5F3D-76F3-5F41-B25C-F208B6A69B70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6784048" y="1320812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380B3BF-B1D2-AE4F-8B6B-7A7790B6CCAE}"/>
              </a:ext>
            </a:extLst>
          </p:cNvPr>
          <p:cNvCxnSpPr>
            <a:cxnSpLocks/>
          </p:cNvCxnSpPr>
          <p:nvPr/>
        </p:nvCxnSpPr>
        <p:spPr>
          <a:xfrm flipH="1" flipV="1">
            <a:off x="7507532" y="2483612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9F0E918-62A0-ED4B-9248-0FD0782FE465}"/>
              </a:ext>
            </a:extLst>
          </p:cNvPr>
          <p:cNvSpPr txBox="1"/>
          <p:nvPr/>
        </p:nvSpPr>
        <p:spPr>
          <a:xfrm>
            <a:off x="8272110" y="201013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7776D33-3338-D14F-B39E-8D450CD11F87}"/>
              </a:ext>
            </a:extLst>
          </p:cNvPr>
          <p:cNvCxnSpPr>
            <a:cxnSpLocks/>
          </p:cNvCxnSpPr>
          <p:nvPr/>
        </p:nvCxnSpPr>
        <p:spPr>
          <a:xfrm flipH="1" flipV="1">
            <a:off x="7729310" y="1902935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272068D8-3EA8-7341-BAA8-4269227F7B9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7139" y="1583142"/>
            <a:ext cx="4940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95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D5A282BC-1C63-D249-A493-D51B9B5377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F7892982-5FB1-F041-A2DA-2C42001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91B0C2A6-11DE-7D43-8B52-D8CAF36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ACD7B7-09F4-0F4C-BC33-50C68B9DBC7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339EA57E-3DF7-F84B-AF29-1784ACC96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Hypotheses</a:t>
            </a:r>
          </a:p>
        </p:txBody>
      </p:sp>
      <p:sp>
        <p:nvSpPr>
          <p:cNvPr id="19461" name="Text Box 8">
            <a:extLst>
              <a:ext uri="{FF2B5EF4-FFF2-40B4-BE49-F238E27FC236}">
                <a16:creationId xmlns:a16="http://schemas.microsoft.com/office/drawing/2014/main" id="{08F8628B-6737-4445-922E-2AAFC51EE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36613"/>
            <a:ext cx="8416925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specifies the probability for the data, i.e., the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 of the observation, here symbolically</a:t>
            </a:r>
            <a:r>
              <a:rPr lang="en-US" altLang="en-US" dirty="0">
                <a:solidFill>
                  <a:srgbClr val="0070C0"/>
                </a:solidFill>
              </a:rPr>
              <a:t>: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</a:rPr>
              <a:t>	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be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-/multivariate, continuous or discrete.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E.g. write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~ </a:t>
            </a:r>
            <a:r>
              <a:rPr lang="en-US" altLang="en-US" i="1" dirty="0">
                <a:solidFill>
                  <a:schemeClr val="tx1"/>
                </a:solidFill>
              </a:rPr>
              <a:t>P</a:t>
            </a:r>
            <a:r>
              <a:rPr lang="en-US" altLang="en-US" sz="800" i="1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 err="1">
                <a:solidFill>
                  <a:schemeClr val="tx1"/>
                </a:solidFill>
              </a:rPr>
              <a:t>x</a:t>
            </a:r>
            <a:r>
              <a:rPr lang="en-US" altLang="en-US" dirty="0" err="1">
                <a:solidFill>
                  <a:schemeClr val="tx1"/>
                </a:solidFill>
              </a:rPr>
              <a:t>|</a:t>
            </a:r>
            <a:r>
              <a:rPr lang="en-US" altLang="en-US" i="1" dirty="0" err="1">
                <a:solidFill>
                  <a:schemeClr val="tx1"/>
                </a:solidFill>
              </a:rPr>
              <a:t>H</a:t>
            </a:r>
            <a:r>
              <a:rPr lang="en-US" altLang="en-US" dirty="0">
                <a:solidFill>
                  <a:schemeClr val="tx1"/>
                </a:solidFill>
              </a:rPr>
              <a:t>).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	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represent e.g. observation of a single object,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 single event, or an entire “experiment”.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 values of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 the sample space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(or “data space”).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(or “point”) hypothesis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P</a:t>
            </a:r>
            <a:r>
              <a:rPr lang="en-US" altLang="en-US" sz="1000" i="1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dirty="0" err="1">
                <a:solidFill>
                  <a:srgbClr val="0070C0"/>
                </a:solidFill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completely specified.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Composite hypothesis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contains unspecified parameter(s).</a:t>
            </a:r>
          </a:p>
          <a:p>
            <a:r>
              <a:rPr lang="en-US" altLang="en-US" i="1" dirty="0">
                <a:solidFill>
                  <a:srgbClr val="0070C0"/>
                </a:solidFill>
              </a:rPr>
              <a:t>P</a:t>
            </a:r>
            <a:r>
              <a:rPr lang="en-US" altLang="en-US" sz="1100" i="1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dirty="0" err="1">
                <a:solidFill>
                  <a:srgbClr val="0070C0"/>
                </a:solidFill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also called the likelihood of the hypothesis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often written </a:t>
            </a:r>
            <a:r>
              <a:rPr lang="en-US" altLang="en-US" i="1" dirty="0">
                <a:solidFill>
                  <a:srgbClr val="0070C0"/>
                </a:solidFill>
              </a:rPr>
              <a:t>L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want to emphasize just the dependence on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9945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(4)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2256E8-EA79-4042-9B3B-EFC926035F59}"/>
              </a:ext>
            </a:extLst>
          </p:cNvPr>
          <p:cNvSpPr txBox="1"/>
          <p:nvPr/>
        </p:nvSpPr>
        <p:spPr>
          <a:xfrm>
            <a:off x="603479" y="1043992"/>
            <a:ext cx="2004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7001B2-6F78-3C4F-963C-A2A1DABFD423}"/>
              </a:ext>
            </a:extLst>
          </p:cNvPr>
          <p:cNvSpPr txBox="1"/>
          <p:nvPr/>
        </p:nvSpPr>
        <p:spPr>
          <a:xfrm>
            <a:off x="456051" y="3026994"/>
            <a:ext cx="8187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the deformed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cannot have higher power than the original one that satisfied the LR criterion of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AFD59D5-7F0E-5D4E-9D8F-3A9F85343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82" y="2066503"/>
            <a:ext cx="460928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94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4-4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912" y="1932895"/>
            <a:ext cx="764523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Why the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Neyman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-Pearson lemma usually doesn’t help us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Strategies for multivariate analysis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Linear discriminant analysis</a:t>
            </a:r>
          </a:p>
        </p:txBody>
      </p:sp>
    </p:spTree>
    <p:extLst>
      <p:ext uri="{BB962C8B-B14F-4D97-AF65-F5344CB8AC3E}">
        <p14:creationId xmlns:p14="http://schemas.microsoft.com/office/powerpoint/2010/main" val="25019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1">
            <a:extLst>
              <a:ext uri="{FF2B5EF4-FFF2-40B4-BE49-F238E27FC236}">
                <a16:creationId xmlns:a16="http://schemas.microsoft.com/office/drawing/2014/main" id="{7E9D0526-CED2-F945-AD04-CC533A76E9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4034" name="Footer Placeholder 2">
            <a:extLst>
              <a:ext uri="{FF2B5EF4-FFF2-40B4-BE49-F238E27FC236}">
                <a16:creationId xmlns:a16="http://schemas.microsoft.com/office/drawing/2014/main" id="{A590374E-7291-C245-9265-8175D710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02D1EE25-E82C-E140-BB60-6A32CB00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CF4C54-3FE7-454B-92FC-CD00912D2ED9}" type="slidenum">
              <a:rPr lang="en-GB" altLang="en-US" sz="1400">
                <a:solidFill>
                  <a:srgbClr val="0070C0"/>
                </a:solidFill>
              </a:rPr>
              <a:pPr/>
              <a:t>32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E1DECB92-1183-3342-BD78-BD8B08D9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3984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doesn’t usually help</a:t>
            </a:r>
          </a:p>
        </p:txBody>
      </p:sp>
      <p:sp>
        <p:nvSpPr>
          <p:cNvPr id="44037" name="TextBox 1">
            <a:extLst>
              <a:ext uri="{FF2B5EF4-FFF2-40B4-BE49-F238E27FC236}">
                <a16:creationId xmlns:a16="http://schemas.microsoft.com/office/drawing/2014/main" id="{448C4F4D-2BD4-9E45-8DFA-90EDA31EE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096963"/>
            <a:ext cx="85137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usually don’t have explicit formulae for the pdfs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for a given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can’t evaluate the likelihood ratio</a:t>
            </a:r>
          </a:p>
        </p:txBody>
      </p:sp>
      <p:sp>
        <p:nvSpPr>
          <p:cNvPr id="44038" name="TextBox 7">
            <a:extLst>
              <a:ext uri="{FF2B5EF4-FFF2-40B4-BE49-F238E27FC236}">
                <a16:creationId xmlns:a16="http://schemas.microsoft.com/office/drawing/2014/main" id="{213042C7-BA9D-4D4F-8ABF-8D3EDA0D4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3122613"/>
            <a:ext cx="85121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we may have Monte Carlo models for signal and background processes, so we can produce simulated data: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    →    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en-US" altLang="en-US" i="1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generate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    →    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en-US" altLang="en-US" i="1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n-US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gives samples of “training data” with events of known type.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expensive (1 fully simulated LHC event ~ 1 CPU minute).</a:t>
            </a:r>
          </a:p>
        </p:txBody>
      </p:sp>
      <p:pic>
        <p:nvPicPr>
          <p:cNvPr id="44039" name="Picture 2">
            <a:extLst>
              <a:ext uri="{FF2B5EF4-FFF2-40B4-BE49-F238E27FC236}">
                <a16:creationId xmlns:a16="http://schemas.microsoft.com/office/drawing/2014/main" id="{5CF9FA33-79C1-D24F-8E9C-CE7192CC5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163763"/>
            <a:ext cx="187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35F20C-185D-F44B-95F0-5455ADB475D5}"/>
                  </a:ext>
                </a:extLst>
              </p14:cNvPr>
              <p14:cNvContentPartPr/>
              <p14:nvPr/>
            </p14:nvContentPartPr>
            <p14:xfrm>
              <a:off x="129600" y="5903280"/>
              <a:ext cx="23040" cy="1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35F20C-185D-F44B-95F0-5455ADB475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400" y="5887080"/>
                <a:ext cx="55440" cy="4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2695526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1">
            <a:extLst>
              <a:ext uri="{FF2B5EF4-FFF2-40B4-BE49-F238E27FC236}">
                <a16:creationId xmlns:a16="http://schemas.microsoft.com/office/drawing/2014/main" id="{7E9D0526-CED2-F945-AD04-CC533A76E9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4034" name="Footer Placeholder 2">
            <a:extLst>
              <a:ext uri="{FF2B5EF4-FFF2-40B4-BE49-F238E27FC236}">
                <a16:creationId xmlns:a16="http://schemas.microsoft.com/office/drawing/2014/main" id="{A590374E-7291-C245-9265-8175D710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02D1EE25-E82C-E140-BB60-6A32CB00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CF4C54-3FE7-454B-92FC-CD00912D2ED9}" type="slidenum">
              <a:rPr lang="en-GB" altLang="en-US" sz="1400">
                <a:solidFill>
                  <a:srgbClr val="0070C0"/>
                </a:solidFill>
              </a:rPr>
              <a:pPr/>
              <a:t>33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E1DECB92-1183-3342-BD78-BD8B08D9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2" y="90108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is it we don’t have </a:t>
            </a:r>
            <a:r>
              <a:rPr 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sz="3200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06F855-6486-FD4B-83D2-77A89627F8CD}"/>
              </a:ext>
            </a:extLst>
          </p:cNvPr>
          <p:cNvSpPr txBox="1"/>
          <p:nvPr/>
        </p:nvSpPr>
        <p:spPr>
          <a:xfrm>
            <a:off x="527957" y="620487"/>
            <a:ext cx="8088086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Monte Carlo simulation of a complex process, the fundamental hypothesis does not predict the pdf for the finally measured variables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rather for some intermediate set of ”latent” variables, say,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in step 1 we sample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followed by many further intermediate steps: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⠇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even though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fully defined and we can generate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according to it, the formula for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an enormous integral that we cannot compute: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6F9720-6488-C242-9C26-10B36519CB3C}"/>
              </a:ext>
            </a:extLst>
          </p:cNvPr>
          <p:cNvSpPr txBox="1"/>
          <p:nvPr/>
        </p:nvSpPr>
        <p:spPr>
          <a:xfrm>
            <a:off x="5403171" y="3015343"/>
            <a:ext cx="3461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See, e.g., Kyle Cranmer, Johann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Brehmer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Gilles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Louppe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The frontier of simulation-based inference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arXiv:1911.01429 [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stat.ML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], PNAS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doi.org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/10.1073/pnas.1912789117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DA728BB-3383-E44E-D63F-606D63EBF0B0}"/>
              </a:ext>
            </a:extLst>
          </p:cNvPr>
          <p:cNvGrpSpPr/>
          <p:nvPr/>
        </p:nvGrpSpPr>
        <p:grpSpPr>
          <a:xfrm>
            <a:off x="626294" y="5805085"/>
            <a:ext cx="8139062" cy="756000"/>
            <a:chOff x="626294" y="5805085"/>
            <a:chExt cx="8139062" cy="756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D5BE0E-BB45-2647-A1B7-DAF8580FC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294" y="5805085"/>
              <a:ext cx="8139062" cy="756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EFD8C3-B290-CE1A-AB30-B3BFD0B5F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23112" y="6146438"/>
              <a:ext cx="113143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212997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>
            <a:extLst>
              <a:ext uri="{FF2B5EF4-FFF2-40B4-BE49-F238E27FC236}">
                <a16:creationId xmlns:a16="http://schemas.microsoft.com/office/drawing/2014/main" id="{4DCE4DBC-38CB-D947-88F1-3F0C1189888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6082" name="Footer Placeholder 2">
            <a:extLst>
              <a:ext uri="{FF2B5EF4-FFF2-40B4-BE49-F238E27FC236}">
                <a16:creationId xmlns:a16="http://schemas.microsoft.com/office/drawing/2014/main" id="{BD910ADA-8A18-2E46-B40C-D155E96F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82FE7C7-3578-6A4A-A139-B769F53F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52EA8D8-CEDB-5347-8DB9-5CA09D601E22}" type="slidenum">
              <a:rPr lang="en-GB" altLang="en-US" sz="1400">
                <a:solidFill>
                  <a:srgbClr val="0070C0"/>
                </a:solidFill>
              </a:rPr>
              <a:pPr/>
              <a:t>34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pic>
        <p:nvPicPr>
          <p:cNvPr id="46084" name="Picture 1">
            <a:extLst>
              <a:ext uri="{FF2B5EF4-FFF2-40B4-BE49-F238E27FC236}">
                <a16:creationId xmlns:a16="http://schemas.microsoft.com/office/drawing/2014/main" id="{465CDAE4-5B74-4541-BCAB-59BBE6356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760538"/>
            <a:ext cx="44291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2">
            <a:extLst>
              <a:ext uri="{FF2B5EF4-FFF2-40B4-BE49-F238E27FC236}">
                <a16:creationId xmlns:a16="http://schemas.microsoft.com/office/drawing/2014/main" id="{D3CC700C-D844-EF44-85A0-C0A3D0ABB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121150"/>
            <a:ext cx="44688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2">
            <a:extLst>
              <a:ext uri="{FF2B5EF4-FFF2-40B4-BE49-F238E27FC236}">
                <a16:creationId xmlns:a16="http://schemas.microsoft.com/office/drawing/2014/main" id="{18C00390-3F3B-7D45-B31B-961A7CB87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62605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LR from histograms</a:t>
            </a:r>
          </a:p>
        </p:txBody>
      </p:sp>
      <p:cxnSp>
        <p:nvCxnSpPr>
          <p:cNvPr id="46087" name="Straight Arrow Connector 6">
            <a:extLst>
              <a:ext uri="{FF2B5EF4-FFF2-40B4-BE49-F238E27FC236}">
                <a16:creationId xmlns:a16="http://schemas.microsoft.com/office/drawing/2014/main" id="{F87CB759-D44B-C746-B62F-41AFF4D3E9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7350" y="1366838"/>
            <a:ext cx="0" cy="3175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8" name="Straight Connector 15">
            <a:extLst>
              <a:ext uri="{FF2B5EF4-FFF2-40B4-BE49-F238E27FC236}">
                <a16:creationId xmlns:a16="http://schemas.microsoft.com/office/drawing/2014/main" id="{62EBAB4F-83E1-694F-8DE1-F9E5E1EE77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81475" y="1801813"/>
            <a:ext cx="0" cy="4170362"/>
          </a:xfrm>
          <a:prstGeom prst="line">
            <a:avLst/>
          </a:prstGeom>
          <a:noFill/>
          <a:ln w="38100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9" name="TextBox 19">
            <a:extLst>
              <a:ext uri="{FF2B5EF4-FFF2-40B4-BE49-F238E27FC236}">
                <a16:creationId xmlns:a16="http://schemas.microsoft.com/office/drawing/2014/main" id="{31D4720B-6D41-3847-B38B-8EA466736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833438"/>
            <a:ext cx="4477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)/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</a:p>
        </p:txBody>
      </p:sp>
      <p:sp>
        <p:nvSpPr>
          <p:cNvPr id="46090" name="TextBox 23">
            <a:extLst>
              <a:ext uri="{FF2B5EF4-FFF2-40B4-BE49-F238E27FC236}">
                <a16:creationId xmlns:a16="http://schemas.microsoft.com/office/drawing/2014/main" id="{EE1CB67A-3082-FB4F-B56F-65D56879F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366" y="1895786"/>
            <a:ext cx="16161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|s</a:t>
            </a:r>
            <a:r>
              <a:rPr lang="en-US" altLang="en-US" sz="2000" dirty="0">
                <a:solidFill>
                  <a:srgbClr val="0070C0"/>
                </a:solidFill>
              </a:rPr>
              <a:t>) ≈ </a:t>
            </a:r>
            <a:r>
              <a:rPr lang="en-US" altLang="en-US" sz="20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|s</a:t>
            </a:r>
            <a:r>
              <a:rPr lang="en-US" altLang="en-US" sz="20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46091" name="TextBox 28">
            <a:extLst>
              <a:ext uri="{FF2B5EF4-FFF2-40B4-BE49-F238E27FC236}">
                <a16:creationId xmlns:a16="http://schemas.microsoft.com/office/drawing/2014/main" id="{28DDE6EE-ABAD-DE4D-B7CD-9B489C3F1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5" y="4313693"/>
            <a:ext cx="1673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|b</a:t>
            </a:r>
            <a:r>
              <a:rPr lang="en-US" altLang="en-US" sz="2000" dirty="0">
                <a:solidFill>
                  <a:srgbClr val="0070C0"/>
                </a:solidFill>
              </a:rPr>
              <a:t>) ≈ </a:t>
            </a:r>
            <a:r>
              <a:rPr lang="en-US" altLang="en-US" sz="20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|b</a:t>
            </a:r>
            <a:r>
              <a:rPr lang="en-US" altLang="en-US" sz="2000" dirty="0">
                <a:solidFill>
                  <a:srgbClr val="0070C0"/>
                </a:solidFill>
              </a:rPr>
              <a:t>)</a:t>
            </a:r>
          </a:p>
        </p:txBody>
      </p:sp>
      <p:cxnSp>
        <p:nvCxnSpPr>
          <p:cNvPr id="46092" name="Straight Arrow Connector 29">
            <a:extLst>
              <a:ext uri="{FF2B5EF4-FFF2-40B4-BE49-F238E27FC236}">
                <a16:creationId xmlns:a16="http://schemas.microsoft.com/office/drawing/2014/main" id="{313536DA-9ED1-7545-A7C8-E8CD1974FB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0100" y="2147888"/>
            <a:ext cx="657225" cy="7937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3" name="Straight Arrow Connector 32">
            <a:extLst>
              <a:ext uri="{FF2B5EF4-FFF2-40B4-BE49-F238E27FC236}">
                <a16:creationId xmlns:a16="http://schemas.microsoft.com/office/drawing/2014/main" id="{01971625-5D10-9549-817F-C562428E07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7888" y="4751388"/>
            <a:ext cx="658812" cy="6731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4" name="TextBox 30">
            <a:extLst>
              <a:ext uri="{FF2B5EF4-FFF2-40B4-BE49-F238E27FC236}">
                <a16:creationId xmlns:a16="http://schemas.microsoft.com/office/drawing/2014/main" id="{13776BFC-BA0E-3F42-8554-ADEF3EA4A66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72456" y="1806853"/>
            <a:ext cx="74411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8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1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6095" name="TextBox 36">
            <a:extLst>
              <a:ext uri="{FF2B5EF4-FFF2-40B4-BE49-F238E27FC236}">
                <a16:creationId xmlns:a16="http://schemas.microsoft.com/office/drawing/2014/main" id="{991DF896-C1B2-6944-A57E-9BFE0375ABD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65187" y="4206360"/>
            <a:ext cx="76976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8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1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6096" name="TextBox 33">
            <a:extLst>
              <a:ext uri="{FF2B5EF4-FFF2-40B4-BE49-F238E27FC236}">
                <a16:creationId xmlns:a16="http://schemas.microsoft.com/office/drawing/2014/main" id="{6AE1294B-8500-DB4B-8DFE-3E392F2EA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1630363"/>
            <a:ext cx="37750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possibility is to generate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 data and construct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histograms for both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 and background.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(normalized) histogram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to approximate LR:</a:t>
            </a:r>
          </a:p>
        </p:txBody>
      </p:sp>
      <p:sp>
        <p:nvSpPr>
          <p:cNvPr id="46097" name="TextBox 40">
            <a:extLst>
              <a:ext uri="{FF2B5EF4-FFF2-40B4-BE49-F238E27FC236}">
                <a16:creationId xmlns:a16="http://schemas.microsoft.com/office/drawing/2014/main" id="{A2E983FF-9187-E545-A831-F914C5996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8" y="6051550"/>
            <a:ext cx="2872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endParaRPr lang="en-US" altLang="en-US" sz="18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6098" name="TextBox 41">
            <a:extLst>
              <a:ext uri="{FF2B5EF4-FFF2-40B4-BE49-F238E27FC236}">
                <a16:creationId xmlns:a16="http://schemas.microsoft.com/office/drawing/2014/main" id="{650B2CD5-B04B-A84D-BF4D-BDCA61F4E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3681413"/>
            <a:ext cx="2872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endParaRPr lang="en-US" altLang="en-US" sz="18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46099" name="Picture 37">
            <a:extLst>
              <a:ext uri="{FF2B5EF4-FFF2-40B4-BE49-F238E27FC236}">
                <a16:creationId xmlns:a16="http://schemas.microsoft.com/office/drawing/2014/main" id="{A5CA14F4-3FC0-3F40-AD76-4ABB0CB8E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4527550"/>
            <a:ext cx="2044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0" name="TextBox 45">
            <a:extLst>
              <a:ext uri="{FF2B5EF4-FFF2-40B4-BE49-F238E27FC236}">
                <a16:creationId xmlns:a16="http://schemas.microsoft.com/office/drawing/2014/main" id="{E77FDACA-395A-B547-BC3C-FF8772AC6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075" y="5472113"/>
            <a:ext cx="3320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work well for single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A75F51-0465-9A4A-B65D-10ADFAF5ADB1}"/>
                  </a:ext>
                </a:extLst>
              </p14:cNvPr>
              <p14:cNvContentPartPr/>
              <p14:nvPr/>
            </p14:nvContentPartPr>
            <p14:xfrm>
              <a:off x="4136400" y="2341800"/>
              <a:ext cx="70200" cy="3290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A75F51-0465-9A4A-B65D-10ADFAF5AD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20200" y="2325600"/>
                <a:ext cx="102600" cy="332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205112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1">
            <a:extLst>
              <a:ext uri="{FF2B5EF4-FFF2-40B4-BE49-F238E27FC236}">
                <a16:creationId xmlns:a16="http://schemas.microsoft.com/office/drawing/2014/main" id="{A69DCD42-FE42-D64A-A04B-F2B2FE36972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8130" name="Footer Placeholder 2">
            <a:extLst>
              <a:ext uri="{FF2B5EF4-FFF2-40B4-BE49-F238E27FC236}">
                <a16:creationId xmlns:a16="http://schemas.microsoft.com/office/drawing/2014/main" id="{A47D4027-A7B6-ED48-852B-CBB9899E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75B59EB3-1169-E64E-88C2-A936F227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810365C-6980-6945-B7CF-1A6948D0086E}" type="slidenum">
              <a:rPr lang="en-GB" altLang="en-US" sz="1400">
                <a:solidFill>
                  <a:srgbClr val="0070C0"/>
                </a:solidFill>
              </a:rPr>
              <a:pPr/>
              <a:t>35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27A042C0-4F2C-FD4A-8054-3DED14D6F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9842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LR from 2D-histograms</a:t>
            </a:r>
          </a:p>
        </p:txBody>
      </p:sp>
      <p:sp>
        <p:nvSpPr>
          <p:cNvPr id="48133" name="TextBox 19">
            <a:extLst>
              <a:ext uri="{FF2B5EF4-FFF2-40B4-BE49-F238E27FC236}">
                <a16:creationId xmlns:a16="http://schemas.microsoft.com/office/drawing/2014/main" id="{BD0772E5-B090-4647-BC59-ACAF26B69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660400"/>
            <a:ext cx="7707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problem has 2 variables.  Try using 2-D histograms:</a:t>
            </a:r>
          </a:p>
        </p:txBody>
      </p:sp>
      <p:pic>
        <p:nvPicPr>
          <p:cNvPr id="48134" name="Picture 3">
            <a:extLst>
              <a:ext uri="{FF2B5EF4-FFF2-40B4-BE49-F238E27FC236}">
                <a16:creationId xmlns:a16="http://schemas.microsoft.com/office/drawing/2014/main" id="{33A58C16-B040-C14D-87C5-E93986A01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349375"/>
            <a:ext cx="32861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4">
            <a:extLst>
              <a:ext uri="{FF2B5EF4-FFF2-40B4-BE49-F238E27FC236}">
                <a16:creationId xmlns:a16="http://schemas.microsoft.com/office/drawing/2014/main" id="{DBF5B52E-D8F6-884D-9F07-BD67B95D4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358900"/>
            <a:ext cx="331946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Rectangle 5">
            <a:extLst>
              <a:ext uri="{FF2B5EF4-FFF2-40B4-BE49-F238E27FC236}">
                <a16:creationId xmlns:a16="http://schemas.microsoft.com/office/drawing/2014/main" id="{C35E2616-D6E6-FE47-85D0-15FFEB1A4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5" y="3340100"/>
            <a:ext cx="266700" cy="266700"/>
          </a:xfrm>
          <a:prstGeom prst="rect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48137" name="Rectangle 24">
            <a:extLst>
              <a:ext uri="{FF2B5EF4-FFF2-40B4-BE49-F238E27FC236}">
                <a16:creationId xmlns:a16="http://schemas.microsoft.com/office/drawing/2014/main" id="{FD98CECB-A9CF-F34B-A8B1-F01E3DE1C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3319463"/>
            <a:ext cx="266700" cy="266700"/>
          </a:xfrm>
          <a:prstGeom prst="rect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dirty="0">
              <a:solidFill>
                <a:srgbClr val="CC3300"/>
              </a:solidFill>
              <a:highlight>
                <a:srgbClr val="CC3300"/>
              </a:highlight>
            </a:endParaRPr>
          </a:p>
        </p:txBody>
      </p:sp>
      <p:sp>
        <p:nvSpPr>
          <p:cNvPr id="48138" name="TextBox 8">
            <a:extLst>
              <a:ext uri="{FF2B5EF4-FFF2-40B4-BE49-F238E27FC236}">
                <a16:creationId xmlns:a16="http://schemas.microsoft.com/office/drawing/2014/main" id="{758F814C-1885-DB41-AD3F-DDD634608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4703763"/>
            <a:ext cx="8856335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pdfs using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s),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b)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corresponding cells.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if we want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bins for each variable, then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-dimensions we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cells; can’t generate enough training data to populate.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→ Histogram method usually not usable for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1 dimension.</a:t>
            </a:r>
          </a:p>
        </p:txBody>
      </p:sp>
      <p:cxnSp>
        <p:nvCxnSpPr>
          <p:cNvPr id="48139" name="Straight Arrow Connector 26">
            <a:extLst>
              <a:ext uri="{FF2B5EF4-FFF2-40B4-BE49-F238E27FC236}">
                <a16:creationId xmlns:a16="http://schemas.microsoft.com/office/drawing/2014/main" id="{4A1E8C9A-A5D5-114D-938D-5FD550B6C3E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806700" y="3636963"/>
            <a:ext cx="752475" cy="109855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0" name="Straight Arrow Connector 31">
            <a:extLst>
              <a:ext uri="{FF2B5EF4-FFF2-40B4-BE49-F238E27FC236}">
                <a16:creationId xmlns:a16="http://schemas.microsoft.com/office/drawing/2014/main" id="{D3D7DE27-B7B0-C747-B6A7-8172059AF23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67325" y="3700463"/>
            <a:ext cx="815975" cy="10033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1" name="TextBox 16">
            <a:extLst>
              <a:ext uri="{FF2B5EF4-FFF2-40B4-BE49-F238E27FC236}">
                <a16:creationId xmlns:a16="http://schemas.microsoft.com/office/drawing/2014/main" id="{EAC1DDE3-A476-DF45-BCC8-4D0522BC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257425"/>
            <a:ext cx="91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</p:txBody>
      </p:sp>
      <p:sp>
        <p:nvSpPr>
          <p:cNvPr id="48142" name="TextBox 35">
            <a:extLst>
              <a:ext uri="{FF2B5EF4-FFF2-40B4-BE49-F238E27FC236}">
                <a16:creationId xmlns:a16="http://schemas.microsoft.com/office/drawing/2014/main" id="{9122D20B-7AC0-714E-8251-77506BA4D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975" y="2254250"/>
            <a:ext cx="1079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back-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2E38BD-ACEC-F9F5-5FA0-D5DB2C878971}"/>
              </a:ext>
            </a:extLst>
          </p:cNvPr>
          <p:cNvSpPr txBox="1"/>
          <p:nvPr/>
        </p:nvSpPr>
        <p:spPr>
          <a:xfrm rot="16200000">
            <a:off x="4431540" y="1286159"/>
            <a:ext cx="4219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1A9B58-56C4-B7DB-6D7D-F07D3F7E935F}"/>
              </a:ext>
            </a:extLst>
          </p:cNvPr>
          <p:cNvSpPr txBox="1"/>
          <p:nvPr/>
        </p:nvSpPr>
        <p:spPr>
          <a:xfrm>
            <a:off x="3920515" y="4154387"/>
            <a:ext cx="4219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655F0-48E5-74FF-0857-6E3C12FE6FE5}"/>
              </a:ext>
            </a:extLst>
          </p:cNvPr>
          <p:cNvSpPr txBox="1"/>
          <p:nvPr/>
        </p:nvSpPr>
        <p:spPr>
          <a:xfrm>
            <a:off x="7456853" y="4169455"/>
            <a:ext cx="4219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BD6071-4172-CCE8-E565-924489DFBB81}"/>
              </a:ext>
            </a:extLst>
          </p:cNvPr>
          <p:cNvSpPr txBox="1"/>
          <p:nvPr/>
        </p:nvSpPr>
        <p:spPr>
          <a:xfrm rot="16200000">
            <a:off x="853064" y="1276634"/>
            <a:ext cx="4219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2111532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1">
            <a:extLst>
              <a:ext uri="{FF2B5EF4-FFF2-40B4-BE49-F238E27FC236}">
                <a16:creationId xmlns:a16="http://schemas.microsoft.com/office/drawing/2014/main" id="{BD0DFB23-BD11-7D4C-916D-7D9211BEF28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0178" name="Footer Placeholder 2">
            <a:extLst>
              <a:ext uri="{FF2B5EF4-FFF2-40B4-BE49-F238E27FC236}">
                <a16:creationId xmlns:a16="http://schemas.microsoft.com/office/drawing/2014/main" id="{5323D170-848E-3D46-AACD-84A8B77A1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74FB9DB1-73C3-294C-9D6F-7AAD7CCD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491E84D-4739-704C-86C4-50BA52284703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C01D985B-529F-0343-BA83-518562C1A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Strategies for multivariate analysis</a:t>
            </a:r>
          </a:p>
        </p:txBody>
      </p:sp>
      <p:sp>
        <p:nvSpPr>
          <p:cNvPr id="50181" name="TextBox 1">
            <a:extLst>
              <a:ext uri="{FF2B5EF4-FFF2-40B4-BE49-F238E27FC236}">
                <a16:creationId xmlns:a16="http://schemas.microsoft.com/office/drawing/2014/main" id="{91A38318-D01F-7A42-9B9B-4CB44F71F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041400"/>
            <a:ext cx="854392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 gives optimal answer, but cannot be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directly, because we usually don’t have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Histogram method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bins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variables requires that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estimate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(the values of the pdfs in each cell),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this is rarely practical.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compromise solution is to assume a certain functional form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test statistic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fewer parameters; determine them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(using MC) to give best separation between signal and background.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Alternatively, try to estimate the probability densities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</a:p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(with something better than histograms) and use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pdfs to construct an approximate likelihood ratio.</a:t>
            </a:r>
          </a:p>
        </p:txBody>
      </p:sp>
    </p:spTree>
    <p:extLst>
      <p:ext uri="{BB962C8B-B14F-4D97-AF65-F5344CB8AC3E}">
        <p14:creationId xmlns:p14="http://schemas.microsoft.com/office/powerpoint/2010/main" val="233597545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>
            <a:extLst>
              <a:ext uri="{FF2B5EF4-FFF2-40B4-BE49-F238E27FC236}">
                <a16:creationId xmlns:a16="http://schemas.microsoft.com/office/drawing/2014/main" id="{CA5198B9-119A-164C-8E0D-EB3A60FAD5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2226" name="Footer Placeholder 4">
            <a:extLst>
              <a:ext uri="{FF2B5EF4-FFF2-40B4-BE49-F238E27FC236}">
                <a16:creationId xmlns:a16="http://schemas.microsoft.com/office/drawing/2014/main" id="{B726DDB4-2E5C-D140-BF19-655C29DCC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7" name="Slide Number Placeholder 5">
            <a:extLst>
              <a:ext uri="{FF2B5EF4-FFF2-40B4-BE49-F238E27FC236}">
                <a16:creationId xmlns:a16="http://schemas.microsoft.com/office/drawing/2014/main" id="{9E295E86-76C0-E340-B586-3C757A29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077DBB7-3CD3-A24B-8BCD-E19B187CA05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ECECE15E-647E-884D-9AF0-1B035E097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032" y="368753"/>
            <a:ext cx="8535309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Multivariate methods    (Machine Learning)</a:t>
            </a:r>
          </a:p>
        </p:txBody>
      </p:sp>
      <p:sp>
        <p:nvSpPr>
          <p:cNvPr id="52229" name="Text Box 3">
            <a:extLst>
              <a:ext uri="{FF2B5EF4-FFF2-40B4-BE49-F238E27FC236}">
                <a16:creationId xmlns:a16="http://schemas.microsoft.com/office/drawing/2014/main" id="{22E2DDB7-2E06-864B-8DC0-B454C8C50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066" y="1068160"/>
            <a:ext cx="4689874" cy="400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new (and some old) methods: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discriminant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Neural networks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Kernel density methods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Support Vector Machines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Decision trees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Boosting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Bagging	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58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1">
            <a:extLst>
              <a:ext uri="{FF2B5EF4-FFF2-40B4-BE49-F238E27FC236}">
                <a16:creationId xmlns:a16="http://schemas.microsoft.com/office/drawing/2014/main" id="{A90500B4-ECDB-B14E-B884-E21BF8112CA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3250" name="Footer Placeholder 2">
            <a:extLst>
              <a:ext uri="{FF2B5EF4-FFF2-40B4-BE49-F238E27FC236}">
                <a16:creationId xmlns:a16="http://schemas.microsoft.com/office/drawing/2014/main" id="{07A7E029-80B4-C844-B27F-59458D731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091364A0-F494-5843-BEFC-87005831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24EA56D-BD14-9842-A02B-7F613D6703D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EB73ECED-AE37-234A-9BEE-3F9236F22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79315"/>
            <a:ext cx="8604250" cy="60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 on multivariate methods</a:t>
            </a:r>
          </a:p>
        </p:txBody>
      </p:sp>
      <p:sp>
        <p:nvSpPr>
          <p:cNvPr id="53253" name="TextBox 2">
            <a:extLst>
              <a:ext uri="{FF2B5EF4-FFF2-40B4-BE49-F238E27FC236}">
                <a16:creationId xmlns:a16="http://schemas.microsoft.com/office/drawing/2014/main" id="{04084999-8366-8045-BE50-257D0F19C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31" y="872053"/>
            <a:ext cx="7932738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C.M. Bishop, Pattern Recognition and Machine Learning, Springer, 2006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 Hastie, R.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Tibshirani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Friedman, The Elements of Statistical Learning, 2</a:t>
            </a:r>
            <a:r>
              <a:rPr lang="en-US" altLang="en-US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ed., Springer, 2009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Gareth James, Daniela Witten, Trevor Hastie and Robert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Tibshirani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Introduction to Statistical Learning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Springer, 2017,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en-US" alt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www.statlearning.com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endParaRPr lang="en-US" alt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Ilya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Narsky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Frank C. Porter,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Analysis Techniques in Particle Physics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Wiley, 2014.</a:t>
            </a:r>
          </a:p>
          <a:p>
            <a:r>
              <a:rPr lang="zh-CN" altLang="en-US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朱永生</a:t>
            </a:r>
            <a:r>
              <a:rPr lang="en-US" altLang="zh-CN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 </a:t>
            </a:r>
            <a:r>
              <a:rPr lang="zh-CN" altLang="en-US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（编著），实验数据多元统计分析，</a:t>
            </a:r>
            <a:r>
              <a:rPr lang="en-US" altLang="zh-CN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 </a:t>
            </a:r>
            <a:r>
              <a:rPr lang="zh-CN" altLang="en-US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科学出版社，</a:t>
            </a:r>
            <a:r>
              <a:rPr lang="en-US" altLang="zh-CN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  </a:t>
            </a:r>
            <a:r>
              <a:rPr lang="zh-CN" altLang="en-US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北京，</a:t>
            </a:r>
            <a:r>
              <a:rPr lang="en-US" altLang="zh-CN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2009</a:t>
            </a:r>
            <a:r>
              <a:rPr lang="zh-CN" altLang="en-US" dirty="0">
                <a:solidFill>
                  <a:srgbClr val="0070C0"/>
                </a:solidFill>
                <a:latin typeface="+mn-ea"/>
                <a:ea typeface="+mn-ea"/>
                <a:cs typeface="Calibri" panose="020F0502020204030204" pitchFamily="34" charset="0"/>
              </a:rPr>
              <a:t>。</a:t>
            </a:r>
            <a:endParaRPr lang="en-US" altLang="zh-CN" dirty="0">
              <a:solidFill>
                <a:srgbClr val="0070C0"/>
              </a:solidFill>
              <a:latin typeface="+mn-ea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0134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ate Placeholder 1">
            <a:extLst>
              <a:ext uri="{FF2B5EF4-FFF2-40B4-BE49-F238E27FC236}">
                <a16:creationId xmlns:a16="http://schemas.microsoft.com/office/drawing/2014/main" id="{65159E06-DA4E-AE46-AEB6-9CC4EC65D6E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5298" name="Footer Placeholder 2">
            <a:extLst>
              <a:ext uri="{FF2B5EF4-FFF2-40B4-BE49-F238E27FC236}">
                <a16:creationId xmlns:a16="http://schemas.microsoft.com/office/drawing/2014/main" id="{30177AF7-93C5-6140-BD0A-EF91FD2F5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56F73476-0E27-5743-92B9-CD5055C3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91995F5-7D1F-3345-85AA-108223C1B400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0DB04ED1-98E6-5D40-B43C-7FD2A5024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5425"/>
            <a:ext cx="86042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</a:t>
            </a:r>
          </a:p>
        </p:txBody>
      </p:sp>
      <p:sp>
        <p:nvSpPr>
          <p:cNvPr id="55301" name="TextBox 1">
            <a:extLst>
              <a:ext uri="{FF2B5EF4-FFF2-40B4-BE49-F238E27FC236}">
                <a16:creationId xmlns:a16="http://schemas.microsoft.com/office/drawing/2014/main" id="{D17636BD-95C9-A949-BF7C-8BADFA774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987425"/>
            <a:ext cx="8306698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Rapidly growing area of development – two important resources:</a:t>
            </a:r>
          </a:p>
          <a:p>
            <a:pPr>
              <a:spcAft>
                <a:spcPts val="600"/>
              </a:spcAft>
            </a:pP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scikit-learn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Python-based tools for Machine Learning</a:t>
            </a:r>
          </a:p>
          <a:p>
            <a:pPr>
              <a:spcAft>
                <a:spcPts val="600"/>
              </a:spcAft>
            </a:pP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scikit-</a:t>
            </a:r>
            <a:r>
              <a:rPr lang="en-US" alt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learn.org</a:t>
            </a:r>
            <a:endParaRPr lang="en-US" alt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Large user community</a:t>
            </a:r>
          </a:p>
          <a:p>
            <a:pPr>
              <a:spcAft>
                <a:spcPts val="600"/>
              </a:spcAft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TMVA,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Höcker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Stelzer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Tegenfeldt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Voss, Voss, physics/0703039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alt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tmva.sourceforge.net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also distributed with ROOT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Variety of classifiers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Good manual, widely used in HEP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A5AADF6-1C7B-E849-88CD-8F0B502FAB62}"/>
                  </a:ext>
                </a:extLst>
              </p14:cNvPr>
              <p14:cNvContentPartPr/>
              <p14:nvPr/>
            </p14:nvContentPartPr>
            <p14:xfrm>
              <a:off x="2393640" y="3774600"/>
              <a:ext cx="3611160" cy="2458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A5AADF6-1C7B-E849-88CD-8F0B502FAB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7440" y="3758400"/>
                <a:ext cx="3643560" cy="249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528538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3">
            <a:extLst>
              <a:ext uri="{FF2B5EF4-FFF2-40B4-BE49-F238E27FC236}">
                <a16:creationId xmlns:a16="http://schemas.microsoft.com/office/drawing/2014/main" id="{F329EDA8-0AF0-D646-BFCD-5578C88AD73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0482" name="Footer Placeholder 4">
            <a:extLst>
              <a:ext uri="{FF2B5EF4-FFF2-40B4-BE49-F238E27FC236}">
                <a16:creationId xmlns:a16="http://schemas.microsoft.com/office/drawing/2014/main" id="{1FC68115-B6A3-F344-8C54-5260960D1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EDE1B0CD-E03C-794C-881D-00335B33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F33698C-478C-7E4D-9B81-24F8A9B19DF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GB" alt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5" name="Text Box 8">
            <a:extLst>
              <a:ext uri="{FF2B5EF4-FFF2-40B4-BE49-F238E27FC236}">
                <a16:creationId xmlns:a16="http://schemas.microsoft.com/office/drawing/2014/main" id="{1A6BD657-3D58-184D-8245-D12757DBA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956" y="629784"/>
            <a:ext cx="8491694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make some statement based on the observed data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 validity of the possible hypotheses (here, “accept or reject”).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simple hypothesis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0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“null”) and an alternative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0</a:t>
            </a:r>
            <a:r>
              <a:rPr lang="en-US" altLang="en-US" i="1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defined by specifying a </a:t>
            </a:r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 </a:t>
            </a:r>
            <a:r>
              <a:rPr lang="en-US" altLang="en-US" i="1" dirty="0">
                <a:solidFill>
                  <a:srgbClr val="CC3300"/>
                </a:solidFill>
              </a:rPr>
              <a:t>W</a:t>
            </a:r>
            <a:r>
              <a:rPr lang="en-US" altLang="en-US" dirty="0">
                <a:solidFill>
                  <a:srgbClr val="CC330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(data) space </a:t>
            </a:r>
            <a:r>
              <a:rPr lang="en-US" altLang="en-US" i="1" dirty="0">
                <a:solidFill>
                  <a:srgbClr val="CC3300"/>
                </a:solidFill>
              </a:rPr>
              <a:t>S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that there is no more than some (small) probability </a:t>
            </a:r>
            <a:r>
              <a:rPr lang="el-GR" altLang="en-US" i="1" dirty="0">
                <a:solidFill>
                  <a:srgbClr val="CC330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0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correct,  to observe the data there, i.e.,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</a:rPr>
              <a:t>		</a:t>
            </a:r>
            <a:r>
              <a:rPr lang="en-US" altLang="en-US" i="1" dirty="0">
                <a:solidFill>
                  <a:schemeClr val="tx1"/>
                </a:solidFill>
              </a:rPr>
              <a:t>P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sym typeface="Symbol" pitchFamily="2" charset="2"/>
              </a:rPr>
              <a:t>∈ </a:t>
            </a:r>
            <a:r>
              <a:rPr lang="en-US" altLang="en-US" i="1" dirty="0">
                <a:solidFill>
                  <a:schemeClr val="tx1"/>
                </a:solidFill>
              </a:rPr>
              <a:t>W</a:t>
            </a:r>
            <a:r>
              <a:rPr lang="en-US" altLang="en-US" dirty="0">
                <a:solidFill>
                  <a:schemeClr val="tx1"/>
                </a:solidFill>
              </a:rPr>
              <a:t> | </a:t>
            </a:r>
            <a:r>
              <a:rPr lang="en-US" altLang="en-US" i="1" dirty="0">
                <a:solidFill>
                  <a:schemeClr val="tx1"/>
                </a:solidFill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</a:rPr>
              <a:t>0</a:t>
            </a:r>
            <a:r>
              <a:rPr lang="en-US" altLang="en-US" dirty="0">
                <a:solidFill>
                  <a:schemeClr val="tx1"/>
                </a:solidFill>
              </a:rPr>
              <a:t> ) ≤ </a:t>
            </a:r>
            <a:r>
              <a:rPr lang="el-GR" altLang="en-US" i="1" dirty="0">
                <a:solidFill>
                  <a:schemeClr val="tx1"/>
                </a:solidFill>
                <a:latin typeface="Symbol" pitchFamily="2" charset="2"/>
              </a:rPr>
              <a:t>α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l-GR" altLang="en-US" i="1" dirty="0">
                <a:solidFill>
                  <a:srgbClr val="CC3300"/>
                </a:solidFill>
                <a:latin typeface="Symbol" pitchFamily="2" charset="2"/>
              </a:rPr>
              <a:t>α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called the </a:t>
            </a:r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test, </a:t>
            </a:r>
          </a:p>
          <a:p>
            <a:pPr>
              <a:spcAft>
                <a:spcPts val="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prespecified equal to some small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value, e.g., 0.05.</a:t>
            </a:r>
          </a:p>
          <a:p>
            <a:pPr>
              <a:spcAft>
                <a:spcPts val="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observed in the critical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region, reject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0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0484" name="Rectangle 5">
            <a:extLst>
              <a:ext uri="{FF2B5EF4-FFF2-40B4-BE49-F238E27FC236}">
                <a16:creationId xmlns:a16="http://schemas.microsoft.com/office/drawing/2014/main" id="{57F2247F-1C83-104E-85ED-D83F070D8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268" y="124959"/>
            <a:ext cx="8399463" cy="50482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Definition of a test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CE4ACD-8614-0E49-B084-1445B3C5F7CA}"/>
              </a:ext>
            </a:extLst>
          </p:cNvPr>
          <p:cNvSpPr/>
          <p:nvPr/>
        </p:nvSpPr>
        <p:spPr>
          <a:xfrm>
            <a:off x="5497287" y="4158342"/>
            <a:ext cx="2514599" cy="161551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0E598E-9176-1A4A-973B-5D98DB19E687}"/>
              </a:ext>
            </a:extLst>
          </p:cNvPr>
          <p:cNvSpPr/>
          <p:nvPr/>
        </p:nvSpPr>
        <p:spPr>
          <a:xfrm rot="19530833">
            <a:off x="6090958" y="5153527"/>
            <a:ext cx="648270" cy="302088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45499-C179-224B-B5BC-6C5C03E42FE8}"/>
              </a:ext>
            </a:extLst>
          </p:cNvPr>
          <p:cNvSpPr txBox="1"/>
          <p:nvPr/>
        </p:nvSpPr>
        <p:spPr>
          <a:xfrm>
            <a:off x="8353948" y="43193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A2A13D-365F-E547-A8CE-F2D0F606F841}"/>
              </a:ext>
            </a:extLst>
          </p:cNvPr>
          <p:cNvSpPr txBox="1"/>
          <p:nvPr/>
        </p:nvSpPr>
        <p:spPr>
          <a:xfrm>
            <a:off x="6874053" y="590815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A31236-3DCD-DE4B-B546-ADBF9A776582}"/>
              </a:ext>
            </a:extLst>
          </p:cNvPr>
          <p:cNvCxnSpPr>
            <a:cxnSpLocks/>
          </p:cNvCxnSpPr>
          <p:nvPr/>
        </p:nvCxnSpPr>
        <p:spPr>
          <a:xfrm flipH="1">
            <a:off x="7627572" y="4550228"/>
            <a:ext cx="602028" cy="33022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44F1DA-D66B-ED40-9E91-8214A8DFAA0E}"/>
              </a:ext>
            </a:extLst>
          </p:cNvPr>
          <p:cNvCxnSpPr>
            <a:cxnSpLocks/>
          </p:cNvCxnSpPr>
          <p:nvPr/>
        </p:nvCxnSpPr>
        <p:spPr>
          <a:xfrm flipH="1" flipV="1">
            <a:off x="6415093" y="5304571"/>
            <a:ext cx="437465" cy="737852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0579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Date Placeholder 1">
            <a:extLst>
              <a:ext uri="{FF2B5EF4-FFF2-40B4-BE49-F238E27FC236}">
                <a16:creationId xmlns:a16="http://schemas.microsoft.com/office/drawing/2014/main" id="{4345D482-C01E-DE4C-B14B-56797CBA2B6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7346" name="Footer Placeholder 2">
            <a:extLst>
              <a:ext uri="{FF2B5EF4-FFF2-40B4-BE49-F238E27FC236}">
                <a16:creationId xmlns:a16="http://schemas.microsoft.com/office/drawing/2014/main" id="{C109B408-7742-E146-87E6-C3CCFB79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9EC2F875-8500-C64D-852F-DCD54F98E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56B1433-80C3-EA4A-B2E9-AF0AC66DED22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34767FA4-A14D-B64D-98FC-AA324970F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test statistic</a:t>
            </a:r>
          </a:p>
        </p:txBody>
      </p:sp>
      <p:sp>
        <p:nvSpPr>
          <p:cNvPr id="57349" name="TextBox 1">
            <a:extLst>
              <a:ext uri="{FF2B5EF4-FFF2-40B4-BE49-F238E27FC236}">
                <a16:creationId xmlns:a16="http://schemas.microsoft.com/office/drawing/2014/main" id="{20B9C3D2-54A4-9249-A102-07CF542C8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1009650"/>
            <a:ext cx="665945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there are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input variables: 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Aft>
                <a:spcPts val="1200"/>
              </a:spcAft>
            </a:pP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linear function:</a:t>
            </a:r>
          </a:p>
        </p:txBody>
      </p:sp>
      <p:pic>
        <p:nvPicPr>
          <p:cNvPr id="57350" name="Picture 2">
            <a:extLst>
              <a:ext uri="{FF2B5EF4-FFF2-40B4-BE49-F238E27FC236}">
                <a16:creationId xmlns:a16="http://schemas.microsoft.com/office/drawing/2014/main" id="{CF1C811D-A2E4-7140-AA2A-3E99F4966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689100"/>
            <a:ext cx="2120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extBox 3">
            <a:extLst>
              <a:ext uri="{FF2B5EF4-FFF2-40B4-BE49-F238E27FC236}">
                <a16:creationId xmlns:a16="http://schemas.microsoft.com/office/drawing/2014/main" id="{C563E3B7-2B76-7F42-87E4-3A0E89654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2686050"/>
            <a:ext cx="76438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given choice of the coefficients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pdfs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</p:txBody>
      </p:sp>
      <p:pic>
        <p:nvPicPr>
          <p:cNvPr id="57352" name="Picture 9">
            <a:extLst>
              <a:ext uri="{FF2B5EF4-FFF2-40B4-BE49-F238E27FC236}">
                <a16:creationId xmlns:a16="http://schemas.microsoft.com/office/drawing/2014/main" id="{D7E22643-F85F-944D-85A9-F5AE173A5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3663950"/>
            <a:ext cx="4638675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77562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Date Placeholder 1">
            <a:extLst>
              <a:ext uri="{FF2B5EF4-FFF2-40B4-BE49-F238E27FC236}">
                <a16:creationId xmlns:a16="http://schemas.microsoft.com/office/drawing/2014/main" id="{F23856E3-F601-8340-B354-83D8DD76104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9394" name="Footer Placeholder 2">
            <a:extLst>
              <a:ext uri="{FF2B5EF4-FFF2-40B4-BE49-F238E27FC236}">
                <a16:creationId xmlns:a16="http://schemas.microsoft.com/office/drawing/2014/main" id="{A2E52665-CBD4-F048-A3FB-A23039C82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7BBDFA6D-356D-CB4A-BC2A-01B9C329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B7B04CF-1B25-E443-8B6D-1A31E56D20B5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034D12AE-1012-EF4E-951C-1AAE9C7E3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test statistic</a:t>
            </a:r>
          </a:p>
        </p:txBody>
      </p:sp>
      <p:sp>
        <p:nvSpPr>
          <p:cNvPr id="59397" name="TextBox 12">
            <a:extLst>
              <a:ext uri="{FF2B5EF4-FFF2-40B4-BE49-F238E27FC236}">
                <a16:creationId xmlns:a16="http://schemas.microsoft.com/office/drawing/2014/main" id="{03E7623F-7653-D74F-9ADC-106E5B320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976313"/>
            <a:ext cx="82162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Fisher:  to get large difference between means and small widths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maximize the difference squared of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expectation values divided by the sum of the variances:</a:t>
            </a:r>
          </a:p>
        </p:txBody>
      </p:sp>
      <p:pic>
        <p:nvPicPr>
          <p:cNvPr id="59398" name="Picture 13">
            <a:extLst>
              <a:ext uri="{FF2B5EF4-FFF2-40B4-BE49-F238E27FC236}">
                <a16:creationId xmlns:a16="http://schemas.microsoft.com/office/drawing/2014/main" id="{4F859AAD-98B3-E94E-9DA2-BDF3ECD28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2443163"/>
            <a:ext cx="35052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Box 14">
            <a:extLst>
              <a:ext uri="{FF2B5EF4-FFF2-40B4-BE49-F238E27FC236}">
                <a16:creationId xmlns:a16="http://schemas.microsoft.com/office/drawing/2014/main" id="{13FA4A37-A5DE-BC4B-8853-EBDE072B3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3565525"/>
            <a:ext cx="332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Setting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∂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J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∂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gives:</a:t>
            </a:r>
          </a:p>
        </p:txBody>
      </p:sp>
      <p:pic>
        <p:nvPicPr>
          <p:cNvPr id="59400" name="Picture 17">
            <a:extLst>
              <a:ext uri="{FF2B5EF4-FFF2-40B4-BE49-F238E27FC236}">
                <a16:creationId xmlns:a16="http://schemas.microsoft.com/office/drawing/2014/main" id="{B4413724-6DDE-EE45-BA93-5BCA2A229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4846638"/>
            <a:ext cx="444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18">
            <a:extLst>
              <a:ext uri="{FF2B5EF4-FFF2-40B4-BE49-F238E27FC236}">
                <a16:creationId xmlns:a16="http://schemas.microsoft.com/office/drawing/2014/main" id="{B13371DD-84BE-DC49-A451-6A4486866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5581650"/>
            <a:ext cx="1828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9">
            <a:extLst>
              <a:ext uri="{FF2B5EF4-FFF2-40B4-BE49-F238E27FC236}">
                <a16:creationId xmlns:a16="http://schemas.microsoft.com/office/drawing/2014/main" id="{49E3F108-8485-8B41-AD66-22EFDCE626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5629275"/>
            <a:ext cx="1841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TextBox 20">
            <a:extLst>
              <a:ext uri="{FF2B5EF4-FFF2-40B4-BE49-F238E27FC236}">
                <a16:creationId xmlns:a16="http://schemas.microsoft.com/office/drawing/2014/main" id="{F5D0BDA4-CB96-F44A-98F9-4A2DD0025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738" y="5616575"/>
            <a:ext cx="261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59404" name="Picture 1">
            <a:extLst>
              <a:ext uri="{FF2B5EF4-FFF2-40B4-BE49-F238E27FC236}">
                <a16:creationId xmlns:a16="http://schemas.microsoft.com/office/drawing/2014/main" id="{8CDC72A0-D6FF-4A4F-9C42-7574EBC2D1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4181475"/>
            <a:ext cx="2616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397871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Date Placeholder 1">
            <a:extLst>
              <a:ext uri="{FF2B5EF4-FFF2-40B4-BE49-F238E27FC236}">
                <a16:creationId xmlns:a16="http://schemas.microsoft.com/office/drawing/2014/main" id="{BFC0CD61-9978-A24E-B939-5202DCDA9C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61442" name="Footer Placeholder 2">
            <a:extLst>
              <a:ext uri="{FF2B5EF4-FFF2-40B4-BE49-F238E27FC236}">
                <a16:creationId xmlns:a16="http://schemas.microsoft.com/office/drawing/2014/main" id="{32433B88-2F70-4F41-B09C-B96687C40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1C0AEBAB-3FB0-A749-8F8D-F33615F15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0FF406-9465-9F46-8FC2-DCAB3B0A9FEA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65AA4382-8896-C342-A516-24A786B7F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Fisher discriminant</a:t>
            </a:r>
          </a:p>
        </p:txBody>
      </p:sp>
      <p:sp>
        <p:nvSpPr>
          <p:cNvPr id="61445" name="TextBox 12">
            <a:extLst>
              <a:ext uri="{FF2B5EF4-FFF2-40B4-BE49-F238E27FC236}">
                <a16:creationId xmlns:a16="http://schemas.microsoft.com/office/drawing/2014/main" id="{0AE22979-8029-9143-8950-C3A4EB3A9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976313"/>
            <a:ext cx="74358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resulting coefficients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a Fisher discriminant.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Coefficients defined up to multiplicative constant; can also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arbitrary offset, i.e., usually define test statistic as</a:t>
            </a:r>
          </a:p>
        </p:txBody>
      </p:sp>
      <p:pic>
        <p:nvPicPr>
          <p:cNvPr id="61446" name="Picture 1">
            <a:extLst>
              <a:ext uri="{FF2B5EF4-FFF2-40B4-BE49-F238E27FC236}">
                <a16:creationId xmlns:a16="http://schemas.microsoft.com/office/drawing/2014/main" id="{4762F532-11D3-8B44-8701-6F1DC4CD80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2652713"/>
            <a:ext cx="2908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TextBox 2">
            <a:extLst>
              <a:ext uri="{FF2B5EF4-FFF2-40B4-BE49-F238E27FC236}">
                <a16:creationId xmlns:a16="http://schemas.microsoft.com/office/drawing/2014/main" id="{495C75B9-9BCC-C745-9BD1-ED6D2A183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4054475"/>
            <a:ext cx="368812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Boundaries of the test’s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 are surfaces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constant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here linear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(hyperplanes):</a:t>
            </a:r>
          </a:p>
        </p:txBody>
      </p:sp>
      <p:pic>
        <p:nvPicPr>
          <p:cNvPr id="61448" name="Picture 5" descr="H0H1">
            <a:extLst>
              <a:ext uri="{FF2B5EF4-FFF2-40B4-BE49-F238E27FC236}">
                <a16:creationId xmlns:a16="http://schemas.microsoft.com/office/drawing/2014/main" id="{FA7F2F9E-6EA3-3E4D-80E5-16822C5F7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3186113"/>
            <a:ext cx="3221037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9" name="Line 7">
            <a:extLst>
              <a:ext uri="{FF2B5EF4-FFF2-40B4-BE49-F238E27FC236}">
                <a16:creationId xmlns:a16="http://schemas.microsoft.com/office/drawing/2014/main" id="{4ECB3A71-7F3D-6942-A4B0-696C2C6A1C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76863" y="3744913"/>
            <a:ext cx="0" cy="22336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50" name="Line 8">
            <a:extLst>
              <a:ext uri="{FF2B5EF4-FFF2-40B4-BE49-F238E27FC236}">
                <a16:creationId xmlns:a16="http://schemas.microsoft.com/office/drawing/2014/main" id="{31B86444-D0CE-E84F-957F-71858885FE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6863" y="5978525"/>
            <a:ext cx="27352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51" name="Picture 9" descr="txp_fig">
            <a:extLst>
              <a:ext uri="{FF2B5EF4-FFF2-40B4-BE49-F238E27FC236}">
                <a16:creationId xmlns:a16="http://schemas.microsoft.com/office/drawing/2014/main" id="{787B9654-7147-B041-B7A5-BD7B61A32F3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3384550"/>
            <a:ext cx="2635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2" name="Picture 10" descr="txp_fig">
            <a:extLst>
              <a:ext uri="{FF2B5EF4-FFF2-40B4-BE49-F238E27FC236}">
                <a16:creationId xmlns:a16="http://schemas.microsoft.com/office/drawing/2014/main" id="{C401A8F8-772C-524B-8741-7DEB30C8929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5849938"/>
            <a:ext cx="236537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3" name="Line 16">
            <a:extLst>
              <a:ext uri="{FF2B5EF4-FFF2-40B4-BE49-F238E27FC236}">
                <a16:creationId xmlns:a16="http://schemas.microsoft.com/office/drawing/2014/main" id="{34EC9383-C8F7-D74B-AE0A-58798151D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8463" y="3857625"/>
            <a:ext cx="2951162" cy="194468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B65B15C-878E-D84D-91BF-FC4C9B3149BA}"/>
                  </a:ext>
                </a:extLst>
              </p14:cNvPr>
              <p14:cNvContentPartPr/>
              <p14:nvPr/>
            </p14:nvContentPartPr>
            <p14:xfrm>
              <a:off x="3832920" y="3726360"/>
              <a:ext cx="3960" cy="5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B65B15C-878E-D84D-91BF-FC4C9B3149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16720" y="3710160"/>
                <a:ext cx="36360" cy="3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530575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Date Placeholder 1">
            <a:extLst>
              <a:ext uri="{FF2B5EF4-FFF2-40B4-BE49-F238E27FC236}">
                <a16:creationId xmlns:a16="http://schemas.microsoft.com/office/drawing/2014/main" id="{15B27A1C-CF1D-8945-B679-D8E36B649DD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63490" name="Footer Placeholder 2">
            <a:extLst>
              <a:ext uri="{FF2B5EF4-FFF2-40B4-BE49-F238E27FC236}">
                <a16:creationId xmlns:a16="http://schemas.microsoft.com/office/drawing/2014/main" id="{5FEE3615-BBDF-534D-BCCB-44D7A565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671F38DB-8271-1747-8FDC-DD2DC10A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B310FE5-B63A-0748-817A-4711857E13DD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85FE223C-9B37-8B44-9E6D-ED1DB1DF1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discriminant for Gaussian data</a:t>
            </a:r>
          </a:p>
        </p:txBody>
      </p:sp>
      <p:sp>
        <p:nvSpPr>
          <p:cNvPr id="63493" name="TextBox 1">
            <a:extLst>
              <a:ext uri="{FF2B5EF4-FFF2-40B4-BE49-F238E27FC236}">
                <a16:creationId xmlns:a16="http://schemas.microsoft.com/office/drawing/2014/main" id="{AD1299A4-5301-EB49-B489-1BB2278E5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993775"/>
            <a:ext cx="85590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pdfs of the input variables,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are both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multivariate Gaussians with same covariance but different means:</a:t>
            </a:r>
          </a:p>
        </p:txBody>
      </p:sp>
      <p:sp>
        <p:nvSpPr>
          <p:cNvPr id="63494" name="TextBox 2">
            <a:extLst>
              <a:ext uri="{FF2B5EF4-FFF2-40B4-BE49-F238E27FC236}">
                <a16:creationId xmlns:a16="http://schemas.microsoft.com/office/drawing/2014/main" id="{1FC55F4E-0269-6D4C-AA7B-3A93CB6AA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3" y="2301875"/>
            <a:ext cx="27975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= Gauss(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3495" name="TextBox 14">
            <a:extLst>
              <a:ext uri="{FF2B5EF4-FFF2-40B4-BE49-F238E27FC236}">
                <a16:creationId xmlns:a16="http://schemas.microsoft.com/office/drawing/2014/main" id="{E3A34A7B-320D-374C-A065-5345D1446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2974975"/>
            <a:ext cx="290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= Gauss(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3496" name="TextBox 3">
            <a:extLst>
              <a:ext uri="{FF2B5EF4-FFF2-40B4-BE49-F238E27FC236}">
                <a16:creationId xmlns:a16="http://schemas.microsoft.com/office/drawing/2014/main" id="{C38667FC-86D6-634B-9213-9AB7160A9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113" y="2481263"/>
            <a:ext cx="23519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covariance </a:t>
            </a:r>
          </a:p>
          <a:p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ij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cov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j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]</a:t>
            </a:r>
          </a:p>
        </p:txBody>
      </p:sp>
      <p:cxnSp>
        <p:nvCxnSpPr>
          <p:cNvPr id="63497" name="Straight Arrow Connector 26">
            <a:extLst>
              <a:ext uri="{FF2B5EF4-FFF2-40B4-BE49-F238E27FC236}">
                <a16:creationId xmlns:a16="http://schemas.microsoft.com/office/drawing/2014/main" id="{B98AE992-331B-6C48-8AE3-3373E7B5B93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548063" y="2660650"/>
            <a:ext cx="617537" cy="96838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8" name="Straight Arrow Connector 26">
            <a:extLst>
              <a:ext uri="{FF2B5EF4-FFF2-40B4-BE49-F238E27FC236}">
                <a16:creationId xmlns:a16="http://schemas.microsoft.com/office/drawing/2014/main" id="{4D0AD80E-E4AA-F24E-A0C2-130278DC3ADE}"/>
              </a:ext>
            </a:extLst>
          </p:cNvPr>
          <p:cNvCxnSpPr>
            <a:cxnSpLocks noChangeShapeType="1"/>
            <a:endCxn id="63495" idx="3"/>
          </p:cNvCxnSpPr>
          <p:nvPr/>
        </p:nvCxnSpPr>
        <p:spPr bwMode="auto">
          <a:xfrm flipH="1">
            <a:off x="3560763" y="3001963"/>
            <a:ext cx="654050" cy="2032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499" name="TextBox 19">
            <a:extLst>
              <a:ext uri="{FF2B5EF4-FFF2-40B4-BE49-F238E27FC236}">
                <a16:creationId xmlns:a16="http://schemas.microsoft.com/office/drawing/2014/main" id="{39B2ADB2-E712-BE43-BFBA-564C7297B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4046538"/>
            <a:ext cx="38834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case it can be shown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the Fisher discriminant is</a:t>
            </a:r>
          </a:p>
        </p:txBody>
      </p:sp>
      <p:pic>
        <p:nvPicPr>
          <p:cNvPr id="63500" name="Picture 21">
            <a:extLst>
              <a:ext uri="{FF2B5EF4-FFF2-40B4-BE49-F238E27FC236}">
                <a16:creationId xmlns:a16="http://schemas.microsoft.com/office/drawing/2014/main" id="{BAC94B6E-3091-E54D-9A59-01C7CAD4D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4027488"/>
            <a:ext cx="2311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1" name="TextBox 22">
            <a:extLst>
              <a:ext uri="{FF2B5EF4-FFF2-40B4-BE49-F238E27FC236}">
                <a16:creationId xmlns:a16="http://schemas.microsoft.com/office/drawing/2014/main" id="{75742F92-C762-1D43-B434-68F28661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5080000"/>
            <a:ext cx="7742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it is a monotonic function of the likelihood ratio and thus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leads to the same critical region.  So in this case the Fisher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discriminant provides an optimal statistical test.</a:t>
            </a:r>
          </a:p>
        </p:txBody>
      </p:sp>
      <p:pic>
        <p:nvPicPr>
          <p:cNvPr id="63502" name="Picture 1">
            <a:extLst>
              <a:ext uri="{FF2B5EF4-FFF2-40B4-BE49-F238E27FC236}">
                <a16:creationId xmlns:a16="http://schemas.microsoft.com/office/drawing/2014/main" id="{1670F35D-B841-9244-B5A6-BB8C9FBA0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1990725"/>
            <a:ext cx="201295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6B90D5-5D01-1F45-8E42-9FE0A447FD39}"/>
                  </a:ext>
                </a:extLst>
              </p14:cNvPr>
              <p14:cNvContentPartPr/>
              <p14:nvPr/>
            </p14:nvContentPartPr>
            <p14:xfrm>
              <a:off x="7479360" y="2830680"/>
              <a:ext cx="455760" cy="438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6B90D5-5D01-1F45-8E42-9FE0A447FD3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63160" y="2814480"/>
                <a:ext cx="488160" cy="47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1387643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Date Placeholder 1">
            <a:extLst>
              <a:ext uri="{FF2B5EF4-FFF2-40B4-BE49-F238E27FC236}">
                <a16:creationId xmlns:a16="http://schemas.microsoft.com/office/drawing/2014/main" id="{15B27A1C-CF1D-8945-B679-D8E36B649DD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63490" name="Footer Placeholder 2">
            <a:extLst>
              <a:ext uri="{FF2B5EF4-FFF2-40B4-BE49-F238E27FC236}">
                <a16:creationId xmlns:a16="http://schemas.microsoft.com/office/drawing/2014/main" id="{5FEE3615-BBDF-534D-BCCB-44D7A565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Statistical Data Analysis / lecture week 4</a:t>
            </a:r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671F38DB-8271-1747-8FDC-DD2DC10A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B310FE5-B63A-0748-817A-4711857E13DD}" type="slidenum">
              <a:rPr lang="en-GB" altLang="en-US" sz="1400">
                <a:solidFill>
                  <a:srgbClr val="0070C0"/>
                </a:solidFill>
              </a:rPr>
              <a:pPr/>
              <a:t>44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85FE223C-9B37-8B44-9E6D-ED1DB1DF1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3077811409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3">
            <a:extLst>
              <a:ext uri="{FF2B5EF4-FFF2-40B4-BE49-F238E27FC236}">
                <a16:creationId xmlns:a16="http://schemas.microsoft.com/office/drawing/2014/main" id="{7AFED0C4-511F-A44B-9C34-D9F7FACEF5E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4578" name="Footer Placeholder 4">
            <a:extLst>
              <a:ext uri="{FF2B5EF4-FFF2-40B4-BE49-F238E27FC236}">
                <a16:creationId xmlns:a16="http://schemas.microsoft.com/office/drawing/2014/main" id="{C03A74F6-87BA-2F49-BCEC-1343AB0AE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4B72AEF8-C86E-194C-89FD-CFAA331D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CF4F90E-B577-F34B-82D0-0B00468F1FFD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0" name="Rectangle 5">
            <a:extLst>
              <a:ext uri="{FF2B5EF4-FFF2-40B4-BE49-F238E27FC236}">
                <a16:creationId xmlns:a16="http://schemas.microsoft.com/office/drawing/2014/main" id="{9A8619AD-8CAA-754D-995A-9FC1B867D0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188913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Choosing a critical region</a:t>
            </a:r>
          </a:p>
        </p:txBody>
      </p:sp>
      <p:sp>
        <p:nvSpPr>
          <p:cNvPr id="24581" name="TextBox 1">
            <a:extLst>
              <a:ext uri="{FF2B5EF4-FFF2-40B4-BE49-F238E27FC236}">
                <a16:creationId xmlns:a16="http://schemas.microsoft.com/office/drawing/2014/main" id="{B1B3B589-00DC-B342-8D3A-82825D2A2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38200"/>
            <a:ext cx="859790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construct a test of a hypothesis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can ask what are the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alternatives for which one would like to have a high power.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power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wrt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maximize probability to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        			reject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such a test has a high power not only with respect to a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 point alternative but for a class of alternatives.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using a measurement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Gauss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may test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: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versus the composite alternative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: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&gt;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get the highest power with respect to any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taking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critical region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≥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cut-off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determined by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significance level such that </a:t>
            </a:r>
          </a:p>
          <a:p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≥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863604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>
            <a:extLst>
              <a:ext uri="{FF2B5EF4-FFF2-40B4-BE49-F238E27FC236}">
                <a16:creationId xmlns:a16="http://schemas.microsoft.com/office/drawing/2014/main" id="{CF8A8F8A-386C-C740-93A7-D0E84EF5CEE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5602" name="Footer Placeholder 4">
            <a:extLst>
              <a:ext uri="{FF2B5EF4-FFF2-40B4-BE49-F238E27FC236}">
                <a16:creationId xmlns:a16="http://schemas.microsoft.com/office/drawing/2014/main" id="{6359FFF3-48D4-6C47-A90A-5728A03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686075EC-DFDC-E144-8F0D-00668FA5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A72E969-1218-304F-ADD4-D8D04DF9639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C672F24E-8F32-054B-B7FC-0106F68668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331788"/>
            <a:ext cx="8399463" cy="504825"/>
          </a:xfrm>
        </p:spPr>
        <p:txBody>
          <a:bodyPr/>
          <a:lstStyle/>
          <a:p>
            <a:r>
              <a:rPr lang="el-GR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Τ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est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of 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vs. 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&gt; 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with 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~ Gauss(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σ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5605" name="Picture 3">
            <a:extLst>
              <a:ext uri="{FF2B5EF4-FFF2-40B4-BE49-F238E27FC236}">
                <a16:creationId xmlns:a16="http://schemas.microsoft.com/office/drawing/2014/main" id="{D3A6F526-7469-094C-AD8F-F46421EB9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341438"/>
            <a:ext cx="418941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>
            <a:extLst>
              <a:ext uri="{FF2B5EF4-FFF2-40B4-BE49-F238E27FC236}">
                <a16:creationId xmlns:a16="http://schemas.microsoft.com/office/drawing/2014/main" id="{1DEAEFA8-55D3-5440-B34E-CD6C109DF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89363"/>
            <a:ext cx="4105275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>
            <a:extLst>
              <a:ext uri="{FF2B5EF4-FFF2-40B4-BE49-F238E27FC236}">
                <a16:creationId xmlns:a16="http://schemas.microsoft.com/office/drawing/2014/main" id="{592833DC-7095-CB49-81D6-7FD5A81B9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2217738"/>
            <a:ext cx="27051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6">
            <a:extLst>
              <a:ext uri="{FF2B5EF4-FFF2-40B4-BE49-F238E27FC236}">
                <a16:creationId xmlns:a16="http://schemas.microsoft.com/office/drawing/2014/main" id="{819EF115-DB64-D04A-9DC9-CB549ED87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3055938"/>
            <a:ext cx="3060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1">
            <a:extLst>
              <a:ext uri="{FF2B5EF4-FFF2-40B4-BE49-F238E27FC236}">
                <a16:creationId xmlns:a16="http://schemas.microsoft.com/office/drawing/2014/main" id="{96E85389-EDB0-7F4C-AC71-13628FFADE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5368925"/>
            <a:ext cx="3759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2">
            <a:extLst>
              <a:ext uri="{FF2B5EF4-FFF2-40B4-BE49-F238E27FC236}">
                <a16:creationId xmlns:a16="http://schemas.microsoft.com/office/drawing/2014/main" id="{360E98EC-A925-EF45-A3EF-8E50960D8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4149725"/>
            <a:ext cx="3597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Gaussian quantile</a:t>
            </a:r>
          </a:p>
        </p:txBody>
      </p:sp>
      <p:cxnSp>
        <p:nvCxnSpPr>
          <p:cNvPr id="25611" name="Straight Arrow Connector 4">
            <a:extLst>
              <a:ext uri="{FF2B5EF4-FFF2-40B4-BE49-F238E27FC236}">
                <a16:creationId xmlns:a16="http://schemas.microsoft.com/office/drawing/2014/main" id="{CE02C2B5-F449-9542-A122-2DB54684E08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380288" y="3644900"/>
            <a:ext cx="215900" cy="5048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2" name="TextBox 18">
            <a:extLst>
              <a:ext uri="{FF2B5EF4-FFF2-40B4-BE49-F238E27FC236}">
                <a16:creationId xmlns:a16="http://schemas.microsoft.com/office/drawing/2014/main" id="{5DBA6C92-C15F-1641-AE54-D4D6F0F31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450" y="981075"/>
            <a:ext cx="30815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Gaussian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distribution</a:t>
            </a:r>
          </a:p>
        </p:txBody>
      </p:sp>
      <p:cxnSp>
        <p:nvCxnSpPr>
          <p:cNvPr id="25613" name="Straight Arrow Connector 19">
            <a:extLst>
              <a:ext uri="{FF2B5EF4-FFF2-40B4-BE49-F238E27FC236}">
                <a16:creationId xmlns:a16="http://schemas.microsoft.com/office/drawing/2014/main" id="{DC9F33AA-395E-9542-BD7D-8FB7708CC4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43663" y="1903413"/>
            <a:ext cx="304800" cy="44608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14" name="Picture 12">
            <a:extLst>
              <a:ext uri="{FF2B5EF4-FFF2-40B4-BE49-F238E27FC236}">
                <a16:creationId xmlns:a16="http://schemas.microsoft.com/office/drawing/2014/main" id="{2B115269-74E0-EC49-9877-8E173B169A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4695825"/>
            <a:ext cx="41021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5509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3">
            <a:extLst>
              <a:ext uri="{FF2B5EF4-FFF2-40B4-BE49-F238E27FC236}">
                <a16:creationId xmlns:a16="http://schemas.microsoft.com/office/drawing/2014/main" id="{4DC4EA96-1385-FB47-9F6E-A07A470D225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6626" name="Footer Placeholder 4">
            <a:extLst>
              <a:ext uri="{FF2B5EF4-FFF2-40B4-BE49-F238E27FC236}">
                <a16:creationId xmlns:a16="http://schemas.microsoft.com/office/drawing/2014/main" id="{11128A8D-27CF-DD49-92AA-27B45B0E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E86E40DF-5AA1-FF47-9278-389BD241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C434ECB-1138-DC4E-B82B-033474EEDB0F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8" name="Rectangle 5">
            <a:extLst>
              <a:ext uri="{FF2B5EF4-FFF2-40B4-BE49-F238E27FC236}">
                <a16:creationId xmlns:a16="http://schemas.microsoft.com/office/drawing/2014/main" id="{30373BCC-31B9-D947-BE86-C8F0EECB3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331788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Choice of critical region based on power (3)</a:t>
            </a:r>
          </a:p>
        </p:txBody>
      </p:sp>
      <p:sp>
        <p:nvSpPr>
          <p:cNvPr id="26629" name="TextBox 2">
            <a:extLst>
              <a:ext uri="{FF2B5EF4-FFF2-40B4-BE49-F238E27FC236}">
                <a16:creationId xmlns:a16="http://schemas.microsoft.com/office/drawing/2014/main" id="{D1F93137-8D56-D440-9A8F-F854E028D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196975"/>
            <a:ext cx="42497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we might consider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well as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viable alternatives, and choose the critical region to contain both high and low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 two-sided test).</a:t>
            </a:r>
          </a:p>
        </p:txBody>
      </p:sp>
      <p:pic>
        <p:nvPicPr>
          <p:cNvPr id="26630" name="Picture 1">
            <a:extLst>
              <a:ext uri="{FF2B5EF4-FFF2-40B4-BE49-F238E27FC236}">
                <a16:creationId xmlns:a16="http://schemas.microsoft.com/office/drawing/2014/main" id="{AAF81C11-1EDC-2E42-A727-288BD6E1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38877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3">
            <a:extLst>
              <a:ext uri="{FF2B5EF4-FFF2-40B4-BE49-F238E27FC236}">
                <a16:creationId xmlns:a16="http://schemas.microsoft.com/office/drawing/2014/main" id="{66FF5925-276A-044E-8AC6-853233673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62350"/>
            <a:ext cx="496887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4">
            <a:extLst>
              <a:ext uri="{FF2B5EF4-FFF2-40B4-BE49-F238E27FC236}">
                <a16:creationId xmlns:a16="http://schemas.microsoft.com/office/drawing/2014/main" id="{B0D5A721-0E5C-4F48-A119-5FF66BE8C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3716338"/>
            <a:ext cx="35253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critical region now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reasonable power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less power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 the original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one-sided test.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D0D6F7-7059-D74C-AE7E-8B189416DF7F}"/>
                  </a:ext>
                </a:extLst>
              </p14:cNvPr>
              <p14:cNvContentPartPr/>
              <p14:nvPr/>
            </p14:nvContentPartPr>
            <p14:xfrm>
              <a:off x="3929314" y="4136314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D0D6F7-7059-D74C-AE7E-8B189416DF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0674" y="412767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08352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>
            <a:extLst>
              <a:ext uri="{FF2B5EF4-FFF2-40B4-BE49-F238E27FC236}">
                <a16:creationId xmlns:a16="http://schemas.microsoft.com/office/drawing/2014/main" id="{F78D450B-9E17-A448-8B85-718AB922259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7650" name="Footer Placeholder 4">
            <a:extLst>
              <a:ext uri="{FF2B5EF4-FFF2-40B4-BE49-F238E27FC236}">
                <a16:creationId xmlns:a16="http://schemas.microsoft.com/office/drawing/2014/main" id="{FC955842-218D-4943-8683-53BC4D363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id="{8C25F9A7-D22E-9C4D-B3AA-DBA5686B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FB80CBA-03A1-1244-9980-7908910CE086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2" name="Rectangle 5">
            <a:extLst>
              <a:ext uri="{FF2B5EF4-FFF2-40B4-BE49-F238E27FC236}">
                <a16:creationId xmlns:a16="http://schemas.microsoft.com/office/drawing/2014/main" id="{21B48149-3491-BA42-9BFD-7A867551F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331788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 such thing as a model-independent test</a:t>
            </a:r>
          </a:p>
        </p:txBody>
      </p:sp>
      <p:sp>
        <p:nvSpPr>
          <p:cNvPr id="27653" name="TextBox 2">
            <a:extLst>
              <a:ext uri="{FF2B5EF4-FFF2-40B4-BE49-F238E27FC236}">
                <a16:creationId xmlns:a16="http://schemas.microsoft.com/office/drawing/2014/main" id="{E260B599-88F9-D443-8D8D-0E654547F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62013"/>
            <a:ext cx="787717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 we cannot find a single critical region that gives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power for all possible alternatives (no “Uniformly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Powerful” test).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HEP we often try to construct a test of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Standard Model (or “background only”, etc.)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such that we have a well specified “false discovery rate”,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Probability to reject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it is true,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high power with respect to some interesting alternative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SUSY, Z′, etc.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there is no such thing as a “model independent” test.  Any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test will inevitably have high power with respect to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alternatives and less power with respect to others.</a:t>
            </a:r>
          </a:p>
        </p:txBody>
      </p:sp>
    </p:spTree>
    <p:extLst>
      <p:ext uri="{BB962C8B-B14F-4D97-AF65-F5344CB8AC3E}">
        <p14:creationId xmlns:p14="http://schemas.microsoft.com/office/powerpoint/2010/main" val="2626553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Definition of a test (2)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in general there are an infinite number of possible critical regions that give the same size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alternative hypothesis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motivate where to place the critical region.</a:t>
            </a:r>
          </a:p>
        </p:txBody>
      </p:sp>
      <p:sp>
        <p:nvSpPr>
          <p:cNvPr id="21511" name="TextBox 7">
            <a:extLst>
              <a:ext uri="{FF2B5EF4-FFF2-40B4-BE49-F238E27FC236}">
                <a16:creationId xmlns:a16="http://schemas.microsoft.com/office/drawing/2014/main" id="{C0A87F5A-E6D4-2F4D-8AEC-10A7776A1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88" y="2714625"/>
            <a:ext cx="79676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Roughly speaking, place the critical region where there is a low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to be found if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true, but high 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true:</a:t>
            </a:r>
          </a:p>
        </p:txBody>
      </p:sp>
      <p:grpSp>
        <p:nvGrpSpPr>
          <p:cNvPr id="21724" name="Group 21723">
            <a:extLst>
              <a:ext uri="{FF2B5EF4-FFF2-40B4-BE49-F238E27FC236}">
                <a16:creationId xmlns:a16="http://schemas.microsoft.com/office/drawing/2014/main" id="{EAAE42BA-3050-BA48-9918-40154A2ECBF3}"/>
              </a:ext>
            </a:extLst>
          </p:cNvPr>
          <p:cNvGrpSpPr/>
          <p:nvPr/>
        </p:nvGrpSpPr>
        <p:grpSpPr>
          <a:xfrm>
            <a:off x="1315131" y="3974686"/>
            <a:ext cx="7066869" cy="2317994"/>
            <a:chOff x="1315131" y="3974686"/>
            <a:chExt cx="7066869" cy="23179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14:cNvPr>
                <p14:cNvContentPartPr/>
                <p14:nvPr/>
              </p14:nvContentPartPr>
              <p14:xfrm>
                <a:off x="1315131" y="4331213"/>
                <a:ext cx="34572" cy="1384128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99646" y="4316094"/>
                  <a:ext cx="65183" cy="1414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14:cNvPr>
                <p14:cNvContentPartPr/>
                <p14:nvPr/>
              </p14:nvContentPartPr>
              <p14:xfrm>
                <a:off x="1368532" y="5757323"/>
                <a:ext cx="27164" cy="4013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3320" y="5742001"/>
                  <a:ext cx="57950" cy="35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14:cNvPr>
                <p14:cNvContentPartPr/>
                <p14:nvPr/>
              </p14:nvContentPartPr>
              <p14:xfrm>
                <a:off x="1339209" y="5633541"/>
                <a:ext cx="4636707" cy="133351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24089" y="5618445"/>
                  <a:ext cx="4667306" cy="163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14:cNvPr>
                <p14:cNvContentPartPr/>
                <p14:nvPr/>
              </p14:nvContentPartPr>
              <p14:xfrm>
                <a:off x="1496328" y="4891779"/>
                <a:ext cx="4399330" cy="819241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81209" y="4876661"/>
                  <a:ext cx="4429928" cy="849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14:cNvPr>
                <p14:cNvContentPartPr/>
                <p14:nvPr/>
              </p14:nvContentPartPr>
              <p14:xfrm>
                <a:off x="2740623" y="5626750"/>
                <a:ext cx="29016" cy="59884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5578" y="5611689"/>
                  <a:ext cx="59107" cy="903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8ECA72-664A-F847-9888-9E591A11A085}"/>
                </a:ext>
              </a:extLst>
            </p:cNvPr>
            <p:cNvGrpSpPr/>
            <p:nvPr/>
          </p:nvGrpSpPr>
          <p:grpSpPr>
            <a:xfrm>
              <a:off x="5921587" y="5597426"/>
              <a:ext cx="1341222" cy="76244"/>
              <a:chOff x="7010177" y="5647954"/>
              <a:chExt cx="1564200" cy="8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14:cNvPr>
                  <p14:cNvContentPartPr/>
                  <p14:nvPr/>
                </p14:nvContentPartPr>
                <p14:xfrm>
                  <a:off x="7260737" y="5676394"/>
                  <a:ext cx="141840" cy="133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242692" y="5658495"/>
                    <a:ext cx="177510" cy="487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14:cNvPr>
                  <p14:cNvContentPartPr/>
                  <p14:nvPr/>
                </p14:nvContentPartPr>
                <p14:xfrm>
                  <a:off x="7010177" y="5647954"/>
                  <a:ext cx="1564200" cy="889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992545" y="5630338"/>
                    <a:ext cx="1599884" cy="12457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14:cNvPr>
                <p14:cNvContentPartPr/>
                <p14:nvPr/>
              </p14:nvContentPartPr>
              <p14:xfrm>
                <a:off x="2713150" y="4820165"/>
                <a:ext cx="4368154" cy="872026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98030" y="4805049"/>
                  <a:ext cx="4398753" cy="90225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358F44-A8F4-3A41-8F2D-51407A0755FD}"/>
                </a:ext>
              </a:extLst>
            </p:cNvPr>
            <p:cNvGrpSpPr/>
            <p:nvPr/>
          </p:nvGrpSpPr>
          <p:grpSpPr>
            <a:xfrm>
              <a:off x="5828365" y="5570879"/>
              <a:ext cx="481235" cy="74083"/>
              <a:chOff x="6901457" y="5616994"/>
              <a:chExt cx="561240" cy="8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14:cNvPr>
                  <p14:cNvContentPartPr/>
                  <p14:nvPr/>
                </p14:nvContentPartPr>
                <p14:xfrm>
                  <a:off x="6901457" y="5650114"/>
                  <a:ext cx="3240" cy="324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884042" y="5632441"/>
                    <a:ext cx="37665" cy="681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14:cNvPr>
                  <p14:cNvContentPartPr/>
                  <p14:nvPr/>
                </p14:nvContentPartPr>
                <p14:xfrm>
                  <a:off x="6923057" y="5616994"/>
                  <a:ext cx="158400" cy="381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905457" y="5598962"/>
                    <a:ext cx="193600" cy="738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14:cNvPr>
                  <p14:cNvContentPartPr/>
                  <p14:nvPr/>
                </p14:nvContentPartPr>
                <p14:xfrm>
                  <a:off x="6963737" y="5655154"/>
                  <a:ext cx="498960" cy="482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6946112" y="5637536"/>
                    <a:ext cx="534210" cy="8389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E58994A-DF4A-CB40-AF89-59F3FBA0522D}"/>
                </a:ext>
              </a:extLst>
            </p:cNvPr>
            <p:cNvGrpSpPr/>
            <p:nvPr/>
          </p:nvGrpSpPr>
          <p:grpSpPr>
            <a:xfrm>
              <a:off x="6957831" y="5852705"/>
              <a:ext cx="220090" cy="172244"/>
              <a:chOff x="8218697" y="5945674"/>
              <a:chExt cx="256680" cy="200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14:cNvPr>
                  <p14:cNvContentPartPr/>
                  <p14:nvPr/>
                </p14:nvContentPartPr>
                <p14:xfrm>
                  <a:off x="8283857" y="6002194"/>
                  <a:ext cx="50400" cy="504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266217" y="5984554"/>
                    <a:ext cx="86100" cy="86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14:cNvPr>
                  <p14:cNvContentPartPr/>
                  <p14:nvPr/>
                </p14:nvContentPartPr>
                <p14:xfrm>
                  <a:off x="8218697" y="5974474"/>
                  <a:ext cx="256680" cy="1245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8200633" y="5956859"/>
                    <a:ext cx="292388" cy="159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14:cNvPr>
                  <p14:cNvContentPartPr/>
                  <p14:nvPr/>
                </p14:nvContentPartPr>
                <p14:xfrm>
                  <a:off x="8257577" y="5945674"/>
                  <a:ext cx="158760" cy="2008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239937" y="5927641"/>
                    <a:ext cx="194460" cy="23652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8B1E422-E8A7-C14E-A808-E3A3351ACA0D}"/>
                </a:ext>
              </a:extLst>
            </p:cNvPr>
            <p:cNvGrpSpPr/>
            <p:nvPr/>
          </p:nvGrpSpPr>
          <p:grpSpPr>
            <a:xfrm>
              <a:off x="2131902" y="4634647"/>
              <a:ext cx="389248" cy="268244"/>
              <a:chOff x="2590457" y="4525114"/>
              <a:chExt cx="453960" cy="312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14:cNvPr>
                  <p14:cNvContentPartPr/>
                  <p14:nvPr/>
                </p14:nvContentPartPr>
                <p14:xfrm>
                  <a:off x="2590457" y="4525114"/>
                  <a:ext cx="375480" cy="2437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572837" y="4507465"/>
                    <a:ext cx="410721" cy="2794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14:cNvPr>
                  <p14:cNvContentPartPr/>
                  <p14:nvPr/>
                </p14:nvContentPartPr>
                <p14:xfrm>
                  <a:off x="2977457" y="4641754"/>
                  <a:ext cx="57240" cy="152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959491" y="4624135"/>
                    <a:ext cx="92336" cy="187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14:cNvPr>
                  <p14:cNvContentPartPr/>
                  <p14:nvPr/>
                </p14:nvContentPartPr>
                <p14:xfrm>
                  <a:off x="2803217" y="4779274"/>
                  <a:ext cx="241200" cy="586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85599" y="4761670"/>
                    <a:ext cx="276856" cy="9430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14:cNvPr>
                <p14:cNvContentPartPr/>
                <p14:nvPr/>
              </p14:nvContentPartPr>
              <p14:xfrm>
                <a:off x="4643645" y="4189220"/>
                <a:ext cx="87357" cy="1477659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28187" y="4174098"/>
                  <a:ext cx="117914" cy="15082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F8E5828-5F9B-EC41-B281-C5A257410AE5}"/>
                </a:ext>
              </a:extLst>
            </p:cNvPr>
            <p:cNvGrpSpPr/>
            <p:nvPr/>
          </p:nvGrpSpPr>
          <p:grpSpPr>
            <a:xfrm>
              <a:off x="4675747" y="4221631"/>
              <a:ext cx="1044579" cy="180887"/>
              <a:chOff x="5557217" y="4043434"/>
              <a:chExt cx="1218240" cy="210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14:cNvPr>
                  <p14:cNvContentPartPr/>
                  <p14:nvPr/>
                </p14:nvContentPartPr>
                <p14:xfrm>
                  <a:off x="5557217" y="4167994"/>
                  <a:ext cx="604800" cy="860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539589" y="4149947"/>
                    <a:ext cx="640475" cy="1217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14:cNvPr>
                  <p14:cNvContentPartPr/>
                  <p14:nvPr/>
                </p14:nvContentPartPr>
                <p14:xfrm>
                  <a:off x="5979137" y="4145674"/>
                  <a:ext cx="30240" cy="356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961077" y="4128064"/>
                    <a:ext cx="65940" cy="7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14:cNvPr>
                  <p14:cNvContentPartPr/>
                  <p14:nvPr/>
                </p14:nvContentPartPr>
                <p14:xfrm>
                  <a:off x="6019817" y="4111834"/>
                  <a:ext cx="209160" cy="1144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001793" y="4093736"/>
                    <a:ext cx="244369" cy="150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14:cNvPr>
                  <p14:cNvContentPartPr/>
                  <p14:nvPr/>
                </p14:nvContentPartPr>
                <p14:xfrm>
                  <a:off x="6378737" y="4043434"/>
                  <a:ext cx="396720" cy="21096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361105" y="4025784"/>
                    <a:ext cx="431984" cy="246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14:cNvPr>
                <p14:cNvContentPartPr/>
                <p14:nvPr/>
              </p14:nvContentPartPr>
              <p14:xfrm>
                <a:off x="6606860" y="4786827"/>
                <a:ext cx="66675" cy="20682"/>
              </p14:xfrm>
            </p:contentPart>
          </mc:Choice>
          <mc:Fallback xmlns="">
            <p:pic>
              <p:nvPicPr>
                <p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91723" y="4771225"/>
                  <a:ext cx="97309" cy="51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14:cNvPr>
                <p14:cNvContentPartPr/>
                <p14:nvPr/>
              </p14:nvContentPartPr>
              <p14:xfrm>
                <a:off x="1892983" y="4366712"/>
                <a:ext cx="50624" cy="170392"/>
              </p14:xfrm>
            </p:contentPart>
          </mc:Choice>
          <mc:Fallback xmlns="">
            <p:pic>
              <p:nvPicPr>
                <p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77904" y="4351254"/>
                  <a:ext cx="81142" cy="200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14:cNvPr>
                <p14:cNvContentPartPr/>
                <p14:nvPr/>
              </p14:nvContentPartPr>
              <p14:xfrm>
                <a:off x="4651053" y="3974686"/>
                <a:ext cx="7717" cy="231820"/>
              </p14:xfrm>
            </p:contentPart>
          </mc:Choice>
          <mc:Fallback xmlns="">
            <p:pic>
              <p:nvPicPr>
                <p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35970" y="3959207"/>
                  <a:ext cx="37182" cy="26241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657" name="Group 21656">
              <a:extLst>
                <a:ext uri="{FF2B5EF4-FFF2-40B4-BE49-F238E27FC236}">
                  <a16:creationId xmlns:a16="http://schemas.microsoft.com/office/drawing/2014/main" id="{F9C44A97-7545-304B-A8CD-7A750A671567}"/>
                </a:ext>
              </a:extLst>
            </p:cNvPr>
            <p:cNvGrpSpPr/>
            <p:nvPr/>
          </p:nvGrpSpPr>
          <p:grpSpPr>
            <a:xfrm>
              <a:off x="4100982" y="4601619"/>
              <a:ext cx="270096" cy="204038"/>
              <a:chOff x="4100982" y="4601619"/>
              <a:chExt cx="270096" cy="20403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14:cNvPr>
                  <p14:cNvContentPartPr/>
                  <p14:nvPr/>
                </p14:nvContentPartPr>
                <p14:xfrm>
                  <a:off x="4184326" y="4665516"/>
                  <a:ext cx="165144" cy="125324"/>
                </p14:xfrm>
              </p:contentPart>
            </mc:Choice>
            <mc:Fallback xmlns="">
              <p:pic>
                <p:nvPicPr>
                  <p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168855" y="4650031"/>
                    <a:ext cx="195726" cy="1559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14:cNvPr>
                  <p14:cNvContentPartPr/>
                  <p14:nvPr/>
                </p14:nvContentPartPr>
                <p14:xfrm>
                  <a:off x="4335580" y="4685889"/>
                  <a:ext cx="22225" cy="105569"/>
                </p14:xfrm>
              </p:contentPart>
            </mc:Choice>
            <mc:Fallback xmlns="">
              <p:pic>
                <p:nvPicPr>
                  <p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319913" y="4670756"/>
                    <a:ext cx="53194" cy="136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14:cNvPr>
                  <p14:cNvContentPartPr/>
                  <p14:nvPr/>
                </p14:nvContentPartPr>
                <p14:xfrm>
                  <a:off x="4266435" y="4776024"/>
                  <a:ext cx="104643" cy="29633"/>
                </p14:xfrm>
              </p:contentPart>
            </mc:Choice>
            <mc:Fallback xmlns="">
              <p:pic>
                <p:nvPicPr>
                  <p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4250972" y="4760846"/>
                    <a:ext cx="134849" cy="603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14:cNvPr>
                  <p14:cNvContentPartPr/>
                  <p14:nvPr/>
                </p14:nvContentPartPr>
                <p14:xfrm>
                  <a:off x="4100982" y="4601619"/>
                  <a:ext cx="150328" cy="120077"/>
                </p14:xfrm>
              </p:contentPart>
            </mc:Choice>
            <mc:Fallback xmlns="">
              <p:pic>
                <p:nvPicPr>
                  <p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4085518" y="4586160"/>
                    <a:ext cx="180537" cy="150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14:cNvPr>
                  <p14:cNvContentPartPr/>
                  <p14:nvPr/>
                </p14:nvContentPartPr>
                <p14:xfrm>
                  <a:off x="4196673" y="4772937"/>
                  <a:ext cx="92296" cy="18830"/>
                </p14:xfrm>
              </p:contentPart>
            </mc:Choice>
            <mc:Fallback xmlns="">
              <p:pic>
                <p:nvPicPr>
                  <p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181590" y="4758015"/>
                    <a:ext cx="122822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14:cNvPr>
                  <p14:cNvContentPartPr/>
                  <p14:nvPr/>
                </p14:nvContentPartPr>
                <p14:xfrm>
                  <a:off x="4344223" y="4624153"/>
                  <a:ext cx="10186" cy="103717"/>
                </p14:xfrm>
              </p:contentPart>
            </mc:Choice>
            <mc:Fallback xmlns="">
              <p:pic>
                <p:nvPicPr>
                  <p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329120" y="4609028"/>
                    <a:ext cx="39690" cy="13432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0" name="Group 21689">
              <a:extLst>
                <a:ext uri="{FF2B5EF4-FFF2-40B4-BE49-F238E27FC236}">
                  <a16:creationId xmlns:a16="http://schemas.microsoft.com/office/drawing/2014/main" id="{DF806F6F-B584-724A-8738-818BF0211892}"/>
                </a:ext>
              </a:extLst>
            </p:cNvPr>
            <p:cNvGrpSpPr/>
            <p:nvPr/>
          </p:nvGrpSpPr>
          <p:grpSpPr>
            <a:xfrm>
              <a:off x="3233057" y="4179874"/>
              <a:ext cx="1037160" cy="266040"/>
              <a:chOff x="3233057" y="4179874"/>
              <a:chExt cx="1037160" cy="266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14:cNvPr>
                  <p14:cNvContentPartPr/>
                  <p14:nvPr/>
                </p14:nvContentPartPr>
                <p14:xfrm>
                  <a:off x="3237377" y="4234234"/>
                  <a:ext cx="37080" cy="211680"/>
                </p14:xfrm>
              </p:contentPart>
            </mc:Choice>
            <mc:Fallback xmlns="">
              <p:pic>
                <p:nvPicPr>
                  <p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222257" y="4219114"/>
                    <a:ext cx="67680" cy="24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14:cNvPr>
                  <p14:cNvContentPartPr/>
                  <p14:nvPr/>
                </p14:nvContentPartPr>
                <p14:xfrm>
                  <a:off x="3233057" y="4353394"/>
                  <a:ext cx="70560" cy="23040"/>
                </p14:xfrm>
              </p:contentPart>
            </mc:Choice>
            <mc:Fallback xmlns="">
              <p:pic>
                <p:nvPicPr>
                  <p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3217577" y="4337914"/>
                    <a:ext cx="10080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14:cNvPr>
                  <p14:cNvContentPartPr/>
                  <p14:nvPr/>
                </p14:nvContentPartPr>
                <p14:xfrm>
                  <a:off x="3398297" y="4243234"/>
                  <a:ext cx="60480" cy="174960"/>
                </p14:xfrm>
              </p:contentPart>
            </mc:Choice>
            <mc:Fallback xmlns="">
              <p:pic>
                <p:nvPicPr>
                  <p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383177" y="4228114"/>
                    <a:ext cx="91080" cy="20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14:cNvPr>
                  <p14:cNvContentPartPr/>
                  <p14:nvPr/>
                </p14:nvContentPartPr>
                <p14:xfrm>
                  <a:off x="3526817" y="4310554"/>
                  <a:ext cx="120240" cy="57600"/>
                </p14:xfrm>
              </p:contentPart>
            </mc:Choice>
            <mc:Fallback xmlns="">
              <p:pic>
                <p:nvPicPr>
                  <p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3511697" y="4295434"/>
                    <a:ext cx="150480" cy="8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14:cNvPr>
                  <p14:cNvContentPartPr/>
                  <p14:nvPr/>
                </p14:nvContentPartPr>
                <p14:xfrm>
                  <a:off x="3556337" y="4288954"/>
                  <a:ext cx="51840" cy="106200"/>
                </p14:xfrm>
              </p:contentPart>
            </mc:Choice>
            <mc:Fallback xmlns="">
              <p:pic>
                <p:nvPicPr>
                  <p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541217" y="4273474"/>
                    <a:ext cx="8244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14:cNvPr>
                  <p14:cNvContentPartPr/>
                  <p14:nvPr/>
                </p14:nvContentPartPr>
                <p14:xfrm>
                  <a:off x="3733457" y="4232434"/>
                  <a:ext cx="58320" cy="193320"/>
                </p14:xfrm>
              </p:contentPart>
            </mc:Choice>
            <mc:Fallback xmlns="">
              <p:pic>
                <p:nvPicPr>
                  <p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3718337" y="4217314"/>
                    <a:ext cx="88920" cy="22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14:cNvPr>
                  <p14:cNvContentPartPr/>
                  <p14:nvPr/>
                </p14:nvContentPartPr>
                <p14:xfrm>
                  <a:off x="3906977" y="4246834"/>
                  <a:ext cx="23760" cy="163800"/>
                </p14:xfrm>
              </p:contentPart>
            </mc:Choice>
            <mc:Fallback xmlns="">
              <p:pic>
                <p:nvPicPr>
                  <p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891857" y="4231354"/>
                    <a:ext cx="5400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14:cNvPr>
                  <p14:cNvContentPartPr/>
                  <p14:nvPr/>
                </p14:nvContentPartPr>
                <p14:xfrm>
                  <a:off x="3929657" y="4317754"/>
                  <a:ext cx="64800" cy="39600"/>
                </p14:xfrm>
              </p:contentPart>
            </mc:Choice>
            <mc:Fallback xmlns="">
              <p:pic>
                <p:nvPicPr>
                  <p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3914177" y="4302634"/>
                    <a:ext cx="9540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14:cNvPr>
                  <p14:cNvContentPartPr/>
                  <p14:nvPr/>
                </p14:nvContentPartPr>
                <p14:xfrm>
                  <a:off x="3984017" y="4256914"/>
                  <a:ext cx="33840" cy="161280"/>
                </p14:xfrm>
              </p:contentPart>
            </mc:Choice>
            <mc:Fallback xmlns="">
              <p:pic>
                <p:nvPicPr>
                  <p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3968897" y="4241434"/>
                    <a:ext cx="64080" cy="19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14:cNvPr>
                  <p14:cNvContentPartPr/>
                  <p14:nvPr/>
                </p14:nvContentPartPr>
                <p14:xfrm>
                  <a:off x="4092737" y="4366714"/>
                  <a:ext cx="13320" cy="77400"/>
                </p14:xfrm>
              </p:contentPart>
            </mc:Choice>
            <mc:Fallback xmlns="">
              <p:pic>
                <p:nvPicPr>
                  <p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4077617" y="4351594"/>
                    <a:ext cx="43920" cy="10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14:cNvPr>
                  <p14:cNvContentPartPr/>
                  <p14:nvPr/>
                </p14:nvContentPartPr>
                <p14:xfrm>
                  <a:off x="4190657" y="4179874"/>
                  <a:ext cx="79560" cy="263520"/>
                </p14:xfrm>
              </p:contentPart>
            </mc:Choice>
            <mc:Fallback xmlns="">
              <p:pic>
                <p:nvPicPr>
                  <p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175537" y="4164754"/>
                    <a:ext cx="109800" cy="293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4" name="Group 21693">
              <a:extLst>
                <a:ext uri="{FF2B5EF4-FFF2-40B4-BE49-F238E27FC236}">
                  <a16:creationId xmlns:a16="http://schemas.microsoft.com/office/drawing/2014/main" id="{333DCEE3-6F92-9E4E-A263-589EBA686BBF}"/>
                </a:ext>
              </a:extLst>
            </p:cNvPr>
            <p:cNvGrpSpPr/>
            <p:nvPr/>
          </p:nvGrpSpPr>
          <p:grpSpPr>
            <a:xfrm>
              <a:off x="1693266" y="4319484"/>
              <a:ext cx="1047048" cy="261453"/>
              <a:chOff x="1693266" y="4319484"/>
              <a:chExt cx="1047048" cy="26145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14:cNvPr>
                  <p14:cNvContentPartPr/>
                  <p14:nvPr/>
                </p14:nvContentPartPr>
                <p14:xfrm>
                  <a:off x="1701292" y="4319484"/>
                  <a:ext cx="46302" cy="198173"/>
                </p14:xfrm>
              </p:contentPart>
            </mc:Choice>
            <mc:Fallback xmlns="">
              <p:pic>
                <p:nvPicPr>
                  <p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1686099" y="4304019"/>
                    <a:ext cx="77049" cy="228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14:cNvPr>
                  <p14:cNvContentPartPr/>
                  <p14:nvPr/>
                </p14:nvContentPartPr>
                <p14:xfrm>
                  <a:off x="1693266" y="4426905"/>
                  <a:ext cx="106804" cy="16977"/>
                </p14:xfrm>
              </p:contentPart>
            </mc:Choice>
            <mc:Fallback xmlns="">
              <p:pic>
                <p:nvPicPr>
                  <p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1678162" y="4412050"/>
                    <a:ext cx="137011" cy="466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14:cNvPr>
                  <p14:cNvContentPartPr/>
                  <p14:nvPr/>
                </p14:nvContentPartPr>
                <p14:xfrm>
                  <a:off x="1881562" y="4320101"/>
                  <a:ext cx="52167" cy="175022"/>
                </p14:xfrm>
              </p:contentPart>
            </mc:Choice>
            <mc:Fallback xmlns="">
              <p:pic>
                <p:nvPicPr>
                  <p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1866452" y="4304647"/>
                    <a:ext cx="82748" cy="205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14:cNvPr>
                  <p14:cNvContentPartPr/>
                  <p14:nvPr/>
                </p14:nvContentPartPr>
                <p14:xfrm>
                  <a:off x="1985279" y="4390789"/>
                  <a:ext cx="108039" cy="80566"/>
                </p14:xfrm>
              </p:contentPart>
            </mc:Choice>
            <mc:Fallback xmlns="">
              <p:pic>
                <p:nvPicPr>
                  <p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969793" y="4375683"/>
                    <a:ext cx="138650" cy="1111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14:cNvPr>
                  <p14:cNvContentPartPr/>
                  <p14:nvPr/>
                </p14:nvContentPartPr>
                <p14:xfrm>
                  <a:off x="1999478" y="4386159"/>
                  <a:ext cx="60810" cy="110199"/>
                </p14:xfrm>
              </p:contentPart>
            </mc:Choice>
            <mc:Fallback xmlns="">
              <p:pic>
                <p:nvPicPr>
                  <p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984365" y="4371034"/>
                    <a:ext cx="91035" cy="1408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14:cNvPr>
                  <p14:cNvContentPartPr/>
                  <p14:nvPr/>
                </p14:nvContentPartPr>
                <p14:xfrm>
                  <a:off x="2159993" y="4338622"/>
                  <a:ext cx="32720" cy="164836"/>
                </p14:xfrm>
              </p:contentPart>
            </mc:Choice>
            <mc:Fallback xmlns="">
              <p:pic>
                <p:nvPicPr>
                  <p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2144891" y="4323506"/>
                    <a:ext cx="63283" cy="1954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14:cNvPr>
                  <p14:cNvContentPartPr/>
                  <p14:nvPr/>
                </p14:nvContentPartPr>
                <p14:xfrm>
                  <a:off x="2281304" y="4347883"/>
                  <a:ext cx="58032" cy="141685"/>
                </p14:xfrm>
              </p:contentPart>
            </mc:Choice>
            <mc:Fallback xmlns="">
              <p:pic>
                <p:nvPicPr>
                  <p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2266259" y="4332741"/>
                    <a:ext cx="88123" cy="172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14:cNvPr>
                  <p14:cNvContentPartPr/>
                  <p14:nvPr/>
                </p14:nvContentPartPr>
                <p14:xfrm>
                  <a:off x="2326063" y="4416410"/>
                  <a:ext cx="72231" cy="25312"/>
                </p14:xfrm>
              </p:contentPart>
            </mc:Choice>
            <mc:Fallback xmlns="">
              <p:pic>
                <p:nvPicPr>
                  <p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2310970" y="4401223"/>
                    <a:ext cx="102417" cy="56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14:cNvPr>
                  <p14:cNvContentPartPr/>
                  <p14:nvPr/>
                </p14:nvContentPartPr>
                <p14:xfrm>
                  <a:off x="2393356" y="4358378"/>
                  <a:ext cx="37350" cy="124399"/>
                </p14:xfrm>
              </p:contentPart>
            </mc:Choice>
            <mc:Fallback xmlns="">
              <p:pic>
                <p:nvPicPr>
                  <p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2378272" y="4343278"/>
                    <a:ext cx="67876" cy="1549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14:cNvPr>
                  <p14:cNvContentPartPr/>
                  <p14:nvPr/>
                </p14:nvContentPartPr>
                <p14:xfrm>
                  <a:off x="2596777" y="4325658"/>
                  <a:ext cx="143537" cy="255279"/>
                </p14:xfrm>
              </p:contentPart>
            </mc:Choice>
            <mc:Fallback xmlns="">
              <p:pic>
                <p:nvPicPr>
                  <p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2581668" y="4310197"/>
                    <a:ext cx="173755" cy="2854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14:cNvPr>
                  <p14:cNvContentPartPr/>
                  <p14:nvPr/>
                </p14:nvContentPartPr>
                <p14:xfrm>
                  <a:off x="2491817" y="4502074"/>
                  <a:ext cx="66600" cy="58320"/>
                </p14:xfrm>
              </p:contentPart>
            </mc:Choice>
            <mc:Fallback xmlns="">
              <p:pic>
                <p:nvPicPr>
                  <p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2476697" y="4486954"/>
                    <a:ext cx="96840" cy="88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14:cNvPr>
                <p14:cNvContentPartPr/>
                <p14:nvPr/>
              </p14:nvContentPartPr>
              <p14:xfrm>
                <a:off x="4899137" y="5078434"/>
                <a:ext cx="344880" cy="605880"/>
              </p14:xfrm>
            </p:contentPart>
          </mc:Choice>
          <mc:Fallback xmlns="">
            <p:pic>
              <p:nvPicPr>
                <p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84017" y="5062954"/>
                  <a:ext cx="375480" cy="636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17" name="Group 21716">
              <a:extLst>
                <a:ext uri="{FF2B5EF4-FFF2-40B4-BE49-F238E27FC236}">
                  <a16:creationId xmlns:a16="http://schemas.microsoft.com/office/drawing/2014/main" id="{63BE5794-77FD-084B-8FAF-F556F7E95CD6}"/>
                </a:ext>
              </a:extLst>
            </p:cNvPr>
            <p:cNvGrpSpPr/>
            <p:nvPr/>
          </p:nvGrpSpPr>
          <p:grpSpPr>
            <a:xfrm>
              <a:off x="4200851" y="5551474"/>
              <a:ext cx="1507926" cy="741206"/>
              <a:chOff x="4200851" y="5551474"/>
              <a:chExt cx="1507926" cy="741206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14:cNvPr>
                  <p14:cNvContentPartPr/>
                  <p14:nvPr/>
                </p14:nvContentPartPr>
                <p14:xfrm>
                  <a:off x="4705073" y="5561927"/>
                  <a:ext cx="111125" cy="108039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4689969" y="5546802"/>
                    <a:ext cx="141334" cy="1386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14:cNvPr>
                  <p14:cNvContentPartPr/>
                  <p14:nvPr/>
                </p14:nvContentPartPr>
                <p14:xfrm>
                  <a:off x="4791197" y="5572114"/>
                  <a:ext cx="91370" cy="110817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4776089" y="5556643"/>
                    <a:ext cx="121947" cy="1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14:cNvPr>
                  <p14:cNvContentPartPr/>
                  <p14:nvPr/>
                </p14:nvContentPartPr>
                <p14:xfrm>
                  <a:off x="4872383" y="5570879"/>
                  <a:ext cx="75010" cy="106804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4857237" y="5555416"/>
                    <a:ext cx="105663" cy="137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14:cNvPr>
                  <p14:cNvContentPartPr/>
                  <p14:nvPr/>
                </p14:nvContentPartPr>
                <p14:xfrm>
                  <a:off x="5017463" y="5561307"/>
                  <a:ext cx="71305" cy="102174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002338" y="5546197"/>
                    <a:ext cx="101916" cy="1327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14:cNvPr>
                  <p14:cNvContentPartPr/>
                  <p14:nvPr/>
                </p14:nvContentPartPr>
                <p14:xfrm>
                  <a:off x="5218415" y="5561311"/>
                  <a:ext cx="56180" cy="79331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5203386" y="5546166"/>
                    <a:ext cx="86238" cy="1099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14:cNvPr>
                  <p14:cNvContentPartPr/>
                  <p14:nvPr/>
                </p14:nvContentPartPr>
                <p14:xfrm>
                  <a:off x="5363804" y="5589397"/>
                  <a:ext cx="29942" cy="65749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5348292" y="5574224"/>
                    <a:ext cx="60605" cy="964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14:cNvPr>
                  <p14:cNvContentPartPr/>
                  <p14:nvPr/>
                </p14:nvContentPartPr>
                <p14:xfrm>
                  <a:off x="5497152" y="5617487"/>
                  <a:ext cx="34572" cy="51241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5482027" y="5602079"/>
                    <a:ext cx="65183" cy="813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14:cNvPr>
                  <p14:cNvContentPartPr/>
                  <p14:nvPr/>
                </p14:nvContentPartPr>
                <p14:xfrm>
                  <a:off x="5133833" y="5598652"/>
                  <a:ext cx="32103" cy="110508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5118323" y="5583534"/>
                    <a:ext cx="62763" cy="141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14:cNvPr>
                  <p14:cNvContentPartPr/>
                  <p14:nvPr/>
                </p14:nvContentPartPr>
                <p14:xfrm>
                  <a:off x="5295583" y="5608226"/>
                  <a:ext cx="47537" cy="81183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280458" y="5592780"/>
                    <a:ext cx="78148" cy="1113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14:cNvPr>
                  <p14:cNvContentPartPr/>
                  <p14:nvPr/>
                </p14:nvContentPartPr>
                <p14:xfrm>
                  <a:off x="4969614" y="5807942"/>
                  <a:ext cx="9569" cy="13273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954729" y="5792517"/>
                    <a:ext cx="39694" cy="43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14:cNvPr>
                  <p14:cNvContentPartPr/>
                  <p14:nvPr/>
                </p14:nvContentPartPr>
                <p14:xfrm>
                  <a:off x="4978874" y="5783872"/>
                  <a:ext cx="121003" cy="219781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963749" y="5768379"/>
                    <a:ext cx="151614" cy="2504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14:cNvPr>
                  <p14:cNvContentPartPr/>
                  <p14:nvPr/>
                </p14:nvContentPartPr>
                <p14:xfrm>
                  <a:off x="4932264" y="5767498"/>
                  <a:ext cx="187987" cy="136437"/>
                </p14:xfrm>
              </p:contentPart>
            </mc:Choice>
            <mc:Fallback xmlns="">
              <p:pic>
                <p:nvPicPr>
                  <p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4916778" y="5752018"/>
                    <a:ext cx="218598" cy="1670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14:cNvPr>
                  <p14:cNvContentPartPr/>
                  <p14:nvPr/>
                </p14:nvContentPartPr>
                <p14:xfrm>
                  <a:off x="5191554" y="6028036"/>
                  <a:ext cx="293556" cy="229351"/>
                </p14:xfrm>
              </p:contentPart>
            </mc:Choice>
            <mc:Fallback xmlns="">
              <p:pic>
                <p:nvPicPr>
                  <p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5176426" y="6012914"/>
                    <a:ext cx="324172" cy="2599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14:cNvPr>
                  <p14:cNvContentPartPr/>
                  <p14:nvPr/>
                </p14:nvContentPartPr>
                <p14:xfrm>
                  <a:off x="4200851" y="6127277"/>
                  <a:ext cx="95794" cy="165403"/>
                </p14:xfrm>
              </p:contentPart>
            </mc:Choice>
            <mc:Fallback xmlns="">
              <p:pic>
                <p:nvPicPr>
                  <p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4185366" y="6112175"/>
                    <a:ext cx="126405" cy="1956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14:cNvPr>
                  <p14:cNvContentPartPr/>
                  <p14:nvPr/>
                </p14:nvContentPartPr>
                <p14:xfrm>
                  <a:off x="4369900" y="6134901"/>
                  <a:ext cx="35799" cy="94469"/>
                </p14:xfrm>
              </p:contentPart>
            </mc:Choice>
            <mc:Fallback xmlns="">
              <p:pic>
                <p:nvPicPr>
                  <p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4354351" y="6119455"/>
                    <a:ext cx="66536" cy="124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14:cNvPr>
                  <p14:cNvContentPartPr/>
                  <p14:nvPr/>
                </p14:nvContentPartPr>
                <p14:xfrm>
                  <a:off x="4334436" y="6040443"/>
                  <a:ext cx="9613" cy="10938"/>
                </p14:xfrm>
              </p:contentPart>
            </mc:Choice>
            <mc:Fallback xmlns="">
              <p:pic>
                <p:nvPicPr>
                  <p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319482" y="6025624"/>
                    <a:ext cx="39876" cy="405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14:cNvPr>
                  <p14:cNvContentPartPr/>
                  <p14:nvPr/>
                </p14:nvContentPartPr>
                <p14:xfrm>
                  <a:off x="4514092" y="6112048"/>
                  <a:ext cx="122643" cy="148498"/>
                </p14:xfrm>
              </p:contentPart>
            </mc:Choice>
            <mc:Fallback xmlns="">
              <p:pic>
                <p:nvPicPr>
                  <p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4498986" y="6096947"/>
                    <a:ext cx="152854" cy="1790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14:cNvPr>
                  <p14:cNvContentPartPr/>
                  <p14:nvPr/>
                </p14:nvContentPartPr>
                <p14:xfrm>
                  <a:off x="4526361" y="6180993"/>
                  <a:ext cx="99772" cy="31158"/>
                </p14:xfrm>
              </p:contentPart>
            </mc:Choice>
            <mc:Fallback xmlns="">
              <p:pic>
                <p:nvPicPr>
                  <p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4510929" y="6165414"/>
                    <a:ext cx="129919" cy="61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14:cNvPr>
                  <p14:cNvContentPartPr/>
                  <p14:nvPr/>
                </p14:nvContentPartPr>
                <p14:xfrm>
                  <a:off x="4695418" y="6134240"/>
                  <a:ext cx="118666" cy="135239"/>
                </p14:xfrm>
              </p:contentPart>
            </mc:Choice>
            <mc:Fallback xmlns="">
              <p:pic>
                <p:nvPicPr>
                  <p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4679908" y="6118774"/>
                    <a:ext cx="149324" cy="1658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14:cNvPr>
                  <p14:cNvContentPartPr/>
                  <p14:nvPr/>
                </p14:nvContentPartPr>
                <p14:xfrm>
                  <a:off x="4749017" y="5625994"/>
                  <a:ext cx="69120" cy="68760"/>
                </p14:xfrm>
              </p:contentPart>
            </mc:Choice>
            <mc:Fallback xmlns="">
              <p:pic>
                <p:nvPicPr>
                  <p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4733537" y="5610874"/>
                    <a:ext cx="99720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14:cNvPr>
                  <p14:cNvContentPartPr/>
                  <p14:nvPr/>
                </p14:nvContentPartPr>
                <p14:xfrm>
                  <a:off x="4800497" y="5551474"/>
                  <a:ext cx="106920" cy="117000"/>
                </p14:xfrm>
              </p:contentPart>
            </mc:Choice>
            <mc:Fallback xmlns="">
              <p:pic>
                <p:nvPicPr>
                  <p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4785017" y="5536354"/>
                    <a:ext cx="137520" cy="14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14:cNvPr>
                  <p14:cNvContentPartPr/>
                  <p14:nvPr/>
                </p14:nvContentPartPr>
                <p14:xfrm>
                  <a:off x="4963577" y="5573434"/>
                  <a:ext cx="106920" cy="82440"/>
                </p14:xfrm>
              </p:contentPart>
            </mc:Choice>
            <mc:Fallback xmlns="">
              <p:pic>
                <p:nvPicPr>
                  <p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4948457" y="5557954"/>
                    <a:ext cx="13752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14:cNvPr>
                  <p14:cNvContentPartPr/>
                  <p14:nvPr/>
                </p14:nvContentPartPr>
                <p14:xfrm>
                  <a:off x="4905617" y="5616994"/>
                  <a:ext cx="83880" cy="138240"/>
                </p14:xfrm>
              </p:contentPart>
            </mc:Choice>
            <mc:Fallback xmlns="">
              <p:pic>
                <p:nvPicPr>
                  <p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4890497" y="5601514"/>
                    <a:ext cx="11448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14:cNvPr>
                  <p14:cNvContentPartPr/>
                  <p14:nvPr/>
                </p14:nvContentPartPr>
                <p14:xfrm>
                  <a:off x="4898417" y="5573434"/>
                  <a:ext cx="109800" cy="125280"/>
                </p14:xfrm>
              </p:contentPart>
            </mc:Choice>
            <mc:Fallback xmlns="">
              <p:pic>
                <p:nvPicPr>
                  <p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4883297" y="5557954"/>
                    <a:ext cx="14040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14:cNvPr>
                  <p14:cNvContentPartPr/>
                  <p14:nvPr/>
                </p14:nvContentPartPr>
                <p14:xfrm>
                  <a:off x="5181377" y="5595034"/>
                  <a:ext cx="72360" cy="73800"/>
                </p14:xfrm>
              </p:contentPart>
            </mc:Choice>
            <mc:Fallback xmlns="">
              <p:pic>
                <p:nvPicPr>
                  <p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5166257" y="5579914"/>
                    <a:ext cx="10260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14:cNvPr>
                  <p14:cNvContentPartPr/>
                  <p14:nvPr/>
                </p14:nvContentPartPr>
                <p14:xfrm>
                  <a:off x="5355617" y="5584234"/>
                  <a:ext cx="51840" cy="26640"/>
                </p14:xfrm>
              </p:contentPart>
            </mc:Choice>
            <mc:Fallback xmlns="">
              <p:pic>
                <p:nvPicPr>
                  <p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5340497" y="5569114"/>
                    <a:ext cx="82440" cy="5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14:cNvPr>
                  <p14:cNvContentPartPr/>
                  <p14:nvPr/>
                </p14:nvContentPartPr>
                <p14:xfrm>
                  <a:off x="5409977" y="5605834"/>
                  <a:ext cx="70560" cy="28080"/>
                </p14:xfrm>
              </p:contentPart>
            </mc:Choice>
            <mc:Fallback xmlns="">
              <p:pic>
                <p:nvPicPr>
                  <p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5394857" y="5590714"/>
                    <a:ext cx="10116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14:cNvPr>
                  <p14:cNvContentPartPr/>
                  <p14:nvPr/>
                </p14:nvContentPartPr>
                <p14:xfrm>
                  <a:off x="5529857" y="5595034"/>
                  <a:ext cx="54000" cy="24480"/>
                </p14:xfrm>
              </p:contentPart>
            </mc:Choice>
            <mc:Fallback xmlns="">
              <p:pic>
                <p:nvPicPr>
                  <p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5514737" y="5579914"/>
                    <a:ext cx="8460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14:cNvPr>
                  <p14:cNvContentPartPr/>
                  <p14:nvPr/>
                </p14:nvContentPartPr>
                <p14:xfrm>
                  <a:off x="5671337" y="5584234"/>
                  <a:ext cx="37440" cy="16200"/>
                </p14:xfrm>
              </p:contentPart>
            </mc:Choice>
            <mc:Fallback xmlns="">
              <p:pic>
                <p:nvPicPr>
                  <p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5655857" y="5569114"/>
                    <a:ext cx="67680" cy="46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14:cNvPr>
                <p14:cNvContentPartPr/>
                <p14:nvPr/>
              </p14:nvContentPartPr>
              <p14:xfrm>
                <a:off x="4882577" y="5507914"/>
                <a:ext cx="109080" cy="220320"/>
              </p14:xfrm>
            </p:contentPart>
          </mc:Choice>
          <mc:Fallback xmlns="">
            <p:pic>
              <p:nvPicPr>
                <p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67097" y="5492794"/>
                  <a:ext cx="139680" cy="250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22" name="Group 21721">
              <a:extLst>
                <a:ext uri="{FF2B5EF4-FFF2-40B4-BE49-F238E27FC236}">
                  <a16:creationId xmlns:a16="http://schemas.microsoft.com/office/drawing/2014/main" id="{B5FE4872-5A90-7D44-AC44-784E8C9F652E}"/>
                </a:ext>
              </a:extLst>
            </p:cNvPr>
            <p:cNvGrpSpPr/>
            <p:nvPr/>
          </p:nvGrpSpPr>
          <p:grpSpPr>
            <a:xfrm>
              <a:off x="4700751" y="4607824"/>
              <a:ext cx="3681249" cy="1109678"/>
              <a:chOff x="4700751" y="4607824"/>
              <a:chExt cx="3681249" cy="110967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14:cNvPr>
                  <p14:cNvContentPartPr/>
                  <p14:nvPr/>
                </p14:nvContentPartPr>
                <p14:xfrm>
                  <a:off x="4700751" y="4876962"/>
                  <a:ext cx="123473" cy="207434"/>
                </p14:xfrm>
              </p:contentPart>
            </mc:Choice>
            <mc:Fallback xmlns="">
              <p:pic>
                <p:nvPicPr>
                  <p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4685632" y="4861503"/>
                    <a:ext cx="154071" cy="2376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14:cNvPr>
                  <p14:cNvContentPartPr/>
                  <p14:nvPr/>
                </p14:nvContentPartPr>
                <p14:xfrm>
                  <a:off x="4718655" y="4992100"/>
                  <a:ext cx="215460" cy="321955"/>
                </p14:xfrm>
              </p:contentPart>
            </mc:Choice>
            <mc:Fallback xmlns="">
              <p:pic>
                <p:nvPicPr>
                  <p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4703548" y="4976632"/>
                    <a:ext cx="246034" cy="3521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14:cNvPr>
                  <p14:cNvContentPartPr/>
                  <p14:nvPr/>
                </p14:nvContentPartPr>
                <p14:xfrm>
                  <a:off x="4754153" y="5032846"/>
                  <a:ext cx="344489" cy="522907"/>
                </p14:xfrm>
              </p:contentPart>
            </mc:Choice>
            <mc:Fallback xmlns="">
              <p:pic>
                <p:nvPicPr>
                  <p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4739034" y="5017721"/>
                    <a:ext cx="375086" cy="5535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14:cNvPr>
                  <p14:cNvContentPartPr/>
                  <p14:nvPr/>
                </p14:nvContentPartPr>
                <p14:xfrm>
                  <a:off x="5054191" y="5206634"/>
                  <a:ext cx="317633" cy="510868"/>
                </p14:xfrm>
              </p:contentPart>
            </mc:Choice>
            <mc:Fallback xmlns="">
              <p:pic>
                <p:nvPicPr>
                  <p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5039066" y="5191513"/>
                    <a:ext cx="348244" cy="541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14:cNvPr>
                  <p14:cNvContentPartPr/>
                  <p14:nvPr/>
                </p14:nvContentPartPr>
                <p14:xfrm>
                  <a:off x="5286320" y="5282570"/>
                  <a:ext cx="234289" cy="379987"/>
                </p14:xfrm>
              </p:contentPart>
            </mc:Choice>
            <mc:Fallback xmlns="">
              <p:pic>
                <p:nvPicPr>
                  <p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5270845" y="5267443"/>
                    <a:ext cx="264880" cy="4106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14:cNvPr>
                  <p14:cNvContentPartPr/>
                  <p14:nvPr/>
                </p14:nvContentPartPr>
                <p14:xfrm>
                  <a:off x="5516596" y="5379496"/>
                  <a:ext cx="153415" cy="235524"/>
                </p14:xfrm>
              </p:contentPart>
            </mc:Choice>
            <mc:Fallback xmlns="">
              <p:pic>
                <p:nvPicPr>
                  <p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5501110" y="5364394"/>
                    <a:ext cx="184026" cy="2657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14:cNvPr>
                  <p14:cNvContentPartPr/>
                  <p14:nvPr/>
                </p14:nvContentPartPr>
                <p14:xfrm>
                  <a:off x="5727426" y="5421168"/>
                  <a:ext cx="110508" cy="178418"/>
                </p14:xfrm>
              </p:contentPart>
            </mc:Choice>
            <mc:Fallback xmlns="">
              <p:pic>
                <p:nvPicPr>
                  <p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5712308" y="5406060"/>
                    <a:ext cx="141105" cy="208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14:cNvPr>
                  <p14:cNvContentPartPr/>
                  <p14:nvPr/>
                </p14:nvContentPartPr>
                <p14:xfrm>
                  <a:off x="5910474" y="5458827"/>
                  <a:ext cx="47537" cy="119151"/>
                </p14:xfrm>
              </p:contentPart>
            </mc:Choice>
            <mc:Fallback xmlns="">
              <p:pic>
                <p:nvPicPr>
                  <p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5894988" y="5443348"/>
                    <a:ext cx="78148" cy="1497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14:cNvPr>
                  <p14:cNvContentPartPr/>
                  <p14:nvPr/>
                </p14:nvContentPartPr>
                <p14:xfrm>
                  <a:off x="6116365" y="5549579"/>
                  <a:ext cx="73775" cy="100630"/>
                </p14:xfrm>
              </p:contentPart>
            </mc:Choice>
            <mc:Fallback xmlns="">
              <p:pic>
                <p:nvPicPr>
                  <p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6101250" y="5534430"/>
                    <a:ext cx="104365" cy="1312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14:cNvPr>
                  <p14:cNvContentPartPr/>
                  <p14:nvPr/>
                </p14:nvContentPartPr>
                <p14:xfrm>
                  <a:off x="6424429" y="5570878"/>
                  <a:ext cx="19447" cy="43215"/>
                </p14:xfrm>
              </p:contentPart>
            </mc:Choice>
            <mc:Fallback xmlns="">
              <p:pic>
                <p:nvPicPr>
                  <p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6409225" y="5555393"/>
                    <a:ext cx="49148" cy="738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14:cNvPr>
                  <p14:cNvContentPartPr/>
                  <p14:nvPr/>
                </p14:nvContentPartPr>
                <p14:xfrm>
                  <a:off x="5350834" y="4884370"/>
                  <a:ext cx="446662" cy="361775"/>
                </p14:xfrm>
              </p:contentPart>
            </mc:Choice>
            <mc:Fallback xmlns="">
              <p:pic>
                <p:nvPicPr>
                  <p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5335357" y="4869251"/>
                    <a:ext cx="477255" cy="3923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14:cNvPr>
                  <p14:cNvContentPartPr/>
                  <p14:nvPr/>
                </p14:nvContentPartPr>
                <p14:xfrm>
                  <a:off x="5321201" y="5261579"/>
                  <a:ext cx="129646" cy="41055"/>
                </p14:xfrm>
              </p:contentPart>
            </mc:Choice>
            <mc:Fallback xmlns="">
              <p:pic>
                <p:nvPicPr>
                  <p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5305758" y="5246093"/>
                    <a:ext cx="159813" cy="716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14:cNvPr>
                  <p14:cNvContentPartPr/>
                  <p14:nvPr/>
                </p14:nvContentPartPr>
                <p14:xfrm>
                  <a:off x="5307310" y="5188730"/>
                  <a:ext cx="30251" cy="122547"/>
                </p14:xfrm>
              </p:contentPart>
            </mc:Choice>
            <mc:Fallback xmlns="">
              <p:pic>
                <p:nvPicPr>
                  <p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5292184" y="5173277"/>
                    <a:ext cx="60862" cy="1527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14:cNvPr>
                  <p14:cNvContentPartPr/>
                  <p14:nvPr/>
                </p14:nvContentPartPr>
                <p14:xfrm>
                  <a:off x="6044134" y="4814609"/>
                  <a:ext cx="36424" cy="18830"/>
                </p14:xfrm>
              </p:contentPart>
            </mc:Choice>
            <mc:Fallback xmlns="">
              <p:pic>
                <p:nvPicPr>
                  <p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6028987" y="4799687"/>
                    <a:ext cx="67078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14:cNvPr>
                  <p14:cNvContentPartPr/>
                  <p14:nvPr/>
                </p14:nvContentPartPr>
                <p14:xfrm>
                  <a:off x="5949677" y="4796088"/>
                  <a:ext cx="152797" cy="234907"/>
                </p14:xfrm>
              </p:contentPart>
            </mc:Choice>
            <mc:Fallback xmlns="">
              <p:pic>
                <p:nvPicPr>
                  <p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5934181" y="4780619"/>
                    <a:ext cx="183428" cy="265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14:cNvPr>
                  <p14:cNvContentPartPr/>
                  <p14:nvPr/>
                </p14:nvContentPartPr>
                <p14:xfrm>
                  <a:off x="6183658" y="4789914"/>
                  <a:ext cx="110817" cy="73158"/>
                </p14:xfrm>
              </p:contentPart>
            </mc:Choice>
            <mc:Fallback xmlns="">
              <p:pic>
                <p:nvPicPr>
                  <p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6168187" y="4774417"/>
                    <a:ext cx="141400" cy="1037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14:cNvPr>
                  <p14:cNvContentPartPr/>
                  <p14:nvPr/>
                </p14:nvContentPartPr>
                <p14:xfrm>
                  <a:off x="6352198" y="4773554"/>
                  <a:ext cx="50624" cy="68836"/>
                </p14:xfrm>
              </p:contentPart>
            </mc:Choice>
            <mc:Fallback xmlns="">
              <p:pic>
                <p:nvPicPr>
                  <p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6337119" y="4758417"/>
                    <a:ext cx="81142" cy="99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14:cNvPr>
                  <p14:cNvContentPartPr/>
                  <p14:nvPr/>
                </p14:nvContentPartPr>
                <p14:xfrm>
                  <a:off x="6408378" y="4758737"/>
                  <a:ext cx="103100" cy="89826"/>
                </p14:xfrm>
              </p:contentPart>
            </mc:Choice>
            <mc:Fallback xmlns="">
              <p:pic>
                <p:nvPicPr>
                  <p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6392877" y="4743287"/>
                    <a:ext cx="133742" cy="1203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14:cNvPr>
                  <p14:cNvContentPartPr/>
                  <p14:nvPr/>
                </p14:nvContentPartPr>
                <p14:xfrm>
                  <a:off x="6584944" y="4748242"/>
                  <a:ext cx="104952" cy="96000"/>
                </p14:xfrm>
              </p:contentPart>
            </mc:Choice>
            <mc:Fallback xmlns="">
              <p:pic>
                <p:nvPicPr>
                  <p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6569796" y="4733084"/>
                    <a:ext cx="135608" cy="126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14:cNvPr>
                  <p14:cNvContentPartPr/>
                  <p14:nvPr/>
                </p14:nvContentPartPr>
                <p14:xfrm>
                  <a:off x="6724468" y="4736821"/>
                  <a:ext cx="92913" cy="90444"/>
                </p14:xfrm>
              </p:contentPart>
            </mc:Choice>
            <mc:Fallback xmlns="">
              <p:pic>
                <p:nvPicPr>
                  <p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6708982" y="4721747"/>
                    <a:ext cx="123524" cy="120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14:cNvPr>
                  <p14:cNvContentPartPr/>
                  <p14:nvPr/>
                </p14:nvContentPartPr>
                <p14:xfrm>
                  <a:off x="6996460" y="4702955"/>
                  <a:ext cx="245618" cy="146178"/>
                </p14:xfrm>
              </p:contentPart>
            </mc:Choice>
            <mc:Fallback xmlns="">
              <p:pic>
                <p:nvPicPr>
                  <p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6981334" y="4687473"/>
                    <a:ext cx="276230" cy="1764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14:cNvPr>
                  <p14:cNvContentPartPr/>
                  <p14:nvPr/>
                </p14:nvContentPartPr>
                <p14:xfrm>
                  <a:off x="7330581" y="4734776"/>
                  <a:ext cx="118003" cy="79221"/>
                </p14:xfrm>
              </p:contentPart>
            </mc:Choice>
            <mc:Fallback xmlns="">
              <p:pic>
                <p:nvPicPr>
                  <p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7315471" y="4719652"/>
                    <a:ext cx="148223" cy="1098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14:cNvPr>
                  <p14:cNvContentPartPr/>
                  <p14:nvPr/>
                </p14:nvContentPartPr>
                <p14:xfrm>
                  <a:off x="7561283" y="4607824"/>
                  <a:ext cx="127284" cy="172695"/>
                </p14:xfrm>
              </p:contentPart>
            </mc:Choice>
            <mc:Fallback xmlns="">
              <p:pic>
                <p:nvPicPr>
                  <p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7545822" y="4592713"/>
                    <a:ext cx="157487" cy="203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14:cNvPr>
                  <p14:cNvContentPartPr/>
                  <p14:nvPr/>
                </p14:nvContentPartPr>
                <p14:xfrm>
                  <a:off x="7537086" y="4678095"/>
                  <a:ext cx="111374" cy="40439"/>
                </p14:xfrm>
              </p:contentPart>
            </mc:Choice>
            <mc:Fallback xmlns="">
              <p:pic>
                <p:nvPicPr>
                  <p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7521948" y="4662930"/>
                    <a:ext cx="142011" cy="71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14:cNvPr>
                  <p14:cNvContentPartPr/>
                  <p14:nvPr/>
                </p14:nvContentPartPr>
                <p14:xfrm>
                  <a:off x="7898718" y="4618099"/>
                  <a:ext cx="33147" cy="196892"/>
                </p14:xfrm>
              </p:contentPart>
            </mc:Choice>
            <mc:Fallback xmlns="">
              <p:pic>
                <p:nvPicPr>
                  <p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7883225" y="4602621"/>
                    <a:ext cx="63772" cy="2271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14:cNvPr>
                  <p14:cNvContentPartPr/>
                  <p14:nvPr/>
                </p14:nvContentPartPr>
                <p14:xfrm>
                  <a:off x="7931865" y="4679421"/>
                  <a:ext cx="101761" cy="67951"/>
                </p14:xfrm>
              </p:contentPart>
            </mc:Choice>
            <mc:Fallback xmlns="">
              <p:pic>
                <p:nvPicPr>
                  <p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7916763" y="4664240"/>
                    <a:ext cx="132325" cy="986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14:cNvPr>
                  <p14:cNvContentPartPr/>
                  <p14:nvPr/>
                </p14:nvContentPartPr>
                <p14:xfrm>
                  <a:off x="8022356" y="4628043"/>
                  <a:ext cx="62316" cy="179324"/>
                </p14:xfrm>
              </p:contentPart>
            </mc:Choice>
            <mc:Fallback xmlns="">
              <p:pic>
                <p:nvPicPr>
                  <p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8006956" y="4612919"/>
                    <a:ext cx="92400" cy="2099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14:cNvPr>
                  <p14:cNvContentPartPr/>
                  <p14:nvPr/>
                </p14:nvContentPartPr>
                <p14:xfrm>
                  <a:off x="8171185" y="4804716"/>
                  <a:ext cx="19557" cy="82204"/>
                </p14:xfrm>
              </p:contentPart>
            </mc:Choice>
            <mc:Fallback xmlns="">
              <p:pic>
                <p:nvPicPr>
                  <p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8156251" y="4789573"/>
                    <a:ext cx="49781" cy="1128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14:cNvPr>
                  <p14:cNvContentPartPr/>
                  <p14:nvPr/>
                </p14:nvContentPartPr>
                <p14:xfrm>
                  <a:off x="8352831" y="4836537"/>
                  <a:ext cx="29169" cy="77895"/>
                </p14:xfrm>
              </p:contentPart>
            </mc:Choice>
            <mc:Fallback xmlns="">
              <p:pic>
                <p:nvPicPr>
                  <p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8337706" y="4821030"/>
                    <a:ext cx="59778" cy="108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14:cNvPr>
                  <p14:cNvContentPartPr/>
                  <p14:nvPr/>
                </p14:nvContentPartPr>
                <p14:xfrm>
                  <a:off x="6849619" y="5074532"/>
                  <a:ext cx="12927" cy="158442"/>
                </p14:xfrm>
              </p:contentPart>
            </mc:Choice>
            <mc:Fallback xmlns="">
              <p:pic>
                <p:nvPicPr>
                  <p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6834178" y="5059408"/>
                    <a:ext cx="43449" cy="189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14:cNvPr>
                  <p14:cNvContentPartPr/>
                  <p14:nvPr/>
                </p14:nvContentPartPr>
                <p14:xfrm>
                  <a:off x="6868844" y="5074864"/>
                  <a:ext cx="57013" cy="62979"/>
                </p14:xfrm>
              </p:contentPart>
            </mc:Choice>
            <mc:Fallback xmlns="">
              <p:pic>
                <p:nvPicPr>
                  <p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6853784" y="5059749"/>
                    <a:ext cx="87492" cy="935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14:cNvPr>
                  <p14:cNvContentPartPr/>
                  <p14:nvPr/>
                </p14:nvContentPartPr>
                <p14:xfrm>
                  <a:off x="6956352" y="5058953"/>
                  <a:ext cx="45080" cy="111374"/>
                </p14:xfrm>
              </p:contentPart>
            </mc:Choice>
            <mc:Fallback xmlns="">
              <p:pic>
                <p:nvPicPr>
                  <p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6941205" y="5043815"/>
                    <a:ext cx="75734" cy="142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14:cNvPr>
                  <p14:cNvContentPartPr/>
                  <p14:nvPr/>
                </p14:nvContentPartPr>
                <p14:xfrm>
                  <a:off x="6979886" y="5085139"/>
                  <a:ext cx="146509" cy="173358"/>
                </p14:xfrm>
              </p:contentPart>
            </mc:Choice>
            <mc:Fallback xmlns="">
              <p:pic>
                <p:nvPicPr>
                  <p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6964407" y="5069673"/>
                    <a:ext cx="177107" cy="2035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14:cNvPr>
                  <p14:cNvContentPartPr/>
                  <p14:nvPr/>
                </p14:nvContentPartPr>
                <p14:xfrm>
                  <a:off x="7243735" y="5008901"/>
                  <a:ext cx="71929" cy="245619"/>
                </p14:xfrm>
              </p:contentPart>
            </mc:Choice>
            <mc:Fallback xmlns="">
              <p:pic>
                <p:nvPicPr>
                  <p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7228630" y="4993775"/>
                    <a:ext cx="102139" cy="2762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14:cNvPr>
                  <p14:cNvContentPartPr/>
                  <p14:nvPr/>
                </p14:nvContentPartPr>
                <p14:xfrm>
                  <a:off x="7420740" y="5033761"/>
                  <a:ext cx="22540" cy="191921"/>
                </p14:xfrm>
              </p:contentPart>
            </mc:Choice>
            <mc:Fallback xmlns="">
              <p:pic>
                <p:nvPicPr>
                  <p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7405471" y="5018638"/>
                    <a:ext cx="53442" cy="2225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14:cNvPr>
                  <p14:cNvContentPartPr/>
                  <p14:nvPr/>
                </p14:nvContentPartPr>
                <p14:xfrm>
                  <a:off x="7440959" y="5127236"/>
                  <a:ext cx="81210" cy="33147"/>
                </p14:xfrm>
              </p:contentPart>
            </mc:Choice>
            <mc:Fallback xmlns="">
              <p:pic>
                <p:nvPicPr>
                  <p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7425508" y="5111743"/>
                    <a:ext cx="111394" cy="637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14:cNvPr>
                  <p14:cNvContentPartPr/>
                  <p14:nvPr/>
                </p14:nvContentPartPr>
                <p14:xfrm>
                  <a:off x="7521175" y="5039065"/>
                  <a:ext cx="23203" cy="179988"/>
                </p14:xfrm>
              </p:contentPart>
            </mc:Choice>
            <mc:Fallback xmlns="">
              <p:pic>
                <p:nvPicPr>
                  <p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7505585" y="5023586"/>
                    <a:ext cx="54019" cy="2105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14:cNvPr>
                  <p14:cNvContentPartPr/>
                  <p14:nvPr/>
                </p14:nvContentPartPr>
                <p14:xfrm>
                  <a:off x="7629234" y="5209440"/>
                  <a:ext cx="22540" cy="45080"/>
                </p14:xfrm>
              </p:contentPart>
            </mc:Choice>
            <mc:Fallback xmlns="">
              <p:pic>
                <p:nvPicPr>
                  <p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7613965" y="5193932"/>
                    <a:ext cx="53442" cy="757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14:cNvPr>
                  <p14:cNvContentPartPr/>
                  <p14:nvPr/>
                </p14:nvContentPartPr>
                <p14:xfrm>
                  <a:off x="7691550" y="4989013"/>
                  <a:ext cx="125958" cy="270479"/>
                </p14:xfrm>
              </p:contentPart>
            </mc:Choice>
            <mc:Fallback xmlns="">
              <p:pic>
                <p:nvPicPr>
                  <p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7676075" y="4973547"/>
                    <a:ext cx="156548" cy="3010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14:cNvPr>
                  <p14:cNvContentPartPr/>
                  <p14:nvPr/>
                </p14:nvContentPartPr>
                <p14:xfrm>
                  <a:off x="5281457" y="5573434"/>
                  <a:ext cx="52560" cy="120600"/>
                </p14:xfrm>
              </p:contentPart>
            </mc:Choice>
            <mc:Fallback xmlns="">
              <p:pic>
                <p:nvPicPr>
                  <p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:cNvPr>
                  <p:cNvPicPr/>
                  <p:nvPr/>
                </p:nvPicPr>
                <p:blipFill>
                  <a:blip r:embed="rId248"/>
                  <a:stretch>
                    <a:fillRect/>
                  </a:stretch>
                </p:blipFill>
                <p:spPr>
                  <a:xfrm>
                    <a:off x="5266337" y="5557954"/>
                    <a:ext cx="83160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9">
                <p14:nvContentPartPr>
                  <p14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14:cNvPr>
                  <p14:cNvContentPartPr/>
                  <p14:nvPr/>
                </p14:nvContentPartPr>
                <p14:xfrm>
                  <a:off x="5522657" y="5589274"/>
                  <a:ext cx="29520" cy="66240"/>
                </p14:xfrm>
              </p:contentPart>
            </mc:Choice>
            <mc:Fallback xmlns="">
              <p:pic>
                <p:nvPicPr>
                  <p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:cNvPr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5507177" y="5574154"/>
                    <a:ext cx="59760" cy="96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51848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Obvious where to put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1930s there were great debates as to the role of the alternative hypothesis.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held that one could test a hypothesis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without reference to an alternative.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Suppose, e.g.,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predicts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(suppose positive) usually comes out low.  High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less characteristic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 if a high value is observed, we should reject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we put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high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grpSp>
        <p:nvGrpSpPr>
          <p:cNvPr id="21533" name="Group 21532">
            <a:extLst>
              <a:ext uri="{FF2B5EF4-FFF2-40B4-BE49-F238E27FC236}">
                <a16:creationId xmlns:a16="http://schemas.microsoft.com/office/drawing/2014/main" id="{9934477A-40D3-D744-A72D-51E635E5C714}"/>
              </a:ext>
            </a:extLst>
          </p:cNvPr>
          <p:cNvGrpSpPr/>
          <p:nvPr/>
        </p:nvGrpSpPr>
        <p:grpSpPr>
          <a:xfrm>
            <a:off x="969327" y="4240255"/>
            <a:ext cx="5811120" cy="2239920"/>
            <a:chOff x="1844537" y="4122634"/>
            <a:chExt cx="5811120" cy="22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512218C-B5FC-0248-A0B9-84D7148A632D}"/>
                    </a:ext>
                  </a:extLst>
                </p14:cNvPr>
                <p14:cNvContentPartPr/>
                <p14:nvPr/>
              </p14:nvContentPartPr>
              <p14:xfrm>
                <a:off x="1844537" y="4196434"/>
                <a:ext cx="83880" cy="1692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512218C-B5FC-0248-A0B9-84D7148A632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29417" y="4181314"/>
                  <a:ext cx="114480" cy="172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14:cNvPr>
                <p14:cNvContentPartPr/>
                <p14:nvPr/>
              </p14:nvContentPartPr>
              <p14:xfrm>
                <a:off x="1980977" y="5850634"/>
                <a:ext cx="4167360" cy="117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65857" y="5835154"/>
                  <a:ext cx="4197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14:cNvPr>
                <p14:cNvContentPartPr/>
                <p14:nvPr/>
              </p14:nvContentPartPr>
              <p14:xfrm>
                <a:off x="1969457" y="5185714"/>
                <a:ext cx="11880" cy="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53977" y="5170594"/>
                  <a:ext cx="42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14:cNvPr>
                <p14:cNvContentPartPr/>
                <p14:nvPr/>
              </p14:nvContentPartPr>
              <p14:xfrm>
                <a:off x="6137177" y="5818594"/>
                <a:ext cx="1307520" cy="88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22057" y="5803474"/>
                  <a:ext cx="1337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14:cNvPr>
                <p14:cNvContentPartPr/>
                <p14:nvPr/>
              </p14:nvContentPartPr>
              <p14:xfrm>
                <a:off x="1991777" y="4666954"/>
                <a:ext cx="5200920" cy="1116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76657" y="4651474"/>
                  <a:ext cx="5231160" cy="1146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3E4D189-C690-4346-901C-E3BABF7A79AE}"/>
                </a:ext>
              </a:extLst>
            </p:cNvPr>
            <p:cNvGrpSpPr/>
            <p:nvPr/>
          </p:nvGrpSpPr>
          <p:grpSpPr>
            <a:xfrm>
              <a:off x="2796377" y="4122634"/>
              <a:ext cx="1635840" cy="470520"/>
              <a:chOff x="2796377" y="4122634"/>
              <a:chExt cx="1635840" cy="470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AABF1C13-05E8-F543-BD93-05416B1C442F}"/>
                      </a:ext>
                    </a:extLst>
                  </p14:cNvPr>
                  <p14:cNvContentPartPr/>
                  <p14:nvPr/>
                </p14:nvContentPartPr>
                <p14:xfrm>
                  <a:off x="2796377" y="4122634"/>
                  <a:ext cx="89640" cy="2613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AABF1C13-05E8-F543-BD93-05416B1C442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780897" y="4107154"/>
                    <a:ext cx="120240" cy="29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920FE8E9-B3F3-B740-984B-C49E124C3EB0}"/>
                      </a:ext>
                    </a:extLst>
                  </p14:cNvPr>
                  <p14:cNvContentPartPr/>
                  <p14:nvPr/>
                </p14:nvContentPartPr>
                <p14:xfrm>
                  <a:off x="2833097" y="4276354"/>
                  <a:ext cx="111960" cy="234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920FE8E9-B3F3-B740-984B-C49E124C3EB0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817617" y="4261234"/>
                    <a:ext cx="142560" cy="5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BD0BDFC8-ADD7-FB41-A2E2-589C627842F0}"/>
                      </a:ext>
                    </a:extLst>
                  </p14:cNvPr>
                  <p14:cNvContentPartPr/>
                  <p14:nvPr/>
                </p14:nvContentPartPr>
                <p14:xfrm>
                  <a:off x="3068177" y="4147114"/>
                  <a:ext cx="98280" cy="18684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BD0BDFC8-ADD7-FB41-A2E2-589C627842F0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052697" y="4131994"/>
                    <a:ext cx="128880" cy="21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F243C08B-5B27-AE41-BD05-1D3B070EF9E1}"/>
                      </a:ext>
                    </a:extLst>
                  </p14:cNvPr>
                  <p14:cNvContentPartPr/>
                  <p14:nvPr/>
                </p14:nvContentPartPr>
                <p14:xfrm>
                  <a:off x="3233057" y="4258354"/>
                  <a:ext cx="142560" cy="446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F243C08B-5B27-AE41-BD05-1D3B070EF9E1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217577" y="4243234"/>
                    <a:ext cx="173160" cy="7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255B2160-4055-3444-954D-4035563983F0}"/>
                      </a:ext>
                    </a:extLst>
                  </p14:cNvPr>
                  <p14:cNvContentPartPr/>
                  <p14:nvPr/>
                </p14:nvContentPartPr>
                <p14:xfrm>
                  <a:off x="3271937" y="4233514"/>
                  <a:ext cx="81000" cy="9828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255B2160-4055-3444-954D-4035563983F0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256817" y="4218394"/>
                    <a:ext cx="11124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F0825CD-7361-3F48-A66F-C01F438B4C7D}"/>
                      </a:ext>
                    </a:extLst>
                  </p14:cNvPr>
                  <p14:cNvContentPartPr/>
                  <p14:nvPr/>
                </p14:nvContentPartPr>
                <p14:xfrm>
                  <a:off x="3445457" y="4138474"/>
                  <a:ext cx="40320" cy="202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F0825CD-7361-3F48-A66F-C01F438B4C7D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430337" y="4123354"/>
                    <a:ext cx="70920" cy="23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DCED4E3-C48D-F04F-93AA-49FF8133D40C}"/>
                      </a:ext>
                    </a:extLst>
                  </p14:cNvPr>
                  <p14:cNvContentPartPr/>
                  <p14:nvPr/>
                </p14:nvContentPartPr>
                <p14:xfrm>
                  <a:off x="3581177" y="4171954"/>
                  <a:ext cx="19080" cy="15984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DCED4E3-C48D-F04F-93AA-49FF8133D40C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3566057" y="4156834"/>
                    <a:ext cx="49680" cy="19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0CDF0B24-D0DA-3449-A431-455FD90989C4}"/>
                      </a:ext>
                    </a:extLst>
                  </p14:cNvPr>
                  <p14:cNvContentPartPr/>
                  <p14:nvPr/>
                </p14:nvContentPartPr>
                <p14:xfrm>
                  <a:off x="3581177" y="4197154"/>
                  <a:ext cx="124560" cy="7740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0CDF0B24-D0DA-3449-A431-455FD90989C4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566057" y="4182034"/>
                    <a:ext cx="154800" cy="10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251251A3-DC8B-5243-8090-42C267F2D4F0}"/>
                      </a:ext>
                    </a:extLst>
                  </p14:cNvPr>
                  <p14:cNvContentPartPr/>
                  <p14:nvPr/>
                </p14:nvContentPartPr>
                <p14:xfrm>
                  <a:off x="3690257" y="4158274"/>
                  <a:ext cx="15480" cy="172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251251A3-DC8B-5243-8090-42C267F2D4F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674777" y="4142794"/>
                    <a:ext cx="46080" cy="20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51834C12-9CAC-0640-8615-A79F67754CA9}"/>
                      </a:ext>
                    </a:extLst>
                  </p14:cNvPr>
                  <p14:cNvContentPartPr/>
                  <p14:nvPr/>
                </p14:nvContentPartPr>
                <p14:xfrm>
                  <a:off x="3786737" y="4299034"/>
                  <a:ext cx="64080" cy="583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51834C12-9CAC-0640-8615-A79F67754CA9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771257" y="4283554"/>
                    <a:ext cx="94680" cy="8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34301BF9-4369-864B-BFB1-81B26716B996}"/>
                      </a:ext>
                    </a:extLst>
                  </p14:cNvPr>
                  <p14:cNvContentPartPr/>
                  <p14:nvPr/>
                </p14:nvContentPartPr>
                <p14:xfrm>
                  <a:off x="3853337" y="4125514"/>
                  <a:ext cx="150480" cy="25128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34301BF9-4369-864B-BFB1-81B26716B99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838217" y="4110394"/>
                    <a:ext cx="181080" cy="28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16B14B0-9AA6-4A46-A166-9806E605A6F9}"/>
                      </a:ext>
                    </a:extLst>
                  </p14:cNvPr>
                  <p14:cNvContentPartPr/>
                  <p14:nvPr/>
                </p14:nvContentPartPr>
                <p14:xfrm>
                  <a:off x="4150337" y="4202554"/>
                  <a:ext cx="281880" cy="3488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16B14B0-9AA6-4A46-A166-9806E605A6F9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134857" y="4187074"/>
                    <a:ext cx="312120" cy="37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07C1CC5-7279-FB45-8DBB-76A76484E694}"/>
                      </a:ext>
                    </a:extLst>
                  </p14:cNvPr>
                  <p14:cNvContentPartPr/>
                  <p14:nvPr/>
                </p14:nvContentPartPr>
                <p14:xfrm>
                  <a:off x="4207577" y="4441234"/>
                  <a:ext cx="60480" cy="1519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07C1CC5-7279-FB45-8DBB-76A76484E694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4192097" y="4426114"/>
                    <a:ext cx="91080" cy="182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12" name="Group 21511">
              <a:extLst>
                <a:ext uri="{FF2B5EF4-FFF2-40B4-BE49-F238E27FC236}">
                  <a16:creationId xmlns:a16="http://schemas.microsoft.com/office/drawing/2014/main" id="{80CC444F-D8EF-BA4D-9F8F-5B8ACE950811}"/>
                </a:ext>
              </a:extLst>
            </p:cNvPr>
            <p:cNvGrpSpPr/>
            <p:nvPr/>
          </p:nvGrpSpPr>
          <p:grpSpPr>
            <a:xfrm>
              <a:off x="5616977" y="4343314"/>
              <a:ext cx="1411920" cy="1510560"/>
              <a:chOff x="5616977" y="4343314"/>
              <a:chExt cx="1411920" cy="151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FB6D4847-2C0E-E944-950F-14A8EA8C2800}"/>
                      </a:ext>
                    </a:extLst>
                  </p14:cNvPr>
                  <p14:cNvContentPartPr/>
                  <p14:nvPr/>
                </p14:nvContentPartPr>
                <p14:xfrm>
                  <a:off x="5616977" y="4343314"/>
                  <a:ext cx="173880" cy="151056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FB6D4847-2C0E-E944-950F-14A8EA8C2800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601497" y="4327834"/>
                    <a:ext cx="204120" cy="154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1510" name="Ink 21509">
                    <a:extLst>
                      <a:ext uri="{FF2B5EF4-FFF2-40B4-BE49-F238E27FC236}">
                        <a16:creationId xmlns:a16="http://schemas.microsoft.com/office/drawing/2014/main" id="{68320E3D-4F51-3C49-9EC5-7FFCD9B3B353}"/>
                      </a:ext>
                    </a:extLst>
                  </p14:cNvPr>
                  <p14:cNvContentPartPr/>
                  <p14:nvPr/>
                </p14:nvContentPartPr>
                <p14:xfrm>
                  <a:off x="6667817" y="4357714"/>
                  <a:ext cx="361080" cy="226080"/>
                </p14:xfrm>
              </p:contentPart>
            </mc:Choice>
            <mc:Fallback xmlns="">
              <p:pic>
                <p:nvPicPr>
                  <p:cNvPr id="21510" name="Ink 21509">
                    <a:extLst>
                      <a:ext uri="{FF2B5EF4-FFF2-40B4-BE49-F238E27FC236}">
                        <a16:creationId xmlns:a16="http://schemas.microsoft.com/office/drawing/2014/main" id="{68320E3D-4F51-3C49-9EC5-7FFCD9B3B353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652337" y="4342594"/>
                    <a:ext cx="391680" cy="256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19" name="Group 21518">
              <a:extLst>
                <a:ext uri="{FF2B5EF4-FFF2-40B4-BE49-F238E27FC236}">
                  <a16:creationId xmlns:a16="http://schemas.microsoft.com/office/drawing/2014/main" id="{775E146B-9976-624C-BA30-00AF8A4466CE}"/>
                </a:ext>
              </a:extLst>
            </p:cNvPr>
            <p:cNvGrpSpPr/>
            <p:nvPr/>
          </p:nvGrpSpPr>
          <p:grpSpPr>
            <a:xfrm>
              <a:off x="7415177" y="6139354"/>
              <a:ext cx="240480" cy="223200"/>
              <a:chOff x="7415177" y="6139354"/>
              <a:chExt cx="240480" cy="223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14:cNvPr>
                  <p14:cNvContentPartPr/>
                  <p14:nvPr/>
                </p14:nvContentPartPr>
                <p14:xfrm>
                  <a:off x="7415177" y="6196594"/>
                  <a:ext cx="240480" cy="125280"/>
                </p14:xfrm>
              </p:contentPart>
            </mc:Choice>
            <mc:Fallback xmlns="">
              <p:pic>
                <p:nvPicPr>
                  <p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7400057" y="6181474"/>
                    <a:ext cx="27108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14:cNvPr>
                  <p14:cNvContentPartPr/>
                  <p14:nvPr/>
                </p14:nvContentPartPr>
                <p14:xfrm>
                  <a:off x="7487537" y="6139354"/>
                  <a:ext cx="124560" cy="223200"/>
                </p14:xfrm>
              </p:contentPart>
            </mc:Choice>
            <mc:Fallback xmlns="">
              <p:pic>
                <p:nvPicPr>
                  <p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7472417" y="6124234"/>
                    <a:ext cx="154800" cy="253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31" name="Group 21530">
              <a:extLst>
                <a:ext uri="{FF2B5EF4-FFF2-40B4-BE49-F238E27FC236}">
                  <a16:creationId xmlns:a16="http://schemas.microsoft.com/office/drawing/2014/main" id="{3AA75E82-FA4E-F34B-950B-F9CDF32B8112}"/>
                </a:ext>
              </a:extLst>
            </p:cNvPr>
            <p:cNvGrpSpPr/>
            <p:nvPr/>
          </p:nvGrpSpPr>
          <p:grpSpPr>
            <a:xfrm>
              <a:off x="5661977" y="4441234"/>
              <a:ext cx="702720" cy="186840"/>
              <a:chOff x="5661977" y="4441234"/>
              <a:chExt cx="702720" cy="186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21520" name="Ink 21519">
                    <a:extLst>
                      <a:ext uri="{FF2B5EF4-FFF2-40B4-BE49-F238E27FC236}">
                        <a16:creationId xmlns:a16="http://schemas.microsoft.com/office/drawing/2014/main" id="{26B47735-2F26-B644-A340-C39C7606E278}"/>
                      </a:ext>
                    </a:extLst>
                  </p14:cNvPr>
                  <p14:cNvContentPartPr/>
                  <p14:nvPr/>
                </p14:nvContentPartPr>
                <p14:xfrm>
                  <a:off x="5661977" y="4518274"/>
                  <a:ext cx="684720" cy="109800"/>
                </p14:xfrm>
              </p:contentPart>
            </mc:Choice>
            <mc:Fallback xmlns="">
              <p:pic>
                <p:nvPicPr>
                  <p:cNvPr id="21520" name="Ink 21519">
                    <a:extLst>
                      <a:ext uri="{FF2B5EF4-FFF2-40B4-BE49-F238E27FC236}">
                        <a16:creationId xmlns:a16="http://schemas.microsoft.com/office/drawing/2014/main" id="{26B47735-2F26-B644-A340-C39C7606E278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5646497" y="4502794"/>
                    <a:ext cx="715320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21522" name="Ink 21521">
                    <a:extLst>
                      <a:ext uri="{FF2B5EF4-FFF2-40B4-BE49-F238E27FC236}">
                        <a16:creationId xmlns:a16="http://schemas.microsoft.com/office/drawing/2014/main" id="{3738DC87-0158-C14C-8696-3DADD8B3CB3B}"/>
                      </a:ext>
                    </a:extLst>
                  </p14:cNvPr>
                  <p14:cNvContentPartPr/>
                  <p14:nvPr/>
                </p14:nvContentPartPr>
                <p14:xfrm>
                  <a:off x="6142937" y="4462114"/>
                  <a:ext cx="221760" cy="52560"/>
                </p14:xfrm>
              </p:contentPart>
            </mc:Choice>
            <mc:Fallback xmlns="">
              <p:pic>
                <p:nvPicPr>
                  <p:cNvPr id="21522" name="Ink 21521">
                    <a:extLst>
                      <a:ext uri="{FF2B5EF4-FFF2-40B4-BE49-F238E27FC236}">
                        <a16:creationId xmlns:a16="http://schemas.microsoft.com/office/drawing/2014/main" id="{3738DC87-0158-C14C-8696-3DADD8B3CB3B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127817" y="4446994"/>
                    <a:ext cx="252360" cy="8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1526" name="Ink 21525">
                    <a:extLst>
                      <a:ext uri="{FF2B5EF4-FFF2-40B4-BE49-F238E27FC236}">
                        <a16:creationId xmlns:a16="http://schemas.microsoft.com/office/drawing/2014/main" id="{25E95405-A18D-3442-A67B-4584FD5BF546}"/>
                      </a:ext>
                    </a:extLst>
                  </p14:cNvPr>
                  <p14:cNvContentPartPr/>
                  <p14:nvPr/>
                </p14:nvContentPartPr>
                <p14:xfrm>
                  <a:off x="6117737" y="4441234"/>
                  <a:ext cx="75240" cy="26640"/>
                </p14:xfrm>
              </p:contentPart>
            </mc:Choice>
            <mc:Fallback xmlns="">
              <p:pic>
                <p:nvPicPr>
                  <p:cNvPr id="21526" name="Ink 21525">
                    <a:extLst>
                      <a:ext uri="{FF2B5EF4-FFF2-40B4-BE49-F238E27FC236}">
                        <a16:creationId xmlns:a16="http://schemas.microsoft.com/office/drawing/2014/main" id="{25E95405-A18D-3442-A67B-4584FD5BF546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6102257" y="4426114"/>
                    <a:ext cx="105480" cy="56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1536" name="TextBox 21535">
            <a:extLst>
              <a:ext uri="{FF2B5EF4-FFF2-40B4-BE49-F238E27FC236}">
                <a16:creationId xmlns:a16="http://schemas.microsoft.com/office/drawing/2014/main" id="{956067D1-5C61-C041-B888-522B0FF2D2B8}"/>
              </a:ext>
            </a:extLst>
          </p:cNvPr>
          <p:cNvSpPr txBox="1"/>
          <p:nvPr/>
        </p:nvSpPr>
        <p:spPr>
          <a:xfrm>
            <a:off x="6795824" y="4800716"/>
            <a:ext cx="2165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see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here, reject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BB63C7EB-373A-A043-93DB-D9FA2588A022}"/>
              </a:ext>
            </a:extLst>
          </p:cNvPr>
          <p:cNvCxnSpPr>
            <a:cxnSpLocks/>
          </p:cNvCxnSpPr>
          <p:nvPr/>
        </p:nvCxnSpPr>
        <p:spPr>
          <a:xfrm flipH="1">
            <a:off x="5792607" y="5065375"/>
            <a:ext cx="882000" cy="68538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054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27692"/>
            <a:ext cx="8399463" cy="50482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Or not so obvious where to put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what if the only relevant alternative to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below:</a:t>
            </a:r>
          </a:p>
        </p:txBody>
      </p:sp>
      <p:grpSp>
        <p:nvGrpSpPr>
          <p:cNvPr id="21550" name="Group 21549">
            <a:extLst>
              <a:ext uri="{FF2B5EF4-FFF2-40B4-BE49-F238E27FC236}">
                <a16:creationId xmlns:a16="http://schemas.microsoft.com/office/drawing/2014/main" id="{9EDCAF57-86D3-E64E-86A6-3B238D4B1460}"/>
              </a:ext>
            </a:extLst>
          </p:cNvPr>
          <p:cNvGrpSpPr/>
          <p:nvPr/>
        </p:nvGrpSpPr>
        <p:grpSpPr>
          <a:xfrm>
            <a:off x="2623197" y="1566446"/>
            <a:ext cx="3679892" cy="2672577"/>
            <a:chOff x="1752377" y="1954714"/>
            <a:chExt cx="5725183" cy="415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14:cNvPr>
                <p14:cNvContentPartPr/>
                <p14:nvPr/>
              </p14:nvContentPartPr>
              <p14:xfrm>
                <a:off x="1802880" y="5045091"/>
                <a:ext cx="4167360" cy="117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79358" y="5021060"/>
                  <a:ext cx="4214965" cy="1643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14:cNvPr>
                <p14:cNvContentPartPr/>
                <p14:nvPr/>
              </p14:nvContentPartPr>
              <p14:xfrm>
                <a:off x="1791360" y="4380171"/>
                <a:ext cx="11880" cy="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68140" y="4358073"/>
                  <a:ext cx="57240" cy="51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14:cNvPr>
                <p14:cNvContentPartPr/>
                <p14:nvPr/>
              </p14:nvContentPartPr>
              <p14:xfrm>
                <a:off x="5959080" y="5013051"/>
                <a:ext cx="1307520" cy="88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35001" y="4989047"/>
                  <a:ext cx="1354557" cy="135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14:cNvPr>
                <p14:cNvContentPartPr/>
                <p14:nvPr/>
              </p14:nvContentPartPr>
              <p14:xfrm>
                <a:off x="1813680" y="3861411"/>
                <a:ext cx="5200920" cy="1116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90157" y="3837337"/>
                  <a:ext cx="5248527" cy="116394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519" name="Group 21518">
              <a:extLst>
                <a:ext uri="{FF2B5EF4-FFF2-40B4-BE49-F238E27FC236}">
                  <a16:creationId xmlns:a16="http://schemas.microsoft.com/office/drawing/2014/main" id="{775E146B-9976-624C-BA30-00AF8A4466CE}"/>
                </a:ext>
              </a:extLst>
            </p:cNvPr>
            <p:cNvGrpSpPr/>
            <p:nvPr/>
          </p:nvGrpSpPr>
          <p:grpSpPr>
            <a:xfrm>
              <a:off x="7237080" y="5333811"/>
              <a:ext cx="240480" cy="223200"/>
              <a:chOff x="7415177" y="6139354"/>
              <a:chExt cx="240480" cy="223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14:cNvPr>
                  <p14:cNvContentPartPr/>
                  <p14:nvPr/>
                </p14:nvContentPartPr>
                <p14:xfrm>
                  <a:off x="7415177" y="6196594"/>
                  <a:ext cx="240480" cy="125280"/>
                </p14:xfrm>
              </p:contentPart>
            </mc:Choice>
            <mc:Fallback xmlns="">
              <p:pic>
                <p:nvPicPr>
                  <p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391129" y="6173104"/>
                    <a:ext cx="288017" cy="1728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14:cNvPr>
                  <p14:cNvContentPartPr/>
                  <p14:nvPr/>
                </p14:nvContentPartPr>
                <p14:xfrm>
                  <a:off x="7487537" y="6139354"/>
                  <a:ext cx="124560" cy="223200"/>
                </p14:xfrm>
              </p:contentPart>
            </mc:Choice>
            <mc:Fallback xmlns="">
              <p:pic>
                <p:nvPicPr>
                  <p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464077" y="6115300"/>
                    <a:ext cx="171479" cy="27018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423A141-7C07-3645-99D9-A915EC1BCBC5}"/>
                    </a:ext>
                  </a:extLst>
                </p14:cNvPr>
                <p14:cNvContentPartPr/>
                <p14:nvPr/>
              </p14:nvContentPartPr>
              <p14:xfrm>
                <a:off x="1752377" y="2263954"/>
                <a:ext cx="154080" cy="2871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423A141-7C07-3645-99D9-A915EC1BCBC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28930" y="2240430"/>
                  <a:ext cx="200974" cy="2918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9F11310-4BD7-E94D-8405-EDB08B27DA2F}"/>
                    </a:ext>
                  </a:extLst>
                </p14:cNvPr>
                <p14:cNvContentPartPr/>
                <p14:nvPr/>
              </p14:nvContentPartPr>
              <p14:xfrm>
                <a:off x="1795937" y="2263954"/>
                <a:ext cx="4680" cy="7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9F11310-4BD7-E94D-8405-EDB08B27DA2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74097" y="2241274"/>
                  <a:ext cx="48360" cy="53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187EE12-4B9A-084C-9C0D-5D55B1351675}"/>
                    </a:ext>
                  </a:extLst>
                </p14:cNvPr>
                <p14:cNvContentPartPr/>
                <p14:nvPr/>
              </p14:nvContentPartPr>
              <p14:xfrm>
                <a:off x="3949817" y="5005714"/>
                <a:ext cx="1800" cy="12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187EE12-4B9A-084C-9C0D-5D55B135167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30917" y="4982705"/>
                  <a:ext cx="39600" cy="59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511" name="Ink 21510">
                  <a:extLst>
                    <a:ext uri="{FF2B5EF4-FFF2-40B4-BE49-F238E27FC236}">
                      <a16:creationId xmlns:a16="http://schemas.microsoft.com/office/drawing/2014/main" id="{D3AFC737-F769-4547-8995-242E9FAC92AB}"/>
                    </a:ext>
                  </a:extLst>
                </p14:cNvPr>
                <p14:cNvContentPartPr/>
                <p14:nvPr/>
              </p14:nvContentPartPr>
              <p14:xfrm>
                <a:off x="1883057" y="2209594"/>
                <a:ext cx="2814480" cy="2880720"/>
              </p14:xfrm>
            </p:contentPart>
          </mc:Choice>
          <mc:Fallback xmlns="">
            <p:pic>
              <p:nvPicPr>
                <p:cNvPr id="21511" name="Ink 21510">
                  <a:extLst>
                    <a:ext uri="{FF2B5EF4-FFF2-40B4-BE49-F238E27FC236}">
                      <a16:creationId xmlns:a16="http://schemas.microsoft.com/office/drawing/2014/main" id="{D3AFC737-F769-4547-8995-242E9FAC92A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58978" y="2186073"/>
                  <a:ext cx="2861519" cy="292776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521" name="Group 21520">
              <a:extLst>
                <a:ext uri="{FF2B5EF4-FFF2-40B4-BE49-F238E27FC236}">
                  <a16:creationId xmlns:a16="http://schemas.microsoft.com/office/drawing/2014/main" id="{5E36FF7C-E3E0-6E41-9617-C8C8E6C003E5}"/>
                </a:ext>
              </a:extLst>
            </p:cNvPr>
            <p:cNvGrpSpPr/>
            <p:nvPr/>
          </p:nvGrpSpPr>
          <p:grpSpPr>
            <a:xfrm>
              <a:off x="2163137" y="1954714"/>
              <a:ext cx="2246760" cy="718560"/>
              <a:chOff x="2163137" y="1954714"/>
              <a:chExt cx="2246760" cy="718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F51143DE-CDF1-9540-8F9D-A75E9C80D224}"/>
                      </a:ext>
                    </a:extLst>
                  </p14:cNvPr>
                  <p14:cNvContentPartPr/>
                  <p14:nvPr/>
                </p14:nvContentPartPr>
                <p14:xfrm>
                  <a:off x="3156737" y="1954714"/>
                  <a:ext cx="105480" cy="3063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F51143DE-CDF1-9540-8F9D-A75E9C80D224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3132739" y="1931191"/>
                    <a:ext cx="152918" cy="3539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3C980D3B-74BF-8042-B2F2-1C71FFB0498C}"/>
                      </a:ext>
                    </a:extLst>
                  </p14:cNvPr>
                  <p14:cNvContentPartPr/>
                  <p14:nvPr/>
                </p14:nvContentPartPr>
                <p14:xfrm>
                  <a:off x="3134777" y="2119594"/>
                  <a:ext cx="159120" cy="752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3C980D3B-74BF-8042-B2F2-1C71FFB0498C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3111328" y="2095450"/>
                    <a:ext cx="206019" cy="1229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B280ACEE-2443-5045-9565-061ECEB12684}"/>
                      </a:ext>
                    </a:extLst>
                  </p14:cNvPr>
                  <p14:cNvContentPartPr/>
                  <p14:nvPr/>
                </p14:nvContentPartPr>
                <p14:xfrm>
                  <a:off x="3392537" y="1992514"/>
                  <a:ext cx="100440" cy="2210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B280ACEE-2443-5045-9565-061ECEB12684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3368543" y="1969011"/>
                    <a:ext cx="147870" cy="2686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A00AA395-BD17-A94D-B2DD-A20DDD5A6269}"/>
                      </a:ext>
                    </a:extLst>
                  </p14:cNvPr>
                  <p14:cNvContentPartPr/>
                  <p14:nvPr/>
                </p14:nvContentPartPr>
                <p14:xfrm>
                  <a:off x="3540857" y="2108794"/>
                  <a:ext cx="142200" cy="986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A00AA395-BD17-A94D-B2DD-A20DDD5A626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3517344" y="2084831"/>
                    <a:ext cx="189787" cy="1454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A662209C-2AA5-7D46-A690-64EE441295AD}"/>
                      </a:ext>
                    </a:extLst>
                  </p14:cNvPr>
                  <p14:cNvContentPartPr/>
                  <p14:nvPr/>
                </p14:nvContentPartPr>
                <p14:xfrm>
                  <a:off x="3533297" y="2100874"/>
                  <a:ext cx="91800" cy="1310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A662209C-2AA5-7D46-A690-64EE441295AD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3509227" y="2076794"/>
                    <a:ext cx="139379" cy="17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E3195F02-C28F-F24E-A428-FEF9250966A1}"/>
                      </a:ext>
                    </a:extLst>
                  </p14:cNvPr>
                  <p14:cNvContentPartPr/>
                  <p14:nvPr/>
                </p14:nvContentPartPr>
                <p14:xfrm>
                  <a:off x="3733457" y="2013754"/>
                  <a:ext cx="40320" cy="243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E3195F02-C28F-F24E-A428-FEF9250966A1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3709937" y="1989698"/>
                    <a:ext cx="87920" cy="2909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9C47C720-48AD-FD44-AD7E-94AF3E9759BA}"/>
                      </a:ext>
                    </a:extLst>
                  </p14:cNvPr>
                  <p14:cNvContentPartPr/>
                  <p14:nvPr/>
                </p14:nvContentPartPr>
                <p14:xfrm>
                  <a:off x="3894017" y="2023834"/>
                  <a:ext cx="20520" cy="2055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9C47C720-48AD-FD44-AD7E-94AF3E9759BA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3870169" y="1999749"/>
                    <a:ext cx="67661" cy="2531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0A350C6A-8278-BD4D-BFC6-924DCC343B21}"/>
                      </a:ext>
                    </a:extLst>
                  </p14:cNvPr>
                  <p14:cNvContentPartPr/>
                  <p14:nvPr/>
                </p14:nvContentPartPr>
                <p14:xfrm>
                  <a:off x="3907697" y="2087554"/>
                  <a:ext cx="75960" cy="680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0A350C6A-8278-BD4D-BFC6-924DCC343B21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3884239" y="2064130"/>
                    <a:ext cx="122876" cy="1148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7062AF8B-46E1-9D48-B071-6D66A8801C55}"/>
                      </a:ext>
                    </a:extLst>
                  </p14:cNvPr>
                  <p14:cNvContentPartPr/>
                  <p14:nvPr/>
                </p14:nvContentPartPr>
                <p14:xfrm>
                  <a:off x="3973217" y="2002954"/>
                  <a:ext cx="33840" cy="23112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7062AF8B-46E1-9D48-B071-6D66A8801C55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3949363" y="1978891"/>
                    <a:ext cx="80439" cy="2786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5912F08C-90F6-F749-8F70-F7BEB27E1C17}"/>
                      </a:ext>
                    </a:extLst>
                  </p14:cNvPr>
                  <p14:cNvContentPartPr/>
                  <p14:nvPr/>
                </p14:nvContentPartPr>
                <p14:xfrm>
                  <a:off x="4110377" y="2210314"/>
                  <a:ext cx="23400" cy="9864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5912F08C-90F6-F749-8F70-F7BEB27E1C17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4086420" y="2186775"/>
                    <a:ext cx="70757" cy="1462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938F31BF-24DF-5C47-9D0C-5B5CE87C7DAE}"/>
                      </a:ext>
                    </a:extLst>
                  </p14:cNvPr>
                  <p14:cNvContentPartPr/>
                  <p14:nvPr/>
                </p14:nvContentPartPr>
                <p14:xfrm>
                  <a:off x="4147457" y="1970194"/>
                  <a:ext cx="262440" cy="37764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938F31BF-24DF-5C47-9D0C-5B5CE87C7DAE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4123395" y="1946137"/>
                    <a:ext cx="309444" cy="4246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21515" name="Ink 21514">
                    <a:extLst>
                      <a:ext uri="{FF2B5EF4-FFF2-40B4-BE49-F238E27FC236}">
                        <a16:creationId xmlns:a16="http://schemas.microsoft.com/office/drawing/2014/main" id="{3D28CA90-B816-C946-B96A-692B3E2CB69C}"/>
                      </a:ext>
                    </a:extLst>
                  </p14:cNvPr>
                  <p14:cNvContentPartPr/>
                  <p14:nvPr/>
                </p14:nvContentPartPr>
                <p14:xfrm>
                  <a:off x="2216057" y="2081074"/>
                  <a:ext cx="713880" cy="578160"/>
                </p14:xfrm>
              </p:contentPart>
            </mc:Choice>
            <mc:Fallback xmlns="">
              <p:pic>
                <p:nvPicPr>
                  <p:cNvPr id="21515" name="Ink 21514">
                    <a:extLst>
                      <a:ext uri="{FF2B5EF4-FFF2-40B4-BE49-F238E27FC236}">
                        <a16:creationId xmlns:a16="http://schemas.microsoft.com/office/drawing/2014/main" id="{3D28CA90-B816-C946-B96A-692B3E2CB69C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2192541" y="2057544"/>
                    <a:ext cx="760912" cy="6257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21517" name="Ink 21516">
                    <a:extLst>
                      <a:ext uri="{FF2B5EF4-FFF2-40B4-BE49-F238E27FC236}">
                        <a16:creationId xmlns:a16="http://schemas.microsoft.com/office/drawing/2014/main" id="{9A522C88-AF04-DD48-900A-38E5669F444D}"/>
                      </a:ext>
                    </a:extLst>
                  </p14:cNvPr>
                  <p14:cNvContentPartPr/>
                  <p14:nvPr/>
                </p14:nvContentPartPr>
                <p14:xfrm>
                  <a:off x="2163137" y="2510914"/>
                  <a:ext cx="194760" cy="162360"/>
                </p14:xfrm>
              </p:contentPart>
            </mc:Choice>
            <mc:Fallback xmlns="">
              <p:pic>
                <p:nvPicPr>
                  <p:cNvPr id="21517" name="Ink 21516">
                    <a:extLst>
                      <a:ext uri="{FF2B5EF4-FFF2-40B4-BE49-F238E27FC236}">
                        <a16:creationId xmlns:a16="http://schemas.microsoft.com/office/drawing/2014/main" id="{9A522C88-AF04-DD48-900A-38E5669F444D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2139072" y="2486840"/>
                    <a:ext cx="242331" cy="20994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39" name="Group 21538">
              <a:extLst>
                <a:ext uri="{FF2B5EF4-FFF2-40B4-BE49-F238E27FC236}">
                  <a16:creationId xmlns:a16="http://schemas.microsoft.com/office/drawing/2014/main" id="{5A372C89-D55D-174E-B159-3BAB077EC426}"/>
                </a:ext>
              </a:extLst>
            </p:cNvPr>
            <p:cNvGrpSpPr/>
            <p:nvPr/>
          </p:nvGrpSpPr>
          <p:grpSpPr>
            <a:xfrm>
              <a:off x="4468577" y="3450154"/>
              <a:ext cx="1357920" cy="905040"/>
              <a:chOff x="4468577" y="3450154"/>
              <a:chExt cx="1357920" cy="905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21523" name="Ink 21522">
                    <a:extLst>
                      <a:ext uri="{FF2B5EF4-FFF2-40B4-BE49-F238E27FC236}">
                        <a16:creationId xmlns:a16="http://schemas.microsoft.com/office/drawing/2014/main" id="{5DB4B241-E8E0-E645-B72C-92CA702F7EB4}"/>
                      </a:ext>
                    </a:extLst>
                  </p14:cNvPr>
                  <p14:cNvContentPartPr/>
                  <p14:nvPr/>
                </p14:nvContentPartPr>
                <p14:xfrm>
                  <a:off x="4475057" y="3525394"/>
                  <a:ext cx="129960" cy="229680"/>
                </p14:xfrm>
              </p:contentPart>
            </mc:Choice>
            <mc:Fallback xmlns="">
              <p:pic>
                <p:nvPicPr>
                  <p:cNvPr id="21523" name="Ink 21522">
                    <a:extLst>
                      <a:ext uri="{FF2B5EF4-FFF2-40B4-BE49-F238E27FC236}">
                        <a16:creationId xmlns:a16="http://schemas.microsoft.com/office/drawing/2014/main" id="{5DB4B241-E8E0-E645-B72C-92CA702F7EB4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450970" y="3501306"/>
                    <a:ext cx="177575" cy="2772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21524" name="Ink 21523">
                    <a:extLst>
                      <a:ext uri="{FF2B5EF4-FFF2-40B4-BE49-F238E27FC236}">
                        <a16:creationId xmlns:a16="http://schemas.microsoft.com/office/drawing/2014/main" id="{B098509D-0D31-A341-8555-B64560897324}"/>
                      </a:ext>
                    </a:extLst>
                  </p14:cNvPr>
                  <p14:cNvContentPartPr/>
                  <p14:nvPr/>
                </p14:nvContentPartPr>
                <p14:xfrm>
                  <a:off x="4468577" y="3634834"/>
                  <a:ext cx="126720" cy="33840"/>
                </p14:xfrm>
              </p:contentPart>
            </mc:Choice>
            <mc:Fallback xmlns="">
              <p:pic>
                <p:nvPicPr>
                  <p:cNvPr id="21524" name="Ink 21523">
                    <a:extLst>
                      <a:ext uri="{FF2B5EF4-FFF2-40B4-BE49-F238E27FC236}">
                        <a16:creationId xmlns:a16="http://schemas.microsoft.com/office/drawing/2014/main" id="{B098509D-0D31-A341-8555-B64560897324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445027" y="3611534"/>
                    <a:ext cx="174380" cy="804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21525" name="Ink 21524">
                    <a:extLst>
                      <a:ext uri="{FF2B5EF4-FFF2-40B4-BE49-F238E27FC236}">
                        <a16:creationId xmlns:a16="http://schemas.microsoft.com/office/drawing/2014/main" id="{A830F16E-05F2-F947-A614-CFC051BCF60D}"/>
                      </a:ext>
                    </a:extLst>
                  </p14:cNvPr>
                  <p14:cNvContentPartPr/>
                  <p14:nvPr/>
                </p14:nvContentPartPr>
                <p14:xfrm>
                  <a:off x="4687817" y="3526834"/>
                  <a:ext cx="137520" cy="240480"/>
                </p14:xfrm>
              </p:contentPart>
            </mc:Choice>
            <mc:Fallback xmlns="">
              <p:pic>
                <p:nvPicPr>
                  <p:cNvPr id="21525" name="Ink 21524">
                    <a:extLst>
                      <a:ext uri="{FF2B5EF4-FFF2-40B4-BE49-F238E27FC236}">
                        <a16:creationId xmlns:a16="http://schemas.microsoft.com/office/drawing/2014/main" id="{A830F16E-05F2-F947-A614-CFC051BCF60D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664338" y="3502786"/>
                    <a:ext cx="185037" cy="2880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21527" name="Ink 21526">
                    <a:extLst>
                      <a:ext uri="{FF2B5EF4-FFF2-40B4-BE49-F238E27FC236}">
                        <a16:creationId xmlns:a16="http://schemas.microsoft.com/office/drawing/2014/main" id="{DD4C6D2E-D991-3E4C-8D8C-0D5CD9137F69}"/>
                      </a:ext>
                    </a:extLst>
                  </p14:cNvPr>
                  <p14:cNvContentPartPr/>
                  <p14:nvPr/>
                </p14:nvContentPartPr>
                <p14:xfrm>
                  <a:off x="4887617" y="3597034"/>
                  <a:ext cx="179640" cy="85320"/>
                </p14:xfrm>
              </p:contentPart>
            </mc:Choice>
            <mc:Fallback xmlns="">
              <p:pic>
                <p:nvPicPr>
                  <p:cNvPr id="21527" name="Ink 21526">
                    <a:extLst>
                      <a:ext uri="{FF2B5EF4-FFF2-40B4-BE49-F238E27FC236}">
                        <a16:creationId xmlns:a16="http://schemas.microsoft.com/office/drawing/2014/main" id="{DD4C6D2E-D991-3E4C-8D8C-0D5CD9137F69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4863553" y="3573613"/>
                    <a:ext cx="227208" cy="1321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21528" name="Ink 21527">
                    <a:extLst>
                      <a:ext uri="{FF2B5EF4-FFF2-40B4-BE49-F238E27FC236}">
                        <a16:creationId xmlns:a16="http://schemas.microsoft.com/office/drawing/2014/main" id="{BBBAADA9-A6F0-6142-AB41-1EE7EC20DD5F}"/>
                      </a:ext>
                    </a:extLst>
                  </p14:cNvPr>
                  <p14:cNvContentPartPr/>
                  <p14:nvPr/>
                </p14:nvContentPartPr>
                <p14:xfrm>
                  <a:off x="4902017" y="3589834"/>
                  <a:ext cx="127440" cy="126000"/>
                </p14:xfrm>
              </p:contentPart>
            </mc:Choice>
            <mc:Fallback xmlns="">
              <p:pic>
                <p:nvPicPr>
                  <p:cNvPr id="21528" name="Ink 21527">
                    <a:extLst>
                      <a:ext uri="{FF2B5EF4-FFF2-40B4-BE49-F238E27FC236}">
                        <a16:creationId xmlns:a16="http://schemas.microsoft.com/office/drawing/2014/main" id="{BBBAADA9-A6F0-6142-AB41-1EE7EC20DD5F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4877982" y="3566314"/>
                    <a:ext cx="174392" cy="17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21530" name="Ink 21529">
                    <a:extLst>
                      <a:ext uri="{FF2B5EF4-FFF2-40B4-BE49-F238E27FC236}">
                        <a16:creationId xmlns:a16="http://schemas.microsoft.com/office/drawing/2014/main" id="{81926EFC-37A8-2240-968E-61DD78AA72D0}"/>
                      </a:ext>
                    </a:extLst>
                  </p14:cNvPr>
                  <p14:cNvContentPartPr/>
                  <p14:nvPr/>
                </p14:nvContentPartPr>
                <p14:xfrm>
                  <a:off x="5127017" y="3491194"/>
                  <a:ext cx="85320" cy="246240"/>
                </p14:xfrm>
              </p:contentPart>
            </mc:Choice>
            <mc:Fallback xmlns="">
              <p:pic>
                <p:nvPicPr>
                  <p:cNvPr id="21530" name="Ink 21529">
                    <a:extLst>
                      <a:ext uri="{FF2B5EF4-FFF2-40B4-BE49-F238E27FC236}">
                        <a16:creationId xmlns:a16="http://schemas.microsoft.com/office/drawing/2014/main" id="{81926EFC-37A8-2240-968E-61DD78AA72D0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5103038" y="3467130"/>
                    <a:ext cx="132162" cy="29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21532" name="Ink 21531">
                    <a:extLst>
                      <a:ext uri="{FF2B5EF4-FFF2-40B4-BE49-F238E27FC236}">
                        <a16:creationId xmlns:a16="http://schemas.microsoft.com/office/drawing/2014/main" id="{F33D28DA-1D97-5543-9C79-A1228D416117}"/>
                      </a:ext>
                    </a:extLst>
                  </p14:cNvPr>
                  <p14:cNvContentPartPr/>
                  <p14:nvPr/>
                </p14:nvContentPartPr>
                <p14:xfrm>
                  <a:off x="5319977" y="3512794"/>
                  <a:ext cx="128880" cy="175320"/>
                </p14:xfrm>
              </p:contentPart>
            </mc:Choice>
            <mc:Fallback xmlns="">
              <p:pic>
                <p:nvPicPr>
                  <p:cNvPr id="21532" name="Ink 21531">
                    <a:extLst>
                      <a:ext uri="{FF2B5EF4-FFF2-40B4-BE49-F238E27FC236}">
                        <a16:creationId xmlns:a16="http://schemas.microsoft.com/office/drawing/2014/main" id="{F33D28DA-1D97-5543-9C79-A1228D416117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5296442" y="3489269"/>
                    <a:ext cx="176510" cy="2229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21534" name="Ink 21533">
                    <a:extLst>
                      <a:ext uri="{FF2B5EF4-FFF2-40B4-BE49-F238E27FC236}">
                        <a16:creationId xmlns:a16="http://schemas.microsoft.com/office/drawing/2014/main" id="{B034B6AC-EFD3-3A46-8C9D-949B8F23C860}"/>
                      </a:ext>
                    </a:extLst>
                  </p14:cNvPr>
                  <p14:cNvContentPartPr/>
                  <p14:nvPr/>
                </p14:nvContentPartPr>
                <p14:xfrm>
                  <a:off x="5412857" y="3507754"/>
                  <a:ext cx="42480" cy="201240"/>
                </p14:xfrm>
              </p:contentPart>
            </mc:Choice>
            <mc:Fallback xmlns="">
              <p:pic>
                <p:nvPicPr>
                  <p:cNvPr id="21534" name="Ink 21533">
                    <a:extLst>
                      <a:ext uri="{FF2B5EF4-FFF2-40B4-BE49-F238E27FC236}">
                        <a16:creationId xmlns:a16="http://schemas.microsoft.com/office/drawing/2014/main" id="{B034B6AC-EFD3-3A46-8C9D-949B8F23C860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5389381" y="3484276"/>
                    <a:ext cx="89991" cy="2487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21535" name="Ink 21534">
                    <a:extLst>
                      <a:ext uri="{FF2B5EF4-FFF2-40B4-BE49-F238E27FC236}">
                        <a16:creationId xmlns:a16="http://schemas.microsoft.com/office/drawing/2014/main" id="{77F87384-08B8-5448-B72E-670F42FF24DE}"/>
                      </a:ext>
                    </a:extLst>
                  </p14:cNvPr>
                  <p14:cNvContentPartPr/>
                  <p14:nvPr/>
                </p14:nvContentPartPr>
                <p14:xfrm>
                  <a:off x="5506457" y="3644914"/>
                  <a:ext cx="123840" cy="70200"/>
                </p14:xfrm>
              </p:contentPart>
            </mc:Choice>
            <mc:Fallback xmlns="">
              <p:pic>
                <p:nvPicPr>
                  <p:cNvPr id="21535" name="Ink 21534">
                    <a:extLst>
                      <a:ext uri="{FF2B5EF4-FFF2-40B4-BE49-F238E27FC236}">
                        <a16:creationId xmlns:a16="http://schemas.microsoft.com/office/drawing/2014/main" id="{77F87384-08B8-5448-B72E-670F42FF24DE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5482922" y="3621327"/>
                    <a:ext cx="171471" cy="1179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21536" name="Ink 21535">
                    <a:extLst>
                      <a:ext uri="{FF2B5EF4-FFF2-40B4-BE49-F238E27FC236}">
                        <a16:creationId xmlns:a16="http://schemas.microsoft.com/office/drawing/2014/main" id="{6AA2255B-8303-8341-8A88-06B5995878F9}"/>
                      </a:ext>
                    </a:extLst>
                  </p14:cNvPr>
                  <p14:cNvContentPartPr/>
                  <p14:nvPr/>
                </p14:nvContentPartPr>
                <p14:xfrm>
                  <a:off x="5605817" y="3450154"/>
                  <a:ext cx="220680" cy="264960"/>
                </p14:xfrm>
              </p:contentPart>
            </mc:Choice>
            <mc:Fallback xmlns="">
              <p:pic>
                <p:nvPicPr>
                  <p:cNvPr id="21536" name="Ink 21535">
                    <a:extLst>
                      <a:ext uri="{FF2B5EF4-FFF2-40B4-BE49-F238E27FC236}">
                        <a16:creationId xmlns:a16="http://schemas.microsoft.com/office/drawing/2014/main" id="{6AA2255B-8303-8341-8A88-06B5995878F9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5582352" y="3426627"/>
                    <a:ext cx="267609" cy="3125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21537" name="Ink 21536">
                    <a:extLst>
                      <a:ext uri="{FF2B5EF4-FFF2-40B4-BE49-F238E27FC236}">
                        <a16:creationId xmlns:a16="http://schemas.microsoft.com/office/drawing/2014/main" id="{68B83CD8-369F-A646-9529-22176134581C}"/>
                      </a:ext>
                    </a:extLst>
                  </p14:cNvPr>
                  <p14:cNvContentPartPr/>
                  <p14:nvPr/>
                </p14:nvContentPartPr>
                <p14:xfrm>
                  <a:off x="4907057" y="3907714"/>
                  <a:ext cx="250920" cy="441360"/>
                </p14:xfrm>
              </p:contentPart>
            </mc:Choice>
            <mc:Fallback xmlns="">
              <p:pic>
                <p:nvPicPr>
                  <p:cNvPr id="21537" name="Ink 21536">
                    <a:extLst>
                      <a:ext uri="{FF2B5EF4-FFF2-40B4-BE49-F238E27FC236}">
                        <a16:creationId xmlns:a16="http://schemas.microsoft.com/office/drawing/2014/main" id="{68B83CD8-369F-A646-9529-22176134581C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4882973" y="3884190"/>
                    <a:ext cx="298528" cy="4889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21538" name="Ink 21537">
                    <a:extLst>
                      <a:ext uri="{FF2B5EF4-FFF2-40B4-BE49-F238E27FC236}">
                        <a16:creationId xmlns:a16="http://schemas.microsoft.com/office/drawing/2014/main" id="{32E154B2-8BF7-244D-B7D1-2ECBB89D0E0C}"/>
                      </a:ext>
                    </a:extLst>
                  </p14:cNvPr>
                  <p14:cNvContentPartPr/>
                  <p14:nvPr/>
                </p14:nvContentPartPr>
                <p14:xfrm>
                  <a:off x="4877177" y="4194994"/>
                  <a:ext cx="123840" cy="160200"/>
                </p14:xfrm>
              </p:contentPart>
            </mc:Choice>
            <mc:Fallback xmlns="">
              <p:pic>
                <p:nvPicPr>
                  <p:cNvPr id="21538" name="Ink 21537">
                    <a:extLst>
                      <a:ext uri="{FF2B5EF4-FFF2-40B4-BE49-F238E27FC236}">
                        <a16:creationId xmlns:a16="http://schemas.microsoft.com/office/drawing/2014/main" id="{32E154B2-8BF7-244D-B7D1-2ECBB89D0E0C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4853642" y="4171468"/>
                    <a:ext cx="171471" cy="20781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1540" name="Ink 21539">
                  <a:extLst>
                    <a:ext uri="{FF2B5EF4-FFF2-40B4-BE49-F238E27FC236}">
                      <a16:creationId xmlns:a16="http://schemas.microsoft.com/office/drawing/2014/main" id="{412459B0-E507-2844-8EB5-A08C6FE3620D}"/>
                    </a:ext>
                  </a:extLst>
                </p14:cNvPr>
                <p14:cNvContentPartPr/>
                <p14:nvPr/>
              </p14:nvContentPartPr>
              <p14:xfrm>
                <a:off x="1878737" y="5283634"/>
                <a:ext cx="352440" cy="136440"/>
              </p14:xfrm>
            </p:contentPart>
          </mc:Choice>
          <mc:Fallback xmlns="">
            <p:pic>
              <p:nvPicPr>
                <p:cNvPr id="21540" name="Ink 21539">
                  <a:extLst>
                    <a:ext uri="{FF2B5EF4-FFF2-40B4-BE49-F238E27FC236}">
                      <a16:creationId xmlns:a16="http://schemas.microsoft.com/office/drawing/2014/main" id="{412459B0-E507-2844-8EB5-A08C6FE3620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54643" y="5260148"/>
                  <a:ext cx="400067" cy="183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1544" name="Ink 21543">
                  <a:extLst>
                    <a:ext uri="{FF2B5EF4-FFF2-40B4-BE49-F238E27FC236}">
                      <a16:creationId xmlns:a16="http://schemas.microsoft.com/office/drawing/2014/main" id="{8D746778-4ED5-AF45-908E-1CABA5C93A11}"/>
                    </a:ext>
                  </a:extLst>
                </p14:cNvPr>
                <p14:cNvContentPartPr/>
                <p14:nvPr/>
              </p14:nvContentPartPr>
              <p14:xfrm>
                <a:off x="2525297" y="5856394"/>
                <a:ext cx="376200" cy="256320"/>
              </p14:xfrm>
            </p:contentPart>
          </mc:Choice>
          <mc:Fallback xmlns="">
            <p:pic>
              <p:nvPicPr>
                <p:cNvPr id="21544" name="Ink 21543">
                  <a:extLst>
                    <a:ext uri="{FF2B5EF4-FFF2-40B4-BE49-F238E27FC236}">
                      <a16:creationId xmlns:a16="http://schemas.microsoft.com/office/drawing/2014/main" id="{8D746778-4ED5-AF45-908E-1CABA5C93A1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501225" y="5832329"/>
                  <a:ext cx="423785" cy="30333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549" name="Group 21548">
              <a:extLst>
                <a:ext uri="{FF2B5EF4-FFF2-40B4-BE49-F238E27FC236}">
                  <a16:creationId xmlns:a16="http://schemas.microsoft.com/office/drawing/2014/main" id="{3665D3F0-34A3-AF4C-8C39-D7F704D0ACB7}"/>
                </a:ext>
              </a:extLst>
            </p:cNvPr>
            <p:cNvGrpSpPr/>
            <p:nvPr/>
          </p:nvGrpSpPr>
          <p:grpSpPr>
            <a:xfrm>
              <a:off x="2113817" y="5557954"/>
              <a:ext cx="285120" cy="392400"/>
              <a:chOff x="2113817" y="5557954"/>
              <a:chExt cx="285120" cy="392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21546" name="Ink 21545">
                    <a:extLst>
                      <a:ext uri="{FF2B5EF4-FFF2-40B4-BE49-F238E27FC236}">
                        <a16:creationId xmlns:a16="http://schemas.microsoft.com/office/drawing/2014/main" id="{A20B3281-EDC6-1342-9D84-43904FEAD7D5}"/>
                      </a:ext>
                    </a:extLst>
                  </p14:cNvPr>
                  <p14:cNvContentPartPr/>
                  <p14:nvPr/>
                </p14:nvContentPartPr>
                <p14:xfrm>
                  <a:off x="2132537" y="5558674"/>
                  <a:ext cx="266400" cy="391680"/>
                </p14:xfrm>
              </p:contentPart>
            </mc:Choice>
            <mc:Fallback xmlns="">
              <p:pic>
                <p:nvPicPr>
                  <p:cNvPr id="21546" name="Ink 21545">
                    <a:extLst>
                      <a:ext uri="{FF2B5EF4-FFF2-40B4-BE49-F238E27FC236}">
                        <a16:creationId xmlns:a16="http://schemas.microsoft.com/office/drawing/2014/main" id="{A20B3281-EDC6-1342-9D84-43904FEAD7D5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2109031" y="5535140"/>
                    <a:ext cx="313971" cy="4393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21547" name="Ink 21546">
                    <a:extLst>
                      <a:ext uri="{FF2B5EF4-FFF2-40B4-BE49-F238E27FC236}">
                        <a16:creationId xmlns:a16="http://schemas.microsoft.com/office/drawing/2014/main" id="{E72CD6F5-8FD8-034E-B4BD-C5D512EBC905}"/>
                      </a:ext>
                    </a:extLst>
                  </p14:cNvPr>
                  <p14:cNvContentPartPr/>
                  <p14:nvPr/>
                </p14:nvContentPartPr>
                <p14:xfrm>
                  <a:off x="2113817" y="5557954"/>
                  <a:ext cx="48960" cy="217080"/>
                </p14:xfrm>
              </p:contentPart>
            </mc:Choice>
            <mc:Fallback xmlns="">
              <p:pic>
                <p:nvPicPr>
                  <p:cNvPr id="21547" name="Ink 21546">
                    <a:extLst>
                      <a:ext uri="{FF2B5EF4-FFF2-40B4-BE49-F238E27FC236}">
                        <a16:creationId xmlns:a16="http://schemas.microsoft.com/office/drawing/2014/main" id="{E72CD6F5-8FD8-034E-B4BD-C5D512EBC905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2089893" y="5534456"/>
                    <a:ext cx="95695" cy="2646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21548" name="Ink 21547">
                    <a:extLst>
                      <a:ext uri="{FF2B5EF4-FFF2-40B4-BE49-F238E27FC236}">
                        <a16:creationId xmlns:a16="http://schemas.microsoft.com/office/drawing/2014/main" id="{D41BC85D-06CD-2A44-9486-F1CD6957389B}"/>
                      </a:ext>
                    </a:extLst>
                  </p14:cNvPr>
                  <p14:cNvContentPartPr/>
                  <p14:nvPr/>
                </p14:nvContentPartPr>
                <p14:xfrm>
                  <a:off x="2155217" y="5582794"/>
                  <a:ext cx="137520" cy="143280"/>
                </p14:xfrm>
              </p:contentPart>
            </mc:Choice>
            <mc:Fallback xmlns="">
              <p:pic>
                <p:nvPicPr>
                  <p:cNvPr id="21548" name="Ink 21547">
                    <a:extLst>
                      <a:ext uri="{FF2B5EF4-FFF2-40B4-BE49-F238E27FC236}">
                        <a16:creationId xmlns:a16="http://schemas.microsoft.com/office/drawing/2014/main" id="{D41BC85D-06CD-2A44-9486-F1CD6957389B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2131179" y="5558727"/>
                    <a:ext cx="185037" cy="190853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1551" name="TextBox 21550">
            <a:extLst>
              <a:ext uri="{FF2B5EF4-FFF2-40B4-BE49-F238E27FC236}">
                <a16:creationId xmlns:a16="http://schemas.microsoft.com/office/drawing/2014/main" id="{4293A5EE-150C-6149-9E66-3C9EA0447B5C}"/>
              </a:ext>
            </a:extLst>
          </p:cNvPr>
          <p:cNvSpPr txBox="1"/>
          <p:nvPr/>
        </p:nvSpPr>
        <p:spPr>
          <a:xfrm>
            <a:off x="321029" y="4301729"/>
            <a:ext cx="78519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Here high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more characteristic of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not like what we expect from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So better to put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at low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 and Pearson argued that “less characteristic of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is well defined only when taken to mean “more characteristic of some relevant alternative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9514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>
            <a:extLst>
              <a:ext uri="{FF2B5EF4-FFF2-40B4-BE49-F238E27FC236}">
                <a16:creationId xmlns:a16="http://schemas.microsoft.com/office/drawing/2014/main" id="{FD79C518-5E68-404A-AAAA-5B7785D2A3D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23554" name="Footer Placeholder 4">
            <a:extLst>
              <a:ext uri="{FF2B5EF4-FFF2-40B4-BE49-F238E27FC236}">
                <a16:creationId xmlns:a16="http://schemas.microsoft.com/office/drawing/2014/main" id="{69D519D2-63FC-A148-90ED-949E44DC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3B892EFE-5EB4-A441-A767-80CE6766F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2012C49-26BA-7546-BDFA-1FADA19CC25E}" type="slidenum">
              <a:rPr lang="en-GB" altLang="en-US" sz="1400">
                <a:solidFill>
                  <a:srgbClr val="0070C0"/>
                </a:solidFill>
              </a:rPr>
              <a:pPr/>
              <a:t>8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23556" name="Rectangle 5">
            <a:extLst>
              <a:ext uri="{FF2B5EF4-FFF2-40B4-BE49-F238E27FC236}">
                <a16:creationId xmlns:a16="http://schemas.microsoft.com/office/drawing/2014/main" id="{84F69A35-011D-E84D-8ABD-632F18730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331788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Type-I, Type-II errors </a:t>
            </a:r>
          </a:p>
        </p:txBody>
      </p:sp>
      <p:sp>
        <p:nvSpPr>
          <p:cNvPr id="23557" name="Text Box 8">
            <a:extLst>
              <a:ext uri="{FF2B5EF4-FFF2-40B4-BE49-F238E27FC236}">
                <a16:creationId xmlns:a16="http://schemas.microsoft.com/office/drawing/2014/main" id="{1E50F2EE-090F-D240-A016-0FBD24D73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72" y="1169534"/>
            <a:ext cx="810215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Rejecting the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when it is true is a Type-I error.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maximum probability for this is the size of  the test: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</a:rPr>
              <a:t>	P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sym typeface="Symbol" pitchFamily="2" charset="2"/>
              </a:rPr>
              <a:t>∈ </a:t>
            </a:r>
            <a:r>
              <a:rPr lang="en-US" altLang="en-US" i="1" dirty="0">
                <a:solidFill>
                  <a:schemeClr val="tx1"/>
                </a:solidFill>
              </a:rPr>
              <a:t>W</a:t>
            </a:r>
            <a:r>
              <a:rPr lang="en-US" altLang="en-US" dirty="0">
                <a:solidFill>
                  <a:schemeClr val="tx1"/>
                </a:solidFill>
              </a:rPr>
              <a:t> | </a:t>
            </a:r>
            <a:r>
              <a:rPr lang="en-US" altLang="en-US" i="1" dirty="0">
                <a:solidFill>
                  <a:schemeClr val="tx1"/>
                </a:solidFill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</a:rPr>
              <a:t>0</a:t>
            </a:r>
            <a:r>
              <a:rPr lang="en-US" altLang="en-US" dirty="0">
                <a:solidFill>
                  <a:schemeClr val="tx1"/>
                </a:solidFill>
              </a:rPr>
              <a:t> ) ≤ </a:t>
            </a:r>
            <a:r>
              <a:rPr lang="el-GR" altLang="en-US" i="1" dirty="0">
                <a:solidFill>
                  <a:schemeClr val="tx1"/>
                </a:solidFill>
                <a:latin typeface="Symbol" pitchFamily="2" charset="2"/>
              </a:rPr>
              <a:t>α</a:t>
            </a:r>
            <a:endParaRPr lang="en-US" altLang="en-US" i="1" dirty="0">
              <a:solidFill>
                <a:schemeClr val="tx1"/>
              </a:solidFill>
              <a:latin typeface="Symbol" pitchFamily="2" charset="2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we might also accept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when it is false, and an alternative 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true.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called a Type-II error, and occurs with probability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</a:rPr>
              <a:t>	P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sym typeface="Symbol" pitchFamily="2" charset="2"/>
              </a:rPr>
              <a:t>∈ S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sym typeface="Symbol" pitchFamily="2" charset="2"/>
              </a:rPr>
              <a:t>-</a:t>
            </a:r>
            <a:r>
              <a:rPr lang="en-US" altLang="en-US" dirty="0">
                <a:solidFill>
                  <a:schemeClr val="tx1"/>
                </a:solidFill>
                <a:sym typeface="Symbol" pitchFamily="2" charset="2"/>
              </a:rPr>
              <a:t> </a:t>
            </a:r>
            <a:r>
              <a:rPr lang="en-US" altLang="en-US" i="1" dirty="0">
                <a:solidFill>
                  <a:schemeClr val="tx1"/>
                </a:solidFill>
              </a:rPr>
              <a:t>W</a:t>
            </a:r>
            <a:r>
              <a:rPr lang="en-US" altLang="en-US" dirty="0">
                <a:solidFill>
                  <a:schemeClr val="tx1"/>
                </a:solidFill>
              </a:rPr>
              <a:t> | </a:t>
            </a:r>
            <a:r>
              <a:rPr lang="en-US" altLang="en-US" i="1" dirty="0">
                <a:solidFill>
                  <a:schemeClr val="tx1"/>
                </a:solidFill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</a:rPr>
              <a:t>1</a:t>
            </a:r>
            <a:r>
              <a:rPr lang="en-US" altLang="en-US" dirty="0">
                <a:solidFill>
                  <a:schemeClr val="tx1"/>
                </a:solidFill>
              </a:rPr>
              <a:t> ) = </a:t>
            </a:r>
            <a:r>
              <a:rPr lang="el-GR" altLang="en-US" i="1" dirty="0">
                <a:solidFill>
                  <a:schemeClr val="tx1"/>
                </a:solidFill>
                <a:latin typeface="Symbol" pitchFamily="2" charset="2"/>
              </a:rPr>
              <a:t>β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minus this is called the power of the test with respect to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alternative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: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	Power</a:t>
            </a:r>
            <a:r>
              <a:rPr lang="en-US" altLang="en-US" i="1" dirty="0">
                <a:solidFill>
                  <a:schemeClr val="tx1"/>
                </a:solidFill>
              </a:rPr>
              <a:t> = </a:t>
            </a:r>
            <a:r>
              <a:rPr lang="en-US" altLang="en-US" i="1" dirty="0">
                <a:solidFill>
                  <a:schemeClr val="tx1"/>
                </a:solidFill>
                <a:latin typeface="Symbol" pitchFamily="2" charset="2"/>
              </a:rPr>
              <a:t>1 -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l-GR" altLang="en-US" i="1" dirty="0">
                <a:solidFill>
                  <a:schemeClr val="tx1"/>
                </a:solidFill>
                <a:latin typeface="Symbol" pitchFamily="2" charset="2"/>
              </a:rPr>
              <a:t>β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61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3">
            <a:extLst>
              <a:ext uri="{FF2B5EF4-FFF2-40B4-BE49-F238E27FC236}">
                <a16:creationId xmlns:a16="http://schemas.microsoft.com/office/drawing/2014/main" id="{78557648-BF68-4F4D-9743-27822B0A628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22530" name="Footer Placeholder 4">
            <a:extLst>
              <a:ext uri="{FF2B5EF4-FFF2-40B4-BE49-F238E27FC236}">
                <a16:creationId xmlns:a16="http://schemas.microsoft.com/office/drawing/2014/main" id="{F7DF351E-2434-E848-8678-3BC204F76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</a:rPr>
              <a:t>Statistical Data Analysis / lecture week 4</a:t>
            </a:r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1CD56E69-889F-F64D-B9D8-51891E87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7CF81B0-D7C9-7345-82C3-C1A909399FA3}" type="slidenum">
              <a:rPr lang="en-GB" altLang="en-US" sz="1400">
                <a:solidFill>
                  <a:srgbClr val="0070C0"/>
                </a:solidFill>
              </a:rPr>
              <a:pPr/>
              <a:t>9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08AB0145-DF56-4245-9477-2EF2C9ED1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Rejecting a hypothesis</a:t>
            </a:r>
          </a:p>
        </p:txBody>
      </p:sp>
      <p:sp>
        <p:nvSpPr>
          <p:cNvPr id="22533" name="Text Box 8">
            <a:extLst>
              <a:ext uri="{FF2B5EF4-FFF2-40B4-BE49-F238E27FC236}">
                <a16:creationId xmlns:a16="http://schemas.microsoft.com/office/drawing/2014/main" id="{2109B098-716F-234E-83C3-E27BBE6DD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36613"/>
            <a:ext cx="816589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that rejecting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not necessarily equivalent to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statement that we believe it is false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true.  In frequentist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 only associate probability with outcomes of repeatable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 (the data).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statistics, probability of the hypothesis (degree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belief) would be found using Bayes’ theorem:</a:t>
            </a:r>
          </a:p>
        </p:txBody>
      </p:sp>
      <p:pic>
        <p:nvPicPr>
          <p:cNvPr id="22534" name="Picture 2">
            <a:extLst>
              <a:ext uri="{FF2B5EF4-FFF2-40B4-BE49-F238E27FC236}">
                <a16:creationId xmlns:a16="http://schemas.microsoft.com/office/drawing/2014/main" id="{71B7B608-E44C-D440-A7B5-44CC3472B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3543300"/>
            <a:ext cx="4181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7">
            <a:extLst>
              <a:ext uri="{FF2B5EF4-FFF2-40B4-BE49-F238E27FC236}">
                <a16:creationId xmlns:a16="http://schemas.microsoft.com/office/drawing/2014/main" id="{F81A20C3-CBD7-F242-A690-8D6B802E8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4643438"/>
            <a:ext cx="7780207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depends on the prior probability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π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).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makes a frequentist test useful is that we can compute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probability to accept/reject a hypothesis assuming that it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true, or assuming some alternative is true.</a:t>
            </a:r>
          </a:p>
        </p:txBody>
      </p:sp>
    </p:spTree>
    <p:extLst>
      <p:ext uri="{BB962C8B-B14F-4D97-AF65-F5344CB8AC3E}">
        <p14:creationId xmlns:p14="http://schemas.microsoft.com/office/powerpoint/2010/main" val="24188457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x_j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6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x_i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"/>
  <p:tag name="PICTUREFILESIZE" val="25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17848</TotalTime>
  <Words>4381</Words>
  <Application>Microsoft Macintosh PowerPoint</Application>
  <PresentationFormat>On-screen Show (4:3)</PresentationFormat>
  <Paragraphs>554</Paragraphs>
  <Slides>48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ＭＳ Ｐゴシック</vt:lpstr>
      <vt:lpstr>StarSymbol</vt:lpstr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Hypotheses</vt:lpstr>
      <vt:lpstr>Definition of a test</vt:lpstr>
      <vt:lpstr>Definition of a test (2)</vt:lpstr>
      <vt:lpstr>Obvious where to put W?</vt:lpstr>
      <vt:lpstr>Or not so obvious where to put W?</vt:lpstr>
      <vt:lpstr>Type-I, Type-II errors </vt:lpstr>
      <vt:lpstr>Rejecting a hypothesis</vt:lpstr>
      <vt:lpstr>PowerPoint Presentation</vt:lpstr>
      <vt:lpstr>Example setting for statistical tests:   the Large Hadron Collider</vt:lpstr>
      <vt:lpstr>The ATLAS detector</vt:lpstr>
      <vt:lpstr>A simulated SUSY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statistic based on likelihood ratio </vt:lpstr>
      <vt:lpstr>Proof of Neyman-Pearson Lemma</vt:lpstr>
      <vt:lpstr>Proof of Neyman-Pearson Lemma (2)</vt:lpstr>
      <vt:lpstr>Proof of Neyman-Pearson Lemma (3)</vt:lpstr>
      <vt:lpstr>Proof of Neyman-Pearson Lemma (4)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Multivariate methods    (Machine Learning)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Choosing a critical region</vt:lpstr>
      <vt:lpstr>Τest of μ = μ0 vs. μ &gt; μ0  with  x ~ Gauss(μ,σ)</vt:lpstr>
      <vt:lpstr>Choice of critical region based on power (3)</vt:lpstr>
      <vt:lpstr>No such thing as a model-independent 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305</cp:revision>
  <dcterms:created xsi:type="dcterms:W3CDTF">2020-05-18T17:44:39Z</dcterms:created>
  <dcterms:modified xsi:type="dcterms:W3CDTF">2024-10-20T16:10:09Z</dcterms:modified>
</cp:coreProperties>
</file>