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327" r:id="rId2"/>
    <p:sldId id="1331" r:id="rId3"/>
    <p:sldId id="1355" r:id="rId4"/>
    <p:sldId id="1359" r:id="rId5"/>
    <p:sldId id="1358" r:id="rId6"/>
    <p:sldId id="1360" r:id="rId7"/>
    <p:sldId id="1356" r:id="rId8"/>
    <p:sldId id="1364" r:id="rId9"/>
    <p:sldId id="1365" r:id="rId10"/>
    <p:sldId id="1366" r:id="rId11"/>
    <p:sldId id="1368" r:id="rId12"/>
    <p:sldId id="1367" r:id="rId13"/>
    <p:sldId id="1371" r:id="rId14"/>
    <p:sldId id="1361" r:id="rId15"/>
    <p:sldId id="1317" r:id="rId16"/>
    <p:sldId id="1318" r:id="rId17"/>
    <p:sldId id="1319" r:id="rId18"/>
    <p:sldId id="1320" r:id="rId19"/>
    <p:sldId id="1321" r:id="rId20"/>
    <p:sldId id="1380" r:id="rId21"/>
    <p:sldId id="1315" r:id="rId22"/>
    <p:sldId id="1385" r:id="rId23"/>
    <p:sldId id="1386" r:id="rId24"/>
    <p:sldId id="1387" r:id="rId25"/>
    <p:sldId id="1388" r:id="rId26"/>
    <p:sldId id="1362" r:id="rId27"/>
    <p:sldId id="1327" r:id="rId28"/>
    <p:sldId id="1328" r:id="rId29"/>
    <p:sldId id="1329" r:id="rId30"/>
    <p:sldId id="1381" r:id="rId31"/>
    <p:sldId id="1382" r:id="rId32"/>
    <p:sldId id="1332" r:id="rId33"/>
    <p:sldId id="1333" r:id="rId34"/>
    <p:sldId id="1379" r:id="rId35"/>
    <p:sldId id="1378" r:id="rId36"/>
    <p:sldId id="1353" r:id="rId37"/>
    <p:sldId id="1345" r:id="rId38"/>
    <p:sldId id="1346" r:id="rId39"/>
    <p:sldId id="1349" r:id="rId40"/>
    <p:sldId id="1350" r:id="rId41"/>
    <p:sldId id="1351" r:id="rId42"/>
    <p:sldId id="1354" r:id="rId43"/>
    <p:sldId id="1383" r:id="rId44"/>
    <p:sldId id="1334" r:id="rId45"/>
    <p:sldId id="1389" r:id="rId46"/>
    <p:sldId id="1372" r:id="rId47"/>
    <p:sldId id="1373" r:id="rId48"/>
    <p:sldId id="1374" r:id="rId49"/>
    <p:sldId id="1375" r:id="rId50"/>
    <p:sldId id="1347" r:id="rId51"/>
    <p:sldId id="1348" r:id="rId5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2644C0"/>
    <a:srgbClr val="656FC0"/>
    <a:srgbClr val="4488C0"/>
    <a:srgbClr val="332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4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48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A0AD8A-6175-BA45-B7A6-2C3707D77F72}" type="datetimeFigureOut">
              <a:rPr lang="en-US"/>
              <a:pPr>
                <a:defRPr/>
              </a:pPr>
              <a:t>11/11/24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ACD9B0-D231-FE49-81CB-64F8C3634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7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0 10114,'1'4'1999,"0"-2"-22,-1-2-1943,-2 1-79,2 3 45,-2 0 34,2 3 27,0 6-5,0 3 157,-1 11-101,-1-4 515,0 47-520,1-37 83,-1 34 135,2-29-2693,-1 4 2474,1 0-33,-1 0-2464,0 3 2525,0 7-101,0 18 67,1-14 124,0 8 0,0-1-106,1-10-90,-1-2 0,2 1 543,5 18-498,-4-35-794,2 7 1,-1 1 1123,0 3 831,0 2-858,-1 24 1394,-3-42-1692,1 23 247,-1-30-129,3 35-157,-2-28 190,2 15 1,-1 0-196,-2-17 3166,1 24-3082,-1-16-1462,0-12 1389,0 12 16,0-17 621,0 48-621,0-34-1320,-1 26 0,-1-1 1259,2-23 67,-2 34-1777,1-20 1721,1-21 648,-2 21-592,1-3 71,0-14-87,1 12 173,-1 20-213,0-36 28,-1 32 107,-4-8-107,3-21 17,-4 21 247,5 15-253,1-35-716,0 22 0,0 0 672,1-21 1578,-1 32-1551,1-30 1511,0 13-1505,0-7-27,0 7 150,2 5-67,1-7-56,-1 10 112,1-11 1,1-2-119,-2-4-16,1-2 0,-1 3 58,0 0 1,0-3-42,2 2-1,-2 3 1,1 2 112,3 11-57,-3-14-2085,4 30 2001,-4-48 521,1 14-526,-2-24 17,1 25-12,-1-17 1,1 21-1,-3-17-814,0-6 826,1 14 1860,0-15-1838,1 18-28,-1-12 2750,-1 3-2716,0-7 5,0 16-50,0-17-1437,0 24 1443,0-27 28,0 6-34,0-7 50,0 7-44,-1-2 5,-1 6 0,0-2-5,1-6-2258,-2 14 2263,2-18 2258,0 10-2264,1-13 40,0-4-51,-1 5 6,0-3 0,0-1 6,0 0 28,1-2-23,-2 12 73,1-6-6,-2 10 3320,1-10-3320,0 6-44,0-7-29,-1 4 1,2-10 112,1 1-85,0-3-27,0-1 55,0-2-559,-3 0-350,-11-25 0,8 19 0,-8-19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9597,'10'10'3686,"-2"-3"-2941,-8-1-572,0-1 252,0 5-419,1-3-6,2 6-4439,4 1 4439,1 3 0,-1-5 0,-3-6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2.3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67 8125,'9'7'2028,"-2"-2"-1619,-7-5 6228,0 0-6637,-2 0-34,2 0 29,-3 0-29,1 0-95,-3 0-168,-3 0 180,1 0 5,-1 1 50,3-1 62,2 1 112,-1-1-101,3 0 79,0 0 16,1 0 18,0-8-85,2 3-39,2-7 0,1 5 0,1 1-34,2-1 40,-3 3-1,1-1 29,-4 3-34,0 1-39,-1 0-376,0 1 326,-1 2 89,0 3 0,0 8 5,-1-1 29,-2 5 39,-2-5-34,-2 0 6,0-2 50,-5 2 0,3-4-95,-4 0-5,4-4-1,0-3-145,-8 0 5,8-1 79,-6-2 0,12-3-17,0-2-95,2-12 195,3 7-4,1-10 111,3 10-84,2-1 11,7-3-38,-4 7 66,5-3-28,-7 8 57,4 2-96,-1 1 67,3 1-66,-4 0 21,-1 2-33,-2 2-5,2 6 5,-4-1 100,-1 3 80,-1-3-80,-2 0-16,0 1-22,-1 2-12,0-1-50,-1 0 34,0-3 22,-3-2-11,-8 2-45,-1-3-51,-7 2-33,5-5-39,0-1-22,1-1 94,1 0 46,2 0-12,0-4-50,4-1 61,1-5-78,5 1 6,0-2 72,4-5 6,0 3 67,6-3-61,0 6 33,2 0 11,5-2-16,-5 6-34,4-1 0,-6 6 0,-1 0 78,4 1-38,-4 2-35,3 2 85,-7 2-85,0 2 51,-2 1 12,-1 1 44,-1 5-62,0-3 0,-1 4-16,-1-4 56,-12 7-57,4-8 6,-9 3-33,8-8-6,-1-4-241,-11 0 180,9-1-23,-8-1-146,12-1 84,1-2-100,1-7 106,4 1 22,0-5 46,3 4 21,0-2 197,14-9 39,-5 6 16,10-7-27,-8 12 11,0 0 151,5 0-336,-6 5-34,2-1-44,-7 6 16,-1 1 68,4 8 61,-3-1 45,2 6-56,-4-3 11,-1 0 90,0 10-157,-2-8 50,-3 8 6,-1-11-50,-4-1 61,-14 4-117,7-5-23,-7 2 62,12-8 11,3-1-34,-3 0 34,5-1-101,-2-1-44,3-3-23,1-2-370,-1-14 420,2 7 79,0-7-28,2 11 56,0 1 28,2-7-12,1 5 34,2-4-33,-1 6 44,0 2 62,1 0-61,-2 3-18,2-1-33,-3 3-33,-1 0-23,2 1 56,0 0 5,3 3 163,1 2 101,0 3-95,2 3-79,-2 0 34,3 6 22,-5-4-95,2 4-17,-4-5-11,-1 3-28,-1-4 6,0 3 5,-1-6 95,-2 0-106,-3 0-61,-4-2-62,-1 0-90,-3-2-504,-12-1 577,9-3-342,-13-6 298,18-1 16,-2-7 95,8 1 11,0 0 6,4 1 23,0-3 38,1 3 174,1-1-173,2 3 72,2 1 337,13-6-281,-5 5 6,7-4-28,-8 9-73,-2 2 12,2 2-46,-3 0 35,1 3 16,-4 1 72,-1 4 1,0 1 22,0 0 79,2 3-196,-1-5 72,-1 4-33,-2-5 78,-1 2-112,-1-1 45,0 2 6,-1-3-40,-4 0-50,-2 0-285,-14-2-499,4-1-1199,-8-1-1888,8-2 3871,1-3 0,7 2 0,3-2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5.4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168 135 11861,'9'7'4078,"-2"-2"-2958,-7-5 661,0 0-1058,2-6-107,-1 4 492,2-4-917,-3 6-118,1 0-107,-2 0 28,-4 4 6,-3 5 0,-14 17-5,2 0 5,-7 13-6,8-8-22,2 3-3369,2 1 3385,2 19 7,5-11 5,1 12 45,7-19-6,0-1 123,13 9-61,-1-13 45,13 5 5,-2-17 3326,4-4-3343,3-5-67,3-3-56,2-3 29,1-3-7,0-1 12,-1-1 5,0-4 107,15-12-1887,-11-2 1786,10-9-23,-14 5 12,-3-2-11,-1 0 22,-4-1 28,8-15-34,-11 7-50,3-13 1826,-14 11-1832,-4 0-3403,-4-16 3409,-4 13-41,-7-9 41,-4 18 6,-7 2-79,-27-18 23,13 19-34,-22-13-12,19 24 24,-1 2-52,-21 1 74,14 7 11,-15 1 74,21 5-63,2 3 23,4 3 5,4 4-6,3 3 1,4 2-46,1 1 3410,3 2-3359,1 1 0,-8 22-12,8-12 12,-6 15 0,9-18-5,1-2 5,-1 1 0,-3 7 0,3-9 0,-1 4 0,4-13 0,2-4-6,2-3 6,2-4 0,2-1 0,0-1-67,0 0 56,0 2-40,0 3 51,0 1 0,2 3 12,2-1 60,4-1 40,10 3-5,-3-5-12,8 2-11,-3-6 22,3 0 1,2-2-3314,17 0 3285,-9 0-72,11-1 61,-13-2-56,0 0 123,12-7-785,-11 2 651,6-4 3103,-13 3-3103,-3 1 5,-2-1 46,4-3-18,-6 3 6,3-2 1042,-7 3-1075,-1 1 39,-2 1-45,-2 2 33,-3 0-27,-2 3 27,-1 0-5,-2 1-140,0 0-263,-6 0-818,-1 0-2403,-6 0-4458,0 0 8054,0 0 0,5 0 0,3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6.3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35 178 12976,'-19'-9'4402,"4"1"-3069,15 8 2033,0 0-2923,3-1-152,3-4-78,6-3-22,4-5-79,2-2-56,2-1-12,-3 0-38,1 2 44,-4 0-44,8-6 0,-9 8-6,5-4 5,-11 11-5,-3 2-28,0 1-17,-3 1-128,0 1 167,-1 6 6,-1 2 56,-7 18 17,1-2 28,-5 10 11,4-8-3247,-1 12 3281,4-10 156,1 15-195,3-17-40,1-3 34,3-5-45,0-12 5,3-2 46,3-3-96,3-1-465,9-7-274,-3-2 3062,6-7-4026,-9-2-2957,-5-5 4649,-3-10 0,-4 14 0,-3-3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6.6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47 12528,'9'13'4990,"-1"-3"-3668,-8-10 1153,0 0-1831,11-6 186,-6 5-472,7-4-162,-9 5-61,-2 0-376,-1 0-1641,-7-9 1882,-7-10 0,4 6 0,-1-4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9.3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177 17 13368,'2'2'3915,"-1"1"-2812,-1-3 847,0 0-1178,3-7-402,-2 5-113,2-5 18,-3 7-421,0 0 96,-4 3 111,-12 17-55,-2 1 0,-10 16-6,7-3 0,-2 5 5,3 1-3397,-3 23 3431,8-16-33,1 15 5,11-24-5,1-3 213,18 19-101,-3-22-34,15 14 44,-5-28 3421,1-2-3263,27-3-197,-17-6-44,22-3-39,-25-9 39,3-4-34,18-15-6,-13 4 29,13-9 16,-18 6-50,-1 0 45,10-17-628,-12 8 583,5-11-36,-19 11-26,-3-1 29,-7 1-74,-3-14 23,-5 12 73,-4-9-34,-4 16 627,-4 0-661,-1 4-161,-10-7 150,2 11-7,-9-2-3,3 11-12,-3 5-124,-18 2-450,11 2 641,-13 3-62,17 3 74,0 3-1,2 1-111,-8 7 55,10-2 28,-7 3 608,14-2-607,0 0-3415,-4 7 3470,8-5-5,-4 2-28,13-7-6,0-2 45,5-2-11,1 6-17,2-7 28,1 7 3392,1-6-3392,0 0 5,0 0 7,0 1 77,0-2-10,2 1 10,1-2 1,6 1-73,-2 0-6,4 1-11,-3-1 5,1 1-5,0-1 101,9 6-95,-6-6-1,8 2 57,-8-5-28,-2-2 10,7 0-10,-5-1 95,4-1 33,-5 0 1,1 0-39,3 0-29,0-2-22,8-4-73,-7 2 5,2-3 1,-8 3 39,6-2 22,-6 2-34,6-1 18,-6 1-12,5 0-39,-3-1 0,3 0 0,-6 2 0,-1 1 39,-1 0-39,-2 1-22,0 0 16,-2 0 12,3 1-6,0-1 5,6 0 1,-1 0 11,4-2-6,-4 1-11,0 1 0,-1-1 6,2 0-6,-3 0 11,1 2-11,-3-1 5,-1 0-5,7 1 0,-3-2 56,4 1-50,-4 0 39,1 0-40,-1 0 35,2 0-35,-6 0-10,2 1 5,-6-1 0,3 1 50,0-1-50,6 0 0,-2 0-34,4 0-201,-4 1-8564,4-5 8799,-3 0 0,1-1 0,-7 2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0.5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14 182 12461,'-7'-11'4525,"1"3"-3993,6 8 1104,0 0-891,31-20 72,5-5-699,12-6-34,-10 4 56,-22 14 45,-2 1 39,-3 3-73,-4 1 134,0 1-133,-2 3-102,-1-1-27,-1 4-102,-2 0-61,0 1 34,-1 0-29,3 0 23,1 8 73,2 1 39,3 10 0,1 2 0,0 3 90,12 37-90,-8-21 5,7 26 1,-11-30 44,-1-1-50,0 12 0,-3-12 0,-1 10 0,-4-16 6,-1-1 27,0-2-111,-11 12-107,4-16-5,-10 6 11,5-21-236,-8-3 147,1-3-68,-7-3-359,5-5-129,-1-5 320,1-4 319,-3-9 185,9 7 68,1-3 251,11 9 230,1 3 342,11-9-594,1 5 128,12-8 174,3 5-5,4-1 336,18-10-639,-12 6-78,8-5-73,-21 8-78,-3 3-6,-3-2-3510,3-6 3051,-7 3-544,1-3-946,-9 5-2762,-2-2-2044,-5 0 6699,-3-4 0,2 13 0,-1 2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0.7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17 149 18761,'1'-8'2493,"0"2"-2320,-1 6-173,0 0-1142,-9-43 1142,8 16 0,-8-21 0,10 32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29.6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175 63 10007,'4'14'2123,"-1"-4"-1585,-3-10 610,0 0-885,0-16 252,0 8-263,0-12-246,0 12 436,0 2-335,1 1 16,-1 1 73,1 2-196,-1 1 0,0-1 0,0 2 90,0-2 106,0 0 1081,0-3-1087,0 3 264,0-1-17,0 2 1686,0 1-2123,-2 0 106,0 3 73,-1 2-179,-1 4 56,-4 9 112,1-2-162,-2 7 128,1-4 141,-1 5-91,0 2-184,-2 4 0,0 2 34,-1 2 78,0 0-62,0 2-16,0 0 207,-4 11-247,5-13 6,-2 8 0,7-18-33,2-2 83,2 0 158,1 4-62,1-7-146,0 5 0,1-11 0,2-1-62,-1 0 73,4-1-11,-2 1 84,2-1 23,0 0-107,1-1 0,1-2-6,2 1 45,0-4-11,1-1 319,1-3-134,1-1-179,3 0 39,8-8-124,-4 2 96,5-7-45,-9 2 168,1 0-45,-1-2-123,-1-2 0,2-2 34,0-1-34,1-3 0,0-1 0,2-2 224,6-12-230,-7 9 6,4-9-73,-9 12-22,-3 1 95,-1 2 56,-1-8 39,-3 7-179,-2-4 84,-2 9-263,-2 0 196,0 2 67,-1-1 0,-2 0 101,-1 1-12,-2 0-145,0 0 56,-1 2-252,-3-3 252,3 7 0,-5-3-61,4 6 128,-3 1-101,-1 3-38,-8 0 4,4 2 68,-6 0 0,8 0 79,0 0-23,0 0-56,1 2 0,1 0-79,1 4-10,-1 1 94,0 1-5,0 1 174,-6 6-180,5-2 6,-4 5-72,6-5 4,1 1 68,0 0 68,-2 8-35,3-4-66,-1 4 33,6-7-112,1-1 11,2-1 101,0 0 0,1-2 50,0 1-16,0-2-68,0-1-5,0-1-123,3 2 162,-1-4 0,3 1 151,-3-4 11,2-1-162,0-1 123,5 0-44,-2-1-79,4 0 0,-4 0 101,0 0-12,0 0-89,-2 0 0,-1 0-28,0 0-22,0 0 50,1 0 0,0 0 291,4 0-291,-2 0 0,4 0 17,-3 0-79,0 0 62,1 0 0,0 0 129,0-1-67,1 0-62,0 0 0,-1-1 72,0 0-105,0 0 33,1-1 0,1-1 162,1-2-72,1 0-90,1-1 0,-1 0-23,7-1 23,-7 3 0,5-1 6,-8 3 112,0 0-118,-1 0 0,-1 1 156,-1 0-72,3-1-84,-4 1 68,0 1 16,-2 1-84,-2-1 0,0 1 28,0-1-73,-2 1 45,1 0 0,-1 0 168,1 0-168,0 0 0,-1-1 129,2 1-225,-2-1 96,2 1 0,-2 0-190,1 0-908,-1-1 202,0-2-2969,0-6-4547,0-3 8412,0-7 0,0 8 0,0 2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0.6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0 306 10545,'14'9'3680,"-3"-2"-2734,-11-7 1631,0 0-1900,0-5-155,0 2 435,0-4-481,1 5-28,0 0 269,0 2-622,-1-1 656,1 1-745,-1-2 543,1 2-404,0-1 107,-1 0 174,2 1-230,-1-1-196,2 0 73,1 0 319,2-2-247,2 0 74,4-5 16,2-2-78,3-4-163,4-5 6,3-3-17,0-7-89,2-2 112,5-13 33,-9 13 62,3-4-169,-12 19 68,-5 5-67,-2 4-39,-1 1 106,-3 3-6,0 0 124,0 3-191,-2 0 73,1 0-112,0 0-90,0 0 202,0 0 0,2 0-84,-1 2-50,3 3 39,3 12 84,-1 2-45,4 8 106,-3-3-50,1-1 162,0 2-162,4 8 0,-3-8-912,2 7 268,-4-9-925,-1 3-2005,1 9 3574,3 17 0,-6-24 0,2 5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1.5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28 212 11295,'-3'1'5753,"1"-1"-4745,2 0 219,-10-4-527,7 3 375,-7-5-73,10 5-139,0-1-779,0 1 398,1-2-364,3-1 16,3-4 292,15-13-365,-3 0 113,11-10-73,-9 7-101,0 0 0,-4 5-79,0-2 79,-7 11 0,-2 0-106,-6 9-68,-2 0 57,0 7 117,0 2 89,-1 9-22,-2 5 29,-1 5 318,-2 4-280,-2 2-100,1 2-34,-1 1 168,2-3 39,2-3-207,2-6 0,2-5 90,0-4-45,0-5-90,4-4-22,1-2-818,7-2 213,1-2-6934,14-17 268,-7-1 7338,7-17 0,-17 18 0,-4 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 11 8724,'-2'-6'2946,"1"2"-2256,1 4-164,0 0 275,-3 17-790,1-8-11,-2 14-952,2-3 952,0 0 0,1-3 0,1-6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1.7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95 17680,'-3'-2'4095,"1"1"-4090,2 1-4189,0 0-3455,-6-40 7639,4 29 0,-4-29 0,6 40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3.8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6439,'6'1'135,"-1"-1"-135,-5 0-219,0 0 219,7 20 124,-5-14-74,6 16 208,-6-19 106,-1 0 223,1-1 265,-1-1-342,0 0-230,2-1-134,-1 0-146,1 0-56,0-2-219,1-1-381,1-6 656,3-5 0,-4 5 0,1-1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4.1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16 233 7083,'-9'-13'3042,"2"2"-2219,7 11 107,42-59-185,-30 41 95,31-44-442,-40 54 285,1 1-185,1 0-391,1 1 206,2-3-313,0 4 45,2-2 45,-2 3-90,1 0 0,-1 0 6,0 2-141,-2-1 135,0 1-930,-1 1-313,0 1-936,1 0 2179,3 0 0,-5 0 0,2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5.8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291 32 10858,'-8'-12'3999,"2"3"-2844,6 9 939,0 0-906,-2-5-398,1 4-634,0-3 320,-1 4-168,2 0-302,-2 0 559,1 0-402,0 0 16,0 0-67,1 0-112,-3 0-11,1 0-79,-3 0 96,-1 2-6,-4 2 123,-2 5 46,-3 3-169,-9 11 5,4-3 46,-4 8 22,7-4 39,2 1 235,1 3-129,-4 17-218,5-8 51,-1 11 100,6-14-140,3 0 129,0 1-3235,2-2 3235,1 0-140,2-1 0,0-4 45,0-2-96,0-5 51,0 2 84,0-9-11,0 1-140,1-7 3459,2-1-3426,1-1 34,5 3 0,-2-4 140,4 2 6,-3-3-146,3-1 0,-1 0 50,3-2-67,0-1 17,2 0 0,-1 0 96,1 0-1,-1 0-95,4-4 5,-5-1-105,3-3 100,-5 1 0,-1-3-51,1-2-55,4-11 11,-3 2-129,3-8 106,-6 4 118,1 0 0,-2-2-3442,0 0 3442,-1-1-34,0 0-44,-2 0-314,0 1 263,-3 0 39,0-10-83,-2 9 44,0-6 129,-3 10 3325,0 1-3605,-4 1 140,-3-5 140,1 8 50,-3-2 0,2 10-50,1 2 0,-2 2-84,2 0-12,-4 2 96,2 1 0,-1 1 91,-1 1-30,0 2-61,-4 0-118,3 0 6,-3 1 112,4 3 0,0 2 95,-2 3-60,-8 6-35,5-3-186,-3 5 96,8-5 90,3 1 0,1 0-28,1 0 90,3 1-62,0 1 0,1 0 6,1 0 33,0 1 11,1 4 102,0-6-85,1 3-67,0-8 0,1 0 96,0-2-147,0 3 51,0-3 62,0 1-23,0-2-39,0-1 0,0-1 6,0 1 5,0-3-11,0 1 0,1-2 213,1 0-129,1 1-84,2 2 50,1 1-50,1 0 0,0 0 6,0-1 122,0 1-66,5 1-62,-4-1 123,4 1-44,-5-3-79,1-1 5,0-1 281,1 0-213,2-1-73,2 0 0,4 0 95,0 0-140,2-3 45,6-2 50,-7-1-5,3 0-45,-10 1 0,-2 1 90,-2 0-90,-1 0 0,-2 2 196,-1 0-90,-1 1-106,0-1 0,1 0 202,0 1-169,2-2-33,-1 1 0,2-1 275,0 0-191,0 0-6,2-2 141,-2 2-186,2 0-33,-3 1 0,-1 1 51,-1-1 10,0 1-61,-2 0 23,1 1-1295,-2 0 63,-4 0-254,-1-2 1463,-6-9 0,6 6 0,-2-5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6.6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21 154 11155,'-12'-6'4610,"3"0"-3787,9 6 4056,0 0-3994,2 0-739,1 0 531,2 0-105,2 0-500,2 0 572,3-1-498,3 0 39,3-4 72,1-1-128,2-3-134,2-2 5,13-8-107,-10 5 107,5-5 0,-16 7-5,-3 2 27,-4 0-72,-2 2 50,-1 1-124,-3 3-55,0 0 179,-1 3-481,-1 1 397,1 1 0,0 4-28,2 4 28,1 4 95,0 3 129,2 11-73,-2-6-67,2 11 0,-4-10-336,-1 4 330,1 0-918,0 2-706,2 2-2117,6 6-4077,4-1 7824,3 0 0,-6-17 0,-4-5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7.9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32 8338,'1'7'3517,"0"-2"-2497,-1-5 1192,0 0-1545,-1 3 453,0-1-717,0 4 437,0-3 415,1 3-459,-1-4-444,1 1-5,0-2 953,0-1-807,2 0-493,3-2 269,5-3-252,3-4-17,2-3 0,0 1 123,2-2-123,-7 5 0,-1 1-50,-6 5-68,-2 1 118,1 1-174,-1 0 152,1 0-68,0 5 85,2 2-118,-1 6 117,2 4 6,-2 4 0,1 5 22,-2 4 40,1 6-62,-1 3 0,-1 4 34,-1 21-34,0-16 0,0 13 22,0-23 23,0-4-45,0-3 0,-1 5-67,-2-11 67,-1 2 0,0-13-68,1-5 68,-2-1-11,2-3-39,-3-2 27,0-2-44,-3 0 67,-2-1 0,-1 0-218,-6-3 218,5 0-11,-3-3-63,8-2 29,2-1 45,3-1 45,2-9 12,1 3-57,0-6 0,2 5 129,3 1-129,3 0 0,5 1 33,2 0 404,4 0-325,3 0 140,4-1 314,2-2-264,18-12-302,-13 6 84,10-8-39,-19 10-45,-5 1 0,-5 1-1092,-4-10-673,-4 1-8066,-3-9 9673,-2 6 1,-1 15 0,0 4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8.2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15507,'10'12'1205,"-2"-3"-1905,-8-9-1317,0 0 1,0 0-1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49.8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18224,'12'3'1490,"-3"0"-1501,-9-3-2889,0 0 0,0 0 1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4.8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179 9 11665,'9'0'3411,"-1"0"-2671,-8 0 604,0 0-1008,0-2 515,0 1-510,0-2 237,0 3-96,0-2-421,0 2 1053,0-1-1102,-2 1 21,-1 0-33,-3 1 0,-1 3-67,-3 3 28,-12 13 39,2-2 17,-7 7-17,7-5-45,2-3-45,1 0-341,-1-1 386,7-5 45,1-2-56,7-7 62,2-1-364,0-1-758,2-3 332,3-4-50,3-5-471,6-4 577,2-2-633,10-8 1103,-6 7 79,8-3 173,-12 10 6,0 3 0,-2 2 90,0 1-90,-3 4 146,-1 0-79,-3 2 308,-1 0-106,2 3-101,0 3 364,0 6-381,1 3 202,-2 4 17,1 1-241,-2 4 588,0 10-661,-4-7 224,1 6-275,-2-10 96,0-1-34,-1-1 152,-5 6-219,-1-6 5,-6 3 90,0-6-39,-1-2-56,-3 1 0,0 0 40,-1-3-74,3-1 34,2-4 0,3-1-73,2-3 112,-1-2-39,5-2 45,-2 0-56,2-1 11,2 0 0,-2 0-56,2 0 56,0 0 56,0 0 1882,2 0-1714,3 0-106,1 0 173,7 0-190,-2 0 498,5 1-308,-2 0 112,1 2 124,2 0 50,9-2-319,-3 0-163,8-1 359,-2-3-381,3-2 128,17-10-83,-13 2-124,9-2 6,-23 6-235,-3 3 224,-6 1-1104,-3 3-325,-4 1-3326,-1-1-2425,-2 1 7191,3-2 0,-3 2 0,1-2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6.0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0 765 10970,'12'6'3417,"-3"0"-2549,-9-6 1451,0 0-1384,15 0-32,-7 0-478,12-2 242,-9-1-416,1-4-10,1-2 45,2-3-174,-1 0-112,1-3 0,-2-1 5,0-1-55,-2-1 50,1-1 0,-1-2 112,0-2-73,0-1-44,0 0-135,3-13 95,-3 9 45,2-10 0,-5 12 56,1-1 11,0 0-78,4-12-146,-2 8 56,3-10 101,-3 12 0,0 0-207,1 1 123,0 1 78,0 1-83,0 2 38,-1 4 1,-1 2 50,-1 3 0,1 4 218,-1-2-218,-1 5 0,-1 0-100,-2 5 10,-1 2 90,3 1-11,-2 1 95,3 4-84,-2 4 0,0 4 89,1 1-77,-1 2 55,1 0-67,-2 1 117,0 0-111,-2 0-6,0-1 0,0 0 17,-2 7-17,0-6 0,0 6 145,-1-8-94,0 0-51,0 3 5,0-6-33,-2 2 34,0-6-6,-3-1 106,0 0-38,0 0-68,-3 0 0,-2 0-34,-3 1-5,-4 1 39,-3 0 56,-15 5 5,7-5-66,-8 3 5,11-5-34,3-1 1,1-1 33,1-1 0,7-2-140,3 1-521,7-3-2039,2 0-3971,5 0 6671,2 0 0,-2 0 0,2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9217,'13'18'3092,"-3"-4"745,-10-14-1003,1 0-2318,0 3-505,0-1 40,1 11-3821,0 11-1002,0-1 4772,1 6 0,-3-19 0,0-2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6.7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89 12457,'-6'-1'4341,"0"-1"-2566,6 2 175,0 0-1599,17-8-228,-5 2 25,16-8 76,-11 4-126,-1 0 64,1-3-106,-6 5-56,0-1 0,-8 5 84,-1 2-67,-1 0-527,-1 2 510,-1 5 275,-1 0-214,0 5 79,0 0 196,0 5 23,1-4-207,0 3-147,1-6 230,0 0-229,0-3-6,2 1-336,1-4 246,2 1-554,2-2-639,2-1-1478,3 0 2761,7-8 0,-8 6 0,2-7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7.0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20 17288,'10'2'3294,"-1"-1"-3076,-9-1-3489,0 0-935,19-12 4206,-8 13 0,9-13 0,-14 16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8.0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41 12617,'0'3'2504,"0"-1"-1585,0-2 72,0 0-778,24-13 274,-15 7 129,19-9-241,-22 11 483,-1 1-354,0 0-118,-2 2-84,1 1-190,-1 0-112,0 0-17,2 0-33,-2 0 50,2 2 0,-1 2 230,1 4-96,1 10-134,0-3 34,0 7-12,-2-4-11,0 1-11,-1 1 196,3 8-196,-4-7 0,3 5-22,-3-12-96,1-1 118,-2-2-67,-1 3 67,0-5 0,0 2-235,0-6-275,0 0 477,0-2-292,-2 0 196,-2-1 28,-3-1-319,-1 0 241,0-1 39,-1 0-117,1-1 245,1-2 12,1-2 0,2-2 28,1 0 51,2 0-79,0 0 0,1 0 5,0 0 242,0-1-79,0 1 17,3 0 223,-1 0-301,4 0 111,5-2-123,-1 3 292,4-2-186,-1 3 68,1 0 364,8-3-397,-6 2-236,6-1 168,-10 3 101,1 0-219,-5 2 51,1-1 44,-2 1-94,-1-1-85,0 1 34,-1 0-711,-1-2-169,-1-1-6664,-1-10 352,-1 2 7192,0-8 0,-1 11 0,0 3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8.2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81 19232,'7'6'2811,"-1"-2"-2580,-6-4-1470,0 0-2412,13-33-4123,-5 21 7774,11-26 0,-13 34 0,-2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7.4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228 227 7585,'-3'-12'1390,"1"2"-901,2 10 200,0 0-59,0-4-92,0 2 49,0-4-284,0 4 143,1 0-105,-1-1-128,1 1 381,-1-1-90,1 1 487,0-1-874,-1 1 153,1-1-108,-1 0 135,0 0-191,0 1 57,0 1 246,0-1-342,0 1 286,0 0-23,0 0-224,0 0 309,0 0-191,0-1 28,0 2 465,0-2-341,0 2-68,1-1-275,-1 0 387,1 1-291,0 0 302,1 0-297,-1 0-89,0 0-45,0 0 17,-1 0-17,1 0 0,0 0-50,-1 0-23,1 0 73,0 0 0,2 0-140,3 7 140,0 1 0,4 8-84,-3-2 140,-1 2-56,0-1 61,1 7-21,-2-5-40,0 4 0,-1-8 78,-2-1 23,-1-1-101,-1-2 0,0-1 56,0-1 5,0-1-61,0 0 140,0-1 292,-7 2-270,1-2-162,-8 3 135,1-4-73,-1 1-62,-3-1 0,-1-1 95,-2-2-11,1 0-84,-1-1 0,2 0 6,2 0 5,-1-4-11,-4-5 0,5-3 56,-2-5-56,7 2 0,1 0-291,-1-10 291,3 6 0,1-6-34,3 10 96,2 0-107,2 2 45,0 0 0,0 1-34,0-1 34,2-1 0,2 0 6,5-1 95,3 0-107,12-6-28,-4 6-16,12-3 100,-8 7-44,3 2 128,10 2-134,-9 3 0,4 1-16,-12 3-52,-4 0 68,0 4 0,0 2 51,-2 2 16,0 2-67,1-1 0,0 1 39,1-1-22,0 0 134,10-1 140,-6-4-145,9-1-146,-8-5 0,2-4 90,10-14-90,-8 2-40,5-8 7,-14 11-1418,-6 3-3215,-5 4-4296,-13 5 8962,-5 1 0,1 2 0,2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8.3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20 126 13698,'-11'-3'3613,"2"1"-2532,9 2 2335,0 0-3220,3 0 1,0-4-130,3-2-67,1-4 0,1-3 17,1 1-95,0-1 78,1 1 0,-2 1 128,0 2-77,1-3-51,-4 5 5,1-1-61,-4 6 56,1 0 0,-3 2-622,1 0 532,-1 4 79,0 2 11,0 5 0,0 1 230,0 3-85,0-1-133,0 0-12,0-2 106,0-1-77,0 0-29,0-3 157,1-1-157,2-2-203,1-1-631,4 0 834,14-4 0,-13 1 0,10-4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8.5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28 15838,'-5'-5'3820,"1"1"-3204,4 4-582,0 0-1648,-4-8 1614,1 6 0,-2-7 0,3 9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9.7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164 64 10847,'8'3'2946,"-2"-1"-2038,-6-2 1024,0 0-1215,18 19-325,-6-8 302,14 17-335,-11-10 22,0 0 252,-1 2-627,-1 0 173,-1-1 39,0 8-184,-6-7-34,2 5 6,-7-10 301,-1-2-71,-3 3-180,-5-3 112,-5 0-135,-5-4-33,-5-3-67,-3-1-67,-1-3-57,-1-1 23,1-1 62,3-2-236,-1-3 326,4-2-141,-6-10-50,10 3 173,-3-5 0,12 3-10,0 0-57,4-2 56,2-6 45,1 6 0,3-4 62,3 8-62,5 1 50,4 0 84,5 1 57,2 1-40,3 0-145,3 2 414,1 0-420,3 2 151,0 2 145,17 0-10,-12 2-34,10 0-168,-17 3 308,-2-1-319,7 1 72,-10 0-9,4 0-64,-10 0 18,-4 0-84,0 0 229,0 0-174,2-3-61,1-1 0,0-3-1238,-2-1-3175,3-6-5418,-2-1 9120,1-6 0,-9 10 1,-1 2-1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0.7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77 13273,'13'12'2862,"-2"-3"-1703,-11-9-386,0 0-269,44-16-471,-25 7 191,35-13-133,-38 10 379,3-1-302,-8 3 28,2 0 23,-8 7-119,-1 1-150,-3 1-224,1 1 173,-1 1 34,1 5 67,1 4 140,1 6 0,-1 2-140,3 14 50,-2-6-28,2 8-16,-3-9 100,1-2 270,1 12-298,-2-11-78,1 9-162,-3-13 122,0-1-38,-1-3 72,-4 5-419,-2-7 296,-4 2-196,-2-9-325,-2-3 342,-2-2-465,-6-2 728,7-4-347,-3-2 286,10-4-40,2-2-11,3-5 197,1 3-18,1-1 96,1 6 61,1 1-84,3 0 252,8-1 308,2 1 24,8-1 21,0 3 196,4-1-616,0 0 61,7-2-201,-12 3-280,2-2 140,-13 4-828,-2-2-8952,3-14 9780,-4 3 0,2-3 0,-6 11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0.9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15286,'8'2'3143,"-2"-1"-3034,-6-1-2447,0 0 1,0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8 10310,'-7'-4'4088,"1"1"-3069,5 3 1564,1 0-2410,-1 7-167,1-1-163,0 11-515,0-7-1603,0 4-3673,0 5 5948,0-6 0,0 1 0,0-9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3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25 308 9604,'-13'-2'3142,"2"1"-2347,11 1 3798,0 0-4492,2 0 89,2 0-117,4-1-73,3-2 202,4 0-146,1-3 342,4-1-314,3 0-84,2 0 241,3-1-185,2 1-56,1 0 0,1 2 17,-1 2-23,0 1 6,-2 1 0,0 1 22,-1 0 23,1 0-45,1 0 0,2 0-3353,0-1 3320,1 0 33,1 0 45,15-1-12,-12 0-33,13 1 6,-1-2-57,-10 1 3443,12-3-3392,-15 0 68,0-1-68,16-2 0,-10 0-6,11 0 6,-15 2 0,-3 1 0,-1 1 0,13-1 0,-12 1 0,12-1 0,-16 2-6,0-1 6,-2 1-3392,-1 0 3409,-1 1 56,-1 1-73,1 0 0,1-1-34,2 0 29,17 0 5,-9 1-11,13 0 16,-13 0 3387,-1 1-3392,2 0 67,14 0-67,-12 0 0,12 0-5,-17 0 10,-1 0-5,2 0 40,14 5-91,-11-3 51,13 5 0,-16-4 101,2-1-3375,21 0 3274,-12-2 123,18 0 28,-17-2-123,2-1 11,-2-2 196,18-3-235,-19 3 17,11-2 190,-23 4-123,0-1 3308,-1 1-3269,15-2-55,-11 1-68,12-1 0,-16 4 50,1 0-56,13 1 6,-13 0 6,10 0 56,-16 0-62,1 0 16,0 0 231,18 0-247,-10 0 45,11 0-29,-14 0-10,-2 0-6,-1 0 0,-2-1 162,-1 0-167,-3-1 5,1 1 0,-1 0 101,-1 0-12,14-2-55,-7 0 157,12-2-191,-11 2 0,2-1 6,0 1 27,17-1-33,-14 2 0,12 0 157,-19 1-224,-2 1 67,-3 0 0,10 0 11,-10 0-11,9 0 0,-10 0 151,1 0-151,13-1 6,-8 0-51,10-2 56,-14 1-11,-2 1 23,-2-1 111,7 0-134,-10 0 0,3 1-118,-11 0 124,-3 1-6,-2 0 56,0-1 62,-1 1-118,1-1 0,1 0 61,1-1 57,1 0 27,12-2-16,-1 1 39,12-3-151,-6 0-17,2 1 0,-1 1-90,2 0 90,-12 2 0,-4 2-235,-12 0-431,-3 0-287,-7 0-520,-7 3-4464,-6 1 5937,-6 2 0,13-3 0,2-2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8.3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226 128 9134,'0'7'3096,"0"-1"-2440,0-6 1030,0 0-1070,-2 0 426,2-1-426,-2 0 700,2-1-1025,0 1 214,0 0-197,0 0 353,0 1-684,4 7 23,0-1 0,5 8 73,-2-4 17,1 3-90,-1-1 0,0 1 5,-1 0-61,0 0 56,-2-2 0,1 1 45,-4-1 50,2 0-95,-3-2 0,1 0 6,-1-2-68,0 1 107,0-3-45,-3 2 252,-7 1-252,-2 0 0,-8 0 11,4-3-50,-2-3 45,1 0 89,-8-1-33,7-1-68,-6 0 6,9-2-112,-2-1 22,1-2 90,-1-1 0,2 1-16,0-1 77,3 1-72,3-2 11,2 1-185,2-5 185,3 2 0,1-3-50,1 3 67,3 0-17,2-2-51,8-2-22,-2 2 73,5-1 0,-5 5 73,1 3 90,-1 0-163,2 0 0,0 1 89,-1-2 29,2 2-118,-1-2 33,0-1 186,6-2-219,-7 1 0,5-2 5,-8 4 23,0-1-28,-3 1 51,1 0 55,-3 0-106,1 0 0,-1 3 56,-1-1 11,4 1-33,-2 0 134,4 0-67,-2 1-101,2-1 0,1 1 100,2-1-100,-2 1 0,2 0 112,-5 1-11,0 0-101,0 0 73,2-1 45,-1 0-57,0-2-5,-1-1 130,-2 0-102,1 0-84,0-2 0,-2 1-73,0 0-152,-3 1 68,0 2-464,0-2-4801,2-6 5422,6-9 0,-4 5 0,2-1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9.1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48 88 10226,'-4'-13'3405,"1"3"-2083,3 10 1075,0 0-1943,-1-19 397,1 11-145,-1-13-437,1 15 481,0 2-324,0 1-152,1 1 437,-1 0-273,1 2-438,-1 3 34,0 2-34,-2 4 268,0 1-116,-3 2-152,-1 2 0,1 0 134,-1 0-95,1-1-39,1-1 6,1-1 117,1-3-61,2 0-62,0-2 0,0 0 50,0-3-50,0 0 0,0-2 112,1 0-280,7 0-308,1-1-981,6-2-1433,-1-7-2442,-3-2 5332,1-5 0,-7 7 0,-2 2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9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11547,'1'10'3686,"0"-2"-2823,-1-8 285,0 0-913,2-3-56,-2 2-95,2-2 129,-2 3 448,0 0 487,1 0-621,1 2 105,2 1-55,0 1-504,0 1 600,4 2-668,-2-2 259,0 3-175,-1-5-89,-2 2 0,1-1 45,-2 0-56,-1 0 11,-1-1 0,0 0 134,-1 0-16,-4-3-118,-3 1 151,1-1-151,0 0 0,4 0 0,1 0-168,1 0-437,0 0-79,1-1 684,3-13 0,-3 9 0,3-8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1.1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84 0 9442,'4'8'3226,"-1"-2"-2773,-3-6 2135,0 0-2039,-2 0-431,0 2 425,-1 1-151,-1 2-387,-2 1 354,-1 2-309,-1 0 381,-5 5-341,3-2 100,-2 2-190,4-3 157,2-3-39,1-1-12,3-2 354,0-3-421,1 0 180,1-1-387,2-2 101,3-3-62,3-3 67,3-2-72,2 1 5,-1 1 95,0 1-168,1 3 62,-4 1 140,2 2 0,-5 1 50,2 0 90,-2 0-140,8 3-16,-5 2-52,4 4 68,-4 1 0,-4 1 51,0 1 33,-2 0-84,-1 0 0,-1-1 5,-1 0-33,0 0 79,0 1 22,-4 6 11,0-5-84,-3 4 0,1-7 51,1-1 22,1-2-73,1-1 56,1-3 134,2 2-22,0-4-95,0 1 78,0-2-117,0 1 526,0 0-180,0-1-38,5 2 162,3-1-398,5 0 45,1 1-67,9 0 23,-7-1-102,6 0 40,-11 0 6,-3 0 56,-2-1-107,-3 1-583,0-1 62,-2 0-1260,4 0-2599,2-4-2739,2-2 7119,3-3 0,-6 3 0,0 1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2.3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91 9548,'-11'-13'3797,"1"3"-2621,10 10 1334,0 0-2118,0-2 252,0 1-482,0-1 297,0 2 4342,0 0-4801,0-2 0,0 2 207,0-2-207,3 2 84,1 0 23,4 0-102,4-1 34,2-1 538,15-3-549,-3 0-28,9-2 135,-8 0-119,-4 1-16,0 1 84,0 1-50,-7 2-34,1 1 0,-8 1-17,-2 0-44,0 0 61,0 0 0,-2 0 50,-1 0-39,0 0-11,-2 0 0,0 0-196,0 0 196,-2 0-6044,1 0 6044,-2-6 0,1 4 0,-1-4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3.8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115 51 9352,'14'13'2430,"-3"-3"-1707,-11-10 1237,0 0-1316,8-1-218,-4 0 353,7 0-331,-8 1-90,0 0-83,0 0-236,0 0 135,0 0 66,2 0-60,-1 3 318,2 2-257,0 2 73,1 3 61,4 4-257,-2-1-12,3 2-38,-4-4 380,1 1-387,1-2 46,-2 1-79,1-1 134,-2-1-168,0 0 6,-1 0 0,-1-1 28,1 2-28,-3-3 0,1 1 90,-3-3-124,0-2 34,-1 1 0,0-2 28,0 1 23,-5 0-51,-3 1 39,-8 0 45,-3 0-168,-5-1 50,0-2-139,-1 0 89,1-1-17,1 0 101,2-2-6,0-3-139,-4-6 145,7 2 0,-3-4-73,9 4 79,1 0-6,3 0 84,1-1 22,1-6-106,4 3 0,0-3 0,2 7 6,0 0 78,0 2 100,3 0-72,1 1-28,5 0-78,0 0 95,4 1 173,9-5-123,-4 3 252,9-3-397,-9 4 280,4 1-281,-2 0-3330,2 0 3657,-2 1-327,-1 1 247,5 0-112,-7 1-140,6 0 6,-11 2 95,2 0 3291,-4-1-3392,0 1 168,-1-1-34,7 0-134,-2 0 78,5-1 141,-3-2-169,1 0 17,2-3 34,-1 0-28,-1 0-73,-3 1 0,-5 1-308,-3 3 297,-5 1-1933,0 1-2122,-6 0-4196,-4 0 8262,-6 0 0,6 0 0,2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5.1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72 9156,'-9'-5'6486,"2"2"-4588,7 3-979,2 0 728,7 0-1165,0 0 150,6 0-626,-1-3 179,0 0-185,2-4 56,0 0-28,-1-1-28,0 0 0,-4 0 22,-1 2 45,-3 0-72,-1 2-113,-3 2-11,0 1 129,-3 1-89,0 0-12,1 2 101,1 5-51,2 4 1,0 5 50,1 3 0,-1 1 22,1 1 62,-1 0-84,0-1 0,0 0-39,0-2-17,1 1 56,2 3 51,-2-6 5,1 2-56,-3-8 0,0-3-247,-2-1 174,0-2-128,-1-1 151,1-1-102,-1-1-346,0-1-40,-3 0 370,-2 0-415,-3 0 163,-3 0 314,0 0-353,-2 0 212,-3-4 118,5 1 68,-1-4 61,7 2 0,1-1 56,2 1 22,0-3 17,1 2-61,0-2 403,1 4-152,0 1 130,0 0 286,0 0-696,1 0 382,2-1-180,4-1-157,3 0 404,3-2-90,11-4 134,-6 1-414,7-3 84,-9 4-146,-2-1 124,-2 2 151,-1 0-196,-3 1 0,-2 2 67,-1 0-84,-2 2-84,0 1 0,-2 0-50,0 1-174,-1 0 5,2-1-935,-2-1-2559,1-4-3989,-1 1 7702,0-4 0,0 4 0,0 2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5.7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10097,'3'14'2235,"-1"-4"-1619,-2-10 913,0 0-403,0 2-247,0 0-168,0 1 437,2-1-503,0 0 128,2 0-264,1-1-380,-1 1 453,0 0-414,0 0-112,-2-1 202,0-1-146,-2 1 454,1-1-549,-3 1-22,0-1 5,0 0 0,1 0-2230,1 0-1887,5 0-3680,1 0 7797,4 0 0,-4 0 0,-1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7.1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109 2 7632,'-14'-1'2666,"3"0"-1674,11 1 1422,0 0-1893,0 1 27,-1-1-368,1 1 195,-1 0-190,1 0 11,-2 1 454,0 1-370,0 1 129,-3 2-163,0-1-134,-1 3 28,-1-2-129,-5 6 152,3-3-119,-3 2-44,5-4 34,0-3 89,4-1 129,1-2 84,1 0 684,1-1-1020,4-3-50,8-6-29,0 0 79,6-3 0,-7 7-134,-3 1 84,-2 3-118,-1 0 56,-2 1-124,1 1 196,-1 3 40,1 2 0,0 2-33,0 2 72,0 0-39,0 1 0,0 0 50,0 2-50,0 0 0,-2 0 90,1 4-44,-2-5-46,0 3 0,-1-7 84,0-2-84,0-2 0,0 3 229,0-3-178,-1 2-1,0-2-33,-1-1 173,1 1-167,0-1 21,1 0 91,0 1-96,0-3-39,0 1 34,0 0 134,0-1-129,0 0-39,0 0 11,0 0 28,0 0-28,0 0 146,0-1-73,0 2 140,0-2 1798,0 0-1568,5 0-443,0 0 180,6 0-46,0 0 29,3-1-113,0-3-61,2 2 6,2-3 140,-1 2-62,2-1-84,-3 1 0,0 0 173,-2 1-173,4-3 0,-6 2-78,4-2 78,-5 0-420,-2 1-174,1-1-2111,-4 2 2705,-1 0 0,-3 1 0,-1 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4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9638,'13'6'5102,"-2"-2"-4239,-11-4 3030,0 0-3272,0 2-453,0 0-67,0 4-151,0 9-1872,0-1 376,0 3-1148,0-5 2694,-1-2 0,1-4 0,-1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1.1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1111 7716,'-5'-4'1552,"1"1"-914,4 3 2505,0 0-2813,0-2-78,0 1-252,0-2 560,0 2-403,0 0 7365,0 0-7225,0 0-196,0-1-101,0 0 0,0 1 62,0-1-29,0 0-27,1-1 78,3-3-50,4-3-34,6-5 0,6-3-51,6-7-33,7-3 84,6-5 0,5-4 112,9-5-56,5-5-1752,-9 8 0,1-1 1651,-11 8 1,0 1 18,13-11 1,-2 1-333,14-8 358,-9 7 28,-9 10 6,2 0-34,-15 13-101,4-1 95,-11 9 3221,2 1-3215,6-1-2840,7 0 2902,3-2-104,5 2 42,0-2-84,0 3 45,-5 2 39,10 0 6,-18 4-1,4 0-10,-21 3 3348,-4 0-3477,-3 0 94,1 4 40,-2 1 51,3 5 0,-3-1-51,2 1 0,0 1-113,1-1 107,-1 1 6,1 0 0,-3 1-50,1 0 112,-1 1-113,2 10 23,-2-6 23,2 7 5,-4-8 0,1 0 156,-1-2-54,3 2-102,-2-5 6,3 0 50,-5-5-51,2 0 1,-1-1 218,6 1-224,-4-1 0,5 0 5,-3-1 40,1-2-11,11-1 134,-4 0-101,9-1-73,-7 0 6,2-1-39,-1-2-17,10-3 56,-8 0 146,7 0-96,-10 1-50,3 0 0,2-1-28,22-7 28,-10 3 0,17-6 101,-12 1-28,5-2-73,-8 2 0,3-2-427,34-11 421,-22 7 0,2-2-354,-6 3 1,0 0 359,7-2 0,0-1 42,2-1 0,2 0-20,-8 3 1,3 0-1,-4 0-22,5-1 0,-2 1-14,12-4 0,-4 2-36,1 0 50,-12 5 0,-9 3 78,-1 2-28,1-1-55,-5 3 411,-4 0-484,-11 4 796,-7 1-718,-4 2 123,-6 2-39,-2 1-84,-5 0 0,0 1-84,-2-1-5075,1 1-290,-6 0 5449,-1 0 0,0 0 0,2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9.8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9621,'3'0'2851,"0"0"-2129,-3 0 2000,0 0-1624,2 0-532,0 2 38,1 2-133,2 4 56,-1 3-124,1 5 180,0 21-488,-2-3-90,-2 18-5,0-10-44,-1 2-5052,2 19 2386,0-14-182,-1 24-2261,0-22 5153,-1 6 0,0-28 0,0-7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9.1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69 13 7319,'-7'-7'1759,"2"2"-1423,5 5 840,0 0-924,-4 3-68,4-3 68,-3 4-5,3-4 2520,0 0 4564,-1 1-8428,0-1-101,-2 1-13,1 0-245,-3 2 212,1-1 460,-1 0 280,-2-1 454,2 0 50,0-1 28,2 0 252,2 0 8004,1 0-8244,0 1-40,0 0 33,-1 2 74,1 1-7,-1 0-21,0 0-23,1 2 11,-1 1 11,0 2 29,0 8-62,0-4-12,1 8-27,0-6 39,0 0-45,0 0 5,0 7-257,0-6-425,0 5-831,0-7-2199,0 2-3138,0 0 6845,2-1 0,-1-7 0,1-2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0.0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9744,'0'10'4173,"0"-2"-3765,0-8 108,7-2 88,-6 2 58,6-3 441,-7 3-694,0-1 100,0 0 4572,0 1-4891,3 4 79,0 9-207,1 2-12,0 11-44,-3-2 55,0 5-5,-1 3-44,0 3 44,-3 1-56,0 1-252,-2-1-594,3 0-5265,1 16 6111,3-2 0,-1-11 0,1-12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0.7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6944,'1'12'2923,"0"-3"-373,-1-9 704,0 0-1524,0 3-576,0 3 12,0 3-600,0 4 608,0 0-928,0 3-139,1 1-107,0 1-1226,11 3-3726,-1-7 4952,7-1 0,-10-10 0,-1-2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7:40.3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3176 1183 8881,'5'13'1938,"0"-3"-1395,-5-10 472,0 0-523,-19-17 113,13 10-78,-15-14 329,15 13-587,0 2 0,-1-2 34,1 2-34,0 0 33,-5-5-218,3 3-84,-4-3 6,3 3 27,0 2 51,-2-3-33,3 4 50,-1-2-6,4 3-50,-1-2 44,0 0 387,-10-9-291,6 6-73,-7-9-56,7 9-50,0-3-1,-7-5-5,4 4 51,-9-10-40,9 11 22,-5-5-33,-3-2 0,4 3 0,-5-5 51,8 6-51,1 1 33,-9-10 18,7 8-51,-8-10 0,9 13-28,-1-4 61,-3 2-21,0-3 38,-22-15-50,15 12 0,-34-27 0,33 28 28,-14-12-22,18 17-12,-1-1 0,-11-7-380,7 6 386,-11-6 0,8 7 0,-1 0 0,-3 2 0,-14-7-11,12 6 11,-10-4 0,15 6 381,0 0-381,0-1-2301,-15-5 2301,11 3-5,-11-4 5,13 7-6,-2-1 12,-37-12-6,25 9 0,-26-10-6,36 14 6,3 2 0,1-1-244,2 2 244,1 0 0,-11-2 0,10 3-39,-29-6 39,31 8 0,-15-2 0,24 5 0,0 0 0,1 1 0,-6-1 2550,7 1-2550,-5 0 0,9 0 0,-2 2 0,1-2 0,-4 1 0,3 0-6,-12 0 1,7 2 5,-31-2 0,23 1 0,-19 1 0,22-1-6,-3 1 6,-17 0 0,9 0 0,-12 0 0,14 0 0,0 0 0,2 0-6,0 0 6,4 0-5,3 2-29,-3 1 34,11 1-168,-7 5 118,16-4 44,-3 5-33,6-4 33,1 1-10,-6 11 10,4-6-22,-5 9 28,3-8 0,-2 2 11,-7 7-5,2-4-6,-5 6 0,6-6 0,0 0 0,-13 17 5,9-15-5,-9 12 0,14-17-5,0-2-18,-7 13 29,7-10 22,-6 10-28,10-12 0,0 1-50,-3 7 50,3-5 11,-5 13-11,8-11-6,-4 17-3391,6-10 3441,-1 18-38,4-12 33,1 6 17,1-13-50,0-2 67,0 2-68,0-7 57,0 6-62,0-8 3392,1-1-3280,1 7-28,1-6-17,0 6-11,1-5 17,0 0-12,1 0 51,5 17-106,-3-13 5,3 14-11,-4-16 45,0 1-79,5 11 34,-4-7 51,4 6-18,-3-7-27,2-1 112,9 25-118,-6-16 39,7 17-28,-8-21 34,0 1 22,0 1 29,6 14-90,-4-9 100,4 11-50,-4-12-6,-1-1 191,9 13-157,-6-11 23,7 7-74,-6-12-33,-1-3 45,9 12-546,-7-9 529,5 7 6,-8-10-17,0 0-17,-1-1 67,15 26-62,-10-19 57,12 22 61,-13-25-67,16 30 28,-11-22 490,10 22-490,-14-27 39,0 0-39,1 1-11,2 1-68,1-1 135,13 18-129,-7-11 57,10 15 2,-13-15 0,-1 0-37,9 13-30,-9-11 0,0 0 42,2 6-3337,12 21 3371,-9-17-46,9 15-4,-9-25 32,-1 0 7,3-2 66,15 18-954,-9-12 926,13 13 2830,-15-16-2869,2 0-17,0 0-2877,17 20 2827,-14-15 50,12 14-1,-19-19-44,0-2-638,-3-2 1,0 1 677,9 9-43,-10-10 1,0-1 116,1 1-74,-1 1 11,-1-3 0,1 0-23,8 12-11,-8-12 1,-1-1-23,2 1 34,-1-1 16,13 13 45,-11-12-61,10 8-27,-13-17 116,0-3 79,29 19-196,-20-17 44,22 15 12,-27-20 2206,-1-1-2201,14 9-501,-12-8 473,10 6 3121,-13-7-3148,0-1-7,3 1 90,19 11-95,-11-7 6,16 6 61,-17-8 633,1-2-684,-4-1 1,2 0-17,11 6 28,-11-6 0,-1-1 6,3 2-23,-1-1 56,19 8-67,-15-6-22,14 4 22,-18-9 39,1 0-39,-1-2 0,1 0 34,17 6 11,-13-6-45,13 4 33,-17-7-22,16 6 6,-13-4-11,13 3-6,-19-6 0,1-1 0,0 1-3303,15 3 3303,-15-2 62,11 1-62,-19-3 0,-1-1-50,-2-1 50,12 5 0,-10-3 33,10 3 3404,-12-3-3437,1-1-62,28 8 62,-20-6 0,21 7 51,-27-9-51,-1 0 0,14 4 11,-10-4-5,11 4 38,-16-6-44,1 1 6,-2-3 22,-1 0-22,12-1-6,-10-1 0,11 2-6,-12-3 12,17 3-1,-9-3-5,11 1 6,-14-2-1,-1 0-5,-1-1-3392,8 0 3398,-12 0 22,5 0-22,-14 0-6,-2-2 0,0 0-6,7-5 12,-5 2-6,5-4 50,-6 2 3342,-1-1-3403,8-4 11,-7 3 0,6-4 0,-9 4 0,-1-1 5,0 0 7,7-7-12,-4 3 0,6-3 0,-8 3 0,3 1 0,-2 1 5,-1-2 1,6-5-6,-8 3-6,5-4 6,-8 5 6,8-13-6,-6 8 0,6-9 0,-8 13 5,-1-1-5,5-14 6,-5 10-6,4-11 0,-7 16 0,-2-1-6,2-8-50,-3 6 56,0-7 0,-2 7 17,-1-1-17,0-10-61,0 8 61,0-7 5,0 9 1,-1 0-1,-1-1 35,-6-18-35,3 13-10,-3-13 5,3 18 0,0 1-6,-5-13 6,2 9 0,-5-16-11,4 17 11,-1-5 0,0 1-6,2 7 6,-5-13 0,5 14-5,-5-14 5,5 13-6,-2-6 6,3 8 0,1 1 0,-1-1-6,-1-7 6,0 5 0,-1-6-5,2 7 5,0 1 5,-5-10-5,4 7 0,-4-7 0,4 9-11,0 1 6,0 0-1,-5-16-16,4 12 22,-3-12 0,5 16 0,2 1 0,-5-9 0,2 6 0,-3-7-23,2 8 23,0-1-11,-8-19-51,5 14 57,-6-14 5,9 18-23,-2 1-38,-9-20 27,7 15 34,-9-15-5,9 18-46,1 0 46,-7-8-46,6 7 51,-5-6-17,5 9 29,0 0-18,-14-17 0,9 12 1,-10-11 5,14 15 5,-1 2-5,0-1 0,0 1 0,0-1-5,-9-7 5,3 6-28,-5-5 28,-2-1 5,7 8 1,-6-8-6,10 9 0,2-2 6,-13-19-6,10 12 5,-9-15-5,12 19-28,-1 0 23,-8-9-1,4 7 6,-5-7 0,6 9 6,3 2-3393,-9-11 3382,8 10 5,-7-8-6,1 0 6,4 6 6,-21-26-1,18 22-5,-13-15 0,18 20 0,-1 0 6,-8-10-6,5 8 3392,-6-8-3392,9 10-56,-1 0 61,-18-18-5,14 14 23,-14-12-23,19 19 0,1 1-62,-7-8 62,6 7-5,-5-5-1,7 7 6,1 1 0,-1-1-6,-6-7 1,5 7-1,-5-7 6,8 10 45,0-1-39,-6-7-6,5 6-51,-5-5 46,2 2-7,3 5 12,-10-9 6,9 10-6,-4-3-11,6 5 11,1 0 0,-1 1 11,-4-4-11,1 4 0,-2-5 6,3 6-6,1-3 0,-14-11 0,9 8 5,-10-9-5,14 12 0,1 1-5,-7-7 5,7 7 0,-5-5 5,11 9-5,0 0 0,-3-3-5,3 2 5,-2-3 0,3 5 5,2-1 1,-3-1-6,3 2 0,-3-2-6,1 0 6,1 2 6,-5-5-6,4 5 0,-2-3-6,4 4 1,0 0 5,0 2 5,0-2 1,1 3-6,0-3 0,0 3 0,0-2-6,-2 0 6,2 0 0,0 1 28,1 1-28,1 1-5,0-2-29,-2 1 34,3 0 0,-3-1 6,2 2-1,0-1-5,0 1 0,0-1-39,0 1 39,-1 0 22,0-2-22,0 2 23,-1-2-62,1 1-23,-1-2 23,1 4 33,1-3-72,-5 0 72,4 0-27,-4 0-18,5 1 51,-1 1-11,-1-1 11,2 0-34,-4-2-33,3 2 62,-2-2-1,3 3 6,-2-2-95,-1-1 28,2 2-79,-8-4 79,6 4 61,-2-1-5,4 3-112,1-1 78,-2 0 45,2 0 0,0 1 0,1-1 0,0 1-50,-2-1-34,2 1 5,-1-1-5,2 2-56,-1-2-23,-1 0 6,0 0-11,-1 0-106,0-1-146,-1 1-314,-2-3-2610,-4-2-901,-1-3-1239,-2-3 5484,3 0 0,5 7 0,2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7:42.9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 6731,'2'5'1903,"0"0"-1269,-2-5-270,0 0-280,4-5 179,-2 3 17,4-3 28,-4 5-291,-1 0 17,0 0-34,0 0 0,0 0 78,-1 0 135,2 0 100,-2 0-245,1 0-29,0 0 34,-1 0 33,1 0 185,1 0-145,0 0-12,1 0 40,0 2-45,0 0 95,5 4-213,-5-3 23,5 2-34,-6-2 0,1-1 6,0 2-6,0-1 5,0 1-5,0-1 0,0 0 213,5 4-213,-3-3 0,4 2 11,-5-3-11,0 0 6,-1 0-6,0 1 0,-1-2-17,0 2 17,0-2 0,0 2 6,2 1-1,-1-1-5,1 1 39,-1-1-39,1 0-5,3 2 5,-3-2 5,1 2 1,1-2 28,-3-1-34,6 5 5,-4-5 1,2 3-1,-3-3 12,0 0 34,0 0-51,1 1 0,-2-1-12,2 1 7,-1 0-1,0 1 1,4 5 5,-1-2-174,1 3-443,1 0-1695,1 0 2312,1 2 0,-5-7 0,-2-1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9.5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0 9274,'8'1'1747,"-2"0"-1305,-6-1 9388,0 0-9427,0 6-420,0 0 51,0 6-34,0-2 17,0 2-12,0 7-5,0-4 0,0 6 0,0-7 0,0 2-5,0 1-415,0-1-974,-1 2-1693,-2 0-2329,-1-1 5416,-2-2 0,3-7 0,1-3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0.1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0 11738,'9'4'3500,"-1"-1"-2519,-8-3 2581,0 0-3254,0 2-17,0 2 202,0 11-241,0-1-22,0 11-186,-1-1-4,-2 4-40,-2 3-9831,-9 52 9558,4-31 1,-2 18 0,8-51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1.1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41 10774,'13'8'2958,"-3"-2"-2197,-10-6 119,0 0-437,0-13-191,1 9-79,-1-10-100,0 12-73,0 0-6,0 0-453,-1-2 454,0 1 5,-2-1 128,1 1 169,1 2 448,0 0-448,0 1 16,0-1 2555,1 1-2862,-2 0 419,0 6-189,-1 1-7,-1 8-61,0 0-67,1 4 28,-1 3-79,2 3-50,-1 13-56,2-10-448,0 8-1136,1-14-8191,0 1 9556,0-8 1,0-3 0,0-9-1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7080,'3'11'4066,"-1"-2"-1965,-2-9 1792,0 0-2414,2 9-1294,-2-2 418,2 8-10434,-2 21 9783,1-22 1,0 16 0,0-29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1.8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7294,'12'4'2940,"-3"-1"-800,-9-3 577,0 0-1703,0 1-471,0 3 480,0 2-115,0 4-2196,0 10 1663,2 0-179,0 9-140,1-6 78,2 3-134,-1 1-257,4 16-1143,-2-10-2756,3 14 4156,-3-4 0,-3-20 0,0 1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1.7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58 46 8657,'-14'-14'1697,"2"3"-1114,12 11 503,0 0-380,-2-2 526,1 0-571,-1-1 0,1 1 68,-1 1-186,2 0-190,-1 1 151,1-3-404,0 2 35,0-1-96,0 2 34,0-1 744,0 1-435,0-2 38,0 2 2217,0-1-2653,-1 5 16,0 2 0,-1 3 0,2 3 0,-1 0 0,0 2 0,1 5 0,-2-3 5,2 5-5,0-5-157,0-1-5354,-2 20-3879,-1-13 9390,-1 11 0,1-23 0,0-4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3.1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6299,'8'8'1551,"-1"-1"-1131,-7-7 494,0 0-623,0 9 23,0-6 190,0 6 593,0-7-408,-1 1-207,1-1-84,0 1 56,0-1-74,0 1 108,0 1-236,0-1 61,0 2-27,0-2-45,0 1 661,0 1-538,0 0-146,0 2 96,0-2 55,0 0-111,0 0-28,0-1 83,0 2 118,0-1-116,0 1 21,0 0 33,0 1-117,0 1 213,0 5-247,0 0 23,0 4 39,0-2-50,0 0 55,0 14-279,1-11-6,2 8-84,-1-14-381,1 1-3959,3 10-646,-1-6 5070,2 8 0,-5-16 0,0-2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9.4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8 8724,'-4'-4'3238,"0"1"-2101,4 3 6060,0 0-7152,-2 0-39,2 0-6,-2 1 5,1-1 7,1 2 60,0 2 35,0 0 145,0 8-118,0 1-44,-1 6-40,0-3 0,-1 3-38,0 2 27,1 1-39,0 0-168,0 2-566,1-1-862,0 1-2107,0 4-5620,1-1 9323,0 0 0,1-12 0,-1-4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00.5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 0 9649,'1'3'3271,"1"-1"-2409,-2-2 7304,0 0-8087,-2 2-74,2 3 108,-2 3-40,1 5 78,-1 12-117,2-3-23,-3 11 22,3-6 18,-1 1-51,1 2-174,0 2-129,0 0-246,1 1-554,2 0-2067,2 6-1574,1-3 4744,1 3 0,-3-20 0,-2-5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6.0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55 16 7626,'-11'-9'2090,"2"2"-1536,9 7 219,0 0-706,-3 0-67,0 0-218,-2 0-1076,1 1 594,3 0-482,-2 1-610,3 0 1602,0-1 10020,0-1-8229,-1 1-1321,0 1 0,0 1-33,-1 1 66,0 0-33,1 1-11,0-1-11,1-1 67,-2 0-45,2-1-56,-1 1 135,1 1-225,0-1 56,0 3 34,0-2-73,0 1-16,0 1 83,-1 0-44,1 0-40,-1 0-33,1-1 89,-1 5-61,1-3-27,-1 2 83,1 1-79,0-3-5,0 2-40,0-4 12,0-1-22,0 1 16,0-1-11,0 0 5,0 0 7,0 0-29,0 1-6,0 0-21,0-1 38,0 1-44,0 0 106,0 4-107,0-3 46,0 4 83,0-1-123,0-1 40,0 2-46,0-3 34,0-1 12,0 1-18,0-1 12,0 0-45,0-1 6,0 0-6,0 0 0,0 1 17,0 1-12,1-1 1,-1 2-1,1-2 1,-1 0 5,0 2 73,0 4-45,0-3 12,0 5-18,0-7-27,0 1 39,0-1-45,1 0 11,0 0 28,0 0-33,1 1-1,-1 1 1,0-1 44,0 4-44,-1-4-6,2 2 34,-1-4-34,0 0 0,0 1 5,0 2-5,1-1-5,-1 1-354,0-2-492,0-1-953,1 2-3326,-1 1 5130,0 2 0,-1-5 0,0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6.9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7867,'10'1'1261,"-2"0"-931,-8-1 6957,0 0-6895,1 0-78,-1 1 89,1-1 28,-1 1 56,1-1 164,0 2-422,-1-2-44,1 2-28,0-1-56,-1 0 50,2 1 230,-1 2-129,0 0-17,0 3-45,-1-1 17,2 2 29,-2 1-12,1 3-44,0 2 10,-1 3-61,1 2 22,-1 3 23,0 1-18,1 13-150,1-8 5,-1 8-5,1-13-6,-2 0-84,1-2-1076,2 6-436,0-7-2599,1 9-3042,-1-10 7237,-1 1 0,0-9 0,-2-3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0.0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34 10657,'-6'-2'4581,"2"0"-3270,4 2 1042,0 0-1647,27 0-40,-16 0-61,25 0-180,-21 0-122,2 1-35,5 0 142,13 0-326,-6 0-84,13-1-281,-10 0-447,5 0-840,3-1-5660,17-4 7228,-13 0 0,-2-1 0,7-1 0,8-2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0.5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11710,'7'6'2873,"-2"-2"-2246,-5-4 1496,0 0-1445,16 0 185,-10 0-152,13 0-128,-12 1-63,1-1-145,3 1 6,2 0-101,3-1-39,3 1-50,3-1 196,17 0-292,-7 0-45,14 0-50,-14 0-285,3 0-3480,16 0 29,-1 0 3736,34 0 0,-47 0 0,7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7.4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 2 8618,'-14'-1'2420,"2"0"-1670,12 1 1043,0 0-1183,8 3 124,-2-2 33,7 2 79,-1-3-258,1 0-386,3 0-113,4 0-55,3 0-34,7 0-527,33 1-1131,-6-1-309,-6 1 1,2-1-2392,31 0 4358,-33 0 0,-2 0 0,3 0 0,-11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56 231 1386,'-25'-3'1479,"6"0"1272,19 3-2589,-5 5 912,4-3-945,-5 3 383,6-5-383,0 0 1551,6 0-1753,-4 0 11,5 0-426,0 0 393,-5 0 61,5-2 365,-6 0-179,3-3 609,1-8-481,-3 7-28,4-7 532,-5 4-677,0 4 50,-1-3 481,-3-10-420,2 7 18,-3-9 419,4-2-615,-1 11 66,-1-14-106,1 19-6,-2-3-83,3 6 50,-1 1-29,0-1 264,-1 2 398,1-1-269,0 0 2016,1-8-1966,0 5 454,-1-8 84,1 9-683,0-1-22,0 3 206,0 2-414,-2 5 62,2 1-3454,-5 26 3442,4-13-5,-3 16-12,2-17 74,1 10-62,1-6-1,0 3-38,0-9 112,0 3-57,0-1 6,0 4 129,6 13-123,-3-21 3370,4 13-3343,-4-19-49,0-2-1,2 3-16,-1-5 33,6 12 0,-5-9-22,6 12-6,-7-12-5,2 0 10,-4-2 539,10 0-499,-6-3 145,18 4-223,-13-4 33,7 0 96,7-1-96,-6 0-34,8-1 114,-4 0 15,-6-1-89,1-2 101,8-11-102,-17 5-38,10-7 22,-10 1-11,-2 2 28,1-3-23,0-8-22,-4 14 11,6-18-11,-7 18 0,2-7-17,-2 5 12,-1-8-12,0 2 11,-1-1-33,-7-8 39,1 15 6,-8-15 5,-4 11 0,3 2-11,-4 0-3369,-15-2 3374,16 7-5,-15-7-11,12 6 45,4 2-34,-3-2-208,-11 4 197,18 3-67,-18 0 27,17 3 3404,-1 2-3409,0 5-17,1 7 62,4-2-85,-3 10 63,9-11 33,0 5 0,3 4 11,0-7-6,0 5-49,0-1 44,0-10 5,0 14-10,0-15-7,2 10 12,1-9-11,1 0-67,3 2 78,-5-6 0,7 5-39,-5-4 39,0 0-6,-1-2-11,2-1 23,-1 0 67,2-1-40,-1 0 79,7 1-112,-7-1 29,12 1 5,-12-1-6,11 0-23,-10 0-5,5 0 0,-8 0 0,0 0 0,0 0 0,0 0 0,2 0 11,2 0 29,2 0-35,-2 0 1,-1 0 173,4 0-89,-2 0-85,2 0-5,-4 0 17,1 0-11,-3 0-1,4 0-5,-5 0 11,4 0 1,-2 0-1,5 0-6,-4 0-5,1 0 12,0 0-12,-5 0 0,4 0 0,-2 0 5,-2 0-5,2 0 6,-1 0-1,-1 0-5,-1 0 0,2 0-44,0 0-433,0 0-996,-1 0-8358,4-10 8688,-2-1 1,2-1 0,-3 3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8.1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 10388,'10'6'3792,"-1"-2"-3031,-9-4-10,0 0-700,2 0 44,0 0 151,2-1 102,-1 0 10,1-1 34,1 2-84,2-2 129,2 2 16,3-1 69,3 0-130,3-1-146,6 0-128,4 0-68,9 0-50,8 0-638,16 0-4239,21 1 3068,-28 1 0,2 0-1124,3 0 1,0 0 2893,4 0 0,-4 0 0,7 0 0,-20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40.7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0 7156,'2'11'2459,"1"-3"-1703,-3-8 2510,0 0-2992,-2 0-5,1 0 0,-2 0-51,2 0 2527,1 0-1905,4 0-376,3 0-37,7 0-74,3 0-141,6 0-150,6 0-644,26 1-937,-7 0-2693,29 2-3186,-17-1 7398,7 2 0,-32-2 0,-8-1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2.4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1 11721,'0'2'4201,"0"-1"-2291,0-1-1227,0 2-279,0 2 94,0 4-67,1 3-44,-1 5 139,0 14-268,0-3-174,0 12-84,0-8-96,0 0-2407,-1 15-2241,-1-7-1345,-1 7 6089,-1-13 0,2-16 0,0-5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3.0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14 10758,'-9'-6'3691,"2"1"-2548,7 5 1001,0 0-720,5-2-1150,-3 4-33,4 4 112,-5 8 302,0 8-129,0 20-420,-1-5-38,0 15-68,-1-12-56,1 0-5162,-1 20 2333,1-9-1371,-1 11 4256,-2-18 0,2-21 0,-1-7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2.3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301 254 7778,'-15'-10'2302,"4"2"-1904,11 8 380,-27 0-218,14 0-123,-23 1 359,20-1-679,-1 1 152,1-1 179,0 0-274,1 1 363,2 0-330,-5 2-106,7-1-28,-4 2-73,7-2 0,1 0 56,1 1 286,1-2 67,1-1 17,1 0 341,1 0-767,1 0 224,0 0-79,-2 0 79,1 0-224,-1 0 0,0 0 163,2 0-12,-1 0-151,0 0 146,0 0-68,1 0 566,-1 0-330,1 0 11,-1 0 302,2 0 1720,-1 0-2279,4 0 100,0-1 156,4-1-324,0 0 0,6 0 163,4 0-51,6-2-112,5 2 0,6-1 39,5 0-17,3 0-16,2-1 72,1 0 309,-1-2-230,0 1-157,-1-1 95,13-3-95,-16 3 0,10-1 0,-21 5 117,-2 0-44,-2 1-73,-1 0 0,-2 1-22,0 0-51,-1 0 73,0 0 0,-1 0 134,-1 0-50,0 0-84,8 0-44,-5 0-7,5 0 51,-11 0 67,3 0 17,-7 0-84,1 0 0,-7 0-28,-1 0-56,-1 0 84,0 0 0,0 0 129,-1 0-6,1 0-123,0 0 0,1 0 56,-1 0-128,1-1 72,0-1 84,-1 1-12,1 0-72,-2 1-16,0 0-74,1-1 90,-2 1 0,2-1 34,-1 1 50,3-1-84,-1 0 0,2 0 0,1-1-79,-1 0 79,2 0 0,-2 0 11,2 0 62,-2 1-73,5-1 0,-4 0-89,5 0 89,-3 0 0,1 0 33,0 0 23,-1 1-56,0 0-17,-2 0-72,-3 0 89,0 0 0,-5 1-409,1 0 359,-3 0-130,-1 0 180,-3 0 0,-4 0 180,-4 5-225,-6 4 45,-6 7-6,-29 18 57,9-4-51,-19 12 0,19-10 123,4-2-179,3-2 56,6-3 0,6-5-95,5-2 162,7-6-67,3-4 67,6-3-50,3-4-17,2 0-711,1-1 173,2-1-880,3-6-558,3-4-3911,10-16 4486,-4 5 46,5-9 1075,-8 11 280,-2 2 627,-1 0 152,-1 1 50,-2 0-207,-1 1-18,-2 0-368,0 1-164,-2 2 102,0 0-168,0 1-6,0 0 89,-2 1 29,0 1-118,-1 0 112,-1 1 442,-2-2-470,2 4 242,-2-2 329,2 5-582,-1 0 151,0 0-140,-3-2 134,1 2-151,-1-2 185,1 3 426,2-1-678,0 1 448,2-1-297,-1 0-45,1 0 293,0-1-276,1 2 17,0-2 252,0 0-280,1 1-6,0-1-106,1 2 90,0 0 235,0 1-258,0 1 112,0 1 375,0-2-358,0 1-196,0-1 56,0 0-89,0-1 66,0 0 113,0 0 22,0 1-168,0 1 718,0 1-550,3 0 207,-1 0-314,2 0 79,-1 1 180,1 0-85,-1 1-202,1 0-33,-1-1 129,2 0 112,-2 1-241,2-1 56,-2 0 230,1 0-102,0 0-184,0 0 0,0 0 6,0 1 5,1 0 73,1 0-50,0 2 420,6 0-454,-1 1 0,5 1 34,-2 0 134,16 6-23,-4-1 124,15 3-84,-6-4-191,3 0 6,0-3 0,1-1-61,-3-2 72,-4 0-11,-6-2 84,-4 1 39,-8-1-129,-3 0 6,-4 0-145,2 0 156,-4-1-11,2 1 134,-3-2 18,-1 1-152,0-1-68,-2 0-2206,-1 0-1003,0 1 0,0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3.8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113 121 8696,'-5'-11'1406,"1"3"-790,4 8 1020,0 0-1602,-24 1 39,16 1 89,-19 0-162,21 0 0,2 0 112,0-2-45,0 2 118,1-1 50,0 0-196,0 1 297,2-2-296,0 0 72,1 1-45,-2-1 56,2 1-123,-1 0 62,1-1 150,0 2-105,0-2 324,0 1-431,0 0 0,0-1 0,-1 1 45,0 1-34,-2 0 84,-1 1 314,2-1-291,1 0 397,1 0-39,0-2 264,0 0-645,0 1 2196,0-1-1737,1 1-554,1-1 476,1 0-319,0 0 129,1 0 246,0 0-174,7 0-116,-1 0-203,4 0 392,0 0-291,1-1 129,4 0 201,5-3-380,6-1 212,10-2-167,9-2-57,18-4 404,15-2-323,-2 1 1,5 0-34,-22 4 0,-1 0-257,23-2 1,-5 1 124,1 2 6,-20 6 0,-12 1-89,0 2 156,3 0-67,-1 0 22,-6 0 142,-9 0-293,-12 0-188,-7 0-271,-9 0-935,-3 0-2135,-5 0-974,-7 1-2554,-3 0 7186,-7 0 0,7 0 0,1-1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4.7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156 21 7212,'-6'-9'2202,"2"1"-1654,4 8-178,0 0-230,-25-2-146,16 2 6,-19-2 0,21 2 28,1 0 28,-1 0-56,2 0 6,-5 0 179,2 0-96,-3 0 191,3 0 404,1 1-589,2-1 790,0 1-627,3-1 509,0 0-313,2 0 4145,0 0-4219,3 0 824,11 0-1008,6 0 431,15 0-95,6 2-420,8 1 556,10 3-416,6 1 72,2 0 147,1 0-292,-5-2-179,-5 0 0,-8-3 67,-9 0-84,-8-2 17,-9 0-5,-6-1-718,-9-1-997,-3-2-7622,-25-5 9342,2 1 0,-5 0 0,10 5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5.4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430 86 8433,'8'8'1698,"-2"-2"-885,-6-6 273,0 0-966,0-4 520,0 2-54,0-4-121,0 3 423,0 1-782,0-3 588,3-5-694,1 2 371,4-3-371,1 3 0,0 0 184,0 1-4,-1 1-164,-1 1 326,-2 2-342,0 0 526,-3 2-195,1 0 974,0 0-1131,0-1 313,1 1-11,-1-1-397,0 2 570,-1 0-492,1 0-56,-2 0 974,0 0-1019,-6 2 45,-2 3 403,-6 5-442,-6 4 61,-7 3-123,-9 3 207,-5 2-195,-8 3-12,-1 1 0,-1-1 89,3-2-10,6-3-79,5-4-353,0 0 179,14-9-1092,-1-1 1266,3-15 0,12 6 0,-6-7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8.5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0 107 7643,'2'6'2599,"-1"0"-1988,-1-6 626,0 0-894,11-9-265,-5 2-44,10-8-12,-10 7-117,1 0 95,-4 2 0,1-1-11,0 0-79,1-1-62,1 0-195,0-1-487,-2 2-566,-2-1 1400,-1 2 0,-1 2 0,0 2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9.4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362 192 6102,'-14'-15'4476,"4"3"-1453,10 12 1884,0 0-3858,0 7-1049,3 1 485,0 8-463,4 1 1661,-3 3-1415,2 14-99,-4-7-214,1 8 45,-3-11 0,0-2-73,0-1 73,-7 5 62,2-9 106,-6 3-168,1-9 0,-2-2 0,-3-1-33,-2 0 44,-3-3-11,-3 0 50,-2-4 73,1 0-162,-1-1 39,3 0-17,0-1-100,3-3 117,1-3 0,4-3-11,0-2-57,3-2 68,0-2-50,1 0-298,-1-10 348,3 5 0,1-5-101,4 8 168,2 0-111,0 2 44,1 0-34,2 1-33,7-4 67,7-2 101,4 1-107,4 1 6,-3 6 0,1-1-118,1 1 118,9-1 96,-9 4 16,5-1-118,-13 7 6,-2 0 0,-1 3-73,-2 0 146,2 1-62,0 0 315,2 0-119,1 0-207,3 0 146,15 0 162,-6 0-241,12 0 50,-11-1 242,0 0-113,-1-1-246,9-2 73,-8-1 39,7-4-106,-13 1-6,-3-1 0,-3 1-40,-5 0-643,-4 1-1121,-4 1-4435,-2-3-1423,-1 1 7662,0-3 0,0 5 0,0 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6 195 7828,'0'4'1770,"0"-1"230,0-3-57,-2 2-1170,2-2 863,-2 1-1401,1-1 5714,0 0-5680,10-9-135,14-15-95,0 1-22,7-9-885,-14 13 901,-1 2-100,9-10 67,-10 12 0,4-6 0,-11 15 11,-2 1-11,-1 1-5,-2 3-1,0-1 757,-2 2-746,1 0 1,0 0-6,2 0 6,-1 0 44,2 0-16,-1 2 5,3 0 6,-1 2 235,14 13-185,-4-4-6,12 12 175,3 3-1453,-6-6 1239,7 6-5,-5-4-3014,-10-9 2745,2 5-644,-11-8-6877,-3 17 10,-3-5 7735,0 13 0,-1-21 0,0-5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1.2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125 1 12096,'1'12'3377,"0"-2"-2469,-1-10 1349,0 0-1377,-4-4-611,3 3 532,-3-4-544,4 5 51,-1 0-297,-1 0-11,-1 0 0,-2 0 6,-2 4 5,-2 1 28,-1 7 28,-1-1 421,0 4-309,1-1-112,-1 2-67,3 0 314,-3 7-241,5-5-28,-1 6 224,4-9-174,2 1-95,0-3 62,1 3-57,1-5 1,4 1-6,1-5 218,3-1-134,1 0-84,0-1 0,0-1-28,0 0 23,1-2 5,1-1 0,1-1 246,8 0-246,-4-2 0,4-1-17,-5-4-33,-2 1 50,1-3 84,6-4-17,-5 4-67,3-5 0,-7 5 6,-2 0-74,-2-2 68,-1 2 0,-2 0 17,-2-1 34,0 1-102,-1-2 34,-2 1-291,0-5 308,0 3 0,0-2-44,-2 4 77,-2 2-33,-2 0-84,-6-1-39,1 3 123,-4-1 0,2 4-67,-1 1 67,-2 1 0,0 1 0,0 0 11,2 0-67,0 0 56,0 0 0,2 0 73,-1 2-73,4-1 0,-1 2-79,5 0 29,-1 1 50,0 0 6,-3 3 66,1-1-72,-1 1 0,5-3-22,0-1-51,2 1 73,1 1-95,-1-1 173,1 2-78,0-2 0,1-1-84,0 2 84,0-2 0,0 2 40,0-3-40,0 2 0,0-2 95,1 3-101,1-3 6,0 2 0,2-2 0,-1-1 123,1 1-123,0 0 0,0-1 168,1 1-201,-1-1 33,1 0 0,-1-1 168,5 0-168,-3 0 0,4 0 134,-3 0-201,1 0 67,0 0-22,3-2 106,-2 1-84,2-1 0,-4 0 190,0 0-190,0 0 0,-1 0 0,-1-1-62,-1 2 124,0 0-62,-1-1 0,0 2 67,1-2-67,-2 2 0,2-1-61,0 0 111,0 0-50,0 0 168,2-2-168,-2 1 0,2 0 0,-3 0-101,1 0 140,-1 0-39,1 0 79,-2-1 89,1 2-179,-1 0 11,-1 1-17,0-1-22,-1 0 39,1 1 0,-1-2-448,0 2-297,0-1-1787,0-4-5270,0-1 7802,0-5 0,0 6 0,0-1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1.9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9 133 12455,'-5'-11'3937,"1"2"-3511,4 9 890,0 0-190,2-1-358,1 1-119,1-1 566,2 1-654,-1 0-197,2 0-358,-1 0 699,4 0-570,1 0-1,6-3 28,2-4-38,3-4-124,1-3 0,0-2-12,-2 1-105,1-3 117,-9 7 39,0 0 73,-10 8-157,-1 2 45,-1 1-291,-1 0 241,0 0 50,1 1-68,1 3-60,1 4 128,-1 5 0,1 1 16,0 3 52,0 12-68,-1-5-644,1 9 235,0-9-1166,0 0-2384,2 0-3121,3-5 7080,1-2 0,-4-9 0,-1-3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2.7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88 10814,'-4'-11'4564,"1"3"-3258,3 8 4048,0 0-5230,0-2 212,0-1-331,3-3 141,1-2 44,3-1-50,5-5-140,-4 5 101,1-1-17,-5 6-84,-2 2 0,-1 1-106,0 1 223,-1 6 231,0 1-113,-1 8-235,-1-1 56,0 2 145,-2 0 219,1 7-319,1-8 134,0 2-145,2-9-90,0-4 0,0 0-465,0-3-22,3 0-476,3-1-556,4-3-4407,7-7 5926,6-12 0,-10 8 0,1-4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2.9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22 18498,'7'-12'936,"0"3"-1362,-7 9 426,0 0 0,0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3.4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 10903,'13'9'3170,"-3"-2"-2744,-10-7 61,0 0-112,0-4-139,0 2 67,0-2 33,0 3-6,-1 0-84,0 1 359,-1-4-487,0 2-51,0-1 6,1 3 28,1 0-107,0 0 62,-1 3-6,0 1 23,1 4-34,-2 0 12,2 2 134,-1 6-101,1-4 22,0 5 51,0-4-56,0 0 44,0 5-66,2-2-45,-1 2 44,1-5-44,-1 0 16,-1-1 23,1 4-11,-1-5-12,0 3 12,0-7 22,0 0-6,0-2 152,0 4-230,1-3 73,0 3 11,1-3-84,-1 1 106,2 0-100,-1 0 27,0 0-33,-1-2 11,1-1-11,-1 2 0,0 1 28,0 3-22,0-3 39,-1 3-45,0-3-179,0 6-180,0-3-290,0 4-2483,-2 1-239,0-3 3371,-2 5 0,2-10 0,0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4.0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7 8903,'-1'-4'3176,"1"1"-2190,0 3 476,0 0-386,0 3-959,0-1-5,0 2-61,0-2-51,0 1 157,0 8-101,0-2-56,0 7 56,1-5-56,-1 1 0,0 0 33,0 7-22,0-6 62,0 5-73,0-6 67,0 11-5,0-9-62,0 9 0,1-12-123,0 1-9638,4 10 9761,-2-8 0,1 4 0,-2-13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4.7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0 8746,'7'7'2241,"-2"-2"-1412,-5-5 1115,0 0-1367,-1 18-45,0-11-157,0 14 174,1-10-498,0-2 5,0 2 0,0-2 100,0 1-27,-1 4-129,0-2 45,-1 4-39,1-4-1,-2 1 34,1 0-44,-3 6-426,2-6-332,-2 6-345,3-9-1850,-3 1-1595,2-2 4553,-1-1 0,2-4 0,1-2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5.3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1 9565,'7'7'2173,"-1"-2"-1462,-6-5 712,0 0-1087,0 5 151,0-1 482,0 5-532,0-3-62,0 1 275,0 1-180,0 1-251,0 0 33,0 1-62,0 1-33,0 4 56,-1-3-129,0 4-34,0-5 6,-1-1 46,2 2-7,-1 5-61,0-3-29,0 4-5,1-6 34,-1 1-29,1 6-5,0-2-325,-1 3-683,1-4 39,-1-2-779,0 2 1748,0 19 0,0-22 0,1 13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5.3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60 0 9772,'0'8'3103,"0"-2"-2201,0-6 6160,0 0-7526,-3 0-1127,-1 1-1888,-8 2 3479,-5 1 0,6-1 0,-2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0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 55 9016,'-14'-1'3248,"2"0"-1853,12 1-589,0 0-302,0-7 0,1 4-33,0-5 795,1 4-924,0 3-12,-1-1 196,-1 1-26,1-1 37,-1 0 247,3 0-465,-2 0-112,1-1-16,-1 1 234,1 2-290,-1-1-1,0 0 62,0 1-67,-1-1 68,4 0-124,-1 0 5,3 0 28,2-1-10,2 0-29,1 0 39,2 1-95,3 0 96,1 1-68,4 0-28,2 0 73,3 0-3431,17 0 3375,-9 1-28,10 2-11,-12 1-600,-1 1-817,1 1-8403,22-3 8225,-16-2 0,3-2 0,-26-1 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1 815 3868,'12'0'2353,"-3"0"591,-9 0 4186,0 0-6042,0-2-954,3-2-78,2-6-5,4-3-18,2-5 432,2-4-465,2-6-359,9-22 70,-8 9 0,1-2-75,8-28-1716,-8 9 0,-5-2 1643,-6-7 354,-3 28 0,-1 1 16,-2-12 44,0-10 29,0 33 56,-1-19 100,0 37 12,-1 6-29,-1-1 18,1 6-12,0 1 280,-6 0-403,2 11 3314,-4-1-3325,-7 50 44,9-26-3300,-5 32 3412,10-18-323,2 22 256,-1-11-1114,4-8 1,1-1 1125,5 6-46,1 10 12,2-23 84,8 17-123,-9-31-39,8 21 39,-11-36 2132,-2-5-2182,0-1 278,-2-6-239,-1 0 683,15-12-672,-6 1-45,12-11-17,-3-6 434,-6 5-607,6-6 89,-8 9-67,0 2-6,-2 0 12,3-3 117,-2 4 6,1 1-118,9 12 364,-9 6 56,9 9 247,0 20 2398,-11-15-2875,7 11 12,-9-22 230,9-9-364,-3-3-41,7-7-296,-3-10 398,-6 14 28,4-6 964,4 32-224,-1 3-567,6 10-139,-9-5-701,0 1-5600,-1-13 6267,5-6 0,-9-7 0,-3-10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10573,'9'13'3696,"-2"-3"-2755,-7-10 3406,0 0-3888,2 0 695,13 2-913,-1 0-135,13 2 28,-6-2-33,1 0-101,0 0 6,9 1-135,-8-2-750,6 1-2627,-4-1 3506,9-2 0,-16 1 0,3-1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95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23 10954,'9'8'3719,"-2"-2"-2593,-7-6 2033,0 0-2252,23 3-229,-12-3-202,18 2 39,-14-2-3313,11 0 2983,-1 0-135,9-4-16,-7 1-34,-1-3-118,1 0-4772,28-1-1293,-19 3 6183,21-3 0,-39 5 0,-6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7.37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 11497,'1'2'4386,"-1"-1"-1423,0-1-2364,16 0-89,-8 1 39,12-1 251,-3 2-481,-2-1-83,8 0 78,11-1-280,-5 0-808,45-1-659,-31-1-2354,35-2-2240,-34 0 6027,3 0 0,-22 2 0,-8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7.80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11508,'10'4'4089,"-1"0"-2952,-9-4 1681,0 0-1962,25 0-329,-8 0 268,58 0-666,-34 0-79,31 0-39,-29 0-11,-1 0-2682,34-1-1839,-25 1-5310,22 0 9482,-35 0 0,-18 0 0,-6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8.1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9380,'6'9'4486,"-1"-1"-2232,-5-8 827,0 0-2133,10 0-432,-3 0 19,10 0-221,-7 0 300,4 0-541,1 0-3347,14 0 3279,-5 0 40,9 1-45,-6-1-628,2 2-1270,12-2 1330,19 1 1,-26-1 0,5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8.6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10283,'6'14'4200,"0"-3"-2438,-6-11 108,0 0-255,17 0-1335,-10 0-181,13 0-99,-14 0 137,1 0-137,29-10 0,-24 7 0,21-7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6.0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10158,'12'8'4307,"-2"-2"-3685,-10-6 476,0 0-84,7 18-583,-6-11-84,5 15 56,-6-16 1,0 3-118,0 2 285,0 9-319,0-2-112,-1 7 28,0-4-50,-3-1 72,3 13-184,-1-9 33,1 9-34,1-9 1,0-1-6,0 1-885,0 8-185,0-6-694,0 6-348,0-5-2256,0-1 4368,0 2 0,0-14 0,0-4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4.6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9318,'9'6'3697,"-1"-1"-2661,-8-5 1619,0 0-2084,2 1-134,0-1-23,1 1-89,1-1 6,-1 0 28,1 0-79,-1 0-62,0 0 23,-1 0-17,0 0 241,1 0-208,-1 0-38,1-1 10,0 1 29,2-1-51,2 0 151,8 1-178,0-2 11,8 2-12,-1-1-78,2 0-12,1 1-3481,2 0 3426,0 0-34,2 0-67,0 0-376,1 0-756,1 4 1199,36 3 0,-40-3 0,22 2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5.3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30 9901,'-4'-14'3075,"0"2"-2515,4 12 1972,0 0-1765,0-1-84,4 1 207,2-1 758,12 1-1172,-1 0-152,9 0-150,-3 0-6,3 0 22,2 0-111,4 0-46,0 0-33,3 0-235,4 0-801,3 0-2577,14 0-6218,-1 0 9587,7-1 0,-30 1 0,-8-1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5.9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25 10035,'3'4'2599,"1"-1"-1787,-4-3 991,0 0-1136,3 0-11,-1 0-124,4 0-79,-1 0-44,1-1 33,1 0 69,2 0-24,1-1-39,3 0-39,1 0-73,4 0-96,1 0-3480,5 0 3346,1-1-28,5 0-50,1 0-28,4 0-95,3 1-263,3 0-980,3 2 1649,14 0-5739,0 0 5428,8 0 0,-32 0 0,-8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3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17 11200,'-7'-9'2571,"2"1"403,5 8-2240,0 0-152,12 47 790,1 6 1,2 5-1245,-5-16 1,1 3-1069,3 14 0,1 8 0,-3-14 973,-3-6-8,0-1 1,-1-3-1484,-3-13 1469,-2-12-5,1 2-6,-1-11 28,0-3 5,7 2 315,14-5-230,0 2 67,35-11-135,-19-1 17,10-2 1402,-17 3-1430,3 4-39,-17 1-11,9 0 6,-15 2 5,-2 2-297,1 0-589,-3 1-2514,-3-3 3400,1-14 0,-4 9 0,0-9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6.3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10198,'7'8'3500,"0"-2"-2710,-7-6 1159,0 0-1383,16 0-73,-8 0 139,13 0 159,-12 0 396,6 0-845,-2 0-169,7 0-111,-1 0 38,3 0-100,8 0-3397,5 0 2641,9 0-1065,6 0-1551,24 0-2391,3 0 5763,-30 0 0,-2 0 0,3 0 0,-11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6.9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19 10567,'-3'-10'3579,"-1"1"-2520,4 9 1680,0 0-1619,38 0 320,-10 0-1093,26 0-235,-19 0-112,-4 0-224,7 0-532,16 0-1099,24 0-227,-26 0 1,3 0-471,3 0 1,1 0 2551,3 0 0,-5 0 0,8 0 0,-21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5.8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65 9817,'5'2'3148,"-1"0"-2068,-4-2 1357,0 0-1888,-2-21 28,1 14 341,-1-16-581,2 20 329,0-1-100,0 1-493,0 1 503,0 0-374,0 0-12,0 1 96,0 1-202,0 3-84,0 6 0,0 8 532,0 25-363,0-3 32,0 21 393,0-10-499,0 4 123,1 3-61,2 25-22,0-19-91,1 12-44,-2-29 135,1-7-1,0-4-134,-1-6 0,1-5-11,-2-3-73,0-4 84,-1-3 0,0-3 235,0 1-240,0-4 5,0 1-23,0-4-55,0-2 78,0 1 84,0 0 17,1-1-101,-1 0 0,1-1-51,-1 0-33,0 0 84,0 1 0,0 1 56,0-1 39,0 1-95,0 0 0,0 0-128,0 1 128,0-1 0,0 0 44,0-3 24,0 0-74,0-1 6,0 2-28,0-2-22,0 2 61,0-2 370,0 1-488,0-1 107,0 1 0,0 0 308,0 2-308,0 0 0,0 2 62,0-4-40,0 1-11,0-2-128,0 1-830,0-4-1209,2-2-1787,6-10 3943,11-10 0,-7 11 0,2-4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6.4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252 20 9453,'10'4'784,"-3"0"-751,-7-4 135,0 0 107,14-11 106,-10 7 655,10-8-134,-13 11 7029,0 1-7691,-5 1-21,-3 5 5,-4 4 516,-5 8-651,-1 6 147,-4 2-12,-14 18-62,6-9-106,-9 11-6,12-16 264,2-2-224,3-4-90,4-5 0,4-6 67,5-4-62,4-5-5,2-2 0,1-2-459,1 0-616,0-2 430,0-2-732,0-2-1256,0-1 650,0-1-2262,0-3-774,-1-1 5019,-2-2 0,1 6 0,-1 2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7.0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51 112 7946,'-6'-13'1305,"0"3"-756,6 10 1831,0 0-1562,-4-11 403,2 7-443,-2-9 197,3 10 28,1-1-718,-2 0 175,1 0-460,0-1 44,-2 1-38,-1-1 168,1-1-163,-1 1 442,0 1-346,1-1 672,2 2-437,0-1-158,1 2 466,0 0-532,0 1 2329,0 1-2419,4 0 196,4 2-112,7 4 532,20 10-498,-5 1-23,14 7 96,-11-4-214,-2 0-5,-1-1 0,-6 0-50,-3-2 100,-3-2-50,-6-2 0,-2-2-17,-4-3-72,-3-1 89,0-2-90,-2-3-95,-1 0-184,0-1-7394,0-1 7763,-1 0 0,0 0 0,0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9.1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11 10102,'12'1'2851,"-3"0"-2095,-9-1 1070,0 0-1282,1-6 27,-1 5 95,1-4 68,-1 5 577,0 0-320,2 0-744,-1 0-119,2 0-38,0 0-56,1 3-29,0 5 107,1 20-78,-3 0-29,0 17 1,-2-2-6,0 3-28,0 6-3189,-1 1 1896,1 2-1917,-1 8-2919,1-4 6157,0 1 0,0-29 0,0-10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6.6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 1 10343,'2'3'2689,"1"1"-2012,-3-4 494,0 0 414,-5 22-1131,3-10-174,-4 19 89,5-15-206,-1 0-79,0 3-67,1 8 16,0-4-33,-1 7 0,1-8 0,-1 1-487,1 0-1854,-1 11 89,0-7-1904,1 5 4156,0-10 0,1-11 0,0-3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7.7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23 7722,'0'3'2369,"0"-1"-1551,0-2 1288,0 0-1473,0-7-90,0 5 39,0-6 174,0 5-27,0 1-51,0 0-90,0 0 5,0 1 1866,0 0-2447,-1 1-7,0 6 62,-1 2 62,0 9 11,0 4-50,0 4-46,1 5 12,1 18-56,0-10 0,0 13 62,0-18-62,0 0-969,3 26-246,-1-21-113,2 20-481,0-29-941,0 4-767,0-3 3517,1 2 0,-2-17 0,-2-4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8.5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0 10293,'5'1'3752,"-2"0"-2968,-3-1 2678,0 0-2981,1 5 35,0 1 151,1 25-544,-1-7-50,0 18-28,-1-10-40,0 2 1,-3 24-141,0-13-671,-1 17-707,1-20-1427,2-1-623,-2 3 3563,-1 11 0,1-25 0,0 3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7.7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94 6826,'9'4'1120,"-1"0"-874,-8-4 712,0 0-566,-2 4 101,1-3 39,-1 3-73,2-4 5932,0 0-6167,2 0 28,-1-1-61,3 0 44,-3 0-62,0 0 96,-1 1 51,2 0 44,-1 0 34,2 0-107,-1-1-106,2 1-17,-1-1 0,1 1 11,-1-1-34,1 1-44,-1 0-45,1-1 45,0 1 5,0-2-94,-1 2 44,0-1-23,-2 0 12,0 1 5,-1 0 1922,1 0-1910,0-1-28,0 1-1,1-2 40,2 1-23,0-1 18,2-1-63,-3 1 1,1-1-1,-2 2 1,1 1 28,-2-1-34,0 0 5,0 1-5,1-1 6,-1 0-6,1 1 5,-1-1 1,1 1 0,0 0-6,1-2 0,-1 1 0,2-1 11,-2 1-11,3-2 5,-2 2-5,1-2 6,-2 3-6,0-1 0,0 0 0,0 0 0,-1 1 0,1-1 0,1 0 0,-1 1 11,2-2-5,3 1-1,-1-2 1,4 0-6,-3 0 0,0 1 0,-1 0 17,3-1-17,-4 2-6,3-2 6,-3 2 34,0 0 11,0-1-17,1 0-23,0 0-5,1 0 11,-1-1-5,-1 2-6,0 1-11,-1 0 11,-1 0 0,1 0 0,-2 0-6,0 0 6,1 0 6,1 0-6,0 0 5,0 0-5,-1 0 6,1 0-6,-1 0 11,1 0-11,0 0 0,0 0 0,2 0 6,-1 0 27,2 0-21,6 0 32,-2 0-38,5 0-6,-4 0 0,-2 0 6,1 0 5,2 0-6,-3 0 1,1 0 0,-4 0-6,0 0 11,0 0 22,1 0 7,0-1-35,1 0-5,0-2 6,1 1-1,-1-1-5,5 0-112,-4 1-246,4 1-493,-2 1-612,1 0-2312,8 0 3775,13-3 0,-14 2 0,4-2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0 177 9162,'2'8'2548,"0"-2"-2061,-2-6 454,0 0-207,0-2-555,0 1 291,1-1 1485,-1 1-1848,2 1-68,0 0 28,2 0 297,17-1-319,-9 1-34,18 0-5,-11 0-45,-1 0 39,-1 0 56,2 0-45,-2 0-6,3 1 7,-5 0-7,-5 0-5,0-1 11,14 0-5,4 0 0,-1 0-6,-4 1 5,-5 0-5,-8-1 0,6 1 0,-10-1 0,0 1 0,2-1 0,-2 0 34,10 0-34,-8 0 5,5 0-5,-7 1-16,8 2 16,-7 0 5,6 1 51,-3-2-22,-2 0 117,4-1 51,-3 0-34,6 0 140,0-1-252,2 1-6,4-1-39,-8 0-5,4 0 67,10-5-73,-14 3 16,32-10-16,-30 7 0,33-10 0,-33 12 51,21-6-40,-14 5-5,-3 1 5,1 0-3011,2 1 3045,-10 1-39,10-1 5,-11 2-11,-1 0-28,0 0 28,-2 0 17,4 0 235,-1 0-123,12 0-124,-1 0 3410,18 0-3410,-17 0-5,7 0 0,-19 0 6,-1 0 44,5 0-44,-4 1 39,25 0 11,-19 0-51,16-1 1,-13 0 0,-9 0-1,9 0 1,-11 0-1,6 0-5,6 0 6,-2 0 50,28 0-50,-28 0 22,19 0-12,-21 0-10,-1 1 28,6 1-29,-4 1 118,6 0-83,-9-1 77,15 1-3458,-5-2 3346,-3 1 1,-4-2 5,-11 0 28,2 0 28,7 1 6,-3-1-11,5 0-57,-4 0 1,-3 0 28,6 0-34,-6 0 5,6 2 1,0 0 3386,-4 1-3213,21 5-134,-19-4-12,14 3 34,-16-5 34,5 0-56,5 0-39,-4 1 50,2 0 39,-5-1-90,-3 0-5,2 0 40,-2-1-12,4-1-28,-4 1 5,1 0-5,-6 0 6,-4-1-34,1 1 112,4-1-84,-4 0-6,7 0-22,6 0 28,-8 0 11,13 0-5,-12 0 39,4 0-40,-4 0 79,23-1-84,-18 1 6,17-2-6,-21 1 0,-2 0 6,0 1-6,-2-2 0,3 2 0,-4 0 16,3 0-16,-2-1 0,-1 1 34,2-2 39,3 1-3460,-3 1 3449,4-1-62,-4 0 6,1 1-6,0-1 5,1-1 40,13-1-39,-11 1-12,11 0 12,-15 1-1,8-1 40,-5 1-45,4 0 3398,-7 1-3438,5-2 80,-1 2-35,2-2-5,0 1 0,-7 0 0,3 1 6,-4-1-6,2 1 11,9-1-5,5-1-6,1 0 5,-2 0-5,-12 2 0,1-1 6,5-1-29,-2 0 23,1 0 34,-4 1-40,-3-1 6,-1 1 0,-1 1 0,1 0 0,-1 0 0,1 0 0,-2 0 0,-2 0 0,3 0 0,3-1 0,1 1-11,3-2 6,4 2 5,-3-1 11,17 1 6,-3-2-17,-3 2 0,-4 0 11,-10-1-11,-6 1-6,5-1-5,-3 1 17,9-1-12,-4 0 6,5 1-3386,8-1 3386,-10 1 0,13-1 0,1 0 5,-10 0-5,12 0 11,-3 0-2273,25-2 2267,-17 2-5,16-3 2274,-32 2-2257,26-2-11,-23 2-1,27-4-5,-32 4 6,0-1-40,-8 1 45,-8 1-11,-1 1 3409,0 0-3403,2 0-1,1-1-27,3 0 28,5 0-6,-1 0 33,4-1-33,-3 2 45,16-1-51,-14 1 6,12-2-5,-9 2 33,13-3-28,-5 2-3381,24 0 3381,-17 0 6,6 1-6,-11-1 0,-9 1 5,-1-1-5,7 1 0,4 0 6,13-1-6,-14 1 0,6-1 22,-15 1-22,-4 0 0,3 0 6,6 0-1,-3 0-5,8-1 0,-8 1-22,-5 0 39,23 0-12,-18 0 1,23 0 3386,-16 0-3375,-3 0-40,23 0 23,-30 0 6,13 0 11,-22 0-1155,-3 0 1144,2 0-1,1 0 7,0 0-1,7 0 34,0 0-12,6 0 12,14 0-45,-14 0 0,9 0 0,-17 0-550,-2 0 550,2 0 1068,3 0-1062,-1 0-6,13 0-1926,-9 0 1954,7 0-28,3 0-5,27 0 5,-19 0-40,15 1 85,-30 0 454,-7 1-499,14 1 0,-16-2 12,10 2-1,-7-2-11,-3 0 22,8 0-22,-14-1 2063,5 0-2058,-7 0 35,26 0-35,-13 0-3362,32 0 3368,-13 0 0,17-2 23,-10 0-2303,33-2 2269,-43 3 11,23-1-5,-38 2-6,6 0 6,-7 0 16,6 0-22,-9 0 0,0 0 0,-1 0 6,-1 0 2273,0 0-2228,16 0 10,19 1-55,-9 0 44,10 0 73,23-1-117,-34 0 0,41 0 5,-20 0-17,-6 0 12,8 0-6,-8 0 0,-25 0-11,13 0 16,-13 0 68,10 0-67,-17 0-6,0 0 5,-15 0 29,0 0-34,0 0 0,-1 0 3397,0 0-3385,21 0-12,-10 1 0,16 0 11,17 6-11,-23-5 5,26 4 1,-17-4 0,-6 0-6,6 1 11,-2 0-11,-18-2 0,8 1 0,-8-1 0,-5 0 5,4 0-5,-5 0 0,1 0 0,2 1-5,13 1-29,-8 0 34,7-1 0,-12-1 51,20 2-46,-13-1-5,14 0-3381,8-1 3381,-21 0 6,21 0 61,3 2-67,-21-2 0,22 2 23,-3-3-18,-22 0-27,48 0 61,-48 0-39,32 0 0,-39 0-6,9 0 6,-11 0 45,28 0-39,-20 0 83,41-2-89,-41 2 0,14-1 12,-6 0 21,-7 0 3359,7 0-3392,-12 0-17,3 0 79,-1-1-62,2 0 6,-4 0 5,7 0-6,-3-1-5,3 1 6,2-1-6,-11 1 0,16-1 0,-13 2 45,30-4-45,-26 3 0,21-2 5,-26 3-5,1-1 0,-7 1 28,5-1-28,-7 0 0,5 0 0,-3 1 12,-1 0 38,12-3-44,-2 2 5,6-3 50,44-7-61,-37 6 31,28-3 0,1 0-31,-24 5 0,36-6 0,-29 7-3386,-14 0 3386,16 0 0,-20 2-852,0 0 841,-1 0-22,9-2 94,6 0-72,20-1 17,-20 1 22,0 1-17,-25 1-6,-5 1 1,-1-1 2964,-4 1-2970,-2 0 1273,2 0-1222,0 0-18,3 0 29,3 0-57,-5 0-5,1 0 0,-6 0-2800,1 0-7031,-1-5 9349,0 0 1,0-2 0,0 3-1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7:53.8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77 54 9369,'12'3'2257,"-3"0"-1742,-9-3 723,0 0-661,0-22 336,0 15-101,0-16-358,0 20 341,0 1-336,0 0 79,0 2 1630,0-1-2168,-2 1 0,2 0-51,-2 0 51,1 0 0,1 0 118,-1 2-129,0 4 11,1 2 0,-1 6 117,0 2-111,0 2 162,-1 3 39,-1 3-89,0 3-46,-1 3-72,1 3 0,-1 3 73,0 4-62,1 3 113,-2 2-12,0 1 67,0 0-235,0-1 56,2-1 0,-1-2 11,1-2 84,1 17-95,1-12 146,1 14-230,0-16 84,0 3 0,0-1 67,-1 4 56,1-1-123,-3 23 67,2-17-89,-1 13 22,1-24 0,0-4 112,0-3 17,-1-1-129,0-3 0,-2 3-23,1-3-55,-1 16 78,2-12 123,0 11-5,2-14-118,0 1 0,0 0 51,0 0-51,0 0 56,1 14 129,-1-10-56,1 10-163,-1-13 34,0-3 0,1 2 0,-1-1 67,2 1-61,-1 0 145,0 0-17,1 0-201,-2 0 67,2 15-33,-2-11 100,2 13-67,-2-17 117,2 2 1,-2-2-152,2 17 34,0-13-28,0 13 107,-1-17-79,1 0 84,0-2 50,2-1-184,-1-2 50,1-1 0,-1 1 39,3 13-11,-2-8 28,2 10 73,-3-11-180,0-2 51,0 2 0,0-1-61,1 2 145,-1 14 45,0-9 39,0 11-180,-1-14 12,-1 0 0,-1 0-50,1-1 95,0-2-45,0 1 5,-1-2 79,2 14-84,-2-10 0,1 10-50,-1-13 117,0-1-56,0 1-11,0-1 135,0 0-230,0 0 95,-1 0 11,-2 14 78,-1-11-55,1 9-34,2-15 129,0-2-230,1-2 101,0-2 0,0-2 151,-1 10-151,1-8 0,-1 9 17,0-10-101,0-1 84,0 0 0,-1-3 56,1-1 50,0 0-106,-1-1-44,0 9-29,1-6 78,-1 9-5,1-9 140,0 1 17,0 0-230,-1-1 73,0-2-56,-1 7 90,2-7-34,-2 5 62,3-7 50,-2 1-174,2-3 62,-1 0-17,0-3-72,1-1 89,-1-3 56,1 1 106,0-5-246,0 1 84,0-3-190,0 0 27,0-1-1030,-2-5-1870,1-2-5188,1-15 2577,0-3 5674,0-8 0,0 16 0,0 4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8.4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18 110 11743,'-10'-3'3484,"3"0"-2335,7 3 855,0 0-1006,9-4-231,-3 2-157,9-4 29,-4 4-158,2-1-166,1 0-46,2 0-6,2-1-50,2-1 100,16-3-162,-4 1 1,12-2-46,-10 3-61,-1 0-45,2 0-1042,13-1-2190,-4 2-6599,9-2 9134,-12 2 1,-19 2-1,-6 0 1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8.9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14 107 11486,'-7'-4'4464,"1"1"-3282,6 3 812,0 0-1087,39-4-134,-17 0-129,34-3-118,-25 0-139,1 1-95,3 0-74,1-1-3504,1 2 3365,0-1-79,0 0 0,1 2-510,-2 0-795,0 0-2722,6-2 4027,15-4 0,-25 4 0,4-2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9.5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9957,'2'14'4296,"0"-2"-2537,-2-12 1417,0 0-2471,14 4-89,-5-3-106,12 3-68,-8-4-89,3 2-56,2-1 0,3 1-28,1-1-28,4 1 0,2-1-57,2 0-100,3-1-22,20 0-146,-12 0-353,14 0-880,-18 0-2715,2 0 4032,7 0 0,-21 0 0,1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8.5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21 128 8304,'-10'-35'3462,"0"17"-2907,10-3-79,-1 17-152,1 1-223,0-2 370,0 1-292,0 2 6,0-1 134,0 2-207,0 0-23,0 1 371,0 0 330,0-2 89,0 0-89,0-1-622,0 1 436,0-1 13,0 2-404,0 0 980,0 0-835,0-1 409,0 0-711,0 0 437,0 0-409,0-1 85,0 1 195,0 0-297,0 1 275,0 1-342,2 0 106,1 5 56,8 19-162,-1 5 90,5 18 224,-5 0-180,0 9 101,-3 6 230,-2 5-286,-2 4-72,-2 2-107,-1-2 117,0-1 102,0-4-214,0 16 321,0-24-175,0 11-151,0-31 0,-1-5-6,-1-8-78,0-2 84,0-10 146,1-4-146,0-7-6,0-2-325,0 0-806,-1 0 365,-1-3-1116,-3-3-2890,-3-10-2385,-2-3 7163,-2-8 0,5 13 0,3 3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9.4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301 56 8158,'13'10'1284,"-2"-2"-775,-11-8 1166,0 0-717,7-16-493,-5 11 223,4-12-256,-5 15 94,-1-1 415,0 1-571,0-1 280,0 1-74,0-1 186,0 2-247,0 0 12,0 0 392,0 1-746,0-1 359,0-1-414,0 0 307,0 0-257,0 1 17,0 0 510,0 0-443,0 1-184,0-2 83,0 1 179,0 0-195,0 0 329,0-1-279,0 2-134,0-1 117,-2 10-168,-4 5 0,-2 15 173,-7 9 281,-2 8-303,-5 7-67,-5 3 106,-3 2-61,-3-2-129,-1-3-45,-13 9-195,15-21 240,-5 0-560,22-24 548,4-9-811,7-4-4224,4-17-1232,7-2 6279,4-14 0,-3 14 0,-2 4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0.3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58 9537,'1'5'2761,"-1"-1"-2447,0-4 1091,0 0-833,6-12 32,-4 9-268,4-9 287,-6 11 211,0 1-100,0-1-258,0 0-443,1-1 253,1-3-286,1 1 134,2-2 248,-3 1-326,2 1 392,-2 1-95,0 0 195,-1 2-425,0-1 146,0 2 1507,-1 0-1686,1 0 246,0 0 1753,-1-1-2123,3 1 68,0 0 83,6 3 209,2 2-108,13 13-218,-3 1 78,11 9 191,-4-2-269,2 3 73,3 2 297,15 9-510,-10-11 140,10 2-1160,-16-16-50,-3-4-2262,-4-6-6359,-5-2 9720,-6-3 1,-7 0-1,-4 0 1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2.2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388 154 13345,'14'8'3484,"-3"-2"-2537,-11-6 1176,0 0-1698,9 21-413,-5-8 575,7 17-368,-9-12-51,0 0 409,-2 2-471,0 1-39,-1 0-67,-4 0 119,-4 0-69,-18 7-50,2-7 185,-13 5-96,5-11-89,-2-3 0,-2-4-50,-14-4 50,14-2 0,-7-6 45,19-5-45,4-4 0,6-4-39,1-2-146,4-2 16,2-1 169,5-2 0,0 0 18,3 0-18,11-10-6,1 8 12,12-8-58,1 12 52,1 0 0,3 1 169,10-1-169,-10 10 0,8-1 112,-14 11 56,3 1 6,1 1-57,1 3 488,2 1-571,2 2 218,0-1-185,2-2 135,0-1 66,20-5-268,-14-2 219,14-4-96,-19-2-123,-2-2 0,-1 0-1170,7-4-802,-12 1-4621,2-1 6593,-18 6 0,-6 6 0,-4 1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4.0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158 1 10752,'13'13'5153,"-3"-2"-3949,-10-11-39,0 0-1159,1-2 402,-1 1-296,0-1 124,0 2 336,-2 0-477,-2 2 336,-5 3-151,-2 6-269,-4 3 448,-9 15-291,5-4 263,-5 10-369,8-8 106,2 1-168,0 0 106,4-1 68,2-2-163,4-3 40,1-3 123,2-2 11,1-3-185,3 3 78,1-5 197,3 0-270,4-5 225,0-1 106,3-3-140,2-1-179,0-1-17,1-1 33,0 0 18,-1-1-46,2-3 23,-2-2 23,1-3 83,7-6-134,-6 2-34,5-5-66,-8 5 105,5-8 74,-5 5 44,3-7-129,-8 7 6,-1-1-78,-3 2-57,-1 1 135,-3 0 0,0 1-56,-2-1-128,0 2 172,-1-1-55,-3 1-218,-1 0 145,-3 1-12,-1 2-88,-8 0-29,3 3 157,-16 2-29,11 3 29,-7 1 112,9 1 0,0 2 28,1 0 22,2 3-50,1-1 0,2 1-44,-1 0-46,3 1 90,-2 1 0,2-1-22,-1 2 128,-3 1-106,4-2-28,-3 3-84,5-5 112,-3 5 28,3-4 90,-2 4-186,4-4 68,1 0-106,1-2-23,2 0 129,0-2 0,1 1 0,0-1 112,0 0-112,0 0-45,0 1 45,0 0 45,1-1 56,0 0 106,3-2-122,0 1-85,3 2 6,-2-1-80,2 2 74,-3-2 0,1-1 298,0 0-97,1-1-178,1 0-23,0-1 100,1 0-72,-1 0-28,1 0 23,2 0 134,-2 0-163,1 0 6,-2 0 0,1 0-67,-1 0 72,3 0 231,-3-1-96,2 0-140,-4 0 0,0 0 44,0-1-4,1 1-35,-2-1-5,1 1 101,-1-1 5,1 0-106,-1 1 0,6-1-50,-2 1 117,4-2-67,-4 1 112,-1 0-28,-2 0-84,-1 1-33,-3 1-35,0 0 175,-1 0-1,1-1-106,-1 1 0,2-1-386,-2 0 380,1 0-1445,0-2-3853,4-2-2605,-2-3 7909,5-6 0,-5 8 0,1-1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4.8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23 187 10008,'-13'-6'4862,"3"2"-2610,10 4-1142,0 0 389,6 0-491,1 0-214,6 0-323,1 0 997,0-1-1434,4-4 195,11-9-111,-4-2-129,7-7 11,-10 5 0,-1-1 33,1-7-33,-6 8 0,-1-2-106,-9 13-6,-3 1 112,-2 4-106,-1 0-107,0 2 174,0 3-62,0 3 17,0 5 84,1 14 50,-1-3 34,1 11-84,-1-7 0,0 3-420,0 10 140,0-10-1137,0 7-2286,1-12-4110,3-2 7813,2 0 0,-2-11 0,0-3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6.0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 7794,'8'14'1480,"-2"-3"-808,-6-11 3467,0 0-3764,0 1 302,0 1-285,0 1 124,0-1 50,0 1-415,0-1 191,0 0-253,0 0 90,0 0 482,1 0-263,1-1 353,1 0 111,1 0-498,1-1 241,3 0-415,1 0-190,4-3 325,8-4-325,-3-1 62,6-1 128,-8 3-78,-1 1-73,-1 0 270,-1 0-247,-5 3-62,-1 0 0,-4 2 39,-2 0-123,0 0 84,1 0 0,1 3-90,0 2 124,1 5-34,-1 4 0,0 2 90,-1 15-90,0-6 0,-2 11-51,0-10 113,0-1-62,0 0 101,0 7-152,-2-8 51,-2 3 0,0-11-95,-2-1 145,-1-3-50,-2 0 0,-1-3 62,-2-2-129,0-2 0,0-3-85,0-1 56,-3 0 96,4-3 0,0-2 164,4-2-266,3-2 102,1 0 0,2-1-45,0 0 96,1 0-35,0-1 232,0 1-64,2-3-133,3 3-1,4-3 17,3 1 325,2 0-268,2 1 178,-1 1 51,0 1-129,6 0-224,-7 2 0,5-1-118,-9 4 118,0 0-117,-1 0-1149,2-3-107,-2 0-2575,-1-7-3182,-2 1 7130,-5-5 0,1 8 0,-2 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7:57.0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12 257 9979,'-7'-3'2218,"2"2"-1406,5 1 236,0 0-869,3 0 353,-2 0-219,3 0 113,-3-1 140,1 1-336,-2-1 257,2 1-241,-2-1-145,1 1 314,0-2-303,-1 1 44,2 0 214,-1-1-364,0 1 229,1-1-146,-1 0 1,1 1 230,-1 1-1,1-1-33,1 0-286,1-1 241,1-1-180,2 0-55,2-1 229,3-1-229,3-1 285,13-5-157,-5 1-179,9-1 45,-9 3 0,0 1 51,-2 0 10,-1 3-61,-4 0 23,3 3-124,-7 1 151,3 0-50,-4 0 213,1 0-73,2-2-73,1 1-67,3-3 34,-1 2-34,1-2 5,-1 2-5,0-1 252,6 1-252,-6-1 0,5 0 0,-6 0 129,2 0-95,2-2 50,3 2 67,2-1-50,14-2-101,-9 3 0,9-2 0,-11 4 67,-1-1-39,0 1 95,1-2-5,1 0-169,14-1 40,-9 1-73,10 0 135,-14 2-51,-1 1 95,-1 0 6,0 0-162,0 0 61,0 0-6,-1 0-5,13 0 11,-11 0 101,11 1-23,-12 0-139,0 1 61,1 0 0,0 0-73,-1-1 129,13 1 11,-10-2 62,10 1-224,-13-1 95,0 0 0,-1 0-68,1 0 113,2 0-45,-1 0 39,3 0 57,14 0-96,-11 0 0,11 0-62,-16 0 140,-1 0-78,-1 0 23,-2 1 122,2 1-195,11 4 50,-6-2-34,8 1 90,-9-2-22,-1-2-17,-1 0 128,1 0-223,-2 1 78,-1 1 0,-1 1 67,8 3-56,-9 0-11,7 0 96,-12-2-192,2-1 96,-1 0 0,1-1 0,1 0 124,11 3-124,-9-3 72,10 2-172,-12-2 100,0 0 0,1-1 72,-1 0 46,3 0-118,1-1 0,1 1-106,14-1 111,-11 2-5,11-1 107,-15 1 5,1 0-157,-2 0 45,2-1 0,0 1 61,13 0-61,-10-1 84,11 1 23,-14-1-163,1-1 56,-2 2 0,0-1-17,-1 2 101,0-2-84,-1 1 202,10-1-303,-7-1 101,6 0 0,-10-1-28,-1 0 78,0 0-50,1 0 84,0 0 28,-1 0-213,0 0 101,11 0-78,-7 0 190,11 0-112,-8 0 56,2-2 62,2 0-186,1-3 68,1 1 0,-1-1-100,0 1 161,12 0-61,-12 3 67,9-1-111,-15 2 44,-3 0-17,0 0-84,-1 0 202,1 0-101,12 0 95,-7-1-140,9 0 45,-13-1-5,0 0-91,-1 1 164,-1-1-68,0 1 11,-2 0 129,1 0-191,10-2 51,-7 0-16,7-1 100,-10 0-84,1 1 11,3-2 112,0 0-196,2 0 73,17-4-50,-11 2 139,12-2-89,-16 4 0,-2 1 68,-2 1-186,0 0 118,-3 1 0,0 1 11,1-1 90,10 1-101,-8-1 17,8 0-135,-11 0 118,-2 0 0,0 1 39,-2-1 73,0-1-112,10-2-16,-8 1-102,9-2 118,-13 3 0,0-1 67,-2 0 45,-2 1-157,0 0 45,0 1 0,-1 0-100,7-2 100,-5 1 33,6-2 96,-7 3-191,2-2 62,-1 2-50,0-1-51,0 1 180,6-1-74,-5 1 90,4 1-162,-7 0 67,-1 1-11,1 0-90,1 0 152,-1 0-51,0 0 95,0 0-62,4 0-33,-5 0-50,2 0-68,-6 0 169,-2 0-51,-3 0 33,1 0 85,-1 0-185,1 0 67,-1 0-51,4 0 91,-1 0-40,1 0 95,-2 0 28,-1 0-241,-2 0 118,1 0 0,-2 0 0,0 0 0,-1 0 62,0 0 44,0 0-106,0 0 0,1 0 0,1 0-22,0 0 95,4 0-68,-2 0 163,3 0-218,-3 0 50,-1 0 0,-2 0-90,1 0 96,-2 0-6,2 0 0,-2 0 84,2 0-84,-1 0 0,0 0-67,-1 0 162,0 0-95,-1 0 0,0 0 134,0 0-134,-1 0-162,1-1-135,-1 0-526,-1-1-606,-5 0-3886,-14-2-4516,-9-1 9654,-12-4 0,18 5 0,3-1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6.4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45 13670,'1'6'6475,"1"-1"-5450,-2-5-415,0 0-733,5-24-1434,-3 17-7645,3-17 9202,-5 23 0,0 1 0,0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4.7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8304,'8'6'1558,"-2"0"-1273,-6-6 1031,0 0-1646,0 1 123,0 1-275,1 1 219,-1-1 50,1 0-39,0-1 168,-1-1 67,2 2 17,-2-2 207,1 2-11,-1-2 9248,0 1-9444,2-1 0,1 1-17,3 1-78,0 2 95,1-1 0,0 1 17,0 1 50,0 1-67,0 0 0,0 1-17,1 0-56,0 0 73,5 4 56,-2-3 28,3 2-84,1 0 40,-4-4-96,4 4 56,-6-4 0,1 1 33,-2 0 51,1 0-168,-1 0-73,1 0-823,-2 1 39,2-1-1311,2 2 1404,2 2 0,-9-8 0,0-1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5.5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18 10349,'1'2'3484,"0"0"-477,-1-2-2687,0-7 464,0 3-230,0-4-257,0 6-229,0 2 923,0 0-991,1 0-84,1 0 123,2 0-39,-1 3 0,5 3-22,0 2 16,4 5 6,1 1 0,3 4 39,0 1 12,0 0-51,0 2-308,14 13-1087,-12-11-1787,10 14-4998,-16-16 8180,-4 1 0,-4-9 0,-2-5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6.31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9302,'8'2'3618,"-2"-1"-2683,-6-1 5266,0 0-5944,8 3-257,-2 1 135,9 3-141,-1 3 6,3 0-56,15 9-543,-5-1-1524,12 6-992,-7 0 3115,9 7 0,-18-14 0,1 1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7.1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7 12034,'-9'-1'3580,"1"0"-2886,8 1 191,0 0-465,5 0-129,-1 0 185,4-1-464,-5-1 284,-1 1-60,-1 0 151,-1 1 72,0 0-453,1 0 206,1 0 264,4 0-241,0 0-201,5 1 16,-2 2 146,3 3-128,3 2-68,12 11 134,-4-2-134,10 9 0,-7-4-375,1 3-3540,18 12 3915,1-5 0,-9-5 0,-10-12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7.8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18 11082,'-2'-9'3311,"1"1"-2270,1 8 1553,0 0-2454,3 0-107,1 0 1054,13 9-375,-3-2-505,10 10 73,-6-3-280,3 2-146,13 13 101,-5-5-1047,6 8-728,-11-10-2678,-6 1-1333,-2-4 5831,-7-1 0,-4-9 0,-4-4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8.8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12 6903,'3'10'3445,"-1"-2"-1013,-2-8-444,0 0-966,-3-9-327,2 6-163,-2-7 39,2 7 917,1 1-727,-1 0-542,1 1-79,0 1-146,2 0 6,4 4 0,4 2 84,7 7 11,13 13-95,-5-4-509,7 9-579,-11-8-2160,0-1-3114,-3-3 6362,-1-5 0,-8-6 0,-3-5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9.5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23 8438,'-13'-12'2129,"2"2"-1367,11 10 2475,0 0-2682,0 1-488,0 0 544,0 3-264,0-2 135,2 3 279,2-2-643,0 2 391,3 1-44,0 1-364,4 1 605,1 2-3672,13 10 3179,-5-3-202,11 10-22,-9-6-605,0 1-824,-1 2-8391,4 14 9603,-8-13 0,-2 1 0,-10-17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0.3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9537,'4'1'3523,"0"0"-2050,-4-1 2391,0 0-2894,2 0-847,3 1 454,10 3-392,1 1 55,6 3-240,-4 2 34,2 1 117,1 4-151,13 11-224,-7-4-1457,7 8 657,-10-9-3093,-1 2 4117,7 3 0,-15-12 0,1-1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1.2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6121,'5'10'3080,"-1"-3"-1039,-4-7 3599,0 0-4461,2 0-204,8 0-156,1 4-779,8 3 882,-1 5-922,1 4 95,1 3-78,13 18-62,-8-3-330,10 15-1625,-11-9-1971,5 6 3123,8 9 0,-16-24 0,2 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7:59.8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1 840 9038,'9'4'2711,"-1"0"-1949,-8-4 3791,0 0-4177,-2 0-270,2 0 2924,-2 0-2453,2-1-571,2-1 307,2-2-313,3-2 129,5-4-45,1-3-45,4-6-39,2-4 0,1-7-33,1-4-57,0-6-235,-1-3-235,-2-4 515,-2-1-335,-3-3 229,-3 0 145,-3 2-520,-1 2 369,-3 3-157,-1 2-196,-1 5 504,0 2-145,-1 3 151,0 3 0,0 4 78,0 4-117,-1 4 39,0 3 39,-4 0-5,1 5 33,-1 1 40,3 6-6,-1 2-101,0 0-17,0 0-79,-2 0 147,-2 0-51,0 5 0,0 2 28,0 4-73,2 2 45,1 2 45,3 11-45,1-4 185,0 11 140,0-7-269,0 4 146,2 1-45,1 2-152,3 1 292,-1 2-247,0 0 12,0 1-62,1 0 90,2 14-90,0-13 0,0 9 67,-1-18 11,-2-2-67,0-3-11,-1-3 51,1-2-141,0 2 90,0-7 17,-1 2 73,0-8-90,-2 0 0,2-2-96,-2-1 1,0-2 95,0 0 0,0-1 112,2 0-117,-2 0 5,3 0-23,-2 0-27,0-1 55,3 0-5,0-1 51,2 0-51,9-11-135,-4 2-128,6-11 179,-5 3-11,-2-2 95,0 2-90,-2-1 85,-1 1-29,0 2 6,-2 2-129,4-3 157,-4 6 0,2-1 84,-3 6 6,-1 1-90,3 1 0,-1 2 0,2 0 162,5 4-16,-3 3 117,2 5-134,-4 4-39,-1 1-90,-2-1 33,0 1-16,-1-4 39,-2-2-56,0-4 168,-1-3-219,2-1-83,2-6-347,2-4 313,2-6-432,2-4 292,-1 0 303,-2 3-321,-1 5 281,-3 5-33,3 3 392,-1 6-101,3 3 230,-2 3 139,0 3-576,0-1 190,-1 1-196,-2-2-180,2 1-49,-4-4-1144,2 0-839,-2-4 2212,3-1 0,-3-1 0,0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2.0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 9010,'5'6'2884,"-1"0"-1847,-4-6 581,0 0-542,0-5-544,0 3-28,0-3 157,0 4-527,0 0 309,0-1 419,0 1 729,0 0-1596,2 1 5,3 0 313,4 5-218,4 2 34,5 7 90,13 12-326,-5-3-150,9 7-1037,-9-8-2419,0 1 3713,6 2 0,-15-12 0,0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1.2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35 11558,'7'14'2476,"-1"-3"-2000,-6-11 1194,0 0-948,0-2-179,0 2 1625,0-2-1709,0 1-16,0 1-46,2-1 57,0 1-45,2-1-17,2 0-123,3 0-3493,4-1 3359,4 0-1,4 0-100,3-1-34,4 0-112,4-1-286,4 0-3080,38-4 3386,-30 3 1,0 0 0,23-2-1,-11 1 1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1.8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25 9716,'5'10'3529,"-1"-2"-2309,-4-8 1743,0 0-2167,29 0 140,-14-2 486,38-2-1019,-26 0-129,13-1-5,-6 2-50,4 2-85,5 0-3436,4 1 3369,3 0-148,2-1-65,0-2-425,2 0-1350,10-1 1472,-19 1 1,-1 1 0,5-1 0,6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2.6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8867,'14'0'3237,"-2"0"-1962,-12 0-755,0 0-353,40 2-581,-15-2 435,45 2 0,-48-1 0,4-1 1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2.7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23 8063,'-1'-12'3283,"1"2"-2135,0 10 5428,0 0-6044,1 0-358,0 0-96,3 0 112,1 0-83,2 0 262,4 1-279,11 5-23,-3 2 11,9 4-83,-5 0 5,1 2-2078,12 9 67,-9-4-1540,9 12 3551,-10 2 0,-12-14 0,-1 2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3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9768,'5'5'2846,"-1"-2"-1939,-4-3 1227,0 0-1530,1 1 320,0-1-597,1 1 289,-1 0 177,3 1-82,-1 0-476,2 0-145,-1 0 151,0 0-124,8 6-33,-3 0-45,9 4-39,-3 0 6,3 2 162,15 13-168,-7-3 0,10 10-683,-10-7-353,-2 3-880,2 4 1068,3 8 0,-12-19 0,-1 2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8.64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 31 8528,'10'0'3002,"-1"0"-2217,-9 0 9045,0 0-9707,0-2 23,0 2-409,0-2 263,-1 2 0,-1 0 56,0 0 16,-3 0-105,0 0 33,0 0-56,-1 1-46,1 1 102,1 2 0,-1 2 85,-4 6-130,4-3 45,-2 4-85,3-4-32,2 0 117,0 1-45,2 5 51,-1-3-12,1 3 6,1-4-129,2-3 79,3 1 95,10 0 128,-1-4-33,7 0-140,-5-3 0,3-2-84,6 0 84,-7 0 0,3 0 67,-10 0 52,-1 0-119,1 0 50,5-5-83,-2 0 33,5-4 0,-6 0 151,-1 0-84,6-7-67,-9 6 17,4-4-17,-10 10 50,-1-1 225,0 0-275,-2 1 0,-1-1 33,0 2-33,0-1 0,0-1 45,0-3-39,0 1-6,0-2 0,-2 3-51,-2 1 12,-8-5 112,3 4 0,-5-4-79,4 5 6,0 1-297,-8-1 297,4 3 0,-6-1-95,6 3 140,1 0-51,0 0-139,0 0 27,3 0 118,0 0 0,3 0-56,0 3-113,-8 13-368,5-2 503,-6 10-593,8-10-1019,0 0-4219,0 1 689,3-5 5176,2-3 0,2-5 0,1-2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0.4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107 1 9671,'3'6'2924,"-1"-2"-2017,-2-4 1519,0 0-1704,-3 0 252,2 0-761,-2 0 185,3 0 717,0 0-829,0 2-230,0-1-56,0 1 123,-2 5 134,1 0-94,-2 6-23,1 2 470,-2 6-341,-2 20-236,-1-5 197,0 16 5,1-14-156,2 1-79,1-3 544,2 9-528,0-13-16,1 7 202,0-17-180,0-2-22,0-4 112,0-1-106,0-6-6,0-2 0,0-5 84,0-1-140,0 1 56,0-2 347,0 1-347,0 0 331,0-1 150,-1 1-430,1-1-135,-2 1 84,1 2 0,0 0 39,-2 2-39,0 0 0,1 1 61,-3 1-61,3-2 0,-2 2-44,2-3 111,0 1-67,-1 0 95,0 4-140,0-2 45,0 0 0,2-3-17,1-2 62,-1 0-45,1 0 84,-1 0-89,1-2 5,-1 2 0,0-1-6,1 2 6,-1-1 0,1-1 263,0 0 594,0-1-997,-2 4 140,0-1 50,-2 3 102,3-2-197,-1-2 45,2-1-135,-1 1 141,1-2 162,0 1-202,0 0-1035,0-1 1069,0-27 0,0 21 0,0-22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1.9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18 579 8623,'-5'-12'2751,"1"1"-1496,4 11 794,0 0-1920,-4 0 95,3 0-151,-3 0 39,4 0 2134,0 0-1860,0-2-184,0 0 22,0-2 297,0 0-414,0-1-1,3-6 135,2-1-39,5-8-17,5 1 5,6-7 68,8-6-225,1 0 1,2-1-34,24-21-194,-16 15 1,1 0 160,21-15 33,-4 4-3292,6 0 3292,-25 20-40,-2 3-268,-25 20-711,-6 4 436,-1 3-1566,2 0 110,0 4-2740,2 0 4779,-1 1 0,-4-2 0,-1-2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2.8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93 112 7341,'-16'-7'50,"4"0"-50,12 7-67,0 0 118,-14 3 1102,9-2-587,-9 2-364,13-3-84,-1 0-57,-1 0-61,0 0 0,-1 1 6,-1 0 414,1 0 554,-2 1-257,4-2-297,0 1 1216,2-1 2559,0 0-3971,0-2 330,0 1-262,4-2-185,2-2-2245,19-6 2715,-1 1 218,13-6-706,-5 2 315,1 2-404,-2 1 118,-6 3-51,1 0-67,-12 5 39,1-1 3449,-10 4-3539,-2-1-560,-2 0 331,-1 1-5343,0-1 5623,-20 1 0,15 0 0,-15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00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11950,'4'7'2543,"-1"-1"-1826,-3-6 891,0 0-1160,0 7-90,-1 3 410,-1 11-337,0 5 415,0 7 61,2 7-761,0 5 251,0 4-335,0 1 61,0 1 129,0-1-168,0-3 67,0-2 107,0-3-89,0-4-169,2-2 0,2-7 5,1-5 113,0-5-112,-1-6 78,1-2 33,-2-7-117,2 1 0,-1-4 364,7-1-302,1 0 55,7 0-16,1 0 17,2 0-163,2 0 45,0 0-17,-1 0-56,-3 0 124,-2 0-51,-3 0 22,0 0 79,1 0-157,2 1 56,1 1 0,2 0-112,0 2 123,-2-2-11,0 2 0,-5-2-403,-3 0-499,-2-1-2459,-5-3-5057,-1-6 8418,-3-7 0,0 5 0,0-1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3.5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9 7834,'5'0'1529,"-1"0"-958,-4 0 1529,0 0-1405,0-4-247,0 3 252,0-3-196,0 4 2571,0 0-3007,2 0 144,0 3-212,1 4 342,1 4 790,2 15-690,-2-3-10,0 11 312,-3-6-738,-1 0 285,0 0-123,0 6 39,-2-10-140,-1 4 107,-1-12 151,-1-3-173,1 0-152,2-4 61,0-1-111,2-6 50,0 0 0,-1-2 151,1 2-151,-1 0 0,0 2-101,1 0-118,-2 0 1,1 0-2896,-4 2-3798,1-1 6912,-4-1 0,5-2 0,1-2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5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 5 8102,'6'14'1664,"-2"-3"-902,-4-11 2643,0 0-3405,-1 0 90,-1 0-79,0 0-11,0 0 0,1 0 39,0 0 17,0 1-56,-1 0-33,0 1-29,0 0 68,1-2 1641,1 1-1580,2-1 51,2-1-130,2 0 12,1-2-22,0 1-84,5-3 106,-3 2 84,4-1-34,-3 1-50,-1 1-134,8-2 134,-8 2 0,5-1 22,-8 2 45,-1 1-78,1 0-62,-2 0 6,1 0 73,-1 0-6,0 0 420,2 0-202,2 0-218,-1 0 112,1 0-134,-2-1 22,-1 0-118,2 0-324,-2 1-449,0 0-1030,-2 4-2639,-1 0 4560,-1 4 0,-1-4 0,0-1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2:06.8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9128,'9'12'2083,"-2"-3"-1467,-7-9 2734,0 0-3177,0 2 113,0 0 230,0 1-304,0 0 18,0-1-73,0-2 56,0 0-34,0 1-6,0 0-49,0 0 105,0 1 51,0-2-123,0 1 28,0 0 44,0 1 18,0 0 129,0 0-35,0-1-105,0 1 44,0-1 140,0 0-415,0 0-5,0 0 6,0 1 22,0 2-23,0-1 51,0 0-50,0-1 0,0 0 33,0 2 45,0-1-34,0 1 12,0-2 16,0 0-72,0 0 94,0 1-94,0 0 89,0 1-95,0 0 84,0-1 17,0 0-101,0 0 0,0 0 34,1 1-1,-1-2-33,1 2 73,-1 0-73,0 0 0,0 1-11,0-2 11,0 0 5,0-1 7,0 2 72,0-1-84,0 0 0,1 0 0,-1-1 0,0 1 39,0 1 6,0-1-45,1 0 5,-1-1 46,1 0-63,-1 0 12,0-1 0,0 0 34,1 1 11,-1-2-40,1 2-5,0 0 0,-1 0 17,1 3-17,-1-3 0,0 2 0,0-1 23,0 1-23,1 0-12,-1 0 12,0 0 0,0-1 28,1 2 6,-1-2-34,2 1 39,-2-2-33,1 1 27,0-1-21,-1 2-1,1-2-6,0 2 46,-1-1-51,0 0 0,1 1 39,0 2-33,0-1 66,1 1-72,-2-2 6,1 0-6,0 1 50,0-2-50,1 1 0,-2-2-5,2 2-6,-2-2 51,2 5-35,-1-1 23,2 2-28,-1-2 34,0-1 50,1 1-84,-1 2 5,0-3 46,1 2-1,-1-4-39,-1 1 29,1-1-52,-1 0 12,1 0 6,-2-1-6,1 0 34,0 1-34,1 1-6,0-1 6,0 2 6,-1-3 33,-1 1-39,1-2-6,-1 0 6,1-1-5,0 1 5,0 1 11,1 0 22,-2 0-33,2 0 34,-1 0-40,1 1 1,-1 0-40,1-1 51,0 0-6,0 0 67,-1 0-45,1 0-22,-1 1 0,1-2-45,-1 2 90,1 0-39,1 2-6,-1 0 0,1 0-28,-1-1 22,0-1 6,0 0 56,2 2-56,-2-2-11,0 2 11,0-1 0,0-1 0,-1 1 0,1 0 0,-1-1 101,2 1-101,-2-1-11,2-1-29,0 2 57,-1-2-17,0 2 34,-1-3 33,1 1-67,-1 0 0,1 1 6,1-1 61,-1 2-67,1-2 0,0 2 84,2 2-90,-1-2 6,1 2 45,-3-3-45,2 0 62,-1 0-23,-1-1-39,1 0 56,-2-1-611,-1-1-980,0-7-7869,0-5 9404,0-11 0,-1 11 0,1-2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2:09.1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0 298 7324,'14'12'1551,"-3"-3"-1315,-11-9 167,0 0-190,0 8-6,0-6-83,0 7 917,0-4-822,0-1 83,0 3-84,0-2-128,0 0-51,-2 1 34,2-2 17,-2 0 5,2-3-22,0-1 7595,0 1-7410,0-2 100,0-3-246,0 1 28,0-3 28,1 3-79,1-2 46,0 0-18,2-5-77,0 1-7,1-3 12,0 4 11,0 0 11,1-2-22,-1 2-11,-1 0 5,-1 1-28,-1 1 23,2-1 33,0-3-39,0 2-28,1-3 5,-2 3 51,2-1-50,-3 1 78,3-2-78,-3 4 44,2-1-44,-2 2-6,-1 2 73,2-4-67,-1 2 50,1-2-51,-1 2 35,0-1-40,0 1-34,2-4 34,-2 4 11,2-2 40,-2 2-46,0 0-10,0 0 5,1-3 5,-1 3-5,2-3 0,-3 3 56,0 0-56,1-2 0,0 2-45,0-3 45,1 2 0,-1-2 0,1 1 0,-1 0 51,1-1-57,-1 2 1,0 0-40,-2 4 45,2 1-28,-2 0-354,1 1 377,-1 1 5,0 2-34,0 4 34,0-1 0,0 1 6,0-1-6,0-1 0,0 0 39,0 3-34,0-2-5,0 3 6,1-1-40,2 0 34,0 6 17,-1-3-17,2 5 0,-2-3 11,0-2-11,0 1 51,0 3-18,0-5 29,2 3-56,-2-7-1,0 0-5,0-1 45,0 0-39,-1-1-6,1 1 101,1 0-101,-1-1 62,2 4-62,-1-2 0,0 2 5,0-3 46,-1 0-51,2 1 0,-1-2 0,0 1 39,-1-2-33,-1-1 27,1 0-16,1 1-17,-1-1 0,2 2 0,-1-1 0,1 1 50,1 0-50,-1 0 51,1-1-85,-3 0 34,0-1 0,0-1 62,-2 0-62,1-1-6,0 1 40,0-1-73,1 1 39,1 1-17,3 1 50,-2 0-33,1 0-28,-1-2-532,-1 0-4839,4-2-2942,-1-7 8341,3-3 0,-5 2 0,-2 1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15.3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257 3237 6571,'8'7'2380,"-2"-1"-641,-6-6 8091,0 0-8816,0-2-1014,-1-1 256,0-1-267,0 0 875,-1 2-864,0 0 0,0 0 112,1 1-145,0 0 33,0 1 0,0-1-17,0 1-33,0 0 346,1 0-245,-1-1-152,0 1 101,-2-2 84,1 1-50,0 0-34,1 1 0,-1 0 0,2-1-84,-2 1 84,1-1-6,0 1 73,-1 0-67,1 0 0,-1-1-67,1 1 67,0-1 0,0 1 62,-1-1 33,2 1-140,-2-1 39,2 1-89,-1 0 95,1 0 140,-1 0-140,0 0-73,0 0 40,0 0 33,0 0 89,0 0-94,1-1 5,-1 1-23,0 0-5,1 0 28,-1-1 79,1 1-79,-1-1 0,0 1 5,1 0-55,-2-1 56,1 1 66,-2-2-60,2 2-12,-2-1 0,3 1 0,-1-1-79,0 1 90,1-1 73,-2 1-78,1-1-12,0 1 6,0 0-67,0-1 67,0 1 0,-1-2 79,0 1-74,0 0-5,0 0 28,0 0-61,0-1 33,0 0 0,0 0 5,-1-1 57,0 0-62,-3-4 5,1 1-38,-2-2 38,0 1-5,1 0 73,-1-3-11,0-1-62,-1-2 0,0-4-67,-2-1 61,1-2 6,0-1 17,-5-17-17,4 8 0,-5-15 0,5 9-39,1-4-6,0-4 45,1-29 45,3 13-40,0-26-438,4 12 433,1 30 0,2-1-26,2-9 1,1-1-9,2-2 1,1-1-1011,2 1 1,2 1 1043,-2 10 0,1 2-5,5-24 61,1 13-56,-2 7-51,13-26-66,-7 19 117,8-14 0,-9 28 0,3 1 386,2-1-386,4-3 0,6-3-101,4-4 40,8-4 61,-8 13 0,2-1 14,-9 11 0,0 0-12,11-9 1,0 2-3,11-8 2179,-8 10-2224,-9 9-50,-9 11 95,-8 5 6,4 3 61,-6 3-67,10-2 0,-2 1-34,7-1-5,8-2 39,33-5 50,-13 3-16,22-2-34,-25 7 0,-2-1-34,-3 1 34,-6-4 6,-2-2 5,-3-6 230,2-6-163,2-6-78,4-9 36,-10 6 1,3-1-29,-10 6 1,1 1-428,11-11 0,1 0 419,21-14 17,0 1 44,-2 4-61,-24 19 0,0 0-112,17-12 107,10-5 5,-30 21 0,-6 4 50,-5 4 51,-6 3-101,-4 3 838,-3 0-748,-3 2-124,1-1 34,-2 1-56,1-2-431,-4 4-1088,-1-4-7442,-5 3 9017,-1-6 0,0 8 0,-1-1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17.6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299 52 9744,'-11'-14'2571,"3"2"-2157,8 12 505,0 0-617,-5-4 275,4 1-465,-5-4 241,6 4-45,-1-1-157,1 2 365,-1 0-303,1 1-51,0 1 510,-1 0-459,0 0-213,-2 0 319,1 0-101,-2 0 79,1 0 263,-1 0-420,1 0 119,-1 0-259,1 0 100,1 0 24,-1 0-24,1 0 376,-1 0-408,3 0 156,-1 0-219,0 0 214,1 0-214,-1 0-5,-1 0 11,0 2 29,-1 2-40,0 4 0,-1 4 33,2 4-33,-2 3 0,3 3 34,-2 3 117,1 1-39,0 12-112,0-9 56,1 6-62,1-13 6,0-2 0,0-2 140,3 3-151,-1-8 11,4 2-6,-4-9-83,1-1 89,-2-1 0,0-1 28,-1-2-28,1 0-2622,-1-1 1486,-1 0 284,-4 0-263,-2 0-324,-2 0 560,-1 0-415,0 0 73,1 0 739,-1-1 90,1-2 376,-1-4 88,2 2 623,1-1-208,3 2-101,0 0 202,1 1-50,-1-4-415,1 3-49,1-3 94,-1 3-73,1 0-90,-1 0 107,-3 0-112,2 0 0,-3 1-22,2 1 22,0 1 6,-1 0 167,0 0 606,0 1-186,2-2-145,0 0-179,0 0-213,1-1 263,-2 0-319,1-1 214,-1 0-164,1 1 135,2 0 39,-2 1 302,2-1-291,1 2-61,0 0 621,1 1 1037,-1 0-1300,1 0 706,-1-1-1238,3 1 252,2 0-163,2 0 12,1 0 376,4 0-477,-3 0 218,4 0-167,-4 0-51,0 0 0,1 0-51,5 2 51,-2 0 0,3 1 62,-3 0-57,-1 1-5,-1 0 0,1 1-11,-3 0-56,1 1 67,-2-1 0,0 0 28,0 0 6,1 0-34,-1-2 33,0 2-33,-2-3 0,0 0 0,0 0 51,-1 0-18,2 0-33,0 0 0,0 1 0,-2-2-84,1 1 84,-2 0 0,1-1 17,-2 1-11,2 1-6,-2 0 0,0 1-331,-1 0-1764,0 5-5853,-5-6 7948,-2 3 0,0-6 0,1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1.2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1 133 14236,'2'14'4722,"-1"-4"-3708,-1-10 537,0 0-1417,4-11-50,-2 7 286,3-9-252,-5 12 386,2-1-375,-2 1 156,10-22-173,-3 3-123,7-16-62,-8 17-39,-2 7 112,-3 8 0,0 1 96,-1 0 55,0 2-151,0-1 0,0 1-420,0 0 425,0 7-5,0 0 34,-2 8 72,0 3-111,-1 1 5,0 5-51,1 1-33,0 16 84,1-6 90,0 14 28,1-12-118,0 1 0,0 0-28,0 16 61,0-13-33,0 10 95,0-19 23,0-2-124,0-4 6,0-3 0,0-3-84,1-4 84,-1-3 0,2-4 90,-2-3-28,3-3-62,0-1 56,5-1 89,5-6-145,7-3-134,5-7-1160,17-12-258,-13 7-3253,7-9-2343,-20 13 7148,-4-3 0,-6 10 0,-3 3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1.6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1 133 11054,'7'11'3501,"0"-3"-2655,-7-8 3053,0 0-2959,21 1 191,-1-1-929,22 1 117,-5-6-319,3-3 118,2-6-269,14-8-600,-13 5-1421,12-10-5586,-20 8 7758,0-3 0,-16 11 0,-6 2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2.5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246 26 10886,'-2'-6'4011,"1"2"-3266,1 4 778,0 0-1198,-23-6-325,13 4 230,-17-4 16,17 5-235,1 0 236,1 1-247,0 0 5,1 0 270,-3 3-264,1 3 196,-3 5 124,-1 4-224,0 3 385,-6 14-436,4-6 308,-3 10-358,7-12 106,1 0-106,4-4 139,3-2-156,1-4 11,2-1 185,2-4-180,3-1 163,3-5 34,2-2-101,2-1-17,2 0-84,1-5-269,2-3 213,1-9-1198,9-15 407,-8 6-77,4-12 347,-13 12 157,-2 1-78,-3 3 392,0 2-74,-3 3 494,2-1-101,-2 8 207,0 0-90,0 6-106,0 4-224,-2-1 6,2 1 55,0 0 23,1 4 796,3 12-342,0 1 285,3 9-638,-2-8-39,1 0-46,0-3 18,-1-1-236,1-2 46,0-4-1486,0-2-592,4-4-4320,1-1 6470,2-3 0,-7 1 0,-2-1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3.3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10013,'13'14'3534,"-3"-4"-2201,-10-10 807,0 0-1799,7 29 432,-4-15-387,7 25 886,-3-14-1154,-2-5 291,2 6-336,-3-7 33,1-3 123,-2 0-173,1 4 79,-3-8-34,1 3-101,-2-8 0,0-2 33,0-3 169,0-1-129,0-1-73,0-3-409,0-5 0,1-4-1356,6-17 1457,1 7-201,5-11 447,0 12-95,1 0 174,1 1-17,6 0 6,-5 6 218,2 2-168,-8 8 56,-2 2 257,0 1-279,-1 1-12,0 0-78,1 1 40,0 2 49,0 3-89,-2 2 802,1 8-668,-2-2 247,-1 4-263,-1-5-34,-2-2 223,0 1-139,2 4 157,-1-4-190,1 4-74,0-5-44,2-1 95,-1-1 224,2-3-146,1-2-50,3-2 7,3-1-147,3-1-1037,5-5 1037,30-25 0,-31 18 0,18-16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03.8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 8976,'5'13'488,"0"-3"-488,-5-10-936,0 0 169,13-13 89,-6 9-380,11-9 1058,-11 12 0,-3 0 0,-2 1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4.8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149 1 10175,'13'11'2168,"-2"-2"-1614,-11-9 1110,0 0-1116,-9 12 119,3-4-303,-10 12 252,5-7-285,-1 1-130,1 0 186,-1-1-247,2 0 56,-1 0 89,-4 5-195,3-4-90,-4 1 6,6-6 66,2-3-72,1-1 107,4-4 83,0 0-190,2-1-246,1 0-325,0-4 33,5-4 325,2-5-162,7-2 106,1 0 258,0 1-163,1 1 141,-1 2-12,0 1 28,4 1 17,-4 3 101,1 1 39,-8 4-28,1 1-112,-2 0 0,2 3 50,-2 3 208,4 14-101,-5-1 28,2 9-45,-5-6-135,-2 2-5,0-1 90,-1 2-6,0-2-73,0 1 28,-1-2 152,-8 7-191,0-7 0,-6 6 0,3-10-73,-2-1 73,2-3-17,-1-2-17,2-4-218,1-2 252,3-4 0,1 0 6,1-2-68,1 0 62,-1-2 0,3-1-5,0-3-113,1-2 113,1 0 5,2 0 190,7-2-33,2 3 168,6-2 436,1 4-295,2 2 256,4-2-246,5 2-330,4-1 425,2 2-263,1 0-67,0 1 44,-3 1-100,6 0-185,-12 0 74,3 0-24,-14-1-50,-2 1-6,-1-3 6,-2-1-969,1-2-2000,4-5 2969,12-12 0,-14 10 0,5-4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5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56 3 9134,'-13'-1'2346,"2"0"-1399,11 1 940,0 0-1506,-14 26 425,10-14-396,-10 22 447,14-20-219,7 1-274,4 2 504,9-1-414,3-1 6,4-1 72,1-1-359,10-1-173,-10-5 129,6 0 100,-12-6-167,-1-3-23,-1-5 84,4-11-229,-9-1-252,-2-7-499,-10 7 44,-4 1-200,-7 2 105,-4 4 242,-9 3-449,-3 3 393,-3 4 150,0 0-352,-1 2 924,-4 0 0,14 0 0,1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6.0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287 1 10758,'6'2'1708,"-2"-1"51,-4-1-589,0 0-609,-4 32 66,-1-10 62,-6 29-314,0-13-144,-3 5 794,-1 7-526,-1 6 117,-3 6-196,1 5-107,2-16 1,0 2-174,-8 26-124,8-28 1,0-1 387,-5 14-371,3-6 74,2-7-107,5-9 106,2-8-95,2-8-11,3-7 0,0-5 135,2-4 133,0-4-268,1-4 50,0 0-465,1-2 415,10-32 0,-8 24 0,7-24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6.8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60 10550,'0'4'3787,"0"-1"-3059,0-3 403,0 0-531,-6 0-186,2 0 23,-5 1 207,5-1-331,0 1 265,2-1-192,1 0 326,0 0-13,1 1-447,4-1 12,5 1 425,10-1-482,10 0-78,9-4 73,4-2-90,2-3-112,-3-3 0,-6 2-325,-6 0 73,-6 2-852,-6 2-1893,-7 2 2997,-4 3 0,-4 1 0,-2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7.5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26 7083,'-6'-11'2403,"2"1"-1848,4 10-152,0 0 213,-5 3-235,3-2 302,-4 2-134,5-2-185,1 1 387,0-2 279,0 1-195,0-1 3971,0 1-4801,0 0 57,0 1 89,0 1 196,1 0 555,4 0-666,4 0 184,7-1-163,5 0-223,7-1 498,5-1-297,6 0 594,20-2-689,-13-1-112,8-2-28,-24 0 73,-7 0-40,-7 3-33,-2-1-11,-8 1 11,0 1-84,-5 1-627,-1 0-4566,0-2-4547,-3 1 9824,-1-2 0,0 2 0,1-1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09.4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32 8774,'-5'-14'2712,"1"4"-1799,4 10 812,0 0-1350,-1-4-45,1 4-150,0-3-46,0 3 959,0 0-909,-2 0 438,2 0-230,-3 0-146,3 0 2264,-1 0-2471,1 0 6,-1 0-39,1 1 44,0 1-16,0 0-29,0 0-5,0-1 51,0 0-46,0-1 589,0 1-354,-1 0-105,1-1 234,-1 1-329,1 0-29,0 0 22,-1 3 40,1-1-67,-1 1-1,0-1 46,1 2-46,-1 0 85,0 3-84,1-2 45,0 3-12,0-3-5,0 0 33,0-1 11,0 2-72,0-2 44,0 1-44,0-4-1,0 2 35,0-1-40,0 1 5,0 0-5,0 0 0,0 1 11,0 0 23,0 3-28,0-1-1,0 2 1,0-3 27,0-2-27,0 1 44,0 0-44,0-1-6,0 1 6,0-3 44,0 1-50,0-1 6,0-1 27,0 0-33,0 0 11,0 1-11,0 0 0,0-1 12,0 2-12,0-2 5,0 1 1,0 0-6,0 0 5,0 1 1,0-1-6,0 2 11,0-3 28,0 3-5,0-2-34,0 1-6,0-1 6,0 0 0,0 1 6,0 0-6,0 0 0,0 0 6,0 0 33,0 0-34,0 0-5,0-2 6,0 1-6,0-1 6,0 1-1,0-1 1,0 0-6,0-1 0,0 4 5,0-2-5,0 2 0,0 0 6,1 0-6,-1 1 6,1-1-1,-1 2 1,2-1-1,-1 2 1,0-1 5,0 2-5,-1-4 39,0 1-40,0-2-5,1 1 6,-1-2-1,1 1 7,-1-1-7,2 0 1,-2 0-1,1-2 1,-1 2-6,1-1 0,-1 0 6,1 0-6,-1-1 5,0 2 1,0-1-6,0 1 0,2-1 0,-2 2 0,1 0 0,0 0 0,-1 1 0,2-1 5,-1 3-5,1-3 6,1 4-6,-2-5 6,0 1-6,0-1 5,0-1-5,-1 1-5,1 0 5,0-1 11,-1 1-11,1-2 0,-1 1 0,0-1-34,0 1 40,0 1-6,0 0 5,0 0 1,0 2-6,0-2-6,0 1 6,0 1 0,0-2-5,0 2 5,0-2 0,0-2 0,0 2 11,0-2-11,0 1 0,0 0 6,0-1-9837,1 1 8992,-1-3 1,1 2-1,-1-2 1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1.5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8119,'1'10'2415,"-1"-2"-1727,0-8 5653,0 0-6050,0 2-50,0 0 22,0 3 0,0 0 376,0 3-336,0-2-40,0 2-45,0-3-50,0 0-11,0-1-6,0 2-28,0 0-5,0-1 16,0 1 34,0 0-16,0 0 172,0 3-206,0-3 33,0 2-28,0-3-5,0 0-33,0-2-29,0 1-11,0-1-40,0 0 1,0-1 5,0 0-5,0 1-1,0 0 1,0 1-1,0-1 29,0 1-28,0-1 44,0 0 56,0 1-10,0 1-63,0 0 1,0 0 5,0-1-28,0 1 23,0-1 16,0 2-5,0 0 5,0 0-5,0 0 6,0 1-46,0-3 29,0 2 5,0-2-5,0 0 16,0 0-16,0 0 50,0 1-84,0-1 5,0-1 6,0 0-5,0-1 5,0-1-5,1 2-1,-1-1 7,2 1-7,-2-1 1,2 1-1,-2-1 1,1 1 0,-1-1-1,1 0-5,0 2 11,-1-2-11,2 2 6,-2 0 0,2 1-1,-2-1-5,1 0 6,-1-2-6,0 0 5,1 0-5,0-2 6,-1 2-6,1-2 0,-1 3 6,1-1-1,-1 3-5,1-2 0,0 3 0,-1-2-5,0 0 5,0 1 0,1-2 0,-1 2 0,1-1 5,-1-1-5,1 1 6,-1-2-6,1 0 0,0 0 5,-1 0-5,1-1 0,-1 3 0,0-2 0,0 4 0,0-3 0,0 2 0,0-2 0,0 1 0,0-2-5,0 2-174,0-3-381,0 1-421,0-1-1685,0 2-2963,0-2-1249,-3 0 6878,1-1 0,0 0 0,0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18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20 516 8679,'6'8'1877,"-2"-2"-1535,-4-6 290,0 0-172,0-2-421,0 2 2151,0-1-1888,0 1-61,-1 0 196,0 0-364,0 0 117,-1 0-60,1 0-102,0 0 173,0 0 208,1-1-308,0 0 28,0 0-12,0-1-117,0 2 2420,0-1-2302,-2 1 151,0 0-129,-1 0-84,1 0-56,0 0 50,0 0 152,1 0-163,0 0 62,-1 0 100,2 0-83,-2 0-118,2 0 2845,-1 0-2845,1-1 0,0 0 0,0-2-89,0 2 122,0 0 158,-1 1 453,1-1-644,0 0-23,0-1-78,0-1 101,0 1 0,0-1 51,0 2 55,0 0-190,0-1 84,0-1-22,0 0-79,0-2 101,5-2 39,13-9 45,3 1-95,14-9 11,2 2-50,11-5-40,17-7 90,6 0 0,6-2-676,-12 6 1,3 1 692,-6 1 0,5-1 0,-4 3-43,5 0 1,-5 2 25,-8 4 0,-3 2-45,27-5-89,-25 11 134,-11 7 0,-4 4 11,0 2 90,-3 8-107,-3 6-72,8 25 22,-12-4 56,7 15 0,-13-8 1412,-2 1-1356,-2 1-61,7 23-34,-5-13-45,8 18 134,-6-17-50,4 1 118,2 1 72,3 1-190,0-1 0,3-4 134,0-3-22,2-5-39,0-4 179,17 10-67,-12-15-185,12 8 0,-18-21 84,2-2 56,0-5-73,21-3 196,-4-6-44,19-4-112,-4-12-107,0-3 117,-3-7-122,-3 0 5,-17 4 0,-12 4 0,-15 3-236,-11 4-307,-6 1-5854,-24-6 6397,-8-10 0,2 6 0,2-4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20.2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114 116 9481,'-3'-7'2464,"1"2"-1960,2 5 370,0 0-124,-2-5-660,1 3 168,-2-3-230,2 4 134,-1 1-201,-1 0 39,1 0 0,-3 0 39,1 0 6,-1 0-45,0 0 0,1 0 0,0 0 0,0 0 0,0 0-17,0 0 17,1 0 0,-1 1-34,-2 1 23,2 0 22,-2 0 40,3-1 139,0 0-11,2-1-179,-1 0 23,2 0 78,-2 0 117,2 0-218,-2 0 78,2 0 197,-3 0-275,1 0 0,-1 0-16,1 0 4,-1 0 24,1 0 587,-1 0-437,2 0 2958,0 0-2689,9 0-279,-1-1 156,9 0-258,-1-3 56,3-1 365,19-4-438,-5 2-33,16-2 118,-9 3-62,-2 2-23,1 2 175,8 1-74,-14 1-134,4 0 0,-19 0 84,-3 0-56,-5 0-28,-3 0 0,-4 0 157,-1 0-157,-1 0-157,-1 0-1114,-11-3 179,-1 0-320,-8-3 180,4 1-1770,-4-3-454,1 1 3456,-1-3 0,10 5 0,3 1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21.3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54 7151,'3'7'2117,"-1"-1"-364,-2-6-67,0 0-1266,0-10 230,0 7 89,0-10-67,0 11-381,0-2-50,0 2 168,0 1-314,0 0 617,0 0 38,0 0-543,0-1-156,2 0 117,1-5-168,1 3 0,1-3 0,-3 4 56,0 1-23,-1 1 2639,-1 0-2666,0 5 78,0 0 151,0 5-73,-2-1-162,-1 3 0,-1 0 151,-1 2-72,-1 1-79,-1 1 0,1 0 235,-2 1-78,1-1-157,-1 0 0,1-1 28,0 0-28,1-1 0,0-1 5,0-2 315,-2 6-320,1-5 0,-2 3 34,5-6-34,0-2 0,1 0 0,1-2 123,1-1-61,-1 0-62,2 0 0,-1-2-62,1 2 62,-1-1 0,1 1 79,-1-1-40,0 0-39,1 0 0,-1 0-34,0 2 34,0-2 0,-1 1 185,2-1-95,-1-1-90,1 0 0,0-1 151,0 0-4055,3-5-5097,4-4 9001,2-7 0,-2 7 0,-1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05.8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19 270 7716,'-10'-3'1905,"1"1"-1519,9 2 12,62-45 167,-45 32-352,46-35 347,-61 44-117,0-1-174,-1 0 487,1 1-118,0 0 23,0-1 252,0 0-453,0-1 161,0 0-167,0 2-303,0-1 476,0 1-268,-1 0 307,0 1 125,0 1-657,0 0 465,-1 2-599,-2 2 0,-1 5 0,-2 4 62,-1 8-40,0 2 62,0 4 34,0 3-118,1 3 0,2 1 0,1-1 17,1 1 44,1-3-44,0 0 100,3-1 46,2-1-163,4-1 0,1 1 0,3-4 17,-1-2 39,2-3-56,-1-2 100,0-5 91,8 1-191,-5-6 5,7-1 130,-8-4-102,1-1 35,1-2-1,1-3 84,2-2-190,7-12 39,-5 3-45,6-8 107,-8 4-62,-2-1 16,1-1 91,-1-3-158,-1 1 51,-2-2 0,-1 0 12,0-13-12,-5 9 0,0-8 22,-7 12-140,-1 0 118,-1 1 0,0 1-89,-1 0 145,-7-7-56,0 8-286,-7-5 225,1 13-79,-2 1 106,-3 4-89,-2 2 95,-1 3 22,-2 2 6,0 2-134,0 0 22,0 1 112,-7 4-62,6 1 129,-3 6-106,8-1 39,3 2-67,0 0-34,-3 7 101,5-3 51,-2 5 21,6-7-128,3 1 56,1 0-33,2-1-45,0-1 83,2 2-5,0-1 84,-1 0 28,2 1-146,0 1 34,1-6-28,1 1 73,0-5-45,0-2 67,0 1-11,0 3-56,0-2-11,0 1-84,0-2 101,0-2-6,1 0 89,0 0 18,2-1-147,-1 1 40,1 0-11,0 0-45,1 1 107,1-1 66,-1 0-27,0-1-129,-1-1 39,-2 0 0,0 0-34,0-1 185,-1 0-201,1 0 33,-1 0 17,2 0 0,-2 0-50,2 0 50,-1 0-247,1 0-240,2 0 56,2 0-1015,3-3 517,1 0 167,0-3-229,0 1 526,-2 1 89,-2 1 141,0 0 134,-2 2 141,-1-1-40,-1 2 224,-1-1-185,0 0 353,-1 1-56,1-1 325,0 0-420,1 1 112,1-2 106,0 2-364,2-2 252,-1 2-179,1-1-39,1 0 269,-1 0-157,0 0 185,3 0 44,0 0 23,10-1-375,-3 1-62,8-2 263,-4 0-313,1 0 234,2-1-61,10-1-195,-9 1 16,6 0 0,-13 3 22,-4 0 90,0 1-112,-4 0 0,0 0-22,-2 0-79,-2 0 101,2-1 117,-1 1 1,2-2-118,-1 0 0,2-1 6,2-1-85,-1-1 79,2 0-50,0-1-449,-4 3-816,1 0-1699,-5 3-1467,2-2-829,1-1 5310,2-4 0,-3 4 0,-1-2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5.8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91 174 6803,'1'2'1523,"0"-1"225,-1-1-1305,-6 3-158,4-3-66,-4 2 184,5-2-157,1 0 124,-1 0 157,-2 2-449,-1-1-78,-1 2 0,0-2 6,0 2-6,-1-1 123,1 1-50,1-2-95,1 1 22,2-1 0,0-1-34,0 1 34,-1 0 0,0 1 22,0 0 34,-2 2-56,0-1-16,0 3 49,1-3 57,2-1 151,0-1-174,0 0-73,1-1 6,-2 2 0,1-1-39,-1 1 78,-1 1-39,2-1 129,0-1 302,1 0-95,0-1 1748,0 1-1888,4-4 67,0-1-196,4-2-16,-1 0-51,0 1 0,0 0 5,4 0-5,-1 0 107,3-2-6,-1 1-101,2-1 0,0 0 72,10-7 1,-5 4 11,8-7 23,-7 3-35,2 0-72,0 1-3392,1-1 3381,-2 2-56,0 2 67,-4 3 0,-1 1 28,-2 2 17,0-2-45,-3 4 3381,-1-3-3437,-2 2 56,-4 0 0,2 0 95,-1 1-129,-2 1 34,1 0-11,-3 0-39,1 1 50,0-1 0,0 0 78,-1 1 17,1-1-95,1 0 0,-1 0 11,0 1 17,0-1-28,-1 1 0,0 0 90,0 0-140,-1 0 55,1-1-5,1 0 67,0 0 1,1 0-80,-1 1 12,1 0 0,-2-1-5,0 1-415,0 0-101,-12 2 219,2 2-197,-13 3-106,5 0 470,-3 1-189,1-1 105,1 0 219,-1-1-341,0 1 72,-1-1-358,1 1-85,-1 0-520,-7 5 778,7-2 180,-7 5-146,12-4 185,-1 0-34,4-1-392,-4 2-253,5-4-1314,-1 1 2228,3-5 0,5-1 0,0-2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7.8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16 469 1562,'-8'-3'1932,"1"1"879,7 2-2151,0-1 706,0 0-817,0-2 674,3 0-802,-1-1 1476,2 1-1538,0 1-174,-2 1 173,0 0 376,1 0-258,-1 1-73,2-2-185,-1 0 365,1 0-280,-1-1 5,1 0-17,0-1-202,1 0-66,0-1-23,0 0 73,0-1-96,4-4 23,-2 1 28,4-1 34,-4 1-68,2 1 6,1-2-56,6-5 56,-4 3 0,3-3 140,-4 5-22,-1 1-90,0 0-28,-1 0 5,0 0-5,0-2 0,0 2 0,-1 0 62,0 0 5,2-2-67,-2 2-33,1-1-23,-3 3 56,-1 0 0,0 0 28,-1 0 44,-1 1-77,0 0 5,-1 2-79,-1-1-94,-1-1 139,2 1 29,-1-1-113,1 2-44,-1-1-18,1 0 40,-1 1 129,3-3 11,-2 3 11,1-2 23,-1 3-34,0-1 0,-1 1-50,0 2-18,0-1 102,-1 2-34,1-2 67,0 1-61,1-2-6,0-1 0,1 0-51,-2 0-16,2 0 67,-1 1 0,-1-1 45,0 1 28,-1 1-79,1-2-33,-1 0-17,0-2 56,0 1 0,0-1 67,1 1-61,-1-2-6,1 3-45,-1-1-73,0 4 191,0 1-28,-1 3 101,-1 1 190,-2 3-286,-2 0-11,-3 6-39,1-3 67,-2 4-67,2-4 0,1 0 79,-2 2-1,-2 3-78,2-2 0,-1 2-33,4-4 33,2-2 0,-1 0 173,0 0-50,0 0-123,0 0 0,-1 0 6,0 1-17,0-2 22,0 3 28,1-4 28,-1 4-72,2-5 5,1-1-23,0 0-38,-1 0 61,2 1 61,-2 0 29,1 0-96,0 0 6,-1 1 0,1 0-56,-1-1 56,2 0 0,-1-2 34,2-1 16,-1-1-50,2 1-11,-1 1-22,0 0 44,-2 0-11,1 2 89,-2 1-16,-2 2-73,2-2-11,-1 1-51,3-4 62,1-1 0,0-1 40,1-1 10,-1 0-50,1 0 0,-1 1-28,0 1-34,0-1 62,0 2 45,-1-2 17,1 1-62,0-1 0,1-1-51,0 0-5,0 0 56,0 0 23,0-1 33,0 2-62,-1-1-89,1 3 95,-1-2 0,1 2 45,0-3 16,0-1-66,0 2-29,-1-1-27,0 1 61,0-1 0,0 1 16,0 0-16,1 0 0,0-1-22,0 1-40,0-1 62,-1-1-8367,1 1 8367,-1-4 0,1 3 0,0-2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4.1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30 837 12533,'-14'9'1367,"2"-3"-897,10-5 897,1 0-1025,0-1 5174,1 1-5370,4-5-12,2-2-44,4-7-96,3-4-50,7-22-39,-4 5 95,3-15 0,-8 7-67,-4-1-107,-2-3 141,-3 0-130,-1 1-145,-1 0 157,0 4 151,0 1 0,0 1-229,0-16 111,0 14 34,0-10 17,-1 20 17,0 4 50,0 5 50,1-1 17,0 8-72,0-2 5,0 10 0,0 0 5,-1 3-5,1 1 0,-1 1 0,0 1 0,1 1-84,-2 0-151,1 0 235,0 2 0,-1 4 34,-1 3 10,1 5-44,-2 2-33,1 13-1,0-7 68,1 11-34,1-8 229,0 4-145,1 0-84,0 2 0,0-1 12,0-1 21,0-2-33,0 1 0,0-2 263,4 14-263,-1-11 0,2 9 34,-2-14-57,0-2 23,-1-2 0,0-3 135,1-1-6,-1-4-129,1 0 0,0-2 67,0-1 0,0-1-61,0-1-6,0 1 95,1-1-17,1 3-78,-2-3-11,3 3 11,-2-5 0,-1 0 73,1-1-12,-2 0-72,1-1 11,0 1-22,-1-3-29,-1 1 57,1 0-6,1-2 112,-2 2-39,3-2-73,-2 2 0,2 0-6,-1-1-44,1 0 83,-1 0-33,1 0 331,2 1-331,-2-2 0,2 1 117,-1-1-71,0 0-40,0 0-6,0 0 156,1 0-156,-2 0 0,1-1 0,-2-1-50,1-1 56,0-2-6,0-2 84,2-2-17,-1-1-106,1-3 39,-1 0-180,5-10 186,-2 5-6,3-7 17,-2 8 22,-1 2-73,0 1 34,-2 4-90,2-2 90,-2 5 0,0 0-11,-4 5-6,2 1-28,-2 0-56,1 1 23,0 0 78,0 0 0,1 0 101,4 4-112,-2 0 11,2 4-62,-2 0-16,0-1 83,1 2-5,-2 2 39,0-2 68,0 3-152,-1 0 45,0 0 0,-1 0-34,0 4 34,0-5 73,1 1 28,-3-7-135,0-1 34,-1-3 84,2 0-84,-2 0 281,1-1-180,0 0-107,0-5 6,2-1-95,1-7-95,2-3 190,2-2-11,0-2-141,2 0-22,1-3 152,-2 8-23,0-2-56,-5 11 107,1 2-6,-1 1 72,3 2-122,-2 0 50,4 1-56,-3 0-6,2 3 74,0 4-12,0 3 140,-1 4 22,0 0-140,0 2-22,-1-2 34,-2 0 50,3 2-84,-3-5 79,2 1-79,-3-6-163,0-1-761,0-2-8907,8-7 9379,-2-5 0,2 1 0,-6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5.0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21 9654,'-2'-12'3053,"0"3"-1754,2 9 763,0 0-1682,6 23 320,-3-8-151,5 20 22,-5-11 175,3 4-427,-3 6 409,2 2-308,-1 4-330,-1 3 397,2 21-353,-4-15 57,2 15-68,-2-22-56,2-6-67,-2-3 230,3 3-230,-2-12 95,-1 2-50,0-14 50,-1-3-129,0-4 34,0 1 0,0-2-67,0-1 101,0 1-34,0-3 89,0 0 24,2-1-113,-1 0 0,4 0 207,2 0-89,4 0 16,7 0 124,15 0-258,-4 0 0,9-1 11,-11-1-61,-4 0 106,-3 1-56,-5 0 78,-2 0 40,-4 0-180,-2 0 62,-2-1-151,-1 0-280,0 0-360,0-1-760,2-2-3457,4-6-2066,2-1 7074,4-7 0,-8 10 0,-1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5.7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41 10836,'7'8'3069,"-2"-2"-2033,-5-6 4611,0 0-5267,4-1-10,3 1 212,6-1-487,5 0 80,5-1-175,4-3 185,2-1-241,2-2 56,-1 0-118,-4 1 107,-5 0-589,-6 4-302,-4-1-1204,-5 3-6950,0 1 9056,-4 0 0,0 0 0,-2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6.1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32 10914,'9'0'2784,"-2"0"-1742,-7 0 1999,0 0-1674,6 3-510,0 0-140,8 1 140,-2-2-661,2-1 61,2-1-257,0 0 51,12-2-51,-4-2-555,11-2-385,-5-1-3306,4-1-5585,0 1 9530,-4 1 1,-13 3 0,-8 1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7.9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2 894 8702,'1'2'1770,"0"-1"118,-1-1-1143,-1 1-342,0-1 224,0 1-5,1 0 1366,0-1-532,0 1-352,0 0-163,0-1-381,2 0 442,3 0-693,5-3-186,5-5 73,2-7-140,5-8-106,1-7 50,1-7-522,-2-5 24,3-36-29,-9 11 275,-8 19 1,-2 0-275,-3-26 364,-2-1 16,-1 5 40,-2 6-29,0 9 135,-2 10 0,-1 8-67,0 8 67,1 8 0,0 7-56,0 4-145,1 5 61,1 2 84,-1 2 357,-1 3-379,-2 5 145,0 3-67,-4 18 5,2-4 186,-1 13-62,2-6 44,1 3 326,-2 23-359,2-11-45,-1 17 11,3-20 213,1 3-240,2-3 117,0-1 168,1-4-252,0-2-79,0-4-33,0-2 73,0-3 28,2 8-34,1-11 146,3 8-78,0-13-135,1 0 0,0 0 101,3 3-101,-2-7 33,2 4 119,-4-9-57,1-1-95,-1-1 0,-1-2 0,-1-1-17,0-2 17,-2 0 0,1 0 84,-1-2-50,-1 0-34,0-1-51,-1 1 1,2-1 95,-1 0-45,1 0 224,3 0-224,-1 0 0,4-1-17,0-3-50,0-2 67,1-3 0,2-2-101,1-2-34,1-3 68,1-1-101,0-2-141,-1 1 141,3-5 168,-6 7-67,0 0 101,-5 7-68,1 2 34,-1 0-134,2-2 134,-2 4 0,0 0-45,-3 4-39,0 0 84,0 1-34,2 1 34,1 4 17,2 2 28,0 6 78,2 2 269,-1 2-206,3 6-186,-3-6 50,1 3 6,-4-10-50,-1-4 22,-1-3 185,1-2-219,6-7-179,0-5-364,7-8 549,-2-3-297,-1-1 297,-1 5-101,-4 5-73,-1 7 174,-3 3 0,2 9 0,1 5 717,8 17-363,-3-2 133,5 7-358,-5-13-96,-1-4-33,0-5-408,-2-4-3267,13-9-4514,-6-6 8189,9-8 0,-16 6 0,-3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8.9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9330,'6'11'3248,"-1"-3"-2251,-5-8 1238,0 0-1647,0-7-112,0 6-442,0-6 318,0 7-290,0 0 515,0 4 134,0 12-122,0 3-332,1 15 427,0-3-404,0 7-34,-1 1-3106,0 3 2905,0 0 179,0-1-224,0-2 67,0 1 151,-1-1-111,-1-2 27,-1-1 40,1-5 3398,0-3-3600,2-6 28,0-3 0,0-5 16,0-1-16,0-7 129,0 0-39,0-5-85,0 0 130,1-1-62,5 0 44,4 0 107,6 0-89,5-1-96,15-6-39,-8 1-56,9-4 95,-18 5-39,-5 0 0,-4 2-291,1-3-858,-4 0-2452,9-6-3317,-1 1 6918,5-5 0,-9 8 0,-3 2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0.0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10909,'7'12'1636,"-2"-2"-780,-5-10 1307,0 0-1598,1 3-190,2 1 230,0 5-258,1 3 169,0 2 133,0 4 198,2 9-478,-3-6-218,1 8 482,-3-11-465,0 0 56,0-3-67,1-1 0,0-4-157,0-3 0,-1-3 5,0-2 230,-1-1-229,3-6-45,0-4-504,2-8 240,1-5-111,1-4-62,2-2 286,5-7 190,-3 12-101,0-2 50,-5 16 51,-2 3 0,-1 4 6,-1 1 61,1 1-61,1 0 179,0 0 246,2 4-347,1 3 638,5 11-621,-3-1 341,1 4-313,-2-4 73,-3-2 129,1-2-214,-1 1-117,-2-6 6,-1 0 67,-1-6-73,-1-1 84,0-1-135,1-6-83,0-4-220,2-7-32,2-3 296,2-1 74,7-5-18,-5 9-56,3-1 57,-5 12-1,0 3 6,1 2 28,4 3 28,-2 4 269,4 3-297,-3 4 297,-1 0-297,1-1 89,-3 0-105,1-1 16,-3-3-269,0-2-465,-1-1-2397,5-2 3131,6-2 0,-6-1 0,2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0.7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167 0 11407,'0'13'3344,"0"-3"-2431,0-10 129,0 0-784,-5-3 33,1 2 336,-3-2-403,1 3-6,0 0 163,0 0-291,-1 0 252,0 0-168,0 0-85,-2 2 359,-2 1-224,0 3 56,-1 0 112,0-1-353,1 2 202,2-2-207,0 2 319,1 5-213,2-2 285,-1 12-346,4-7 140,0 4-152,2-7-61,1 0 212,0-4-100,5-3-102,1-3 91,6-1-214,2-6-44,4-4-269,0-7-73,9-11 386,-8 8 62,3-4-89,-12 14 39,-2 3 84,-1 4 5,-1 1 84,2 1 6,-2 3 168,2 2-218,-1 3 336,8 4-337,-5-4 52,6 2-79,-6-4-12,1-1-180,-2-2-598,1-1-218,-1-1-1675,-1-1-359,3-2-907,0-3 3943,1-1 0,-5 0 0,-2 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1.6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3659 8539,'-1'-13'2975,"0"3"-2382,1 10 970,0 0-908,0-3-39,1 1-336,0-4 298,2 2-248,-1-2 23,1 0 269,0 0-432,0 0 213,1-2-240,-1 1-96,2 1 297,-1-2-230,1 1 90,-1-1 488,2 0-667,-1-2 291,0 0-336,1-2 162,1-1 51,-1-1-45,5-9 101,-2 4-118,5-8-151,-4 7 0,1-1 56,-1 0 17,2-1-28,-1 0 263,5-12-140,-3 6-174,2-7 6,-3 9 0,-1 0 0,0 0 6,0 1 44,0-1 269,4-9-324,-4 8 5,4-9-12,-5 11-94,2-2 179,-1 1-73,0 0 84,-1 1 33,-1-1-122,0-1 5,1-16-67,-2 9 134,2-13-62,-1 14 63,0 1 55,0 0-123,0 2 0,-1-1 0,1 1-73,-2 1 123,4-12 1,-4 9 56,3-9-157,-1 12 50,0-1 0,3 0-74,0-1 125,2 1-34,4-15 89,-4 11-145,3-11 39,-5 16 0,-1 1-67,0 0 106,-1 3-39,-2 0 62,-1 1 78,0-1-224,4-13 84,0 9-34,4-12 96,-2 11-62,1 0 0,3-1 123,-1 1-179,0 0 56,5-12 0,-6 10 90,3-10-74,-6 14-16,0 1 96,-1 0-141,0 2 45,-1 1 0,-1-1 33,0 1 113,4-16-146,0 8 39,2-13-123,-1 12 84,-1 0 0,3 1 28,-1 1 84,0 1-112,0 1 0,-1 3-173,4-9 173,-7 9 0,5-5 84,-8 8 22,0 1-145,0-2 39,0 0-23,1-1-89,1 0 118,1 0-6,0-2 67,1 2 12,5-13-79,-3 10-28,4-7-73,-6 11 101,-1 1 0,-1 1 39,0 0 84,-1 1-173,6-8-34,-3 8-17,4-7 107,-4 10-6,1 0 61,-1 0 40,1 2-146,1-1 45,0 0-33,2 0-68,12-10 101,-5 6 67,11-8 45,-10 10-174,2 1 62,-3 1-22,-1 2-90,-3 1 146,5-2 16,-6 6 62,4-4-190,-7 6 78,0-1-17,2-1-84,1 2 135,3-2-34,0 1 11,1 1 11,5-1-22,-9 5-22,2-1-96,-10 5 152,-1-1-34,0 1 0,1 0 140,0 0-224,6 0 67,-4 2-50,6 0 117,-5 2-50,0 0 0,3 2 95,-1-1-128,2 1 33,-1 0-17,0 1-134,-2 1 201,0-1-50,5 4 151,-5-1-251,3 1 100,-5-3 0,-1 0-45,1 0 157,6 4-112,-4-4 151,7 5-229,-6-4 78,3-1 0,0 2-6,0-1 96,-2 0-90,0 1 0,-3 1-101,4 7 101,-5-5 0,4 6 78,-7-6 73,0 1-151,0-1 0,-1 0 17,1-1-123,2 4 106,-3-4 106,3 4-11,-4-7-100,-1 1 5,1 0-17,0 1-84,1 1 168,-1 0-67,2 1 286,6 5-292,-3-4 6,4 4 0,-4-6-39,1 2 90,0-1-51,1 1 123,0-1-56,6 5-67,-3-2-6,4 3-128,-7-4 173,-1-1-39,0 2 118,0-1 11,-1 0-174,3 1 45,-2 0-90,7 7 129,-5-6-39,4 6 101,-7-8-17,0 2-140,-1 0 56,0 1 0,-1-1-28,0 2 79,-1-1 49,7 11 52,-4-7-192,5 7 40,-5-8 0,0-1-28,-1-1 62,2 0-34,-2 0 202,9 10-286,-5-6 84,4 9 0,-5-10-101,0 3 151,0-1-50,0 1 0,1-1 135,-2 0-236,2 0 101,5 10-67,-4-7 128,5 8-61,-6-10 67,1 1 40,1-1-141,1 2 34,1 1-73,7 15 163,-6-9-90,6 13 28,-8-13 123,0 0-229,-1 1 78,-1 0 0,0-1-67,-3 2 184,0-3-117,6 15 62,-3-13-163,4 9 101,-5-17 0,0 0-11,0-2 128,-1-1-117,1 0 0,0-1 12,-2 1-147,6 9 135,-6-8 67,2 7 73,-5-10-173,-1 0 33,0 0-23,0 0-44,0 1 73,5 11 67,-4-8 39,4 8-118,-5-12 6,0 0-22,-1 0-62,0-1 89,-1 2 96,3 9 11,-3-7-146,2 8 34,-3-11-11,0-1-73,-1-2 118,0 1-34,1-3 101,-1 2 16,0-2-150,4 10 33,-3-7-73,2 7 129,-2-9-56,0 0 101,0 0 16,-1-2-184,0 0 67,1-2 0,-2 1-39,3 4 39,-3-3 56,4 3 61,-4-4-167,0-1 50,1-1-17,-1 3-84,1-2 152,-1 1-51,-1 0 185,2 3-269,-1-4 84,0 1 0,-1-6-84,0-1 145,0-2-55,0 3 139,-1-4-206,-1 1 61,0-3 0,0 1-107,-1-2 147,2 1-40,-2 0 16,2-1 130,-1 1-196,1 1 50,0 0 33,1 4 23,0-1-39,2 2 50,-1 0 113,1-1-248,-1 3 68,2-1 0,0 2 51,2 3-51,-2-3 0,2 2 101,-5-6-214,1-1 113,-1 0 0,0-1-39,0-2 113,-1 1-74,0-1 84,0-1-225,-1-1 141,1 0 0,-2-2 191,1 1-129,-1 0 38,1 0-195,0 1 95,1 2 0,-1 0-73,1 1 141,-1-1-68,1-1 39,-2 0 45,2-1-168,-1 1 67,0-1 11,1 0-89,-1-1 179,0 0-84,1-1 0,-2 0 51,1 0-51,-1 2-101,0-2 134,1 2-33,-1-2-622,1 0-425,-1-5-3322,0-9-4789,-2-6 9158,-4-11 0,3 16 0,-2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1.0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11592,'5'1'4509,"-1"0"-3389,-4-1 662,0 0-466,15 0-426,-5 4-487,13 0 56,-9 6-307,2 0-17,2 0-51,7 5-84,-5-2-45,6 2-112,-11-4-124,-2-1-27,-4-1-336,-1-3 196,-3-1-750,0-3-516,-2 0-1552,3-2-2587,0 0 5853,2-3 0,-3 3 0,-2-3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1.5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232 8 10539,'-11'-4'3400,"2"1"-2112,9 3 4448,0 0-5692,-3 2 108,0 3 464,-4 6-314,-8 13-38,2-2-258,-7 9 498,4-7-460,1 1 108,-1 0-3186,2 1 3146,-2-3-112,1 2 0,0-3 67,2-2-44,1-3-113,3-4 79,3-6 2232,2-2-5184,8-15-6868,5-4 9523,7-11 1,-5 10 0,-2 2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2.2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46 114 9078,'-12'-7'2072,"3"1"-1171,9 6 948,0 0-1306,-11 5 252,8-3-492,-7 4 184,10-5 107,0 0-465,0-1 364,0 2 515,0-1 219,0 0-488,0 0 190,3 0-167,6-1-583,7 0 488,7 0-487,5 0 116,3-3 180,3-1-358,-1-4-79,1-1-39,-2-1-5,1 1-46,-2-2 51,1 0-280,-2 0-123,0 1-1328,-2 0 1731,18-2 0,-27 6 0,11-2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2.8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11256,'12'6'4217,"-2"-2"-3068,-10-4 553,0 0-1595,2-2 370,-2 1 228,2 5 102,-2 6-3668,0 8 2990,0 4 487,1 6-291,0 3-128,1 2 27,2 1-129,0-2-229,8 8-1189,-1-12-1976,9 3-5035,-4-16 8334,0-5 0,-6-4 0,-4-4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3.2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46 12634,'8'0'3792,"-2"0"-2230,-6 0 1693,0 0-1911,13 0-1086,1 0 560,13 0-550,-1 0 52,5-2 72,3-1-3678,3-3 3247,2-2 39,1 0-661,0 1 95,-2 1-840,-2 3 1406,2 0 0,-20 3 0,0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4.5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184 0 10382,'4'9'2560,"-1"-2"-1787,-3-7 1109,0 0-1227,-14 13 29,4-3-404,-12 11 498,6-6-67,-9 6-195,5-5-477,-4 4 62,8-8-101,4-3 67,0-2-33,4-2 16,2-3-50,3-1 40,1-1-40,1 0-504,1 0-707,5-8 1060,2 2-118,7-8 269,2 4-50,2 1 151,-1 2-101,9-2 106,-5 5 146,4 0-185,-7 3-22,-3 1 201,0 4-156,-2 2 78,-1 4-168,-3 5 106,0 1 135,-4 2-16,0 0 357,-4 10-492,0-4 28,-2 7-68,-3-8 51,-2-1 140,-4 1-118,-7 8 112,3-8-151,-6 5-84,7-14 0,0 0-6,3-3-38,0-2 49,3-3-5,2-1 67,1-1-16,0-1-57,1 0-39,-1 0 12,2 0 33,-1-1 0,1 0 112,1-1 78,0 0-190,1 0 1558,0-1-1458,2 0-27,3 0 302,5 0-229,6 0 89,6-4 292,7 0-477,3-4 152,6 0-202,1-1 117,0 0 68,-1 2-107,7-4 202,-13 5-123,3-3-112,-16 5-45,-3 0 67,-3 1-100,-3 0 33,-3 2-62,-4 0-39,-2 1-2480,-1-1-7250,-10-2 9063,5-1 1,-5 0 0,7 1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7.2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9 906 8797,'0'2'2067,"0"-1"1282,0-1-2733,-3 2-117,2-2 285,-3 2-257,4-2 5102,0 0-4990,1-1-432,14-18-207,2-1 5,14-21-5,-3-2 0,1-8-369,-1-9 111,-2-6-140,-4-6-252,-4-3 393,-3 0-46,-6 2 270,-3 6-225,-4-12 247,-1 27 11,-1-6-140,0 34 56,-3 6 84,1 7 0,-2 6-6,1 2-150,0 4 150,-1 8-39,-2 6 45,-1 10 84,0 6 62,-1 6 61,1 4 174,1 3-331,2 4 180,0 3-191,0 4 336,0 23-341,1-18 66,1 14 192,1-30-180,1-5 45,0-4-157,1-3 95,2-4 29,1-2-119,3-4-5,1 0 79,-1-5 5,0-1-84,-1-2 5,2-1-38,-3-5 89,2-1-56,-4-6 336,5-1-336,1-2 0,5-5 5,0-4-94,1-7 89,1-2 0,1-3-62,-2-1 28,0-1 29,0 2-46,3-2-38,-6 8 89,2-1 0,-9 11-6,0 3-27,-2 2-7,0 1-60,-1 1-80,5 10 248,-1 0-68,3 10 268,-2 0-128,0 1-78,-1-1-62,0-2 73,0-2 84,-2-4-152,-1-6 258,3-2-117,0-3-191,6-7 45,3-4-224,3-7 73,3-3 117,1 1 34,-3 4-184,3 6 150,-8 4 34,2 8 0,-6 4 134,2 5-78,-2 2 146,1 1 78,0 0-129,-1-2-151,-2-1-218,5 1-533,1-5-1081,3-1-3612,4-4-3209,-3-6 8653,1-2 0,-9 1 0,-2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8.1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12264,'5'10'3552,"-2"-1"-2757,-3-9-230,0 0-565,2-1 79,0 1-79,1 4 621,1 5-83,-1 7-5,1 8 195,-1 6-331,0 6 107,0 6-162,-2 6-309,-1 2 287,0 25-175,0-20 124,0 15-157,0-26-62,0-4-50,0-3 23,0 9 27,0-14-50,0 6 56,0-19 62,0-3-118,-1-4 0,1-5 5,0-2 97,0-3-102,0-2 986,0 0-835,2 0-56,3 0-56,6 0 56,5 0 275,18-3-230,-3 0 252,12-3-314,-10 2 74,0-1-152,-4 1-152,2-2 152,-11 2-431,3-2-353,-10-1-2392,3-8-6655,1-1 9099,2-7 1,-9 11-1,-3 2 1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9.4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86 153 8416,'-9'-12'95,"1"3"-95,8 9 370,0 0 123,-27-13 342,18 6 89,-19-10-398,26 10 90,1 0-50,0 0 62,1 0 223,0 0-392,0 1-39,0-1 169,0 2-102,0-1-11,0 2-151,0 1-152,0-1 443,0 1-325,0 1 17,0 1 264,0-1-157,0 1-342,0-1 22,0-1 218,0 1-89,0 0 112,0-1 191,0 2-488,0 0 246,0 0-313,0 7 28,0 4 0,3 9 45,1 4 582,3 17-419,-1-11 39,2 7-124,-3-16-106,-1-5-17,-1-3 11,-1-5 56,-1-4-61,0-1 89,1-2 146,-1 0-129,1-2-224,3-6 61,3-6-447,4-8 448,2-3-230,2-1 280,-1 1-108,0 3 24,0 2 84,-5 8-72,-1 1-40,-4 9 112,-2 0 0,1 2 39,2 0 101,1 0-140,2 3 0,3 1 67,1 5 231,1 1-147,-1 3-28,0-1 179,1 4-307,-5-7 5,0 2 0,-4-8 89,-1-1-5,0-1-16,4-3-68,2-4 0,3-5-163,2-5-167,1-1 263,-2 2-17,0 4 84,-4 4-168,7 3 134,1 11 34,1 2 185,0 5-62,-6-1 135,0-2 111,0-1-173,5-4-196,-3-3-297,5-1 29,-4-2-948,2-1-2139,6-3 3355,11-2 0,-16 1 0,3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0.2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156 15 12729,'8'4'3921,"-2"0"-2935,-6-4 1193,0 0-1625,-4-6-39,3 4-464,-3-5 223,3 6-274,-1 0 101,0 0-28,-1-1-23,-3 1-16,0 0 61,-1 1-106,0 0 11,0 0 0,-1 0-68,0 0 113,-2 0-45,1 0 6,-2 0 123,1 0-135,-3 3 6,3 0 34,-1 4-1,5 0 40,-1 2 168,2 3-191,0 2 253,1 7-258,3-5 258,0 4-303,1-9 151,1-2 0,2-3 84,7-1-235,0-3 6,6-1-23,-1-4 17,3-4-34,1-4-22,2-2-44,-3 1 21,-3 2 79,-3 3-39,-5 3-129,-2 2 134,-1 1-5,-1 1 95,2 3-61,0 1 5,0 3 0,1 0-45,3 1 39,-1-2-582,3-2-1193,0-2-2554,6-2-2045,0 0 6380,3 0 0,-10 0 0,-2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4.3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0 11670,'5'2'3501,"-1"0"-2436,-4-2 1511,0 0-1937,0 2-606,0 0 135,0 2-168,0 1 6,0 3 16,0 0-22,0 4 0,0 1 0,0 3-823,0 3-426,0 1-908,0 5-828,0 5-1339,-1 0 4324,-3 2 0,1-16 0,0-4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0.6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12909,'6'11'4223,"0"-3"-3165,-6-8 1244,0 0-1540,9 0-499,-2 1 263,9 1-144,-2 1-248,3 3 359,4 2-392,4 2 89,3 2-156,1 0 151,0 2-236,7 3-33,-12-6 45,2 3-442,-17-7-119,-3-1-22,-4-2-2475,-1 2 145,-1-3-879,0 0-1540,0-2 5371,0-1 0,1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1.3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166 20 10259,'-1'-7'2297,"-1"2"-1418,2 5 3820,0 0-4257,0-2-330,0 2-72,0-3 117,0 3 34,0-1 139,0 0 1512,0 1-1780,-2 3 117,1 5 263,-4 6-352,-1 5 527,-9 19-438,0-5 275,-8 13-404,5-13 45,1-4-95,2-3 185,3-5-219,1-5 34,4-4 0,0-4 68,4-2 4,-1-3-72,3-1-2347,0-1-7484,2-6 9680,3-1 0,-3 0 0,2 2 1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23.3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245 0 9128,'-10'14'9152,"8"2"-8884,-14 11-262,13-12-6,-2 15 213,4-24-117,0 1-96,1-2 0,0 0 106,0 0-22,0 0-84,0 0 0,0-1 235,0 5-235,0-1 0,0 3 73,0-2-11,0-1-62,0 0 5,0 0 135,0-1-72,0 5-68,0-3 33,0 2-38,0-3 5,0-1 0,0 0 95,0 0-45,0 1-50,0-2 28,2 3-33,0-4 5,0 1 0,-1-1 56,0 1 5,0-2-61,-1 1 0,1-1-22,-1 1-29,1 0 51,-1 1 0,2 0 45,-2 0 39,2 0-84,-2 0 0,1 1 6,0 0 11,-1 0-17,1 0 44,-1 0 85,1-1-62,-1 0-67,1 0 0,-1 0 0,0 1-16,0 0 16,0 0 0,0 1 78,0-2 17,0 0-95,1 0 6,-1 0-68,1 0 62,-1 1 0,1-1 62,-1 0 50,1 1-112,-1 1 0,0 0 5,0 3 18,1 0-18,-1 7 102,2-3-7,-2 4-100,1-6 0,0 1 0,-1-1 23,2 7-23,-2-5 56,2 3 28,-2-7-84,1 0 0,-1 0 5,0 0-38,0 1 38,0 1-5,0 1 84,0 0 6,0 0-90,0 5 0,0-3-56,0 2 62,0-5-6,0-1 72,0 1 7,0 0-79,0 1 0,0 7-17,0-4 51,0 6-34,0-7 117,0 0-27,0-2-90,0-1 0,0-1-62,0 4 73,0-2-11,0 2 56,0-4 62,0 0-118,0 0 0,0 1 0,0 1-11,0 1 44,0 1 35,0 8 44,0-4-112,0 5 0,0-9 0,0-2 33,0-1 18,0-2-35,0 0 1,1-1 118,0 1-141,1 6 6,0-4 28,-1 5 39,0-5-67,-1 1 0,0-2 119,0 2-164,0 0 45,0 9 33,0-5 18,0 7-51,0-10 0,0 0 151,0-1-157,0 1 6,0-1 0,0 8 45,0-6-45,0 6 0,0-8 90,0 0-141,0 0 51,-1 0 0,0 0 12,-1 1 44,0 1-56,-2 10 145,1-6-139,-1 5-6,1-9 0,1-1 28,1-2 22,-1 1-50,1-1 0,0 3 23,-1-2-29,2 9 6,-2-6 22,2 6 29,-2-7-51,1 0 0,-1 1 33,1-1-100,0 0 67,0 0 0,0 1 129,-1 1-73,0 2-56,-1 2 0,0 1 34,0 0-40,1 1 6,0 1 0,0 1 140,1 1-50,0 1-90,-1-2 0,0 1 33,-1 14-33,1-9 0,-2 9 67,2-11-16,-1-2-51,1 0-11,0 7-29,0-8 40,0 7 0,0-12 68,-1 1-12,1-2-56,-1 1 0,1 0 11,0-1-17,0 1 6,-2 7 28,2-6 28,-2 6-56,2-10 0,1-1-17,-1-1-33,1 0 50,-1-1 0,0 0 56,-1 1 11,0 10-67,-1-6 0,1 7-5,0-8 5,0 1 0,1 0 84,-1 0-34,1-1-50,-1 9-22,1-7-29,0 6 51,0-9 0,1-3 62,-1 0 11,0 0-73,1-1-40,0 9-4,-1-5 77,2 7-33,0-9 112,0 0-39,0-1-73,0 0 0,0 0 11,0 1-61,-1 1 55,0 9 85,-1-5 39,0 7-129,0-5 0,0 1 0,0 2-34,1 0 45,-1 1 79,0 13-6,1-10-84,0 11 0,1-13-6,-1 1-50,0-2 56,0 2 0,1-2 62,-2 0 11,2-1-73,-1 10-23,1-11-55,0 6 89,0-14-11,0-2 51,0-1 38,0-2-100,0 1 11,0-1-17,0 1-50,-1 8 67,0-6 73,-1 7 11,1-7-84,-1 0 0,2 0-17,-2 0-50,2 0 78,-2 1-11,1 0 134,-1 6-134,0-3 0,1 3-11,-1-7-39,2 0 55,-1 0-5,0-1 34,1 0 56,-3 5-90,3-5 0,-3 4-101,3-7 106,-2 0-5,1 1 51,-1-1 61,0 1-118,0 0 6,1 1-67,-1 5 112,2-7-45,-1 3 5,1-8 96,0 0-106,0-1 5,0-2 0,0 0-23,0-1 23,0-1 0,0-1 101,0 0-163,0 2 62,0 1 0,0 2-56,-1 3 140,1 3-84,-2 4 135,0 8-141,0-5 6,-1 7 0,1-9 0,1-1 45,-1-3-45,2-3 0,-1-3 50,1-4-50,0-1 51,0-2-606,0 1-973,0-5-4242,3-16-3024,4-8 8794,6-16 0,-4 21 0,-1 4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26.1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29 225 11340,'-16'-14'1776,"4"4"-897,12 10 2834,0 0-2940,3 0-352,2 0 245,5 0-285,3 0-246,3 0 340,3 0-335,3 0 45,4-3 118,2-1-203,2-2-38,0 1-62,0 0 78,-3 2-55,-1 1-18,-2 1-5,-1 1 73,-2 0 39,6 0-112,-5 0 56,5 0 213,-7 0-269,1 0 106,2 0 91,1 0-62,1 0-135,13 1 0,-10 0 28,8 1-23,-14 0-5,-2 0 51,-2 0 55,-1 0-106,-3 0 6,7 0-1,-4-1 62,6 0-67,-5-1 118,0 0 22,0 0-140,-1 0 0,-1 0 0,0 1-17,0-1 101,8 2-33,-4-1 89,8 1-140,-3 0 0,2-1 112,5 1-163,2 0 102,3-1 21,18 0 29,-12 0-151,12 0 50,-19-1 0,-4 1-34,-5 0 68,-4 1-34,-6 0 78,-1 0-111,-5-1 33,0 0 0,-2-1 50,2 0 40,0 0-90,2 0 0,0 0 117,3-1-122,4-1 5,15-4-45,-5 1 123,10-2-78,-9 4 0,0 0 39,5 1-72,1 0 33,2 0 0,0 1-17,-2 0 112,10 1-95,-12 0 101,10 0-151,-14-1 50,1 0 0,-3 0 72,-1-1 7,-4 1-79,16-2 56,-9 0-62,12 0 6,-9 0 0,-2 2 34,2 0 39,-2 0-73,5 1 0,2-2 0,2 1-40,17-1 40,-15 0 68,11 1-18,-21 0-50,-1 0 0,-5 1-28,-2-1-17,-5 1 45,-3 0 0,-5 0 84,-1 0-84,-2-1 0,2 1-17,0-2-39,4 1 56,5-1 0,8-1 40,8 1 10,31-5-50,-12 4-39,20-5-17,-23 4 56,-3-1 0,-2 1 67,-3 1-28,-6 0-39,-4 1 0,-6 1-101,0-1 101,-10 2 0,2-1 34,-8 0 50,3 0-84,5-2 0,4 0-34,8-2-38,23-2 72,-10 1 56,14-1-6,-16 4-50,0-1 0,2 2-34,0-2-44,-1 2 78,-2-1 0,-2 2 179,13 0-235,-12 1 56,12 0-50,-15 0-34,2 0 84,0 0 0,2 2 67,-2-1-17,1 0-50,-2-1-28,12 0-56,-14 0 90,9 0-6,-16 0 50,0 1 12,2 0-68,1 1 6,0 0-100,20 0 100,-11 0 0,14-1 22,-15 0 79,2-1-135,0 0 34,2 0-17,2 0-39,24 0 56,-16 0 40,18 0 21,-25 1-66,-1-1 5,-3 2-45,-3-2-39,-3 2 89,-1-1-5,-3 0 51,0 1 78,-2-2-129,17 2-84,-12-1-17,11-1 112,-14 0-11,-1 0 67,1 0-28,16 0-39,-13 0 0,12 0-72,-15 0 77,1 0-5,1 0 51,2 0 55,2 0-117,0 1 11,-1 0-107,17 1 107,-15 0 0,13 1 34,-19-1 72,1 0-111,-2 1 5,2 0 0,0 0-67,1 0 139,1-1-21,18 0 78,-14-1-129,12 0 0,-20-1 0,-2 0 0,-2 0 39,-4 0-39,-4 0 11,-1 0 95,-2 0-139,14 0 33,-7 0-56,11 0 123,-11 0-67,1 0 0,0 0 90,-2 0-141,1 0 51,11-1-39,-8 1 112,10-2-73,-11 2 0,2-2 33,1 2-72,1-2 39,-1 1 0,3-1 0,1 0 51,20-1-51,-14 0 89,12 1-122,-22 2 33,-3 0 0,-4 0 112,5-1-112,-11 0 0,2 1 33,-13 0-94,-3 0 61,-2 0 33,-2 0-33,0-1-420,0-1-1165,0-2-3702,1-9 5287,4-12 0,-3 11 0,2-6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37.7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2107 9738,'6'1'1977,"0"0"-1590,-6-1 140,0 0-427,3-3 35,-2 2-130,3-4 275,-3 5 8614,0-1-8753,-1-1 22,1 0-124,2-3-39,2-2 0,-1 0 11,2-3 73,-1 1-84,1-1 6,0 0 61,0 0-6,0 0-61,-1 1 0,1 2 0,-2 0 12,2 0-7,-2 0-5,2 0 84,-1-1-33,1 1 5,0-1-6,2-5 12,-1 4-62,1-4 44,-1 3 24,1-2-29,-2 0-39,5-4 0,-2 2 45,4-4-40,-2 4 29,0-2-6,0 1 11,1-2-39,-1 0 0,2 1 6,0 0-1,7-9-5,-3 6 45,5-8-11,-5 8-34,0-1 0,2 2 0,-1-1 0,-1 1 5,0 1 34,-2 1 17,6-5-61,-5 6 5,5-4 0,-5 6-11,0 1 11,0 0 0,2 0 0,-1 0 33,4 0-38,-1 0 5,12-3-12,-7 4 12,10-4 0,-10 6 0,2 0 12,-1 1-18,-1 0 6,1 0-6,14-3 18,-9 2 55,12-1-67,-13 2-39,-2 2 39,-2 1 0,-3 1 0,-1 0 61,-3 1-61,0 0 0,9 0 62,-4 0-79,8-1 51,-5 1-34,1-1 22,2 1 23,-1 0-40,1-1-5,1 2 0,1-1 68,13 1-68,-10 0 61,9 1-55,-12-1 50,-1 1-56,1-1 0,2 0 17,-2 0-12,0 0 40,-1 0 39,0 0-34,-3 0-50,12-2 0,-12 1-11,9-2 22,-13 2 29,1-1 4,-1 1-27,11-3-17,-9 1 0,8 0 73,-11 0-67,1 0 44,2 0 23,11-5-73,-5 2 0,9-5 17,-10 4-1,1-2-10,-1 1 56,3-2-46,1 1-10,2-1-12,1-1-5,19-7 6,-14 5 10,13-5 46,-20 8-51,-2-1 28,-2 1-28,-3 0 0,-3 1 5,-3 0 6,-3 1 62,3-2 73,-9 3-141,4-2 23,-8 4-28,0 0 0,1-1 79,1-1-79,2-2 33,9-6-21,-4 2-12,8-4 0,-7 4 0,1 0 5,0 0 1,0 2-6,-1-1 0,0 2 39,-1-1-39,5-6 0,-6 6-6,4-6 6,-8 8 0,0-2 28,1 2-22,0-2-6,-1 1 0,5-4-62,-4 4 124,2-2-62,-5 3 22,0 0-10,0-1-12,-1 1 0,2-1 0,-1-1-6,2 1 12,-1-1-6,-1 1 28,6-5-40,-6 3-21,5-3 33,-3 3 22,1 0-16,1-1 11,12-10-12,-6 6-5,9-8 0,-7 9 0,-2 1-28,0 0 39,0 2-11,-2 1 0,-1 1-28,0 2 28,-3 2 0,0 1 23,5-3-18,-2 2-5,5-2 0,-5 4-11,-1 0 11,0 2-56,14-3 51,-4 3-29,14-4 34,-6 3 11,2-1-11,1 1 0,0 1 0,-1-1 0,0 2 11,-1-1-5,-1 2-6,-3 0-45,8 2 45,-12 0 0,6 1 0,-14 0 0,-1 0 0,1 0 34,9 1-23,-7 2-17,8 2 6,-8 1 0,1 1-5,2 2 10,1 0-5,1 2 0,2 1 12,1 0-35,14 8 23,-10-7-3330,35 19 3330,-34-16 5,18 11 7,-17-6-1,10 8 22,-8-5-33,3 3 0,-20-13 3404,0 0-3404,1 1 0,0-1 11,-1 1 17,9 7-28,-7-5 0,7 7-6,-7-4 12,2 1-6,1 2 17,2 1 16,1 0-66,0-1 16,0 1 101,15 11-84,-11-8 0,11 9 45,-14-12 22,-1 1-67,-2-1 0,-1 0 0,-2-1 56,13 11 12,-10-8-1,10 7-34,-11-10 12,1 1-45,2 1 6,1 1 83,0 1-83,0 0 50,1-1 28,9 10-84,-8-10 0,7 9 6,-11-13 50,-2 0-51,1-1 34,-2-1-39,0 0 0,6 5 0,-9-6 0,7 4 62,-12-8-56,1 0-6,0-1 0,0 1 33,-1-2-33,2 1 0,-1-2 101,10 7-101,-6-5 6,6 5 50,-10-6-51,1 1-10,0 2-7,1 0 12,1 0 73,-1 2-73,2-2 11,0 2 17,1-1 12,11 9-40,-8-7 0,9 6 50,-10-9-44,1 1 27,0-1 6,7 5-39,-9-6 0,4 4 0,-10-7-33,0-1 38,-1 1-5,2-2 56,-2 2-50,0-2 0,0 0-6,8 3 0,-4-3 44,5 3 7,-5-4 33,-1-2-84,1 1 67,-2-2-67,2-2 0,-1 1 50,1-2-50,0 0 6,0 1 22,-1-2-22,1 2-6,1-1 0,0 1-12,11 2 46,-9-1-23,6 1-11,-14-2 0,-2 0 0,-2-1 0,-1 0 0,-1 0 0,-2 0 6,1 0 27,3 2-33,0-1 0,5 2 0,-1-2 0,2 1 0,3-1 6,1 1 39,0 0-6,1-1-28,0 1 12,14 1-23,-8-2 28,11 2-23,-10-1-5,1 0 56,0 0-50,15 3-6,-10-3 0,11 2 11,-16-3-11,-1 1 45,-3-1-40,-3 0-5,-1 0 6,4 2-12,-8-2 6,3 1 0,-8-1 6,-1 0 0,1 0-6,-2 0 0,0 0-17,-2 0 17,0-1 28,2 2-28,-3-3 0,1 2 5,-4-2-5,-1 0 0,-1-1 0,1 1 45,-1-1-45,8 1 0,-2 1 6,8-1 5,-5 2-11,0-2 0,-3 1 17,-1-1-17,-2-1 0,-2 1-6,0-2 12,-2 1-45,1 0 44,0 0 29,-1 0-29,1 1-5,-1-1 0,1 0 6,-1 1-12,1-2 12,-2 1-6,1 0 17,-2-1-17,0 1 0,0-1-56,-2 0-3165,1 0-727,-1-7 3948,0-11 0,0 7 0,0-5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39.9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1 255 9302,'14'1'1237,"-2"0"-705,-12-1 1838,0 0-1642,1 1-252,1-1-224,0 1-84,2-1 61,-2 0-22,1 0 29,-1 0-40,-1 0-33,1 0 55,0 0 68,1 0-51,1 0 6,1 0-146,1 0 45,2 0 0,2 0-107,2-1 74,1 0-23,0-1-17,1 0 219,5 1-68,-4-1 40,3 2-130,-5-2-32,1 1-18,1-1 7,-1 0 150,3 0-28,-1 1 68,3 0 100,11-1-185,-6 0-67,8 0 17,-10 1-5,0 0-74,0 0-5,1 0 39,-1-1 34,8-1-45,-8 1 17,5-1 28,-10 3-6,-1-2-22,0 2-28,-2-2 5,2 1 124,5-2-62,-4-1-34,4 0-27,-7 1 44,-1 1-44,-1 0-46,-1 0 7,1 1 21,-1-1-5,2 1 23,7-2-18,-2 2-27,6-2-29,-6 3 130,0-2-85,0 2 40,-1-1-6,-1 1-51,-1 0 29,-3 0-51,3-1 118,-4 1-79,2-1 1,-5 1 27,1-1-72,0 1 39,3-1-45,0 1 39,9 0-39,-6 0 11,6 0 39,-10 0-50,0 0-5,-1 0-1,0 0 6,-1 0 6,0 0-1,-2 0 96,5 0-95,-2 0-6,3 0 11,0 0 23,0 0-12,0-1-16,1 0 38,0-1-27,5-1-17,-5 1 6,3-1-6,-4 1 5,-2 0 1,1 0 28,-2 0-1,0 1-33,2-2 0,-5 3 0,4-3 0,-3 2 0,0-1 0,2 0 17,0 0 17,1 0-46,0 0 12,-1 0-28,2 1 34,-1-1-6,1 2 6,-3-1 44,-1 0-33,0 0-17,1-1 0,0 0 78,8-1-44,-5 1-29,6-2 29,-5 2-34,0-1 0,0 2 0,1 0 67,-1-1-61,1 0-6,0 0 89,8-2-89,-6 1 0,7-1 40,-7 2-29,0-1 28,0 0-28,0 2 28,-1-1-39,-1 2 0,-4-1-33,0 1 33,-2-1 56,5 1-56,-1-1 45,4 1-45,-2 0-28,-2 0 28,0 0 11,-1 0-6,-2 0 119,2 0-12,-3 0-73,4 0 22,-5 0-10,1 0-46,0 0 51,1 0-50,1 0 44,5 0-50,-4 0 6,2 0 0,-5 0-1,0 0 57,-1 0-57,0 0-5,0 0 45,1 0-39,2 0-6,4 0-291,-2 0-617,2-2-1192,2-10 2100,7-15 0,-9 11 0,2-5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49.5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33 180 13362,'-18'5'2241,"4"-2"-1384,14-3 1086,0 0-946,12 17-280,0-10-185,12 14 22,-1-17-156,2-1-79,0-2-83,1-1-202,0-4 22,0-3-56,-1-6 0,-2-3 78,-5 0-78,-3 2 56,-5 3-45,-4 3-5,-2 3-12,-3 3-94,0 1-204,-1 1 198,0 8 106,-1 7 56,-2 15-6,-2 11 40,-1 13-5,1 13 10,1 8 45,3 8-106,0 0-1,1-1-16,2-7 28,1-6-56,2-12 11,1-7 0,-1-11 0,0-7 28,-2-5 89,0-12-66,-2-4 156,0-9-168,-1-5 6,1-9-62,0-10 17,0-15-62,0-11 6,1-13-145,0-19 117,0-5-121,0 18 1,1-2-68,3-23 300,-1 31 1,0 2-29,7-6-57,8-17 46,-5 27-28,6-8 39,-7 32-6,1 6-55,0 7 55,3 5-22,0 6-84,1 4 62,2 3 153,9 17-115,-7-2 24,5 17-18,-12-4 6,-3 0-22,-3 2-40,-3-2 112,-4 2 46,-1 11-46,-10-9 6,-5 8-56,-10-14 11,-6-2 28,-3-3-39,-3-4-123,1-3-515,-1-5-2348,2-4 2986,-4-3 0,17-2 0,1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0.2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174 0 11469,'11'7'4279,"-2"-2"-3360,-9-5 593,0 0-716,-8 7-79,-2 5-230,-8 11 190,-2 9-201,-2 9 84,0 7 180,-2 8-583,3 4 151,1 3-140,7-1-73,3-5 56,6-5-117,2-6 0,3-8-34,6-4-185,2-5-442,8-3-1043,2-4-2491,7-4-3737,-2-5 7898,4-6 0,-14-4 0,-4-2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1.7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67 93 10550,'18'8'3551,"-3"-2"-2677,-15-6 1199,0 0-1441,12-22 152,-9 14 74,11-15-410,-14 21-140,1 1-218,-1 1 78,-3 5 156,-3 5-240,-4 6 101,-4 4-11,-1 3-29,-1 2 113,2 3-157,0 1 55,1 1 68,3 1-190,2 0 62,4-3-96,2-1 6,2-3 139,0-2-89,5-4 123,3-2 163,6-4-336,1-2 178,3-3-116,0-3-63,4-2 258,0-1-201,2-3 56,2-5-29,1-6-22,2-7-123,-2-2 56,-2-4 0,-2 1-44,-2-2 49,-5 0-5,-1-2-56,-2-13 23,-6 9-102,0-7-61,-6 14 123,-3-3 73,-2 7-33,-3-1-18,-3 9 46,-2 2-79,-2 2 11,-3 2 6,-2 2 56,-1 2 11,-1 2 0,-1 1 16,-1 1-55,-8 2 6,10 1-35,-5 2 102,12 2-34,2 0 22,1 0-22,-2 6-56,3-3 28,-1 6-5,5-4 66,1 1-21,3 1 44,0 0-23,2 0-38,0 0 5,0-1 0,0 0-45,2-1 90,4 5-23,0-6 68,2 2-124,-2-6 34,-1-1 0,1-1 146,2-2-102,1-1 192,9-1-180,-1-1-6,7 0-39,-4 0-11,0-3 168,1-1-134,-2-3 95,-1 1-73,-3 0 22,-3 2-89,-1-1-6,-4 4-17,-2-1 68,-2 2-23,-1 0-11,0 0 23,0 0-29,0 0-5,1 0-28,-1 0 78,0 0-28,-1 0 67,-1-1-78,1 0 0,0 0-16,2-1 21,0 2-5,0-1 17,-1 1 45,0 0-74,-1 0-2424,0 0-1653,-1-1-3523,0-1 7612,0-3 0,0 2 0,0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2.3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45 19333,'0'-24'1288,"0"4"-918,0 20-236,0 0-44,0 2 16,0 6 275,0 8-152,0 9 276,3 9-174,0 7 61,2 10 134,-1 5-341,-1 7 67,-2 1-207,0 0 5,-1-2 191,0-7-152,0-5 57,0-6 5,0-7-67,0-5-129,0-5 45,0-2 6,0-9 0,0-2 38,0-10-21,0-1-23,0-3-2022,0 1 459,3-1-1954,3 0 3517,9-11 0,-6 8 0,2-7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2.5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14 9811,'5'4'1999,"0"-1"-1455,-5-3 2755,0 0-2817,1 0-253,0 0 555,1 0-380,-2 0 907,1 0-986,0 0-29,0 0 320,1 0-476,1 0 101,2 0-241,2 0-39,4 0-179,2 0-1486,3-1-1763,3-3-2340,1 0 5807,1-2 0,-10 3 0,-3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3.0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20 12416,'-3'-8'4520,"2"2"-3283,1 6 758,0 0-1503,0-2-150,0 1 78,0-2-84,0 3 141,0 0-304,2 0 197,4 4-29,8 4-161,6 6 111,7 7-62,5 3-122,3 3 55,2-1-106,-2 0 23,-4-2-46,-5-4 18,-5-4-79,-5-4 28,-5-3-68,-2-4-100,-4-2-352,0-2-186,-1-1-650,2 0-2072,0-6-1377,2-1 4805,-1-7 0,-3 7 0,-2 1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3.5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244 30 12662,'2'1'4218,"0"0"-1266,-2-1-2420,0-13-146,0 9-11,0-10-168,0 13 62,0 1-269,-2 0 196,-1 5 78,-3 3 147,-3 8-163,-3 5-68,-3 5 157,-4 4-195,-2 3 100,-4 2 5,1 1-257,0-1 101,2-4-101,3-4 0,3-5 28,4-6-28,3-3-6,3-7-173,4-2-465,0-3-353,2-1-1820,0-3-1804,5-9-2095,1-4 6716,5-9 0,-4 12 0,-2 3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4.1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7 210 10136,'-4'-3'3881,"2"0"-3041,2 3 1037,0 0-1216,0-1 151,0 0 908,0-1-1323,0 1 29,0 1-40,5-2 40,5 1 50,9-2-218,6 0-11,3 0 27,4-1-268,0 1 83,-2-1-89,-1 1 6,-4-1 72,-3 2-78,-5-2 51,-1 1 33,-3-1-34,-1 0-50,-3-1 0,-1 1 0,-4-1 56,-1 0-56,-2 0-34,-2-2 34,-7-2-235,-19-7 101,-3 3-40,-15-6 107,10 7-449,-12-5 158,15 6-454,-5-1-504,20 6-1390,6 3-1993,5 1 4699,4 2 0,2 0 0,0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4.8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19 11850,'-14'-10'4430,"4"2"-3517,10 8 1306,0 0-1816,4 0 56,5 2 258,9 6-141,6 7 2,4 9 10,4 7-347,0 6 11,-3 7-140,-3 7-79,-9 2 152,-8 3-179,-6-3 39,-6-2-1,-7-4-44,-6-4 0,-6-5-280,0-5-700,1-5-952,2-4-3888,3-6 5820,4-3 0,6-8 0,2-2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8.1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65 84 9806,'14'11'4508,"-4"-2"-3247,-10-9 2290,0 0-2627,0-18-213,0 12-106,0-12-157,0 17 365,0 1-825,0 7 12,-3 2 51,-3 10 61,-4 6 45,-2 5-157,0 5 84,0 4-40,1 2-44,2-1 56,2 1-50,3-4 56,2-2-6,2-3-51,0-3 79,2-3-50,5-3-34,4-3 73,4-3 22,1-3-28,1-4 34,3-3 184,11-4-212,-5-1-39,8-2 78,-10-5-112,-1-2 117,0-6-117,-3-2 0,-2-2 28,5-14 51,-7 8-79,4-12-23,-9 10 23,-2-1 0,-3-1-56,-3-2 51,-1-1-29,-2-12 34,0 10-22,-2-8 16,-2 16-39,-4 1 1,-2 3 38,-3 0-33,1 2 39,-2 0-6,-1 3-95,-7-4 40,4 7-23,-6-2 17,6 7 44,1 2 23,0 1 0,1 1-17,1 2-61,-6 0 28,7 1 10,-5 1 40,7 3 0,2 2 0,0 4-5,2 2 5,1 1-45,0 2 28,0 1 12,2 3 10,-2 0-5,1 10 6,0-8-12,2 8 6,2-10-11,1-1 11,1-2 0,0-2 6,0-3 55,0 1-61,0-5-5,0 0 5,0-3 22,1 0-16,1 0 72,3 1 79,2 0-118,6 3-39,-2-2 0,5 2 11,-6-3-5,2-1 44,-1 1 85,1-3-91,1 0-4,-1-1-29,-1-1 118,6 0-40,-5 0-38,5 0 77,-7 0-122,1 0 95,0 0-23,0 0-27,0-1 89,0 0-12,1 0 147,2-1-207,-2 1 49,3-1-22,-5 0-89,1-1 89,0 0-89,0 1 95,1 0-6,1-1-45,-3 0 1,1 1-46,-6 0 62,0-1-16,-1 0-46,-1 1 46,0 0-90,-2 2-836,0-1-15,-1 0-796,0 1-3002,0-4-4189,0-2 8877,1-3 0,-1 4 0,1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9.8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11749,'16'5'3854,"-4"-1"-2947,-12-4 588,0 0-1080,1-4 33,-1 3-67,1-3-22,-1 4 2144,0 0-2503,2 1-6,-1 4 12,2 2-6,-2 6 73,1 2-67,-2 1-12,1 0-39,-1 1-616,0 1-913,0 1-2649,2 4-2330,0-1 6553,2 0 0,-1-10 0,-2-4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0.1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1 17451,'1'12'1574,"0"2"-1417,-1-6 84,0 3-236,0 1 74,-1 3-79,1 1-90,-2 3-1277,1 0-1512,-1 4-2195,1-2 5074,0 1 0,1-11 0,0-3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0.5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10220,'7'16'3400,"-2"-4"-2431,-5-12 1411,0 0-1853,0 7-12,0-3 39,0 6 265,0-4-422,0 3-190,0 2-67,0 1-134,0 3 106,0 1-112,0 1 0,0 1-532,0 1-930,0 1-442,0-1-1659,3 0-1875,1-3 5438,4-3 0,-5-5 0,1-5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0.8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11900,'2'0'4470,"0"0"-1216,-2 0-2884,0 4-90,0-1 45,0 3-163,0 0-50,0 3 22,0 3-134,0 4 62,0 2-62,0 4-106,0 1-353,1 4-208,1 1-1506,1 2-622,1 5 504,0-2 2291,-1 1 0,-1-16 0,-1-5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1.2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13917,'4'8'4295,"-1"-2"-3062,-3-6 111,0 0-969,0 4-123,0-1-50,0 5-85,0-1-16,0 2-67,0 0-34,0 2 0,0 0-79,0 0-374,0 2-387,0 0-1154,0 1-896,0 2-1681,0-1 4571,0 1 0,0-8 0,0-2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3.0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10158,'15'12'1708,"-3"-3"-1607,-12-9 723,0 0-1,-4 0 56,3 0 281,-4 0-359,5 0 1008,0 0-1192,2 0-119,1 0-425,4 0-146,0 0-73,4 0-599,0 0 291,-1 0-1192,1 0-1300,1 0-381,0 0 3327,2-1 0,-7 1 0,-1-1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1.5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0 10954,'9'7'4200,"-2"-2"-2900,-7-5 3993,0 0-5030,-1 4-111,-1 2-147,-1 5 147,-1 2-147,0 1 29,0 0-34,0 2-712,2-2-503,0 1-2812,2 3-3210,0-1 7237,0 2 0,0-9 0,0-3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8.4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197 0 11883,'4'9'4582,"0"-2"-3479,-4-7 920,0 0-1234,0-4-246,0 2-50,0-3-134,0 4-6,0 1 241,0-1-113,-1 0-481,-1 1 0,-2 0 28,-1 0-89,-3 5 61,-3 2 0,-1 6 5,-3 4 1,0 3 56,-1 3-46,1 2 18,0 3-17,1 3 22,1 2-33,1 3 100,0 1-44,1 3 22,2 0 22,1 0-106,5-3 62,0-3-62,3-4 44,3-3 80,4-4-57,6-3-6,5-2 107,14 2-61,-6-7-6,11 0-29,-10-9 74,2-3-140,2-1 94,-1-3-100,2-5 34,11-14-34,-10 2 0,5-7 50,-15 7-50,-3-1 0,-3 1 0,-3 0-5,-2-1-1,-3 0 6,-2-1-89,-1-10 89,-4 6 33,1-6-33,-3 8 0,0 1-11,-3 0 11,-2 3-73,-4 0 28,-9-3 45,3 7-5,-6-3-74,3 8 79,-1 2-33,1 2-6,-1 3 33,2 0-33,-8 3 39,7 0 5,-5 5-5,7 1 0,0 5 0,-1 2 0,1 2-39,1 0 39,1-1 0,2 0-33,-1 3 33,5-4-28,-1 3 22,4-5 12,2 1 10,0-1-16,1 0 0,1-1-5,0 1-6,1-3 11,0 3 0,0-6 0,0 1 33,0 0-33,0-1 0,0 1-5,0 0 5,0-2-12,0 1-55,0-2 62,0 0 5,2 0 22,0 1 28,3 0-10,0 0 60,0 1 1,3 0-45,-3 0-50,2-1 33,-3-1-33,0 0 27,-2 0-22,1 0-11,-1 0 40,-1-1-7,1 0-33,-1 0 73,1-1-28,2 0 72,0 1-27,1 0 11,-1-1-23,2 0-72,2 0 112,1 0-112,-1 0 201,5 0-202,-3 0 46,4 0-46,-4 0-5,0 0 90,-1 0-84,0 0 22,-1 0 5,0 0-38,-2-1 5,2 0 0,-4-1-12,2 1 18,-2 0-6,2 0 11,0 1 23,0 0-68,2-1 34,2 0 67,-2 0-67,1-1 90,-3 1-90,-1 0-11,0 0 5,-2 1-27,-1 0 33,1 0 5,-2 0 23,2 0-5,-1 0-12,0 0-22,0 0 11,1 0 0,0 0 33,2-1-33,-1 1 84,0-1 0,0 0-22,0 1-96,-1-1 34,0 0-45,-2 1 45,0-2-285,-1 2-1435,0-5-100,-1-1-2740,-7-14-3393,-1 0 7953,-6-12 0,8 16 0,0 1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9.2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13 148 9890,'-7'-6'2923,"2"2"-2217,5 4 1747,0 0-1657,10 7-108,-5-4 108,7 5-45,-6-7-169,-1 0-145,0 0 11,0-1 0,-1 2 5,0-1-61,0 0 113,1 0-62,0-1-91,2 0 141,1 0-112,3 0-79,2-2-61,4-4-118,2-5-27,1-6-7,3-2-89,0-3 28,1 0-28,-3 3 0,-3 2 0,-4 5-33,-4 4 33,-4 3 0,-1 3-51,-3 1 40,2 1-45,-1 0-6,2 0 23,1 1-45,1 3 6,1 2 22,0 4-73,-1 3 129,1 2 0,-1 4 6,0 1 128,-2 4-128,0 0 72,-1 1 0,2 7-78,-2-8-431,3 4-526,-1-13-898,6-4-5247,1-4 7102,5-4 0,-8-2 0,-2-1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0.2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 39 8394,'-9'-15'4862,"2"4"-3339,7 11 1306,0 0-2113,-4-6 164,3 5-163,-4-5-252,5 6 1456,0 0-1842,0 3 94,0 3 197,0 6-96,-1 5 96,1 4 11,-1 2-174,1 2 6,0 2-101,0-2 0,0 0 28,0-3-95,0-2 11,0-5 33,0-5-89,0-5-11,0-2-174,1-3-341,-1 0-253,2-5-447,0-4-320,0-8-4873,3-16 3585,-4 4 2834,2-16 0,-3 27 0,0-2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1.1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0 168 8287,'8'2'3630,"-2"0"-2588,-6-2 4631,0 0-5078,-6-33-136,4 24-185,-4-23 18,6 31 2133,0 1-1949,0-1-358,0 0-113,2-3 57,1 0-57,4-3 23,2-1-11,2-1 17,2-1-34,0 0 33,0 0-33,0 1 96,-1 2-46,0 1-50,-2 1 0,0 2 0,0 1-6,-2 1 6,1 1-84,0 0 45,-1 0-56,-1 1 5,-1 4-61,-2 2 34,-2 5 111,-1 2 12,-5 11 50,-3-4-23,-5 7-33,-4-10 0,1-1-101,1-3 96,2-4-57,2-2-16,-1-2-34,4-2 33,1-1-5,3-1-72,2-2-80,0 1 236,4-1 6,3 0 117,5 0-89,1 0-34,3 0 101,0 0-90,2 0 39,0 0 90,0 2-61,0 0-23,0 3 0,-3 0-51,0 2-5,-4 1-5,0 1 5,-3 2 72,-1 0-16,-1 0 96,-2 1-119,-1-1 102,-1 2 66,-1-1-122,-5 7 10,-2-3-78,-8 4 40,0-5 22,-5-1-68,1 0-5,-2-2-179,2-3-431,-1-2-399,8-4-682,1-1-3435,9-6 5126,9-9 0,-5 6 0,6-6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2.1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168 0 10769,'3'8'4083,"0"-2"-3103,-3-6 5742,0 0-6717,-2-1 96,0 1-101,-3-1 0,1 1 34,-2 0 22,1 0 50,-1 0-72,0 0 11,-1 0-34,-1 0-11,-1 0 0,0 0 28,-1 1-23,1 1 1,0 2 33,1 0-5,0 2-51,0-1 17,-2 4-6,2-1 40,1 1-17,1-2 39,2 1-23,-1-1 18,1 1-51,0-1 39,1 3-39,2-2 84,0 1 67,1-2-117,0-1 111,0 0 7,0 0-119,0 1 208,5 2-90,1-1 107,4-1-247,2-4 73,0-1-84,2-2-6,1 0 6,-1 0-72,1 0 4,-2-2-167,5-8 50,-6-1-39,3-6 6,-6 2 151,-2 2-51,-1 0 107,-3 4 11,-1 2-235,-2 3 162,0 3 79,0 1 122,0 7 108,0 1-231,0 7 113,2-1-118,1-1 5,4-1-10,1-2-230,4-2-45,1-2-633,4-4-706,2-1-2011,6-1-1887,-1-1 5517,3-3 0,-13 1 0,-4-1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2.5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24 9744,'-1'-5'3439,"0"0"-2201,1 5 1982,0 0-2486,-1-6-78,1 4-158,-1-4-123,1 6 258,0 0 17,3 4 100,1 3-234,3 4-135,1 3-236,1 1-139,-1 0 33,2 1-39,-1-3-89,1 0-331,-1-4-158,2-3-139,0-3-419,1-2-848,0-1-822,0 0-1187,1-6-1485,-2-2 5478,0-5 0,-5 5 0,-3 3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2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230 0 10920,'9'11'4744,"-2"-2"-3708,-7-9 2437,0 0-2868,-1 4-23,-3 3-139,-3 7 134,-4 5-34,-1 7-190,-3 6 84,-2 7 61,-2 6-117,-2 5-45,0 2-140,-2 3-106,3-3 22,1-3-107,4-7 80,1-6-85,3-8 0,3-9-6,3-6-319,3-6-420,2-4-173,1-2-5188,22-25-2318,-2 1 8424,17-21 0,-21 24 0,-5 4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3.8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79 117 8842,'-16'-1'1003,"2"0"-286,14 1 1131,0 0-1030,-9 0-40,7 0 29,-7 0-28,9 0 4474,0 0-4951,3 0 118,1 0 79,3 0-84,2 0-180,1 0 62,1 0-129,0 0-106,0 0 55,-1 0-78,2 0 23,-2-3-23,1-2-33,-1-4-12,-2-4-95,-1 0-16,-3-2-51,-2 2-151,-1 0 44,-1 3 62,-1 3-39,-3 1 145,-3 3-16,-4 0 78,1 2 40,-2 0-74,2 1 79,0 0 0,0 0-50,1 0 50,1 3-45,-1 1 45,2 3 101,0 1-23,2 1 113,0 0 0,2 0-90,-1 1 50,1 0-73,-1 1-5,0 1 140,0 1-84,0 1 55,0 0 80,-1 9-96,2-7-62,-1 6 12,3-8 111,0-2-22,1 0 51,0-3 106,0 1-207,1-2 61,3 1-4,5 2-7,0-2-106,4 1 83,-2-5 18,1-1-196,1-3 72,2 0-78,0-1-50,8-1-46,-5-3-172,5 0-136,-7-4-408,-1 1-146,-3 1-566,-3-1-1080,-2 1-7227,-3-5 8966,-2 3 0,-1-1 0,-1 5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4.8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110 28 8494,'-15'-11'2549,"3"2"-1714,12 9 1226,0 0-1428,6 0 67,-5 0 23,5 0-124,-4 0-28,0 0-44,0 0 268,0 0 51,2 0-314,0 0-39,1 0-68,-2-1-55,2 1-90,-3-1 0,0 1 17,-1 0 471,-1 0-695,0-1-17,0 0 39,0-1-95,-3 1-28,-2 1-6,-4-1 12,-2 1-12,-2 0 29,2 0-1,-1 2 6,2 2 0,-1 2-17,2 2 17,0 1 0,2-1 0,0 1 0,2 1-61,1-2 55,2 1 6,1-2 50,1 0 107,0-2-62,3 1-39,4-1 28,11 3-72,-2-2 38,7 0-11,-6-3-33,2 0 67,1-1-40,0 0 85,0 0-113,6 3 46,-8-1-51,4 2-11,-11 0-29,-1 0 29,-3 0 11,-1 1 6,-2 1 39,-1 1-6,-2-2 146,0 2-23,-1-2-56,-3 1 23,-4 2-45,-6 1-84,-5 1-50,-4 0-230,0-2-1053,-7-1-264,7-3-2687,-4-1-2869,9-4 7153,5-1 0,5 0 0,3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40 0 12236,'8'0'3691,"-1"0"-3046,-7 0-533,0 0 608,-11 6-356,6 3 50,-10 8-33,8 3-3388,0 3 3612,1 17-125,3 6-206,9 4 1,4 0-213,1 7-46,1-16 1,3-4 56,5-8 201,10-4-207,-4-5 45,46-14-78,-41-9-28,28-7 44,-7-16-50,-25 12 3403,22-15-3358,-6-15-51,-22 20-33,19-33-62,-33 26-3341,-1 0 3341,-6 3 28,0 10-5,-4 1-84,-2 1-73,-6 0-185,-19-7-1955,-13 3 2235,-23-3 56,17 9-23,-27 8 113,39 5 0,-14 4 16,1 10-28,31-5 1,-19 10-1,27 0 12,4-4 39,-3 18-1,9-16 2230,-2 6-2268,3-10 5,1-1 90,0-1-67,0 2 352,5 4-296,-1-8-18,4 6 113,7-4-118,-6-4 51,5 2 391,10-5-509,-12-3 6,15 1 44,1-1-38,-12 0-7,11 0 40,-4 0-34,-6-1-11,8 1 0,5-5 11,-16 2 1,15-4 21,-16 2 1,3-1-34,-5 0 5,1-1-5,-4 3 3392,4 0-3392,-4 0 17,4 0-17,-1 0 6,0 0 33,3-1-33,-7 4 55,2-2-50,-3 1 40,-4 1-51,1 1-1406,-2 0 1406,-18 1 0,13-1 0,-12 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3.4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11082,'12'14'4050,"-3"-3"-3193,-9-11 6,0 0-567,18-3-77,-12 3-174,15-3 475,-17 3-430,1 0-51,-1 0 112,0 0-151,2 0-593,2 0-1395,5-1-3317,1-1 5305,3-1 0,-8 0 0,-2 1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26.9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13 5874,'-3'-7'5,"0"2"1,3 5-57,0 0 1,0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27.5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5734,'0'0'0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0.2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11 970 10293,'-2'-5'3534,"0"0"-2655,2 5 7394,0 0-8172,0-3-56,0 0-39,0-5 5,0-2-11,-2-3-56,1-5 50,-1-4 12,1-5-6,1-7 0,1-2-6,6-4 1,6-4-40,10-1 39,8-5 1,9-5 10,11-4 51,8-6-33,6-2-318,2 0 295,-5 2 0,-9 5 0,-10 10 0,-13 9 11,-10 10 23,-8 10-34,-6 8-392,-2 5-247,-3 5-879,0 1-4931,6 22 646,0 2 5803,5 20 0,-7-20 0,0-4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2.6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265 21 9016,'6'4'3153,"-2"0"-2195,-4-4 6010,0 0-6627,1-1-100,-1-1-174,1-2 34,-1-2-39,1 1-57,0 1 1,0 1-1,0 1 29,-1 1 565,0 0-599,0 7 0,-4 2-5,-2 9 5,-5 4 0,-3 4 0,-2 2 5,-1 1-5,-1 0 0,1-3 62,3-4-62,1-4 0,4-4 0,3-5 33,2-3-27,3-2 67,0-2 348,1 0-473,0-5-144,0-1-123,0-3 101,0 2-57,0 0-268,0 2 140,0-1-17,0 0-241,0 1-331,0-1 320,-1 1 17,-3 0-336,-1 1 206,-4 1 136,0 1 94,-2 1 326,-1 0 167,1 0 34,1 0 28,1 0 146,3 0-62,1 0 78,2 0-83,1-1 296,1-2-375,-1 0 134,2-1-83,-1 0 156,0 2 11,1-1-16,-1 3 5,0-1-22,1 0 23,-2 1-80,1-1 63,-1 0-18,0 0-133,0 0 150,-2-1-61,2 0 78,-1 0-95,2 2 6,0 0 44,1 0-50,-2 0 11,2 0 51,-2 0 123,2 0 4430,-1 0-4760,3-1 22,2 0 11,4 1 0,3 0 33,3 0-22,2 3 12,1 2 44,0 2-56,-1 1 6,-2-2-17,0 0 0,-3 0-6,-1-3 12,-2 2-6,-2-3 34,-1 1-29,-2-2-5,-1 1 0,0-2-39,-2 2-23,1-2 62,-1 1-5,0 0-79,0-1 78,0 2 1,0-1 5,0 1 11,1 0 56,-1 0-67,2-1 45,-2 1-51,2 0 6,-1 0-17,1 2 17,-1-1 0,1 0 0,-1 1 45,1-1-45,0 0-5,0 0 10,0-1-10,-2-1 27,0 1-22,0-1 0,0 1 0,1 0 0,0 0 0,0 0-2420,-1-2-3153,0-3-2005,-3-6 7578,-1-7 0,0 6 0,0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4.1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17 9128,'14'12'3277,"-4"-2"-2174,-10-10 1317,0 0-1754,0-15 56,-1 11-145,0-11-39,1 13-73,0 0 1126,0 2-1591,0 3 78,0 5 140,0 7-72,1 6 33,2 4-11,1 2-56,1 3 84,-1 2-123,-1 0-67,1-2 44,-2-1-39,2-6 56,-2-4-33,1-5 22,-1-5 45,-1-3 73,1-4 5,-1-1-128,2-5-51,0-7-168,1-8-63,1-8-116,1-3 196,1-2-56,1 1 44,1 1 163,0 2-67,1 4 67,0 4 0,-1 4-33,-1 4 27,-1 3-5,1 4-12,-1 1 18,1 3 10,2 0 259,5 6-124,0 4-23,3 6 90,-5 4-106,0 2 50,-3 3 18,-1 12-23,-4-8-141,0 6 40,-4-13-45,0-5 0,-1-4 51,0-4 33,0-4 246,0-2-330,1-8-146,1-5-5,2-9-106,1-8 21,3-1 28,0-1 158,3 4 50,-1 5-67,-1 7 61,0 5-78,-4 4-39,6 3 134,-3 1 73,4 1 51,1 3-63,-1 4 40,1 4 62,-1 5 34,-1 2-1,3 11-156,-6-8 16,1 7-62,-6-11-10,1-3-281,-1-2-504,1-4-268,2-4-903,2-2-2850,11-10 4811,13-16 0,-13 11 0,4-9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4.6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45 25 12096,'1'2'3479,"0"0"-746,-1-2-2189,0 2 55,0 1-235,0 2-79,0 1-27,-2 2-90,1 0 39,-2 4-22,1 0-112,1 3 39,0-1-12,1 1 7,3-4 44,4 0-11,6-3 112,3-3-62,1-2-105,1-2 16,0-1-23,-1 0-78,-2-1 101,-3-3-90,-2-1 57,-1-5-29,-3 0-39,0-3 0,-3-1-101,-1-2-67,-1-1 84,-1 0-152,-10-5 135,-2 6-16,-12 0 61,-1 12-23,-4 2 12,0 2-84,1 0-314,4 2-2336,5 4-1119,10-2 3920,11 2 0,1-5 0,6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5.4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216 462 10898,'-12'-8'2873,"2"2"-1994,10 6 499,0 0-958,-38-13-16,22 10-119,-30-9-33,30 12 196,2 7 34,0 3-96,1 6 203,3 3-169,0 2-22,3 2-208,2 2-16,2-1-57,2-2 1,1-3 55,2-3 62,2-5 68,4-4 55,3-5-100,3-1-112,2-4-90,1-8-11,3-8-45,0-12-393,10-33 91,-9 8-90,6-27 106,-11 20-262,-3-21 430,-7 27 118,-1-8 0,-5 34 258,0 7-141,-2 7 157,-1 3-27,-2 5-180,1 2-28,-1 4-39,-1 1 0,0 4 84,-7 19 73,3 2 89,-7 22-5,7-2 85,0 7-91,4 4 17,2 2-84,2-4-157,2 14-11,5-22-341,2 6-707,6-25-974,3-5-3579,8-8 5601,14-4 0,-16-6 0,4-2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6.4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132 136 11850,'0'4'3495,"0"0"-2873,0-4 1433,0 0-1417,2-1 18,3 1-101,3-1-169,2 1-61,1-1-219,1-3-22,-1-2-50,1-4-1328,3-26 392,-8 17-436,0-22 1074,-14 31-32,-6-1 150,-5 9 62,-3 1 22,0 1 62,-1 5 124,0 3 486,-7 14-268,8-2 251,-3 8-16,10-5 129,4 1 0,4 2-252,3 0 72,3 2 443,15 8-633,-1-10-78,17 4-34,-3-15 22,5-6-122,4-4-46,3-4-78,2-1-700,20-10-1003,-13 0-3584,22-17-4544,-20 5 9256,5-8 0,-26 15 1,-9 2-1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3:58.4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6703,'10'15'1808,"-2"-4"-1556,-8-11-624,0-1 1,0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02.9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39 59 7789,'-11'-12'1013,"2"2"-782,9 10 631,0 0-375,0-12-212,0 8 167,0-10-352,0 11-23,0 1-67,0 1-4010,-4 1 4010,-1 0 0,0 0 0,1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3.7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10556,'15'9'3562,"-3"-3"-2498,-12-6 544,0 0-1367,9 0 16,-4 0-55,9 0-73,-5 0-168,3 0 39,-1 0-594,2-2-324,-2 1-1351,3-1-1948,-1 1 4217,2-3 0,-7 3 0,-2-1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08.4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124 21 9027,'5'11'2240,"0"-2"-1316,-5-9 415,0 0-1087,-5-4 196,3 2-252,-2-3 34,2 5 201,1-2-218,0 2-213,0-1 73,1 0-34,-1 0-34,0 0-5,0-1 28,0 2 62,0-2-96,0 2 6,-2-2-229,0 1 229,-1-1-717,-4 0 717,1 0-230,-4 1 191,3 0 22,-1 0 17,-2 0 23,4-1 313,0 1-230,5-1 258,2 2-50,-2-1 134,2 1 4123,-1 0-4493,0 0 101,1 0-112,-1 1 96,1 3-163,0 2 0,0 4-39,0-1 89,0 4-50,0-3 101,0 1-12,0 1-122,0 8 27,0-6-95,-1 6 141,1-6-40,-1-2 50,1 2-5,0 4-45,0-3 0,0 4-79,0-5 85,0 1 89,0 5-11,0-3-129,1 4 45,0-7-56,1 2-22,1-1 123,1 7 28,-1-5-6,2 5-134,-3-6 67,0 0-124,0 8 158,-2-5-34,2 6 34,-2-7 38,2-1-111,-2 1 22,2 9-83,-1-7 156,0 7-56,1-12 44,-2 2 29,1-2-78,0 10-46,-1-6-66,1 8 173,-1-8-56,0 0 162,0 14-257,0-8 95,-2 11-17,-1-12-56,-2 1 107,0 0 55,-2 9-5,3-6-134,-1 5 50,2-10-39,2-1-45,0-1 89,1 8 91,0-8-1,0 5-185,0-10 90,0 0-89,0 9 94,0-6-5,0 6 101,0-7-11,0 1-158,1-1 29,0 11-56,1-9 106,-1 8-11,0-9 84,-1 1-50,0 18-62,0-13-56,0 14 84,0-18 0,0 2 84,0 1-34,0 11-50,0-6-50,0 7-40,0-9 90,0 0 112,0 12-39,0-9-123,0 9 50,0-13-34,1 0-56,4 21 186,0-17-12,4 14-135,-4-22 51,1 0-3498,-1 9 3498,0-7 0,-1 8 67,-1-10-17,-1-1-61,-1-1-6,1 7-67,-2-7 3476,2 5-3392,-2-10 45,2 0-11,-1 11-34,1-10-62,0 9 62,-2-13 0,1 0 101,0 6-107,2-5 6,-2 4-16,0-4-52,0-1 68,0 1-5,-1 6 72,0-2-73,0 5 6,0-5 0,0 1-50,0 8 50,0-8-22,0 6 78,-1-8-56,0-2 0,-1 1-17,-1 5 17,0-6 0,1 5-23,0-7 74,1 0-51,0 0 22,-1 6-72,2-4 50,-1 4 0,1-3-51,0-1 102,0 6-51,0-4 67,0 5-123,0-6 56,0 1 0,0 1-50,0 6 50,0-5 5,0 5 113,0-8-185,0 1 67,0-1-73,0 10 112,0-6-39,0 6 0,0-7 101,0 1-140,0 0 39,0 10-101,0-7 140,0 5-39,0-9 0,0 0 50,0 7-50,0-5-5,0 5-96,0-6 107,0 0-6,0 0 151,-1 8-207,1-9 56,-1 5 0,1-10-84,-1 0-3275,1 5 3359,-2-5 107,2 4-146,-1-5 39,0-2-45,1-1-6,-1 0 51,1-3 3409,-1 1-3308,1-2-135,-1-1 34,0 0-16,1 0-52,-2-1 80,2 0 4,-1 2 96,1-2-156,0 3 27,0-2-78,0 1 106,-1-1-11,1 1 39,-1 0 11,0 4-50,0-1-5,-1 2-96,0-3 140,1 1-39,-1-1 118,1 3-169,-1-1 51,1 2-5,0-3-90,1 0 100,0-1 29,0 5 50,0-4-90,0 4 6,0-3-61,0 2 27,0 8 34,0-4 28,0 6 67,0-6-151,0-1 56,0-1-106,0 5 111,0-6-5,0 5 62,0-6 11,0 1-79,0 7-39,0-3-39,-1 6 118,-1-4-34,-1 2 34,0 2 16,-2 11-50,2-6 0,-1 8-84,1-11 129,2-3-45,-1 0 145,1 8-201,0-6 56,0 8-11,1-9-67,0-1 117,0 11 34,0-10 11,0 8-123,0-13 39,0-1-45,0-2-28,0 0 73,0-5 168,0-2 34,0-6 918,0-1-1226,0 1 145,0 3 45,0 0 23,0 3-180,0-1 73,0 1-56,0 2 11,0 2 45,0-1 67,0 2 23,0-4-141,0 0 51,-1 0-162,1 6 196,-2-4-34,2 3 89,-1-4 18,1-3-180,0-1 17,-1-1-23,1 0 79,-1 0 0,1 0 112,0 1-112,0 2 0,0-1-28,0 1-61,0-2 89,0-1 0,0 1 185,0 7-253,0 0 68,0 5 0,0-2-84,0-1 84,0 2 62,0-5 33,0 1-145,0-6 50,0 0-28,0-2-67,0 3 95,0-4 67,0 2 22,0-4-122,0 1-40,0-2-2386,0 1-2750,-3-11-1434,0 1 6643,-3-11 0,2 11 0,2 1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12.8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55 256 8343,'-7'-13'2263,"2"2"-1697,5 11-432,0 0-150,-5 0 4,3 0 52,-5 0 374,5-1-67,-1 1 191,2-2-280,-1 2 117,-1-3-358,0 3-17,-3-2 62,3 2-62,0 0 5,1 0 426,1-1 1373,1 1-1552,0-2 437,0 2-146,0-1-330,0 0 157,2 1-191,0-2-78,3 2-96,0-1 398,1 1-319,1-1 578,5 0-656,-1-2 302,5 1-308,-1-2 72,1 1 80,3-1-91,10-1 68,-5 2-11,5 1-118,-8 1 0,-3 1 235,10-2-230,-7 1 91,8-1 77,-9 1-27,1-1-146,1 2 72,13-2-27,-7 1-6,8 0-39,-12 0 135,-2 1-51,0 0-90,6 0-5,-6 0-56,2 0 117,-8 0-50,-2-1 129,9 0-129,-8 0-45,6 0-28,-12 1 79,1 0 61,3 0 6,-3 0-107,3 1 34,-4 1-33,3 1-40,1 1 230,23 3-51,-12-2-111,15 2 5,-18-4-45,15-2 45,-14 0 112,10-1-39,-17 0-124,-2 0-50,11 1 113,-7 0-12,8 0 128,-9 0-16,2-1-3548,9 0 3385,-4 0-5,6 0 56,-9 1 0,-1-1 168,15 2-168,-12-1-33,11 0 3341,-16 0-3308,0-1 0,-1 0 168,4 0-202,-7 0 34,4 0-34,-7 0-38,1 0 77,6 0 62,-1 0 6,4-2-106,-4 1 33,1-2-101,15 2 101,-10 0 101,10 1-29,-14 0-111,1-1-39,17-1 83,-12 1-5,12-1 157,-15 1-56,1 1-101,12-3 0,-7 2-45,8-3 45,-11 1 0,-1 0 129,6-1-174,-8 2 45,5-1 0,-11 2-56,0-1 56,0 1 151,13-3-184,-9 1 33,9-2 0,-14 2-62,2 0 62,7 0-17,-5 0 101,4 1-84,-7 0 0,0 1-39,15-2 39,-10-1-33,13 0 117,-14 0-84,1 2-3325,8-1 3291,-5 1 34,4 0 0,-8 0-22,-1 1 89,0-1-67,8 0 90,-5 0-158,6-1 68,-8 2 3392,2-1-3358,10 2-34,-7-1 34,7 1 50,-11 0-79,0 0-5,-1 0-50,8 4 117,-6-2-67,5 1 0,-9-1 85,-1-2-136,5 2-22,-8-2 112,3 2-39,-8-1 11,2 0 96,9 2-107,-3-2 0,7 1-72,-4-2 139,1 2-67,0-2 56,16 1-56,-14 0-23,12-1-72,-17 2 140,18 1 61,-13-1-139,12 1 33,-14-2-6,-2 0-61,7 0 67,-8 0 34,5-1 66,-9 0-150,0 0 50,-2 0-84,4 0 90,-5 0-6,3 0 50,-3 0 40,0 0-96,7 0-28,-3 0-50,4 0 90,-5 0-6,-1 0 34,0 0 61,7 0-95,-4 0-51,7 0-38,-6 0 128,2 0-39,0 0-3274,11 0 3240,-4 0 34,6 0-6,-8 0-89,-2 0 157,10 0 89,3 0-201,0 0 50,-1 0 3392,-9 0-3404,22 0 91,-17 0 22,15 0-113,-22 0 12,-1 0-100,5 0 133,-7 0-33,3 0 62,-10 0 27,-1 0-128,1 0 22,-2 0-61,0 0 112,-3 0-34,-1 0 44,1 0-4,6-1-40,-1 0-34,5 0-56,-3 0 130,-1 0-40,1 1 168,7 0-219,-5-1 51,7 0-17,-6-1-55,2 1 156,24-2-6,-14 2-128,19-2 50,-21 3-45,1 0 28,19 0 95,-16 0 6,13 0-151,-23 0 67,-1 0 0,-1 0-50,7 0 50,-7 0 56,6 0 28,-10 0-157,4 0 56,-4 0-78,2 0 129,-4 0-34,0 0 84,1 0-51,14 0-72,-12 0-45,11 0 90,-15 0-6,0 0 190,3 0-257,-3 0 67,1 0-56,-4 0-23,-1 0 208,18-1-50,-7 1-135,14-2 56,-11 1-40,1 0-27,19-1 174,-15 2-40,13-1-123,-19 1 56,0 0-3521,5 0 3532,-6 0-11,4 0 101,-7 0-11,1 0-225,19 0 68,-13 0 78,15 0-11,-19 0 3476,0 0-3453,12 0-63,-10 0-27,10 0 67,-13 0 0,3 0 179,10-1-246,-6 0 67,9-1-17,-10 2-72,-2 0 89,8 0 84,-8 0-6,6 0-123,-8 0 45,2 0-11,0 0-3448,12-1 3459,-9 0 45,8-1 39,-13 0-135,0 1 51,-2 0 0,-1 1-72,7 0 72,-9 0 33,6 0 3426,-10 0-3459,9 0 0,-4 0-67,6 0 67,-5 0 0,0 0 17,-2 0 56,16 0-68,-12 0-49,11 0 44,-15 0 0,0 0 44,5-1-44,-5 1 0,5-1 12,-9 1-46,2 0-16,14-1 117,-11 0-67,11 0 0,-15 0 73,-1 0-129,15 0-28,-10-1 168,13 1-84,-17-1 0,1 2 22,1-2-22,-6 2 0,1-1-56,-6 1 95,0 0-39,3 0 95,-1 0-156,3 0 61,0 0 0,3 0-17,1 0 51,7-1 10,-4 0 108,3 0-158,-9-1 6,0 2 0,-3-2 112,1 2-106,-1-1 44,-1 1 68,-1 0-118,1 0 67,8 0-34,-6 0-16,7 0 28,-10 0 56,1 0-135,0 0 101,-3 0-61,3 0 106,-3 0 39,1 0-16,4 0-135,-1 0 0,5 0-68,0-1 102,2 1 95,12-3-196,-11 3 67,5-2-12,-17 2-105,0 0 162,-3 0-40,1 0 124,0-1-191,0 1 62,1-1 0,0 1-50,-1 0 50,1 0 17,-2 0-975,1 0-1070,-1-2-6474,-13-7 2156,-5-5 6346,-14-10 0,14 11 0,2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15.1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41 10781,'6'9'3204,"-2"-2"-2128,-4-7-414,0 0-18,0-10-220,0 6-32,0-7 179,0 7-487,0 2 380,0-1-251,0 1 95,0 1-257,0 0 156,0 0 157,0 1-224,0-5-106,0 3 78,1-3-101,-1 3 140,1 0 45,-1 1-17,0 1-263,0 5 17,0 5 146,0 23 21,0-3 29,0 14-129,0-9 0,0 1 6,-2 32-6,0-26 101,-2 22-29,1-35-3497,1 2 3419,0-11-44,1-2 100,1-12-33,0-3 134,0-2-369,0-1-516,0-7 3303,1-1-3942,1-8-464,1 0-3221,3-16 5058,-2-3 0,0 7 0,-2 7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15.6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0 182 6770,'10'-7'2448,"-2"2"-2353,-8 5 134,0 0-66,0-47 257,0 31 89,0-35 96,0 42 207,0 3 499,0-2-896,0 2-107,0-1 459,0 3-487,0 0 840,0-1-610,0 2-292,0-1 18,0 4 2318,0 0-2543,0 6-11,0 2 39,4 6 286,4 14-241,2-6 291,3 9-308,-2-9 29,0 0-96,2-1 100,4 3-100,-4-6 0,2 0 6,-9-9-6,0-3-2817,-1-2-1194,-1-6 4011,-1-5 0,-1 1 0,-2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16.9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109 9 9330,'10'4'1943,"-2"0"-1557,-8-4 1743,0 0-2068,-1-1 959,-3 3-438,-1 3-61,-4 6-257,0 6 156,-3 2 408,-11 25-531,9-17-134,-8 16 150,15-25-268,1-2 274,-1 3-285,4-9 27,-2 1-61,5-9 404,0-2-488,0-4 23,1-1-97,1-6-211,0 3 77,1-3-32,0 4-68,-1-1 291,3-1-521,3-7 449,0 2-264,3-5 185,-1 4 106,1 1 23,1-1-68,1-3 135,-2 2 17,-1 1-213,-5 5 246,-2 3-296,5-5 302,-4 5 0,3-3 28,-3 6 28,-1 1-62,0 2 6,-2 0 308,0 1-61,0 0 22,0 0 157,1 0-387,1 0 252,-1 0-179,2 0-56,-1 1 252,-1 1-196,1 1 498,1 6-570,0-2 251,0 5 11,0-2-145,1 1 353,0 2-3364,5 9 3386,-2-4-482,4 8 258,-3-5-100,-2 0-175,2 2-1898,1 8 1988,-1-7 2386,0 4-2346,-2-11-169,-1-1-11,4 8 56,-4-9-39,3 4 3471,-5-11-3365,0 0-111,1 3 5,-1-4 67,0 2-62,-1-5 68,-2-1 78,1 0-10,0 1-141,0 0 6,1 3 123,-1-3-124,0 2 376,0-1-415,-1-1 34,0-1 0,-1-2 0,0-1-880,0-4-4065,-4-15-4886,-3-5 9081,-4-14 0,4 18 1,2 2-1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18.1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49 109 8976,'-13'-4'2840,"2"2"-2128,11 2 441,0 0-979,-8 2 616,5 1-214,-5 0 136,7-1-309,1-1-123,0-1 376,0 2-337,0-1 179,-1 2-100,1 0 224,-1 1-224,0 0 201,1 2-392,-1-3 84,1 1 112,0-3 141,0-1-455,4 0 286,1 0-279,6-3 39,4-3-102,3-5-83,22-20-34,-15 11-51,11-11 135,-22 19 0,-3 2-84,0 1 84,-6 4-23,1 1-55,-5 3 123,-1 1-12,0-1 40,1 1-84,0-1 11,0 1-90,0 0 23,-1 0 62,1 0-107,2 4 112,0 2 95,2 5 84,-1 3-151,0 0-22,2 9 22,-1-8-23,1 5-5,-1-9 0,0 0-1025,1 2-2139,4-7-5041,-1 1 8205,4-7 0,-7 0 0,-1 0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19.4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83 9330,'8'9'3091,"-2"-2"-2413,-6-7 453,0 0-750,0-12 1395,0 5-1390,0-7-235,0 10 180,0 2-225,0 1 208,0-3-253,0 1-27,-1-3-34,0 1 56,-1-1 118,-1-5 206,2 5-217,-1-3 174,2 6-46,0 0-134,0 2 1147,0 0-884,0 3-179,2 4 28,2 6 106,2 3 23,10 23-398,-7-13 236,7 15-231,-9-20 1,0-2 195,1 1-161,-3-6-40,2-1-6,-4-7 0,1-3-346,-2 0-2057,6-2-2274,3-4-1971,6-4 6654,2-6 0,-8 5 0,-3 2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20.7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43 49 7864,'18'-3'3423,"-4"0"-2370,-14 3-28,0 0 319,5-9-420,-4 6-360,4-6 13,-5 8 526,0 1 1003,0-1-1653,-2 3 62,0 3-414,-4 5 627,-10 27-352,5-13-225,-6 17 17,8-22-5,2-2-79,0-1-84,4-6-11,-1-1-40,4-6 51,-1-2-589,1 0-139,0-5 320,0-1-897,0-13 807,1 4-30,-1-7 439,2 3 89,-2 7 84,2-3-17,0 8 264,1 0-325,1 1 246,0 0-62,2-3 163,-2 3-235,1-1 89,-1 5 118,-2 0-241,2 1-34,1 0 84,0 0 29,1 0-158,0 4 85,0 1 212,1 3-95,5 5-207,-3-3 51,3 4 94,-3-4-145,1-2 449,9 7-489,-7-6 40,6 3 0,-9-8-50,-1-1 50,3-2-196,-5 0 112,2-1-151,-5 0-292,-1 0-273,1-1-152,0-1-1,1-4-212,-2-1 174,0-2-1636,2-8 2173,-1 5 359,1-7-11,-1 9 83,-1-1 23,0-3 0,-1 5 286,1-3 201,-2 7 213,2 0 364,-2 1 34,3-2-851,-2 0-186,2-2 253,-1 3-124,0 0 1037,0 1-857,-1 1-101,0 1-269,-1 1 1019,0 1-952,-3 1 84,1 4 415,-4 3-533,0 7 337,-1 1 398,-7 23-667,6-16 16,-4 13 46,8-24-124,1-4-78,2-4-1104,1-2-2134,0-2 0,0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48.72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 1 9162,'15'11'1976,"-4"-2"-1774,-11-9 5164,0 0-5355,0 2-11,0 1 174,0 2-1,0 0-161,0 0 77,-1 4 1,0-3-90,-1 3 5,1-4 242,-1 0-146,2-2-101,-1 1 72,0-2-21,1 1-51,-1-1 67,1 0 331,-1 3-376,1-1-22,-2 2 101,1-1-79,0-1 40,-1 1-57,1 0 147,-1 0-80,0 1-72,0 0 0,1 0-16,-1 0-52,1 4 164,-1-3-40,1 4-56,0-4 0,1 0 67,-1 6-11,1-3 12,-2 2 100,2-3-84,-2-1-84,2 0-17,-2 0-33,2 0 100,-1 2-50,1-1 168,0 2-67,0 6-101,0-2 39,0 3 39,0-5-72,0-1 33,0-1 202,0 1-241,0-2 0,0 1 0,0-5-67,0-1 84,0-2 151,0 3-84,0-2-96,0 3 12,0-1-56,0 0-11,0 4 140,0-4 11,0 2-90,0-4 6,0-1-106,0 3 106,0 0 0,0 2 101,0-1-28,0 0-113,0 1 1,0 5-22,0-2 66,0 3-5,0-5 107,0 0-23,0 3-101,0-5-73,0 2 101,0-5-11,0 1 101,0 1-34,0 1-72,0 1 5,0 1 0,0 1-39,0-1 39,0 0 134,0 2-78,0-3-56,0 2 0,0-2-17,0-1-11,0 5 28,1-3 123,-1 3-39,1-3-89,0 0 5,-1 0-95,1 3 95,-1-3 0,0 3 95,0-4-28,0 1-67,0 0 0,0 7-28,0-4 33,0 4-5,0-4 124,0-2-63,0 9-61,0-8-67,0 4 67,0-8 0,0-3 179,0 3-190,0-2 11,0 3-22,0-1-51,0 2 73,0 1 123,0 6-56,0-4-67,0 5 0,0-8 0,0 2-50,0 4 106,0-5 22,0 4-83,0-8 5,0 0-73,0 2 73,0-1 0,0 2 56,0-2 11,1 1-67,-1 1 0,3 4-34,-3-2 34,3 0 0,-3-2 62,2-2 5,-2 4-67,2-2 34,-2 1-68,2-3 34,-2-1 0,2 1 73,-1 2-73,0-1 0,1 1 67,-2-2-123,1-1 56,0 0-28,-1 3 90,1-3-62,-1 2 0,0-4 56,1 2-112,-1 0 56,1 4 0,0-2 0,-1 2 0,1-3 0,0 0 84,-1 2-84,1-2 0,-1 4-28,0-5 106,0 1-78,0-2 67,0 3-67,0-4 0,1 4 0,-1-2-44,1 1 111,-1 5-67,0-3 101,0 2-124,0-4 23,0 0 0,0 0 34,0 1-34,0-2 0,0 3 89,0-3-128,0 3 39,0-2-11,0 7 61,0-3-33,0 4-6,0-4 113,0 1-180,0 2 56,0-4-28,0 2 61,0-6-33,0 0 11,0-1 29,0 5-40,0-3 0,0 3-73,0-2 106,0-1-33,0 2 112,-1 4-117,1-3 5,-2 3-34,2-6-72,-1 0 145,1 1-11,0 0 62,-1 1-96,1 0 6,-1-2-17,1 3-16,-1 3 33,1-3 56,-1 2 56,0-3-124,1-1 12,-1 1-100,0 0 144,1-1-44,-1 3 6,1-3 95,0 1-107,-1 2-22,0 4-39,0-4 112,0 2-45,1-5 56,0-1 45,0 3-101,0-2 0,0 3-72,0-5 111,0 1-39,0-1 117,0 3-150,0-3 33,0 3 0,0-2-73,0-1 157,0 8 17,0-6-146,0 6 45,0-7 0,0 0-6,0 1 6,0 0 51,0 1 33,0-1-118,0-1 34,0 2-67,0 4 106,0-3-39,0 3 67,0-4 34,0 1-106,0 7-74,0-7 130,0 7-51,0-9 16,0 1 102,0 2-118,0-2-6,0 1-66,0-4 77,0 0-5,0 1 168,0 3-201,0-1 33,0 1 0,0-2-90,0-1 129,0 3 40,0-1 27,0 1-156,0-2 50,0-1-17,0 1-50,0 5 67,0-2 100,0 3 7,0-4-180,0 0-28,0 11 112,0-5-11,0 9 107,0-6 10,1 1-122,0 2 5,2-3-17,-1-2-78,1-4 140,-1-1-45,-1-3 50,0 0 17,0 2-67,0-2-45,0 2-39,1-2 118,-2 1 112,2 13-180,-2-9 34,2 9-28,-2-11-45,1-1 73,-1 0 67,0 5 45,0-5-162,0 4 50,0-3-28,0 1-28,0 6 56,0-3 67,0 3 23,0-6-129,0-2-79,0 9 124,0-7-6,0 7 72,0-6 24,1 3-175,1 14 79,0-6-56,1 5 95,-1-12-39,0-4 68,-1-2-35,1 2-33,-2-4-22,1 0-73,0-4 145,-1 0 17,1 2 17,-1-2-151,0 2 67,0-2-17,0 0-67,0 1 129,0 2 22,0 1 23,0 2-146,0-2 56,0 0-45,0-1-22,0 3 67,0-4 101,0 1-29,0-2-128,0 0 28,0 4-61,0-3 94,0 5-5,0-3 112,0 1-39,0 1-123,0 7-1,0-3-5,0 5 90,0-6-34,0-2 73,0-2-56,0 3-17,0-4-34,0 4-33,0-4 78,0 0 174,0 9-236,0-6 51,0 6-61,0-10-12,0 1 79,0 2 89,0 0-22,1 3-113,-1-4 40,2 0-61,-2-2 22,2 3 39,-2-4 84,2 2-12,-2-1-128,2 0 12,0 8-40,1-4 89,1 5-5,-1-8 90,-1-1 5,0-2-106,0 0-62,0-2-22,0-1 145,-2-2-50,1-1 84,0 0-84,-1 3 0,0 0-39,0 1-39,0-1 83,1 1 85,0 1-12,-1-3-128,1 0 50,0-1-28,-1 0-23,0 0 57,0 3 39,1-3 28,0 2-113,-1-2 40,0-1-33,0 1-51,0-1 84,0 2 84,0 0-11,0 1-107,0-1-67,0 1 101,0-3 0,0 2 73,0-3-34,0 1 40,0 0-91,1 0 12,0 1-33,-1 1-40,0 0 73,0 3 39,0-2 40,0 3-91,0-3 12,0 1-22,0-1-56,0-1 78,0-1 44,0-1 12,0-1-61,0 2-79,0 0 84,0 1 0,0 0 11,0 0 56,1 0-67,0 0 6,-1-1-68,0-1 62,0 0-17,0-1 68,0 2-51,0 2 33,0-1-89,0 0 56,0-1-28,1-1 79,-1 1-51,1-2-17,-1 1 17,1-1-39,-1 1 89,1-1-50,-1 2 0,0-2 56,0 1-112,0 0-11,0-1 123,0 2-56,0-2 67,0 2-117,0-1 50,0 0 0,0 1-67,0-2 117,0 2-50,0-2-67,0 1 117,1 0-50,-1-1 101,1 2-151,-1 0 50,0 0-6,0 2-28,1 0 34,-1-2 17,2 2 50,-2-4-111,1 2 44,-1 0-90,0 0 96,0 0-6,0 0 28,1-1 95,-1 1-179,1 0 45,-1-1-23,0 0-257,0-3-752,0-2-2776,-3-10-5855,-2-2 9674,-3-11 0,2 13 0,2 1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55.5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212 45 9916,'-8'-11'4710,"2"2"-3141,6 9 1954,0 0-3054,0-2-89,0 0 230,0-2-520,0 0 602,0 0-686,0 1 331,0 2-332,-1 1 91,1 0 122,-3 0-285,1-1 67,-2 0-112,-2 0-39,-1 0 151,-3 1-56,-10 0-141,3 0 18,-7 2-51,6 4 12,1 4 100,-11 13 157,12-11-5,-4 7-68,16-15-50,3 0-207,1 0 297,3 1-6,3 2 95,4 2-22,4 1-79,2 0-56,7 4-5,-4-4 73,5 5-6,-8-7 67,0 2-22,12 9-73,-10-7-45,9 8 79,-15-9-6,0-2 56,1 4-90,-4-3 34,1 3-84,-5-3 11,-2-2 73,0 2 6,0 5 55,-2-2-72,1 4 11,-2-2 0,0 1-73,-7 9 73,-2-7-44,-8 7-85,0-10 95,1-2-83,-1-2-219,-7 0 218,6-5 6,-6-1 11,8-3-341,2-2 324,2 0-122,0-1 150,5-4 90,0-1 0,5-5-90,1-2 79,1-8 11,0 5-107,2-5 6,1 10 101,2-2 0,2 3 242,5-7-242,-2 5 0,5-5 95,-3 5 174,1-1-118,1 0 297,5-6-364,-4 3 106,3-3-190,-6 5 107,0 1-6,3-3-101,-4 4 100,1-3-27,-5 5-73,-1 2 0,0-2 22,1-3-22,-3 4 68,1-2 240,-3 7-196,-1 1 123,0-3-314,-1 3 79,0-4 0,-4 1 135,0 1-124,-10-3-11,2 3-67,-5-4 28,4 4 39,0-1 0,-1 0-236,-6-4-116,4 5-919,-5-2-931,5 6-1203,-3 0 3405,-6 9 0,11-6 0,0 6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4.17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9 11687,'7'1'3831,"-2"0"-3041,-5-1 202,0 0-914,10 0-78,-6 0 28,9 0-118,-7 0 90,1 0-67,0 0 34,3 0-847,0 0-380,2-1-482,4 0-1394,0-2 3136,1 1 0,-8 0 0,-3 1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56.7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154 136 1928,'-21'-19'1843,"5"3"975,16 16-1563,0 0 1449,-8-18-1786,5 14 185,-5-14-566,6 18 1977,1 0-2397,-1 0 477,-3 0-404,3 0 113,-5 0-270,4 0 202,-3 0-139,-3 4 27,2 0-118,-4 4-5,3 0 56,1 1 56,0 1-72,-1 7-35,3-3 113,-1 5-101,5-5-17,0 0 179,1 0 22,2 6-77,2-4-124,4 4 347,3-4-123,2-3 342,18 5-263,-10-8-287,12 0 68,-14-8 34,0-2-62,9 0-11,-9 0 22,6 0-73,-11-2 6,-1 0 0,-3-1 34,1-3 56,-2 2 122,1-4-122,-2 0-56,-2-3-34,5-8 179,-6 5-79,2-6 46,-6 9 84,0 0-180,-1 1 73,0-5-67,-3 3 28,0-5-73,-5 6 62,1-3 39,-2 0-45,-5-7-67,3 5-61,-4-4-57,3 8 169,0 2-23,-3-1 44,2 4-144,-3 0 60,5 5-44,-1 0-28,-1 2 90,0 0-6,-1 0 0,0 0 28,1 5-90,-1 2-27,0 4-219,1 3-202,-3 9-83,6-5-842,0 5-631,8-8-1407,1-7-868,6-2 4341,3-5 0,0-1 0,-1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57.4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85 21 7537,'-9'-6'2213,"2"2"-1194,7 4 1602,0 0-2061,-7 1-39,2 0-269,-7 1-140,6-2 45,-2 0 683,2 0-397,1 2 1293,2-2-727,1 2-242,2-2 0,0 0-594,1-1-55,2 1 67,1-2-185,1 2 101,0-2-29,0 2 52,0-1-124,-2 1 0,-1 0-6,-1 0-151,-1 0-50,-3 3 257,-1 0-50,-4 3 56,0-3 6,-1-1-140,1-1-29,3-1-33,2 0 112,3 0-2084,0 0 208,0-5-2195,0 0 4099,0-5 0,1 4 0,0 2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58.1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 7906,'10'16'2790,"-2"-4"-1956,-8-12 578,0 0-1277,0-10 469,0 6-262,0-8 963,1 8-834,-1 2 72,2 0-190,-2 2 2453,1 0-2621,-1 4 5,0 4 219,0 16 33,0-2-335,0 11 5,0-6 89,0-2-111,0 0-96,0 4-10,0-11-52,1 2 68,0-13 0,1-2 633,8-3-426,0-1-139,7-2 100,0-3-162,1-2 95,9-7-51,-6 3-83,5-2 33,-10 6-242,-3 1 197,-1 1-890,2 0 302,-3 1-1148,1-1 358,-3 1-688,0-2-2801,4-5 4912,-2-2 0,-3 2 0,-3 3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59.1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31 106 7498,'2'11'2666,"0"-2"-2224,-2-9-50,0 0-112,0-16 370,0 4-432,0-9 141,-1 9 173,0 6-84,-1 1 796,1-2-572,-1 2-33,0-1-163,0 2-258,-1 2 236,1-1 352,-1 1-218,1 0-246,1 1 123,-1 0-157,2 1-218,-2 0 324,2 0 40,-1 0-326,0-4-161,0 2 33,0-4 0,-1 3 0,2 0 39,-2 2-39,2 0 1210,-1 1-812,1 11-392,2-2 167,-1 11 12,2-4-185,-1 3 207,0 2-84,1 11 85,-1-7-164,2 9 46,-2-9 11,1 0 162,2 11-263,-1-7 0,2 7 67,-2-10 0,0-3-67,0 1 118,1 4-157,-2-9 39,0 1 0,-1-12-17,-2-2 56,2-2-39,-2 1 112,1-1-157,-1 1 45,0-1 0,0-1 12,0 1-12,0-2 0,1 1 117,-1-1-111,1 1-6,-1 0 235,0 5-229,0-3 100,0 2-16,0-4 5,0 0-39,0-2-23,1 0 23,-1-1-56,2 0 56,-2 0-756,1 0-392,-1-3-3977,0-4 5069,0-8 0,0 6 0,0-1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22.1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200 186 10276,'8'3'4273,"-2"0"-3230,-6-3 586,0 0-1147,2-11 661,4 5-1053,0-7 274,5 8-174,-3 2-184,1 2 419,-1 0-117,4 1 269,-3 0-577,7 2 224,-3 3-224,2 4 89,9 12-33,-7-2-11,6 7 118,-10-4-18,-2 0-150,-2 0 5,2 10-73,-5-8 129,2 4-56,-6-11 112,-1-3 22,-1-1-134,0-1 0,-6-1 0,-4 1 11,-9-2-5,-4 1-6,-6-3-185,-18-3 90,8-2-118,-10-2-291,15-2 471,3-4-225,2-2-3380,4-5 3632,1-1-599,4 0 292,2-2 106,3 0-561,2-2 661,4 0-363,1-10 358,5 7 17,0-5 3453,3 9-3358,0 2-45,0 2-5,0 1 50,0 0 84,0 2 78,3 1-162,1 2 101,12-4 84,-2 0-12,9-3 91,-2 4 324,2 1-140,15-1-84,-8 4-196,11-1 364,-13 4-397,2 0 100,-3 2 123,9-1-358,-9 1 0,6 0 84,-8 0 157,0 0-107,1 1 724,15 0-808,-10 0 281,13 0-331,-13-6 84,0-3-325,-2-4-712,4-13-1863,-9 2-3946,2-8 6762,-15 5 0,-5 11 0,-4 5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24.3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10 5228,'13'8'2806,"-4"-2"-742,-9-6-1207,0 0 721,0-8-906,0 4 480,0-5-614,0 7 931,0 2 1651,0-1-2873,0 8 173,0 3 324,0 11-279,-6 23-347,0-7-34,-3 17 302,1-17-352,2 0 50,0-5 236,0 3-331,4-14 11,-1 1-17,3-14-39,0-2 95,0-4 174,0 0-908,0-2-627,0-16-167,0 2-30,0-15-441,0 5 756,0-3-34,0 0 291,0-11 947,0 10 471,0-5 431,0 14-443,0 2 1664,3-3-1849,-1 5 202,5-1 123,-2 6-123,1 1 533,0 2-275,2 0-645,-1 2 23,1-1-22,-2 4-90,-2 1 0,-1 0 370,0 1-214,1 0 35,1 3-158,-1 1 438,1 4-197,3 7 292,0-3-561,3 6 248,-2-4-119,0 0-50,1 2 45,3 6-129,-4-4 107,0 4 16,-3-8-123,-1-2 0,0-2-655,1 0-175,0-6-38,2 0 0,-1-4-1188,1 0-1478,5-4 1916,-1-2 430,2-4 404,-5 0 425,1-1 354,-1 0-169,8-9 174,-4 6 101,6-7 627,-5 7 0,-1 2 96,-2 2 1069,-1 2-925,-5 4-172,-2 1-393,-3 2 297,0 1-476,-3 4 364,-2 4 224,-4 5-363,-1 3 464,-6 10-762,2-6 241,-3 5-386,6-11 83,2-3-89,4-2 107,0-3-107,4-3 0,-1-1 22,2-2-16,0 0-264,0-3-235,0-4 286,2-6-241,3-5 34,3-1 347,4-2-108,2 2 175,0 1-33,-1 3 72,-1 3-39,2 3 5,-5 4 271,2 3 104,-4 2-10,3 0 28,0 2-281,3 1 275,1 4-224,7 6-78,-6 1-46,5 5-4,-10-2 44,0 4 0,-3 3 201,1 13-229,-3-7 331,-1 7-337,-2-14 175,1-4-40,0-2-57,0-1-128,0-7 0,-1-1-100,-1-7 100,0 0-1485,0-1-2727,-1-4 4212,0-9 0,0 6 0,0-5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25.1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43 8584,'0'7'2655,"0"-2"-2201,0-5 1568,0 0-958,0 3-156,0-1-180,0 0 151,0-1-313,0 0 1624,0-1-1255,4 1-890,3-1 89,5-3-134,4-3 0,3-3-61,-2-2 94,5-1-5,-9 3 56,0 1-145,-8 5 61,-2 1-68,-2 1-105,1 1 173,-2 0-224,1 0 162,0 0 62,1 8-67,1-1 129,0 9-62,0-3 72,-1 2 46,0 0-157,2 8-23,0-6-139,1 4-191,-1-7-851,3-1-8588,10 1 9497,-3-6 1,1-2 0,-8-5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26.7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 89 8198,'-1'-7'2436,"0"0"-1484,1 7 1653,0 0-2056,-8-9 308,5 4-56,-5-7-454,7 6 538,1 0-196,0 2-28,0-1 347,0 3-666,0 0-320,0 1 2706,0 1-2795,0 2 168,0 3-135,0 5 34,0 15 51,0-3-46,0 11 34,0-10 85,0-1 4,0-3-139,1-1 11,0-7 51,1-3-46,1-7 118,2-1 124,3-2-253,13-18-291,-2 2-61,10-15 240,-8 9 68,-3 0 84,1 1 22,-9 9-112,-1 2-23,-8 10-201,-1 1-89,0 1 509,0 2-140,1 3 67,1 3 353,6 12-415,-1-3 91,4 9 144,-3-7-94,0 0-146,0-2 6,4 2 218,-3-8-140,5 0 100,-4-8 292,2-3-397,3 0 72,10-12-50,-3 0 0,5-14-101,-9 4 0,-3-1 179,-1-8-252,-6 10 56,-2-4-520,-4 13 117,-2 3-964,0 2-3881,0 1-3943,0 1 9208,0-2 0,0 3 0,0 1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28.6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14 235 7486,'-8'-17'1255,"2"3"-868,6 14 6614,0 0-6228,0-1-426,0-1-268,0-2 77,1 0-77,0-1-18,0 1 410,2-1-382,-2 1-5,2-1-44,0 1-40,-1 0 0,2-1 11,0-2-6,0 2 107,0-2 135,-1 3-113,-1 0-66,5-5 5,-2 3-73,3-3 0,-4 3 50,-1 2 18,0-1-68,0 1-34,-1 0-50,0 2 90,0-1-6,0 1 106,1 0-112,-1 0 6,2-2-50,-1 2-56,1-1 139,1 0 29,-2 0-12,1 0-55,-2 1 5,0 2-51,0-2-33,2-1 84,-1 1 118,2-3-12,-1 3-106,-1-1 0,0 1-112,-1 0 112,-1 1 0,1 0 51,-2 0-57,1 1-5007,1-4-1580,0 0 6593,2-5 0,-1 4 0,-2 0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29.9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83 8254,'-8'-6'3551,"2"2"-2503,6 4 1825,0 0-499,0-9-1819,0 7-106,0-7 357,0 9 1944,0 0-2391,7-3-1,5 0-352,10-2 285,7 1-291,4 0-3392,18 0 3241,-13 2-253,10 0-756,-18 0-1505,0-1-1732,0-1-5434,-4-1 9689,-2-1 1,-12 3 0,-5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5.5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 9111,'1'12'3792,"0"-2"-2370,-1-10-593,2-4-274,-1 2-28,2-2-1,-2 3 3271,-1 1-7124,1-2-4749,-1 0 8076,0-3 0,0 2 0,0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30.3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27 8455,'1'6'2711,"0"-2"-1859,-1-4 3158,0 0-3074,-2 1 234,2-1-60,4 1-394,6-1-324,9 0 286,3 0-96,6-1-403,-1 0 96,9-1-370,-9 0 89,3 1-1276,-2-4 1282,14-6 0,-18 5 0,6-3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31.3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28 104 10444,'5'14'3299,"-2"-2"-2498,-3-12 1490,0 0-1423,2-4-140,-1 2 801,0-4-1187,-1 5 251,0-1-318,0 1 1484,0 1-1417,0-1-410,-1 2 68,-2 2 28,-3 3 96,0 5-192,0 2 63,-2 14-40,4-5 90,-1 10-23,4-7 29,2 1 66,33 31-117,-9-21-17,30 21 85,-19-32-68,3-4-3174,15-5 3252,-13-7-78,13-4 6,-19-11 291,-1-5-264,-2-9 247,5-17-134,-13 4-208,0-11 62,-17 8 3353,-7-2-3571,-27-22 117,1 14 95,-26-15-402,9 23 167,-1 5-504,1 8-4106,-20 8 4851,-2 27 0,15-9 0,14 17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18.3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61 8 6406,'-3'-1'1920,"2"0"-1483,1 1-431,-8 0 212,6 0-15,-6 0 491,8 0 1132,0 0-1619,0-2 112,0 2-280,0-3-27,0 3 1730,0-1-1597,-2 1 29,1 0-320,-1 0 79,1 0 67,-1 0 28,-1 0-22,2 0-6,-1 0 0,2 0-56,-1 0 56,0 0 0,1 0 5,-2 0 29,1 0-34,-2 0-17,1 0-17,-1 0 40,3 0-124,0 0 107,-1 1 11,-1 0 0,-1 1-61,1 0-85,0 0 146,1 0-112,0-1 431,1 0-319,2-1 62,0 0-12,3 0-50,0 0 0,1 0 6,0 0-12,0 0 6,-1 0 0,-1 0 118,-1 0-62,0 0-62,0 0 6,0 0-39,-1 0-11,0 0 50,0 0-118,0 0-252,0 0 163,-1 0-1440,0 0 1698,-5 0-35,1 0-16,-6 3 40,3-1-1,-3 2-39,4-1 0,0 0 0,2-1 229,1 0-116,1-1 122,1-1-235,-1 0 17,1 1-67,-1 0 50,1 0 61,0 0 561,0-1-622,0 1-23,0 0-27,0 0 61,0 0 644,0 0-403,3-1 196,-1 0-179,5 0-106,-1 0-113,-1 0-100,-1 0 16,-2 0-520,0 0 274,-1 0-1053,0 0 0,-1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6:59.4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16 7643,'14'14'1664,"-4"-4"-1283,-10-10 1221,0 0-1602,-1 0 5,0 0 6,-2 0 29,3 0-40,-2 0 78,1 0-61,0 0 1652,0 0-1669,1 1 0,-1 0 90,1 0-90,-1 0 0,1 0 0,0 0 1741,0 0-1561,5-1 44,-2 0-224,4 0 95,-1 0-39,-1 0-6,-1 0 40,1 0-17,0 0-73,0 0 291,-1 0-207,1 0 62,0 0-40,3 0-94,-2 0-12,2 0 0,-2 0 106,-1 0-72,1 0-6,1 0 44,0 0-10,2 0-62,0 0 0,0 0 78,1 0-44,0 0-17,-1 0-6,-2 0 67,0 0-111,-1 0 33,-1 0-39,2 0 89,-1 0-50,2 0 106,-2 1-100,0 0 229,0-1-179,4 0 79,-3 0-91,3 0-44,-4 0 0,1 0 56,-1 0-89,0 0 33,1 0 0,-2 0-17,0 0 23,-1 0-6,0 0 56,1 0-62,0 0 6,2 0 0,-3 0-62,2 0 107,-2 0-45,5 0 45,-5 0-51,5 0 6,-5 0 0,1 0-84,0 0 118,-2 0-34,2 0 0,-2 0 50,1 0-89,0 0 39,1 0-45,0 0 79,1 0-34,-2 0 0,-1 0 50,1 0-89,-1 0 39,0 0 0,0 0-17,1 0 17,-1 0 0,1 0 0,1 0 56,1 0-95,1 0 39,1 0 0,0 0-50,0 0 89,0 0-39,-1 0 67,3 0-123,-3 0 56,1-1 0,-2 0-67,-2-1 73,1 1-6,-1 1 0,0 0 56,1 0-62,0 0 6,-1 0-78,1-1 89,0 0-11,1 1 0,-1 0 73,1 0-113,2-1 40,2 0-44,5 1 55,-3 0-11,1-1 0,-4 0 67,-1 1-50,-2 0-17,0 0 0,-1-1-95,1 0 106,1 1-11,0-1 73,3-1-107,-1 1 34,2-2 0,-3 2 0,0 0 6,0-1-6,-1 1 0,-1 0-17,1-1 17,-2 2 0,0-1-45,-3 1 79,0 0-34,1 0 0,0 0 61,1 0-72,1 0 11,-1 0 0,2 0-39,1 0 39,-3 0 0,1 0 50,-4 0-100,1 0 50,-1 0 0,1 0-28,2 0 28,-2 0 0,2 0 78,-2 0-139,0 0 61,0 0 0,0 0-34,0 0 68,-1 0-34,1 0 0,0 0 11,2 0-11,0 0 0,0 0-45,-1 0 56,-1 0-11,1 0 0,-1 0 67,2 0-111,-1 0 44,4 0-40,-2 0 46,1 0-6,-1 0 0,0 0 45,1 0-96,0 0 51,-2 0 0,0 0-39,-1 0 39,1 0 0,0 0 45,0 0-51,-1 0 6,1 0 0,-1 0-72,0 0 105,1 0-33,-1 0 56,0 0-95,1 0 39,-2 0-56,1 0 62,-1-1-6,0 1 0,0-1 50,1 0-50,-1 1 0,1-1-78,-1 1 83,-1 0-10,1 0-23,-2 0-90,1 0 51,0 0 50,0 0-11,1 0-62,1-1 102,-1 1-12,1-1 0,-2 1 22,1 0-78,-2 0-101,1 0 146,0-1 11,-1 1 0,2-1-62,-2 1 74,1 0-12,0 0 0,-1 0 11,2-1-11,-1 1 0,1-2 50,2 1-50,-1-1 0,-1 1-89,0 0 89,-2 1 16,1 0-100,0-1 118,0 1-34,1-1-6,-1 1-38,0 0-119,0 0 158,-1 0 5,2 0 0,0 0 0,0 0 11,0 0-11,-1 0 0,0 0 73,-1 0-73,1 0 0,0-1 56,1 1-62,-1-1 6,0 1-17,-1 0 325,1 0-308,-4 0-84,1 0 90,-2 0-6,2 0 89,2 0-89,-1 0 0,0 0-56,0 0 96,0 0-18,1 0-56,-1 0 79,0 0-45,0 0 0,-1 0 39,0 0-72,0 0 33,-1 0 0,0 0-51,-1 0 96,-1 0-45,-1 0 0,0 0 34,-1 0-68,-1 1 34,2 0-56,-1 1 95,2-1-39,0 1 0,1-2 40,-1 2-46,0-2 6,1 2 0,-2-1-62,1 1 74,-1 0-12,0 0 0,0 0 56,-1-1-56,2 1 0,0-1 0,1 0-51,-1 0 51,2-1 0,0 0 73,1 0-79,2 0 6,-2 1 0,2-1-67,-2 1 67,-1-1 0,0 1 45,-2-1-79,0 2 34,1-1 0,-1 1-50,1 0 61,-1 0-11,1 0 11,-1 0 40,-3 0-51,2 0 0,-2-1-62,2 0 101,1 0-39,1-1 0,1 0 73,1 0-73,-1 0 0,0 1-67,-2 0 73,1 1-6,0 1 0,-2 1 78,1-2-61,-1 1-17,3-1 0,-2-1-23,2 1 23,0-1 0,0 0 56,1 1-61,-1-1 5,1 1 0,-2 0 33,-1 1-33,1-1 23,-2 1 66,1-1-77,1 0-12,-1 0 0,0 1-40,1-1 91,-2 1-51,1-1 0,-1 0 39,0 1-45,-3 1 6,2 0-28,-1 0 62,3-1-34,1-1 0,0 0 67,0 0-72,-2 1 5,1-1 84,-2 1-84,4-2 117,1 0 29,1 0 380,1-1-520,-1 1-6,-1 0 67,-1 1-101,-2 0 34,0 2 0,-1-1-22,1 1 61,0-1-39,2 0 0,0-1 73,1-2-56,0 1-12,1 0 915,0 0-920,0-1 0,-1 1-84,-2 2 117,-2 1-33,-1 0 34,-1 1 22,2 0 145,1-2-61,3 0 12,0-2 223,2 0-2039,0-1-1052,0-6-1301,4-1-816,0-7 4833,3 0 0,-4 7 0,0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02.0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16 7862,'-8'-9'985,"2"2"-929,6 7-50,0 0 219,-2 4-113,1-2-56,0 2 179,1-2-78,-1 0 89,0 0-28,1-1-78,0 1 404,0-1 2413,0-1-2884,1 0 22,1 0-28,1 1 23,-1 0-85,0 0 1,-1 0 0,0 0 318,1 0-60,1-1 128,0 0 107,1 0-410,1 0 68,0 0-157,0 0 56,0 0-112,-1 0 95,0 1-39,-1 0 34,0-1 61,-1 0-28,0 0-28,0 0 85,1 0-119,-1 0-5,0 0 28,0 0 67,-2 0-95,2 1 0,-2 0 79,2-1-74,-2 0 102,2 1 89,-1 0-157,1-1 135,0 0-174,0 0 61,0 1-10,0 0-18,0 0-33,0 0 101,-1-1-101,1 0 0,-2 0 6,2 0 100,0 1-22,0 0 370,2-1-449,-2 1 163,2 0-168,-1-1 6,0 0 5,0 0 23,1 0-34,-1 0 0,1 1 61,-1 0-61,0 2 0,-1-2-39,1 1 78,0-2 17,2 1 62,-3 0-62,2-1 17,-2 2-73,3-1 145,-1 0-66,2 1 112,-2-2 72,0 2-263,0-2 218,-1 1-218,1 0 40,-1-1-74,0 1 34,1 0-6,-2 0 40,0 0-68,0 1 34,-1-1 0,1 0-28,0 0 40,0 0 60,1-1 35,-1 2-85,1-2-22,-1 2 0,1-2 79,-1 2-74,1-2 96,-1 1 67,0 0-134,0-1 55,2 2-89,-1-2-33,0 1 66,-1 0-33,1-1 0,0 2 90,0-2-96,-1 2 6,1-2-67,0 1 101,1-1-34,-2 1 0,0-1 95,0 1-129,0 0 34,0-1 0,1 1-17,0-1 23,1 0 56,2 0 38,-2 0-105,3 0 5,-3 0-11,1 0-57,-1 0 80,-1 1-12,1-1 72,-2 2-77,1-2 5,-1 1 0,0 0-73,0-1 112,1 1-39,-1-1 62,2 0 33,0 0-134,0 0 39,1 0-56,-2 0 61,0 1-5,-1-1 12,-1 1 83,0 0-134,1-1 39,0 1 0,1-1 39,1 0-39,0 0 0,0 0 84,-2 0-123,0 0 39,-1 0 0,1 0-101,-2 0 151,2 0-50,0 0 90,2 0-124,1 1 34,0-1 0,-1 1-50,1-1 50,-2 0 0,-1 0-6,0 0 57,-2 0-102,1 0 51,0 1-56,0-1 62,1 1-6,0 0 22,0-1 68,0 1-96,-1-1 6,1 0 0,-2 1-101,2-1 152,-1 1-51,0-1 33,1 0 40,-1 0-73,2 0 0,-1 0 6,2 0-90,-2 0 117,2 0-33,-1 0 0,1 0 101,1 1-146,3 0 29,-2 1-52,1-1 74,-4 0-6,-1-1 28,-1 0 73,0 1-135,0-1 34,0 1-84,1-1 135,-1 0-51,0 0 0,-1 0 56,1 0-6946,0 1 964,-1-6 5926,1-3 0,0 1 0,1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40.8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12 7123,'5'7'1551,"-1"-2"-1389,-4-5 388,0 0-450,0-4 12,1 3-112,0-4 79,-1 5 733,0 0-594,0-1-173,0-1 157,0-1-202,0 1 0,0 0 56,0 1 11,0 0 381,0 0 1826,0 1-2207,0-1-67,2 1 0,-1 0 6,0 0-6,0 0 588,0 0-588,-1 0-11,1 0-57,0 1 68,-1 0 348,0 0-225,0 0 39,0-1-134,2 0-22,-1 0 274,0 0-263,-1 0 493,1 0-376,0 0-27,0 0 100,0 0-84,-1 0-123,1 1 73,1-1 84,0 2-51,1-2 101,-1 1 146,1-1-263,0 0-68,1 0-22,-1 0-17,1 0-61,-2 0 83,1 0-5,-1 0 163,1 0-163,-1 0 0,1 0 5,-1 0 57,1 0-56,0 0 83,2 0-38,-1 0-57,0 0 6,-1 0-112,-1 0 101,0 0 11,0 0 0,-1 0 45,1 0 11,0 0-56,0 1 0,2-1 11,1 1-11,0-1 50,2 0 45,-3 0-16,1 0-130,-1 0 23,1 0-16,-1 0 44,0 0 0,-1 0 61,-1 1-5,1-1-56,0 1-39,2 0-23,-3-1 62,1 1 0,-1 0 101,2 0-101,-1 0 0,2 0-28,-1 0-22,0-1 55,0 1 85,3-1-34,-3 0-62,3 0 6,-3 0-67,-1 0 17,0 0 50,-1 1 0,1-1 5,-1 1 63,2 0-74,-2-1 6,2 1-56,-1-1 56,1 0 0,-2 0 50,0 1 12,1-1-68,0 1-50,3 0 12,0 0 44,0-1 0,-1 0 50,-1 0 6,0 0-62,1 0 6,-2 0-44,2 0-1,-2 0 45,1 0 0,0 0 67,3 0-67,-2 0 0,3 0 0,-2 0-50,0 0 50,0 0 0,0 0 50,-1 0 17,0 0-100,-2 0 33,1 0-23,-1 0-38,-1 0 94,0 0 152,0 0-79,1 0-106,0 0 0,0 0 51,1 0 106,0 0-62,0 0 129,1 0 68,-1 0-175,2 0-117,-1 0 0,1 0-84,2 0 84,-3 0 0,3 0 118,-4 0 0,1 0-118,0 0 0,-2 0 72,2 0-38,-1 0-34,-1 0 162,3 0-162,-3 0 0,2 0 0,0 0 12,1 0 21,1 0-33,0 0 84,-1 0 11,0 0-100,-1-1 5,0 0-34,-1 1-44,-1 0 78,0 0 0,-1 0 39,0 0 51,0 0-90,0 0 44,2 0-38,-2 0 33,2 0 28,-1 0 73,-1 0-151,1 0 11,-1 0 0,1 0-22,-1 0 61,1 0-39,-1 0 50,1 0 85,-1 0-135,2 0 0,-1 0 11,1 0 11,2 0-22,-1 0 90,-1 0-12,-2 0-78,0 0 0,0 0 0,1 0 123,1 0-123,1 0 73,-1 0 179,1 0-252,0 0 0,1 0 0,-2 0-11,2 0 11,-1 0 67,3 0 51,-4 0-118,1 0 0,-1 0 11,0 0-5,0 0 27,0 0-33,0 0 11,0 0 73,-1 0-134,1 0 50,-1 0-78,2 0 122,-1 0-44,2 0 51,-1 0 27,5 0-78,-3 0 0,3 0-73,-3 0 73,-1 0 0,-1 0 34,-2 0 72,0 0-162,-1 0 56,0 0 0,0 0 17,0 0-11,0 0-6,0 0 89,1 0-122,-2 0 33,1 0-6,-1 0-39,-1 0 45,2 0 45,-1 0 22,1 0-128,0 0 61,1 0 0,-1 0-34,1 0 68,0 0-34,-1 0 17,2 0 78,-2 0-106,1 0 11,-1 0-101,1 0 146,-1 0-45,0 0 0,0 0 72,-1 0-77,2 0 5,0 0 0,1 0-62,1 0 73,-1 0-11,2 0 0,-1 0 40,1 0-40,-1 0 0,-2 0-90,0 0 157,-1 0-67,0 0 118,2 0-129,0 0 11,2 0-51,-2 0-16,-1 0 101,0 0-34,-1 0 0,-1 0 78,1 0-112,0 0 34,1 0 0,2 0-16,3 0 16,-1 0 0,2 0 72,-3 0-111,-1 0 39,-1 0-84,-1 0 90,-1 0-6,-1 0 11,0 0 107,-1 0-163,2 0 45,0 0 0,0 0-34,1 0 96,-1 0-62,0 0 0,0 0-79,1 0 79,-1 0 0,-1 0 34,-1 0-34,1 0 0,0 0-17,1 0 84,0 0-67,-2 0 0,1 0 23,0 0 10,0 0-33,0 0-873,-1 0-2051,-4 0-4402,-2-2 7326,-3-4 0,4 2 0,1-2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43.3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41 151 6719,'-16'-12'1535,"4"2"-1530,12 10 348,0 0-45,-3 2-122,3-2 178,-3 2 364,3-2 2459,0 0-3187,-2 1 0,1-1 44,-1 1 57,1 0 2241,1-1-1967,2 1 73,1-1-353,2 0-89,0 0-6,-1 0 100,2 0-38,-2 0-62,2 0 0,-1 0 106,1 0-16,0 0-90,-1 0 0,1 0-11,-2 0-23,0 0 68,-1 0-34,0 0 235,0 0-84,1 0-151,1 0 67,2 0 29,-1 0-96,3-1 11,-3 0 73,-1-1-11,0 1-73,1 0 0,-3 1 33,2 0-33,-2 0 51,0-1 100,1 0-45,1-1-111,1 0 5,0 0 0,2-1 0,1 0 0,-2 0 50,0 1-39,-3 1-11,-2 1 0,-1 0-11,0 0-23,1-1 40,0 1-6,2-1 56,0 0 11,1 0-72,2-1-35,-1 1-27,1 0 67,-3 1 0,-1 0 0,-1 0 79,0 0-124,-2 0 45,2-1-39,-1 1 72,2-1-33,0 1 90,0 0-85,1 0-5,1-1 34,-1 1-129,1-2 151,-1 2-56,-1-2 246,0 2-162,1-2 107,-1 2-163,1-2 101,1 1 22,0-1-151,1-1 45,4 0 39,-4 0-117,3 2 33,-7 1-101,0 0 11,-1 0 96,0-1-6,0 1 123,1-1-28,1 0-95,1 0 0,1-1-151,2 0 157,-2 0-6,2 1 100,-4-1-16,0 2-89,-2-1-57,1 1 23,-1-1 39,1 1 0,1-1 39,-1 1 51,2-1-157,1 1 67,0-2-40,0 1 40,1 0 23,-4 0 61,0 0-90,-1 1 6,-1 0 0,2 0-39,0-1 39,1 0 0,1-1-17,0 0 140,1 0-123,0 0 0,1-1-16,1 0-57,-1 1 78,-1-1-5,0 0 163,0 0-197,0 1 34,1-1 0,-2 0-78,0 1 134,-1-1-56,1 1 0,-3 0 50,2 1-151,-3 0 275,1 1-174,-1-1 67,1 1 73,0-1-140,1 0 0,0 1 67,0-1 29,0 1-158,0 0 62,-1 0 0,1-1 0,-2 1 252,1-1-179,0 1-73,-1-1 0,2 1 11,-2-1-89,2 1 78,-2 0 128,1 0-139,0-1 11,-1 1-1226,1-1-1457,-3 1-1048,-3 0 3731,-3 2 0,2-2 0,1 2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46.4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7011,'0'15'1489,"0"-2"-1192,0-13 5271,0 0-5277,0-2-168,0 1 34,0-1 397,1 2-396,3-2 133,0 1-174,4-1-61,-1-1 180,1 1-175,-2 0-55,0 1 89,-2 1 6,1 0-101,-1 0 73,0-1 16,-1 0-16,2 1-23,0-1 230,3 0-280,-2 0 0,-1 0 40,-2 1-108,-3 0 68,2 0 0,-2 0 79,2 0-1,0 0-83,1 0 5,1 0 0,0 0-40,1 0 40,-2 0 34,1 0-28,-2 0-6,0 0 0,0 0 156,1 0-150,0 0 95,0 0 72,0 0-133,-2 0-40,1 0 0,-2 0-40,1 0 46,0 0-6,-1 0 157,2 0-107,0 0-50,0 0 39,2 0 141,-1 0-175,1 0 57,0 0 128,2 0-195,-2 0 5,0 0-84,-2 0 84,0 0 0,-1 0 0,0 0 78,1 0-72,0 0-12,0 0 6,0 0-62,0 0 62,1 0 0,0 0 28,-1 0 56,1 0-84,-1 0 0,0 0-112,0 0 112,0 0 0,-1 0 73,0 0 45,0 0-118,0 0 0,2 0 50,-1 0-22,1 0-22,-1 0-6,0 0 67,0 0 0,1 0-67,-1 0-39,1 0-17,-1 0 56,0 0 0,0 0 258,3 1-258,-2 0 0,2 0 84,-1 0 6,-1-1-56,0 0-34,1 0 128,-2 0-94,2 0-34,-2 1 0,2 0 0,-1 0-50,1-1 50,0 1 72,1-1-21,-1 1-96,-1-1 45,-1 1-123,0 0 123,0-1 0,0 2 17,0-2 50,1 2-73,0-2 6,0 1 0,1 0-28,-1-1 34,0 1-6,0 0 50,0-1-33,0 1-17,-1 0-17,1-1-33,-1 2 50,0-2 0,0 1 129,1 0-135,-2-1 6,2 1-56,-2 0-28,0-1 84,0 2 0,0-2-11,-1 2 72,2-1-66,-2 1 5,2 0 0,-1 0-34,3 0 34,-2-1 129,2 1-39,-2-2-96,0 1 6,0-1-106,1 0 106,-1 1 0,0-1 33,0 2 68,-2-2-107,2 1 6,-2 0-50,1-1-6,0 1 56,-1-1 0,1 1 17,0-1 56,-1 1-73,2-1-79,-1 1 12,1-1 101,0 2-34,-1-1 72,2 0-77,-2 1 5,2-2 0,-1 1-39,0 0 39,0-1 0,1 1 84,-1 0-51,2-1-38,-2 1 5,1 0-124,-1-1 85,0 3 39,0-2 79,0 1-35,0-1-44,1 0 0,0-1 17,0 1-78,-1 0 61,0-1 0,0 2 5,0-2 79,0 2-168,0-2 84,0 2-56,0-1 62,0 0-6,0 0 89,0 0 18,2-1-107,-1 1 0,3 0 28,0-1-23,0 2 29,2-2 11,-2 2 11,2-1-56,-1 2 0,1-1 50,-1 1-123,0-1 118,-2 0-45,0 0 101,-1-1-101,-1 1 0,-1-2 6,-1 1-68,0 0 62,1-1 17,0 1 72,-1-1-94,0 1 5,0 0-34,0-1-33,-1 1 67,1 0 0,0 0 11,-1-1-1193,0 1-1825,-2 0-1206,-5-7-553,-2 1 4766,-4-6 0,7 7 0,0-1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47.1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1 6876,'1'3'1260,"0"0"-1260,-1-3-683,0 0 381,-3 0-404,3 0 706,-4 0 0,4 0 0,-1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49.0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 6165,'1'3'1114,"0"0"-1091,-1-3 7370,0 0-7387,36-6-6,-27 5 0,28-5-17,-37 6 17,2 0 11,-1 0 51,1 0-62,0 0 229,2 0-150,-2 0-68,2 0-11,-2 0 0,0 0 17,0 0 16,0 1-33,0 0 73,0 0 33,0 0-100,0-1-6,0 1 381,2 0-179,-2 0-202,2-1 123,-2 1-56,0 0-55,0-1 223,0 0-230,0 0 141,0 1-40,0 0 12,0-1-62,2 1-56,-1 0 50,2-1-50,-1 0-39,-2 0 39,0 0-50,-1 2 50,0-1 0,1 1 117,-1-2 23,0 1-72,2 0-1,1-1 241,-1 1-196,0-1-34,0 0 253,0 0-236,1 0-28,0 0 6,0 0 22,1 0 17,-1 0-106,2 0 44,-2 0 62,4 0-118,-4 0-33,2 0-22,-3 0-23,-2 1 84,1 0 140,-1 0-6,2 1-95,0-2-39,1 1 73,0 0 135,3 0-174,-1 0-34,0 1 50,-3-1-50,-1 1 0,0 0 45,0 0-6,0 0 62,0 0 257,1-1-285,0 1-23,2-1-50,-1 0 157,0 1-39,1-2-107,0 2-5,-1-1 150,0 0-111,0 1-45,-1-1 0,0 0 17,0 1-11,0-2-6,1 2 190,0-2-78,0 2-112,1-1 0,-1 0 22,1 1-94,0-2 72,1 3 117,-1-2 17,2 1-134,-3 0 0,0-2 0,0 1 6,-2 0-6,0-1 0,-1 1 95,-1 0-95,1-1 0,0 1-78,1-1 72,0 1 6,1-1 0,0 2 34,0-2 22,-1 2-56,1-1-11,3 1-68,-2 0 152,4 0-73,-1 0 207,1 1-207,3 0 0,-2 0-5,0 0-79,-4-1 84,-2-1 0,0 0 106,-2 0-95,1-1-11,-2 1-95,1-1 106,0 0 112,-1 0-123,2 0 0,-2 0 0,2 0-50,-1 0 50,1 0 67,-1 0-5,1 1-124,-2-1 62,1 1 0,-1 0-84,0-1 90,1 1 61,0-1 17,0 1-134,1-1 50,-2 2-84,2-2 117,-2 1-33,2-1 67,-2 0-11,2 1-56,-2-1-3831,1 1 112,-2-1-1742,-3-3 5461,-1-3 0,2 1 0,0-1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7.3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1 693 10522,'5'5'2801,"-1"-1"-2118,-4-4 942,0 0-847,20-13-291,-11 5-156,18-10 279,-16 8-453,3 0 112,0-2-269,-1-1 129,2 0-202,-2-3 73,0-1 0,-1-1-51,-1-1-212,0-2 39,-1-3-162,-1-2-230,0-3 487,-1-3-168,-1-2 297,1-2-179,-2 0 252,1 1-79,-2 2 6,0 3-28,-2 2-11,0 4 78,0 2-28,-1 2 219,-1 2-107,0 2-16,-1 3-74,0 0 62,0 4 241,0 1-151,0 1 34,0 3 296,0-1-498,0 2-17,0 0 5,0 1-100,-1 0 101,0 1-6,0 0 0,-1 1 11,0 0-11,-1 0-56,0 2-17,-2 2 73,0 4 0,0 1 0,0 4 62,1 0-62,-2 2 0,3 2 190,-2 11-190,3-5 118,-1 7-12,2-7 34,0-1-146,0 2 6,-2 1 0,0 0-5,-3 11 5,1-9 56,0 8 95,-1-13-162,1-1 11,-1-1 0,2-2-56,-1 0 168,2-3-112,1-2 185,1 2-241,1-5 56,0 1 0,0-4-16,0 1 105,0 0-89,0-1 0,0 1 140,0 0-190,0-1 50,3 2 33,-1-2 79,2-1-112,-1-1 0,0-1 45,0 0-101,-1-1 56,1 0 17,0 0 101,-1-1-118,1 1 0,-1-3 56,1 1 5,1-1-61,2 0 6,0-1 212,6-6-285,-1 1 67,3-6-252,-3 4 106,-3 0 96,2 0 50,-3 1-78,2 0 122,-1 1-88,1-1 4,5-2-44,-3 2 84,2-1 0,-5 4-5,0 0-1,-3 1 1,-1 1-46,0 1-17,-1 1-38,1 0 106,1 0 39,1 0 130,0 0-169,-1 2 241,-1 2-241,-1 5 565,-1 4-201,-1 2-28,0 1 56,0-1-280,-1-2-45,2-2-67,0-3 17,0-4 17,2-1-34,0-3 0,1-2-168,4-4-275,8-11-66,-3 3 453,6-6-67,-10 12 123,0 1-34,-4 4 196,0 2 6,-1 1 51,1 0-163,1 0 431,4 0-342,-4 2 208,1 2-297,-3 2 112,-2 1-168,0 1 34,-1 2-6,-1-1-39,2 4-365,-1-3-1158,2-1-1754,0-4-532,2-3-2156,1-1 5976,2-4 0,-5 2 0,0-1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51.5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14 123 6882,'-8'-5'2610,"2"0"-2022,6 5 2683,0 0-2901,3 0 122,1 0-206,4 0-275,1 0 297,2 0-235,-1 0 101,0 0 55,0-1-195,0 1 145,-1-2 90,4 1 73,-5-1-275,5 0 51,-4-1-29,1 1-83,0-2-6,3-1-6,-3 2-44,1-2 50,-5 4 0,-1 0 45,-2 1-6,-1 0-39,0 0 0,0-1 0,2 1 162,1-1-94,1 0 122,4-1-151,-2 0-39,3-1 0,-6 1 6,2 0-68,-3 1 68,0-1-6,-2 2 56,1-1 28,-2 1-90,1-1 6,0 1 0,1-1 6,1 0-6,1 0 0,1-2 50,0 1-11,0-2-39,-1 2 0,1-1-16,-3 1-46,2 1 68,-2 0 33,0 1 67,-1-1-179,-1 1 73,-1-1-56,1 0 56,0 1 0,0-1 28,0 1 34,0 0-135,-1 0 79,2-1-6,-2 1 106,1-1-50,0 0-56,1 0 0,0-1 0,1-1-45,-1 1 96,0 1-51,0 0 0,0 0 67,0 0-73,-1 0 6,0 0 0,0 1 56,-1 0-56,2 0 68,-1 0 4,1 0-128,1-1 56,-1 0 0,2 0-72,-1 0 77,0 0-5,0 0 0,-1 0 118,0 0-146,0 1 28,0 0 0,1-1 61,2 0-61,0-1 0,0 0 62,-2 0-62,-2 1 0,0 0-6,-1 1-27,0 0 100,2-1-73,0 1 6,0-1 0,-1 1 73,0 0-6,-5 2-111,1 0 44,-2 2 0,2-1-28,0 0 33,0 0-5,0 0 0,1-1 17,-1 1-28,0 1 11,0 0 0,-1 0-135,-1 0 135,-3 3 0,2-1-44,-4 3-7,4-4 51,0 1 0,0-2-33,2 2 33,-1-2 0,-1 3-62,1-3-22,-1 2 84,1-3 0,1 0-17,1-1 17,0 1-5,1-1-1,0 2 12,-1-2-85,-2 5 79,0-3 23,-1 2-18,2-2-5,1-1 0,1-1-45,1 0 1,1-1 105,0 0-66,0-1 5,0 2-45,0 2-22,-1 0 67,0 0 0,-1 1 39,1-2 45,0 2-84,1-1 11,0-1-11,0 1 0,0-2 0,0-1 0,0 1 34,0-2 44,0 1-61,0 0 33,1-1-50,0 2 157,2-1-62,-1 1-95,1 0 0,-1-1 28,0 1-73,0-1 45,2 3 152,-1-2-57,1 2-95,-1-2 0,0 0 33,-1 0 1,0 0-28,0 0 27,0 0 135,0 0-73,0 0-95,-1 0 0,0 0 84,1 0 101,1 0-129,0 0 51,-1 0 49,-1-1-88,0 1-68,0-2 51,0 1 38,0-1-10,1 0-12,0 0 241,1 0-202,1 0-106,1 0 0,-1 0-61,2 0 61,-4 1 0,2-1-45,-4 2 23,1-1 16,-1 1-44,0-1-18,0 1-150,0-2-2714,0 1 1,0-1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53.8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 1 6484,'0'11'1288,"0"-2"-1154,0-9 410,0 0-197,-3-2-179,1 2 118,-1-2 229,3 2 2051,0 0-2471,-1 0-84,0 0 51,-1 0 699,2 0-693,-1 0 72,0-1-140,0 1-51,0-2 51,0 2 1473,1-1-1473,2 1 0,1 0 6,1 0 78,0 0-17,1 0 62,0 0 44,2 0-111,-1 0-62,1 0 0,-1 0 0,0 0 33,0 0-33,1 0 0,0 0 40,1 0 10,0 0-56,0 0 6,0 0-28,0 0-28,-2 0 56,-1 0 0,-1 0-5,0 0 38,-1 0-44,-1 0 11,0 0-73,-1 0 85,1 1-12,0-1 61,0 1 23,0-1-134,0 1 50,-1-1-79,0 2-5,0-1 84,-1 1 0,1 0 56,0 0-61,0 0 5,1 0-17,0 1-50,0-1 72,0 2-5,-1-2 90,1 2-124,-1-2 34,0 1-39,0-1-56,-1 0 95,0 0 0,0-1 0,0 0 73,0 0-73,0 0 0,0 1 0,0 0 5,0 1-5,0 1 0,-3 0 73,1 1-84,-4-1 11,0 1-28,0-1 28,1 0 0,2-2 0,-1 1 90,1 0-146,0-2 56,1 1 0,0-1-45,0 1 45,1 0 0,0 1 39,-1-1-78,0 2 39,-1-2 0,1 2-34,1-2 79,-1 1-45,0 0-6,0-2 1,0 2 5,0-1 0,0 1-56,-1 1 89,0 0-33,0 0 0,-1 1 6,2-1-12,-2 1 6,2-1-89,-2 0 89,2-1 0,0-1 0,1 0-23,1-2-89,0 1 62,-2-1 44,2 1-128,-3-1-152,2 2 275,-2-1-134,0 1 89,-1 0-40,0 0-139,-1 1 151,0 0-134,-4 2 212,3-1-716,0-1-2331,5-2 3053,1-2 0,0 0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8:02.64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117 160 7817,'-10'-16'1367,"2"4"-863,8 12 151,0 0-196,-9 4-386,5-1 151,-8 4 67,7-4-201,1 1 274,-1-3-185,3 2-16,0-3 257,1 1-297,0-1 152,0 0-230,1 0 50,-2 0-67,1 0-28,-1 0 0,0 1-23,0 0 35,0 1-12,0 0 0,1 0-28,-1-1-45,2 1 73,-2-1 0,1 1 73,-1 0-29,-2 2-44,2-1 0,-2 1-5,2-1 5,1-1 0,-1-1 17,2 1 61,-1-2-78,1 1 0,-1-1-90,0 1 90,-1 1 0,0 1 23,-1 1 50,1-1-73,-1 1 5,2-2 152,0 0 45,1-1 542,0-1-676,3-1-68,-1-1 39,3-1-78,-1 0 39,0-1 0,-1 2 11,0 0 45,-2 0-56,1 2 0,0-2-45,0 1 45,1-1 0,-1-1 6,1 0 55,0-1-27,1 0-68,0 1 34,0 0-17,-2 2-55,0-1 116,0 2-44,-1-1 79,1 0 83,0 0-162,0-1 45,0 0 33,1-1-5,1-1-73,0-1 56,0 1-5,-2 2-91,0 2 40,-2 0 34,1 0-34,0-1 0,-1 0 34,2-1 16,0 0-50,1 0 0,1 0-17,-1 0-16,1 0 33,-3 2 0,2-1 22,-3 0 40,2 0-62,-2 1 44,2-1 1,0-1-11,1 1-29,1-2 68,-1 1-34,1-1-39,-2 1 0,1 0-145,-1 1 145,-1 0 0,1 1 45,-2 0 27,1-1-72,0 1 0,2-2 0,0 1 34,2-1-6,-1 0 67,-1 0-89,1-1-6,-1 1 0,0-1-17,0 1-17,-1 1 34,0 0 0,-1 0 51,0 1-57,1-2 6,1 2-33,0-2-12,-1 2 45,1-2 39,1 1 23,1-1-68,0 0 6,-1 0-11,0 1 11,0-1 0,-1 1 0,0 0-45,-1 0 135,1 1-135,-1-1 45,2 1-51,1-3 85,-1 2-34,2-2 79,-3 2-68,0-1-16,-1 2-18,1-1-33,-2 0 61,2 1-5,-1-2 74,1 1-2,1-1-72,0 0 0,-1 0-22,1 0-40,-2 1 62,1 0 0,-1 1-73,-1 0 107,1 0-34,-1-1 5,1 1-5,0-2 0,0 2 0,0-2 40,0 2 100,0-1-106,0 0 89,-1 1-50,0-1-68,1 1-5,-1 0 0,0 0-17,-1 0 23,0 1 22,0 1 56,-2 1 6,0 0-96,-2-1 6,0 3 0,-2-2-34,0 3 40,0-1-6,1 0 67,0 0 40,0 0-107,1-1 0,-1 1 0,0 0 33,1-1-33,-2 1 0,2 0 151,-2-1-44,1 1-85,0-2-22,0 1 62,-1-1-23,2 1-39,1-2 73,1-1 16,1 0-94,-1 0 5,0 1 0,0 0-73,-1 0 79,-1 2-6,-2 0 123,-2 1-129,1 0 6,-2 0 0,4-2 17,0-1-17,1 0 0,1 0 95,-1-1-106,1 1 11,0-2-22,-2 2-34,2 0 67,-3 0-11,1 2 22,0-2 40,0 1-68,0 0-27,2-2-51,-1 1 123,3-1-39,0-1 67,1 1-89,-1-1-34,0 0 67,-1 1-11,0-1 50,0 1-16,0 0-40,0-1 6,0 1-33,0 0-51,-1 0 123,0 1-39,-2 1 0,0-1 67,0 2-73,2-2 6,0 0 0,2-1 45,0 0-45,1-1 616,-1 1-521,1-3-5,0-1-84,2 0 78,1-2 22,1 3-106,1-2 0,-1 2 34,2-2 178,0 1-156,0-1 129,0 0 6,0 1-119,0-1 30,1 1-102,-1-1 56,2 0 56,-2-1-73,5-2-28,-4 0 79,6-2-90,-5 3-22,0-1-46,-2 3 74,-2 1-6,0 1 0,-2 0 90,-1 2-96,1-2 6,0 2 0,0-2-90,2 1 124,0-2-34,0 1 0,0-2 118,0 1-180,3-3 62,-1 2-62,7-5 62,-5 4 0,3-3 51,-4 3-118,-2 1-6,-1 1-230,-1 1 230,-1 1-235,0-1-112,0 1 140,1-2-353,0 0-801,1-1-2005,3-4 3439,6-5 0,-6 5 0,3-2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8:04.6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118 39 8416,'-15'-9'2482,"3"2"-774,11 2-1473,-1 4 124,-2-3-348,2 4 28,-1 0-39,0 0 39,1 0 393,0 0-96,1 0-118,0 0 325,1-1-403,-2 0 146,2-1-141,-2 0 35,-1 1-180,0 1 0,-2 0 151,1 0-78,0 0-34,0 0-39,0 0 84,1 0 6,0 0 336,1 0 139,0 0-520,1 0 162,-1 0-190,2 0 185,-1 0-202,0 0 72,1 0-77,-2 0 5,1 0-39,-1 0-23,0 0 62,0 0 0,1 0 151,0 0-151,1 0 0,-1-1-39,1 0-34,-4 1 73,3-1 17,-3 0 67,3 1-90,0 0 690,1 0-729,2-1 22,-1 0-33,3 1 56,-1 0 0,1 0 79,0 0 5,0 0-84,1 0 0,0 0 5,1 0 135,3 0-140,-3 0 84,3 0 0,-3 1-117,-1 0 33,0-1-17,-1 1-39,0 0 62,0-1-6,0 1 112,-1 0 22,0-1-134,2 0 0,0 0 0,0 0-56,0 0 56,1 0 0,-2 0-17,1 0-22,-4 1-6,1 1 12,-1 0 33,1 0 0,0 0 50,0 0-50,1 0-336,0-1-543,3 0-2325,5-1-1708,3 0 4912,5-1 0,-9 1 0,-2-1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19.3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182 35 8814,'5'10'1675,"0"-2"-1143,-5-8-73,0 0-45,0-2-50,0 1-324,0-3 33,0 3-73,0-1-11,1 0-40,-1 0 51,1 0-67,0 0 61,-1 0-89,1 1 84,0-1 11,-1 2 0,1-1 22,0 1 84,-1-1 85,1 1 185,-1-2-85,0 2 123,0-2 157,0 2-223,0-1 55,0 0 796,0 1-869,0-2 129,0 1-139,0 0-57,0-1 213,0 2-213,0-2 23,0 2 325,0-2-387,0 1 45,0-1-269,-3 0 39,0 0-45,-10 0 6,3 1 45,-7 0-11,3 1-68,-1 0 34,-1 1-11,1 3-23,0 0 45,-3 7 29,5-3 21,-2 1-72,7-1 11,1-1-34,1 1-5,1 0 78,1 1 101,2 6-106,1-4-34,1 6 0,0-6 34,2 1-18,2 1-16,3 1 12,2 2 128,1 2-73,0 2-17,6 9 1,-4-7 105,4 6-83,-4-9 45,-2-3 100,2-1-173,-3-2 44,2 1-55,-3-2 5,-1 1 152,1 6-107,-3-5 72,0 5-88,-3-6 4,-2-1 12,0 0-39,0 0 179,0-1-157,0 0 102,0-2 117,-9 6-253,1-6-33,-7 4 40,3-4-57,0 0 62,0-1-29,-4 1 40,6-4-112,-1 1-44,8-4-405,1-1 18,1-1-678,-1 0-863,1 0-845,-2 0-992,0-3 3865,1 0 0,0-1 0,2 2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19.77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1 165 11754,'1'9'4140,"0"-2"-3373,-1-7 885,0 0-929,36-20-331,-16 9 96,31-17-180,-27 15-146,0 1 146,-2 0-252,-1 3 17,-3 0-23,-1 2-5,-3 1-56,0-2 11,-2-1-308,1 0-235,-2-1-1334,-2 3-2273,-3 0 4150,-3 5 0,-2 0 0,-1 2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20.6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143 1 10696,'0'5'3825,"0"0"-2710,0-5 3383,0 0-4380,-3 0 296,0 3-257,-4 3 55,-1 4 12,0 2-190,-2 1 89,2 2-123,-2 1 34,2 2 134,-1 2-163,1 0 96,-1 2 11,1 0-22,0 3-23,0 2-67,1-1 0,1 2 191,1-2-157,1 1 55,1-2 7,1-1-7,1 0-38,1-1-46,0 11 79,0-10-84,2 7 79,2-12-12,2-2 22,2-1-89,1 0 0,0-1 0,2-1 96,0-2-57,8 2-11,-6-3 11,6 1-78,-6-5 39,-1 0-67,0-1 5,0-1-44,-2 0-550,4 0-436,-5-2-1547,2-1-1225,-7-2 3864,1-4 0,-4 3 0,1-4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22.37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 9134,'13'9'2279,"-2"-2"-1691,-11-7 1143,0 0-1194,0-3-72,0 2 179,0-3-201,0 2 16,0-1 1,0 1-281,0 0 73,0 0-79,0 2 2376,0-1-2431,0 6 5,0 2 140,1 7-50,0 0-51,2 5 68,0 1-225,2 3 152,0 0-151,1 2-1,0-1 203,0 1-158,1 0 45,-2-2 112,0-1-145,-1-1 151,0-2-129,-1 1-84,0-2 107,-2-1-1,1 4-55,-2-6 10,1 1-89,-1-9 28,0 0 0,0-3 96,0-1-96,0-2 0,0 1 50,0-2 107,0 1-163,0-3-106,0-4-398,0-6-17,0-3-206,0-3-163,0-2-219,0-2 90,0-1 375,0 0-61,0 1-67,0 0 262,0 2 51,0-1 124,0 2 341,0 0-73,0 2 73,0 0 201,0 2 12,0 1 342,0 1-73,0 2 431,0-1-611,0 4 6,0-1 22,0 4-106,0 2 275,0-1-146,1 2 23,-1 0 195,1 1 1422,-1 1-1926,1 0 135,0 0-157,2 0 61,0 0-16,1 0-79,0 0 169,1 0-174,0 3 50,2 2 179,-1 4-202,3 3 51,-2 2-84,2 0 51,0-1 16,0-1-67,0-2 0,1 0 84,4 1-84,-4-1 0,2-2 0,-7-1-157,0-3 140,-2-1-268,0-1-203,-1 0-397,1-2-526,1 0-8111,10-12 9522,-3 2 0,2-5 0,-8 8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33.1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166 1 7918,'9'13'1882,"-2"-2"-1440,-7-11 7640,0 0-8082,-1 2 56,0-1 0,-1 2-56,1-1 0,0 0 45,0 0-6,1 1-39,-1-1 0,0 1-5,0 0-1,-2 2 6,0-1 39,0 2 6,0-2-45,0 0 0,0 0 0,0 1 39,0-1-39,0 1 0,-1-1 51,1 0 10,-1-1-61,2 0 6,0-1 112,1-1-67,1 0 201,0 0-275,-1-1 18,1 2 5,-2-1 0,2 0 33,-2 1 18,1 0-57,-1 0 6,0 0-17,1 0 12,-1 0 5,0 1 106,0-1-55,0 1-51,0-1 0,2 0 5,-2 0 40,1 0 22,-1 0 6,1 0-6,-1-1-67,1 1 0,-1-1-17,0 2 12,0-1 10,0 2-5,-1-1 107,0 1-107,0-1 0,0 0 5,2-1 68,-1 0-67,1-1 44,0 1 17,-1-1 34,2 1-106,-2-1-12,2 1-34,-1-2 57,0 1-6,1 0 56,-1 0-22,0 1-40,0 1 6,-1-1-17,-1 2 17,2-3 0,-1 2 73,1-3 11,1 1-84,-2-1-11,2 1 11,-1-1 0,0 2 5,0-2 35,-1 2 10,0-1-56,0 2 6,0-1-28,0 1 23,0-1 5,0-1 0,2 0 129,-1-1-129,0 0 0,0 1 0,0 0-12,0-1 18,-1 1-6,0 0 67,0 0-16,0 1-51,0 1 5,0 0 29,0-1-34,0 0 0,1-1-482,0 0-807,0-1 326,-1 2-6,0 1-532,-2 0-274,2 0 290,0-1-1635,1-1 3120,1-3 0,0 1 0,0 0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35.9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 7156,'10'8'1198,"-2"-2"-862,-8-6 371,0 0-662,0-3 190,0 1 67,0-3 197,0 3-102,0 1-251,0-1 78,0 2 5881,0-1-6088,0 3 280,0 0-163,0 3 40,0-1 139,0 1-313,0-1 174,0 1-23,0 0-145,0 0 134,0 3-135,0-1 91,0 2-12,0-4-39,0 0-45,0-1 34,0-1 61,0 0-90,0-1 51,0-1 79,0 1-96,0-1-22,0 1-17,0 0 11,0-1 28,0 1-39,0-1 101,0 1-101,0 0 0,0 0 0,0 0 17,0 0-17,0 0 0,0 0 78,0 1-27,0-1-85,0 2 34,0-1 0,0 0 73,0 0-73,0-1 0,0 0 117,0 0-33,0 0-117,0 0 33,0 1-34,0-1 40,1 1-6,-1-1 39,1-1 23,-1 1-68,0-1 6,0 0 0,1 1 11,-1-1 45,2 1-17,-2-1-5,2 0-34,-2 0 0,1 1-17,0 1 6,-1-1 17,2 0 33,-2 1 17,2 1-56,-2-1-11,2 0 5,-2-1 6,1-1 0,-1 1 11,0-2 23,0 2-45,1-1 11,-1 1 0,1 0-6,-1 0 45,0 0-39,0 1 45,1-1-6,-1 2-39,1-2 0,-1 1 17,0-1-17,0-1 0,0 0 45,0 0 0,0-1-45,0 2 0,0-2 0,1 2-34,-1-1 68,2 1-1,-2 0 1,1-1-40,0 1 6,-1 0-22,1 0-17,-1 1 44,1-1-5,0 0 0,-1 0 62,0 0-62,0 0 0,0 1-28,0-1 33,0 1-5,1-1 28,0 0 12,-1 0-46,0 1-11,0-1-22,1 1 39,0-2 0,-1 1 34,1-1 16,0 1-56,-1-1 6,0 1-16,0-1-35,0 0 51,0 0 17,0 1 50,1 0-72,0 0 5,0 0-34,0 1-16,-1 0 61,1 0 28,0 0 22,-1-1-94,0-1 33,1 0 0,0 1-50,0-2 55,-1 2-5,0-2 11,0 2 45,0-1-61,0 1-18,0 1-27,0-1 56,1 1-6,0-2 16,-1 1 40,0-1-106,0 1 50,0-1-22,0 2 27,0-2-5,0 2 11,0-1 56,0 0-72,1-1 5,0 0-11,-1 0-17,1-1 28,0 1 17,-1 0-6,0-1-11,0 2 0,0-2-34,0 1 34,0 0 0,0-1 28,0 2 6,0-1-40,0 0 6,0 1-11,0-2-23,0 2 46,0-2-12,0 1 39,0 0 347,0-1-392,0 2 1,0 0 10,0 0-5,1 1 34,0-2 16,-1 0-55,0-1 5,1 1-51,0-1 85,-1 2-34,0-2 34,0 1 44,0 0 107,0-1-163,0 2 57,1-1-85,-1 1 6,2 0 0,-2-1 11,1 0-5,0-1 896,-1 0-975,1-2-39,-1-2-672,0-2-2767,0-6-4800,-4-1 8351,0-4 0,0 8 0,2 2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8.7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69 12 10399,'12'1'3154,"-3"0"-1956,-9-1 1339,0 0-2010,4-6 335,-4 4-189,4-4-477,-4 6 353,0 0-549,0 6 0,0 4 50,0 8-39,0 4-11,0 3 0,0 3 157,-2 3-50,0 1-107,-2 5 0,-1-1 5,1 2 62,-2-3-67,0-2 0,0-4 107,1-3-57,0-4-56,0-2 6,2-2 0,0-1-67,0-1 73,-1-2-6,0-2 33,1 0 40,-2 1-73,3-4-56,-1 2-22,1-4 78,0-1 0,0-2-6,1 0-195,-1-1 10,1 2 91,-1-2 16,0 2 89,0-3-5,1 1 34,0-2 22,1 0-112,0 0 901,0-1-621,1 1-224,0-1 84,3 0-89,0 0 94,3-2-89,3 0 219,2-2-135,5-1 39,2-2-123,4 0 45,3 0 128,5-1-134,3 0 96,0 2-67,1 0 33,-5 3-202,-4 1 78,-7 2 23,-4 0-112,-7 0 190,-4 0-78,-2 0-3629,-2 0-1199,0-3-1664,4-2 6492,1-6 0,1 6 0,-2-1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37.42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39 8136,'-5'-17'1888,"0"4"-1440,5 13 543,0 0-285,-2 0 84,2 0 22,-2 0 22,2-1-262,0 1-29,0-2-201,0 2 3248,0-1-3282,0 0 1171,0 1-1328,0-2-84,0 2 516,0-1-549,2 2-34,-1 2 0,3 2 0,-1 2 0,2 1 0,-1 1 0,1-2 50,0 2 6,-1-3-56,0 1 0,-1-1-5,1-1-1,0 0 6,-1 0 0,1 0 6,-1-1 27,0 1-38,0 0 5,0 0-45,-1 0 45,0-2 0,0 2 0,-1-2 28,1 1-28,-1-1 0,1 0-11,-1 0-29,-1-1 46,1 1-6,-1-1 50,0 0-44,1 1-6,-1-2-17,2 2-16,-2-3-5406,1 1 2156,-1-6 46,0 1 3237,0-6 0,0 5 0,0 1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38.6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76 1 8881,'2'11'2129,"-1"-2"-1917,-1-9 898,0 0-925,1-3-1,0 1 298,1 0-84,-2 1 1024,0 1-1108,1 0-23,0-1 101,-1 1-235,0-2-39,0 2 95,0-1-213,1 0 151,0 1 2067,-1-1-2027,0 4 156,0 2-157,-1 3 17,-2 1 163,-1 0-364,-1 2 162,0 0-62,-1 1-100,0 0 195,-1 1-151,1 0 34,-2 2 90,1-2-112,0-1-12,0-2-50,3-1 6,-1-3 27,3 0-27,0-3 117,1-1-28,1-1-728,0-1 34,1-4-723,2-2-106,0-5 532,3 0-325,-2-1-67,2-1 274,-2 0 151,0 1 275,0 1 263,-3 1 140,2 2 185,-3-1 0,1 4 135,0-1 335,-1 2-72,2 1 50,-2 0-78,1 1-34,0 0 207,-1 0 308,1 1-386,0 0 34,-1 1-185,2 0-185,-2 0 223,2 0-156,-1 0-61,1 0 240,1 0-285,-1 0 156,2 0 12,-1 0-85,1 0 247,0 2 79,1 1 61,0 3-84,0 2-375,1 0 140,4 6-202,-1-6 241,1 4-84,1-3-17,-4-1-145,5 1 55,-6-4-89,1 0 6,-1-1 61,0 0-61,0-1-6,-1 0 45,0-1-6,-1 0-45,-2-1 6,0 0-28,0 0 23,-2-1 5,0 1-1759,1-1 459,0 0 113,1-1-157,1-3-196,0-2-275,0-4 331,0-2-483,0 0 1967,-1 0 0,-1 7 0,0 0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39.2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59 39 7990,'1'2'3014,"0"0"-673,-1-2-1965,0-8 105,0 5-44,0-7 45,0 8-96,0 1 779,0 0-1153,0 1 55,1-2-67,0 0 0,0 0 140,0-2-34,0 1 57,-1 0 240,1 2 1978,-1 0-2281,0 5 141,0 0-118,0 5 6,-2 1 129,0 2-191,-3 2 140,0 1-157,-2 0-16,1 1 123,0 0-152,0-1 51,1 0-28,0-3 40,2-1-74,0-1 6,0-3 0,0-1 45,1 0-45,0-1 33,1-1 46,0-1-79,1-1 0,0-2-247,0 1-738,0-4-2611,2-7 3596,6-14 0,-5 9 0,4-4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40.86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0 178 8668,'13'0'2952,"-2"0"-1624,-11 0 1372,0 0-2275,-3 0 96,1 1-135,-2-1-89,3 1 5053,1-1-5048,5 0-296,2-3 38,8-4-44,5-4 28,5-5-72,3-2 44,1 0 0,-3 2 16,0 1 35,-4 3-51,-2 1 0,-2 1-6,-1 0-33,-2 1 39,-1 1-62,0 0 107,-6 4-90,0 0 45,-7 4-240,0 0 240,0 4 84,2 2 5,1 5-89,1 3 0,1 3 6,3 0 111,3 2-117,0 0 51,3 0 66,0 0-44,1-2-73,0-1 0,-2-2-11,-1 0-28,-3-4 44,0 0-5,-3-4 84,-1 0 6,-1-3-96,-3-2-134,0-1-621,-2 0-954,1-9-5051,0-1 6766,2-10 0,-2 10 0,1 1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42.8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35 51 7156,'-17'-14'1899,"4"4"-1238,13 10 1041,0 0-1242,-1-5 22,0 4-118,0-4 123,1 4 6,0-1-62,0 0 269,0 0-297,0 1 79,0 0 2706,0 1-2578,0-1-358,-1 0 571,0 1-487,1-1 106,0 0-290,0 0-147,0 0 758,0 1-741,7 1-16,1 6 117,9 4 73,2 7-191,3 4 191,-1 5-196,1 3 34,-1 3 33,-3 2-61,-3 0 72,-1 2 34,-3-2-61,-1 0-29,-2-1-22,-3-1 0,-1-3 22,-3 0-16,0-2 72,-3-1 90,-3-1-123,-5-3 62,-3-1-107,-1-1 5,0-1 29,1-1-1,-4 3-27,7-7 61,-2 0-72,7-8 5,3-4 0,0 0 11,2-3-672,0 1-319,-2-1-3188,-1 0-5663,-2-3 9590,-1-3 1,3 1-1,0 1 1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18.2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0 9262,'9'13'2582,"-2"-3"-2094,-7-10 5073,0 0-5561,0 3 51,-1-1 66,0 4-111,-1-2-6,1 1 140,-1 0-73,0 1-67,0 0 0,1 0 6,-1 0 5,0 1-11,1 1 0,-1-1 151,1 1-78,-1-2-73,2 2 0,-1-1 39,0 0-67,0 0 90,1-1-34,-1 1 184,1-1-93,0 2-102,0-1-17,0 1 67,0 1-62,0-2-5,0 1 163,0-3-79,0 1-84,0-1 33,0 4-72,0-2 45,0 1-6,-1-1 101,1-2-29,-1 2-72,1-1 0,0 0 34,0 1-51,-1-1 73,1 3 123,0-2-72,0 2-107,0-3 0,0-1 5,0 0-10,0 1 5,0 0 134,0 5-27,0-2-107,0 4 0,0-3-6,0 0-33,0 1 44,0-2-5,1 1 118,-1 0-45,0-1-73,0 5 11,1-3-28,-1 3 23,1-4-6,-1 0 140,0 1-6,0 0-134,0 0 0,0 1 56,0 0-39,0 7 28,0-4 145,0 7-67,0-7-123,0 1 0,0 0 0,0-1-56,0 2 56,2-2 0,-1 1 151,3 8-156,-2-5 5,1 8-17,-1-7-33,-1 0 55,0 2 68,0 8 11,1-6-84,0 7 0,-1-10-22,2 1-57,-1-1 85,0 0-6,-1-1 73,1-2 5,-2 2-78,1-4 0,0 2 17,0 5-12,-1-4 40,2 5 106,-1-7-44,1 0-107,-1-2 45,2 8-57,-1-7 18,-1 4-6,1-8 95,-2 0-22,2 1-73,-2 0 0,0 1 6,1 2 27,-1 1-27,1 0 27,-1 2 287,1 10-320,-1-7 0,1 6 40,-1-8-46,0-2 45,0 1-39,0-1 163,0 1-40,0 8-123,0-6 11,-1 6-5,1-9-6,-2-1 0,2 0 100,-1 0 7,1 0-107,0 0 0,0 1-23,0 9 29,0-6-6,-2 7 106,2-8-22,-1 0-89,1 1 5,0-1-17,0-1-22,0 7 39,0-6 89,0 5 29,0-8-124,0 0 6,0 1-5,0 0-57,0 1 68,0 0-6,0 1 252,0 9-252,0-7 0,0 6 5,0-9-66,0 0 72,2 0-11,-1 0 84,1 0-11,1 9-73,-1-5-28,0 9-39,-1-8 72,1 1-5,-2 1 101,1-1-11,0 0-90,2 9-12,-1-9-55,0 6 73,0-11-6,-1 1 117,0-1 7,-1 3-124,0 0 0,0 1 0,0 0-51,0-1 51,0 1 0,0-1 67,0 0 17,0 11-84,0-9-28,0 7-39,0-10 73,0-2-6,0 2 67,0-3 11,0 2-83,0 9 5,0-6-79,0 8 113,0-10-34,0 0 67,0-1 62,0 0-179,0-2 50,0 1-34,0-2-56,0 8 90,2-7 68,-2 6 16,1-8-129,0 1 45,-1-1-23,1 2-44,-1-1 67,0 8 56,0-6 28,0 7-89,0-10 5,0 0-34,0 0-50,0-1 84,0-1 0,1 0 50,-1 0 40,0 7-90,0-4-45,1 5-39,-1-6 90,1-1-6,-1 2 45,0-1 44,0 2-89,0 6 0,0-6-67,0 5 73,0-9-6,0-1 56,0-1 44,0 0-105,0-1 5,0-1-11,0 0-51,0 4 62,0-3 56,0 1 45,0-5-107,0-1 6,0 0-33,0-1-40,0 0 78,0 2 63,0-2 21,0 2-89,0-4 0,0-1 0,0 1-67,0-1 78,0 0-11,0-1 90,0 0-29,0 0-61,0 0 0,0 0-67,0-2 106,0 2-39,0-1 84,0 0 28,0 1-145,0 0 33,0 0-67,0 1 117,0-1-50,0 0 56,-1 1 34,1 1-96,-1 0 6,1 1-6,-1 1-83,1-2 94,-1 0 96,1-1 17,-1-1-124,1-1 146,0 0-173,-1-1-763,-1-2-2111,-1-3-4570,-4-15 1848,-2-4 5629,-3-13 0,5 17 0,2 3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36.1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0 155 8942,'6'7'259,"-2"-2"-7,-4-5 420,0 0-51,12-43 35,-8 27-326,10-33 180,-11 38-84,0 1 44,0 1 297,0 0-274,-1 2 134,1 2-190,-2 1-179,0 2 370,-1 0 548,0 2-1266,0 3 90,0 4 50,0 6 90,0 8-140,0 5 247,0 7-242,0 6 645,0 3-381,0 3-50,0 0 229,0 1-409,0-3 163,0-1-202,0-3 101,0-2 55,2-3-156,1-3 6,-1-5 84,1-4 38,-2-4-133,1-4 5,-1-5 257,1-3-156,0-4 0,2-1 0,-1-4-101,4-5-84,2-6-263,2-6-337,3-3-168,10-13 830,-4 9-135,4-7 90,-10 16 17,-2 3 50,-2 4-118,-1 4 28,-3 2 96,1 3-6,-1 0 90,3 2-90,-3 0 106,4 2-61,-1 2 263,1 3-303,2 3-5,0 1 119,1 3-2,3 7-117,-4-4 0,2 6 112,-5-7-56,-2 0 51,-1-2-107,-2 0 123,-1-2-129,-2 1 6,-1-5 202,0 0-157,0-3 201,-3-1 6,-4 1-134,-7 0-118,-6 1 0,-5 0 0,-1 0-28,-11 0 28,9-2 0,-3-1-6,11-1-39,4-2-89,0 1-252,3 0-85,3-1-4262,4 0-1406,9-1 6139,5-5 0,0 3 0,0-2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42.1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7962,'1'14'-62,"0"-4"1,-1-10-1,0 0 1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27.2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0 198 8500,'3'6'2890,"0"-2"-2274,-3-4 5658,0 0-6218,3 0 5,0 0 46,4 0-113,2 0 6,2 0 0,2 0-67,1 0 72,1 0-5,0 0 23,0 0 44,0 0-101,-1 0 34,2 0 0,-2 0-50,2 0 100,-1 0-50,1-1 17,0-1 73,2-1-96,-2 0 6,4 0-28,-1 0-61,1 2 100,0 0-11,-2 1 17,1 0 78,-3 0-101,4 0-11,-6 0-89,4 0 112,-8 0-6,2 0 28,-1 0 50,5 0-78,-4 1 0,5 1-22,-4 2 78,0-1-56,1 0 264,2 0-259,-2-2 225,2 2-230,-2-3 252,9 0-247,-7 0 96,6 0-50,-6 0 66,-1 0-122,1 0 5,0 0 0,0 0 16,8 0-16,-5 0 0,4 0 73,-8 0-112,-3 0 39,0 0 0,-2 0-50,0 0 55,1 0-5,2-2 107,6 1-163,-2 0 56,5 0 0,-6 1-68,1 0 113,1 0-45,-2 0 23,1 0 83,-1 0-156,-1 0 50,6 0 33,-5 0 1,4 0 11,-5 0 11,0 0 44,0 0-49,0 0-51,0 0 5,0 0 130,2 0-51,8 0-34,-5 0 57,6 0-113,-8 0 6,-1-1-17,0 0-16,7 0 33,-6 1 0,6 0 89,-9 0-94,0-1 5,-1 1-6,0-1-78,0 0 140,-1 1-56,2 0 134,9-1-173,-3 1 39,6-2 0,-7 2-61,-2-1 72,-1 1-11,-2 0 0,-3 0 39,3 0-39,-5 0 0,3 0-56,-6 0 112,2 0-56,0 0 0,2 1 78,1 0-123,2 0 45,1 0 0,2-1-55,1 0 88,8 2-33,-5-2 90,6 1-141,-9-1 51,0 0 0,-1 0-84,-1 0 135,-1 0-51,9 0 78,-5 0-128,5 0 50,-7 0 0,-3 0-51,-1 0 90,-3 0-39,-1 0 0,-2 0 62,-2 1-95,2-1 33,-3 1-62,2-1 112,-2 0-50,2 0 0,0 0 84,2 0-123,0 0 39,6 0-95,-4 0 145,5 0-50,-4 1 0,0-1 79,-1 0-141,3 0 62,-1 0 0,3 0-34,2 0 68,11 0-23,-5 0 62,7 0-107,-9 0 34,-1 0 0,2 0-72,-1 0 128,0 0-56,6 0 61,-6 0-106,4 0 45,-9 0 0,-1 0-55,0 0 94,-1 0-39,0 0 117,6 0-167,-6 0 50,4 0 0,-6 0 45,0 0-12,1 0 29,0-1-45,0 0 100,2-1-156,-1 0 39,8-2-50,-6 2 89,6-1-39,-8 2 0,0 0 95,0 1-106,-1-1 11,-1 1-17,-1-1-73,-2 1 158,5 0-46,-3-2 96,4 1-90,-2-1-28,4 0 0,0-2-45,2 3 112,0-2-67,0 2 0,-2 0 34,5 1-34,-7 0 0,3 0-73,-9 0 106,1 0-33,-2 0 0,1 0 118,-1 0-180,5 0 62,-2 0-5,4 0 44,-4 0-39,2 0 0,0 0 73,1 0-79,1 0 6,11 0-11,-5-1 84,10-1-73,-7-1 0,2 1 106,0-1-156,2 1 50,-1-1 0,0 1-34,-1 1 101,11-1-67,-10 1 101,7-1-101,-12 1 0,-2-1 0,1 0-22,-3 0 111,2 1-89,6-2 118,-4 1-140,7 0 22,-8 0 0,2 0 5,1 0 57,1 0-62,0 0 0,0 1 56,2 0-95,10-1 39,-7 1-62,6 0 124,-11 1-62,-1 0 0,-1 0 67,0 0-112,-1 0 45,0 0 0,-2 0 28,10 0-28,-9 0 0,9 0 50,-11 0-111,1-1 61,-1 0 0,-1 0-34,1 0 79,8-1-45,-6 1 50,8-1-111,-7 0 61,0 1 0,2 0-39,-1 0 89,1-1-50,0 2 0,-1-1-28,9 0 28,-7 1 0,7-1-34,-9 1 96,0-1-62,1 0 0,0 1 34,0-1-79,9 0 45,-8 0-51,7 0 119,-12 0-68,-1 1 0,0-1 33,-1 0-83,1 1 50,-2-1 0,1 1 17,10-1-17,-5 0 0,9 0 50,-6-1-106,2 1 56,1 0 0,1 0-34,1-2 90,-1 1-56,1 0 73,12-1-168,-10 1 95,7 0 0,-12 0-28,-3 1 95,1 0-67,-2 1 0,-1-2-17,5 1 17,-7-1 0,4 1 0,-7 0 84,0-1-84,2 1 0,0 0 68,0-1-130,8-1 62,-6 0 28,4 0 39,-9 1-67,-2 1 0,0 0 23,0-1-91,-2 2 68,2-1 0,-1 0 96,10-1-96,-5 1 0,8-2 51,-8 1-130,1 0 79,-1 0 0,0 1-23,2 1 74,7-1-51,-5 1 51,6-1-119,-9 1 68,0-1 0,0 0-11,0 1 73,0-1-62,0 1 0,-1-1-28,10 0 28,-8 0 0,7 0-6,-6 1 74,-1-1-68,0 1 0,0-1 5,-2 0-72,1 1 67,-2-1-6,7 1 79,-7 0-73,5 0 0,-7 0 17,-1 0-73,1 0 56,1 0 0,0-1-17,-1 1 101,0-1-84,4 0-17,-8 1-50,2-1 67,-9 1 0,-2 0-11,-2 0-684,-1 0 112,-4 0-195,0 0-2062,-6 0-1304,-3 0-545,-1 0 4689,-1 0 0,7 0 0,3 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28.39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12 10629,'5'12'3069,"0"-2"-2061,-5-10 1238,0 0-1562,1-10 38,-1 5 276,1-7-741,-1 9 118,0 1-201,1 1 201,-1 0-425,0 3-29,0 6 23,0 6 112,0 10-39,0 7 409,0 4-348,-1 3 73,-1 1-117,-1-3 55,2 0 180,0-3-263,1-1 83,0-2 163,0-2-84,0-1-168,0-4 0,0-2 6,0-5 11,0-2-6,0-6-11,0 0 370,0-4-370,0-2 0,0-1 275,0-1-494,0-6-554,0-1-313,0-8-1497,0-4 690,0-4-1260,1-7 78,0 1 3075,2-4 0,-2 16 0,0 5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0.0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 8472,'13'1'2672,"-3"0"-1866,-10-1 965,0 0-1055,5-5 24,-3 4-388,3-4 299,-3 5-360,-1 0 6,1 0 229,-2 1-89,1 4 246,1 2-33,-1 6-549,0 2 504,1 2-403,-2 1 27,1 0 225,-1 1-415,0-1 129,0-1-168,0-2 106,0-1-22,-1-3-84,0-2 0,0-3 179,0-2 1,1-2-309,0-1-493,0-6 488,5-3-297,2-7 33,5-3 297,2 0-240,1 0 307,-2 2 34,-1 3 34,0 0-29,-4 6 163,2-2 152,-6 6-225,2 1 39,0 0-134,0 0 129,1 0 151,0 1-280,0-1 39,-1 2 62,-1-1 207,1 4-84,-2 2-163,-1 5 432,0 3-286,-2 1 119,0 0 139,-1 4-336,0-6-129,0 2 0,0-8 16,0 0 74,0-4-90,0 0 202,0-2-572,3-5 331,1-2-398,3-6 319,3-1 50,1-1-189,3 0 178,0 0 63,1 3 16,-2 1-107,-1 4 180,-3 1-73,0 2 0,-1 2 134,0 0-134,-1 2 0,-1 0 12,2 0 144,-1 0-122,0 0 185,3 9-118,-2 2 235,0 10-196,-4 1-6,-2 1 107,-1 0-106,-1 5-135,0-12-499,0 2 90,0-14-639,0-2-2127,5-2 3175,8-11 0,-5 9 0,4-9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28.9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86 10198,'12'2'2459,"-2"-1"-1597,-10-1 1222,0 0-1379,4-14-497,-2 9 223,2-11-118,-4 14-313,0-2 448,1 1-218,-1 1 117,1 0 276,-1 1-506,0-1 281,1 0-348,-1 0 73,1-2-5,-1 0-112,0-1-6,1-1 224,1 1-118,0 0 23,-1 2-129,-1 2 123,0 0 1165,0 1-1232,2 0-56,1 0 0,2 3 0,1 3-79,2 5 113,2 5-34,1 2 118,0 1-18,0 1-100,0-1 0,-2-1 0,0-4 12,-2-2-12,0-3-84,-1-4 78,1-2-840,0-3-677,2 0-1871,6-3-1602,2-3 4996,4-4 0,-10 3 0,-2 1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29.9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191 79 10825,'6'0'2778,"-2"0"-2095,-4 0 813,0 0-914,0 4 23,-3 2-375,-2 6 347,-5 3 78,-3 2-117,-2 2 235,-2 0-650,-2 1 163,0-2-185,2-2 22,2-1 34,4-4-157,2-2 5,2-2 129,2-3-72,1-1-62,1 0 0,-2-2-34,0 0-50,0 0 84,0 1 0,1-1 174,1-1-230,1 0-112,2 0-325,3-2 353,4-4-784,5-5 134,5-5 353,1-1-352,11-7 716,-9 5 73,5-2 56,-12 8 168,-4 2 213,-1 2 173,-2 1-537,-1 1 600,3-3-640,0 1 342,3-4-251,-1 1-1,2-1 50,0-1-61,1 0-112,-3 2 40,1 1-12,-5 5-23,-1 2 68,-4 3 61,-1 1-72,1 0-62,0 0 0,0 0 28,1 0-22,1 3 38,1 1 281,1 5-247,0 1 135,1 4-213,0 0 135,0 1 33,1 1-101,-2 0 17,0 1 123,-1-1-78,0 9-129,-1-6 89,1 7 203,-2-8-174,1 1 44,-2 2 146,1 0-168,0 3-95,-1-2-45,1 0 151,0 6-145,-1-9 78,0 2 62,0-10-23,-1-3-123,1-2 0,-1-3 5,1-1 85,-1-2-5434,0 1-2329,-4-2 7673,0 0 0,-1 0 0,1 1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31.3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19 9397,'6'11'2464,"0"-2"-1909,-6-9 1035,0 0-867,0-6 201,0 5-476,0-6 247,0 6-91,0-1-324,0 1 2387,0 1-2522,0 4-145,0 3 0,0 7 79,0 3 251,0 3-151,1 2 96,0 2 173,1 0-443,1 0 292,0-2-297,0 0 68,1-5 27,-1-2-89,0-4 72,-1-4 230,2-2-213,0-4 79,1 0-174,3-2 34,3-5-180,4-4 146,3-7 0,1-2-39,1-1-152,-2 1 130,0-2 22,-8 8-23,1 0 96,-8 9-34,-1 1 44,0 2 12,-2 0-173,1 1-18,-1 0 130,1 0-107,0 0 67,1 0-57,0 3 114,3 2-12,0 4 84,0 1 51,2 1-135,-1 2 0,2 0 5,-1 1 1,1-2 44,-1 0-22,1-2 45,-1-1 56,-1-1-140,-1-3 11,-1 0 0,-1-4 89,1 1-83,0-2 89,1 1 112,1-1-50,1 0-157,2-4 34,0-1-6,0-6 22,-1-1-50,0-5 34,1-2 55,-2-2-139,1-2 50,0-11-84,-1 9 118,0-6-34,-3 13 28,-2 3 61,0 3-178,-1 2-40,-1 3-840,0 3-521,0 1 1490,-4 2 0,3 1 0,-3-1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52.7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7190,'3'13'1624,"-1"-2"-1456,-2-11-100,0 0-108,1-2 40,-1 1 34,1-1 39,-1 2 2772,0 0-2554,1-1-5,-1 1 39,1-1 16,0 0 3608,-1 1-3843,1-1-22,0 1 90,0 0-118,1 0 50,-2 0 6,1 0 34,-1 1 5,2-1 6,-1 2 5,1-2 40,-1 2 5,1-1 18,0 0 5,0 2-57,0-1-10,1 0-7,0 1-38,1-1-12,-1 0 18,0 1 88,3 1-116,-1-1-18,2 2 6,-2-3-51,2 2 85,-1 0-6,2 1 0,0-1-50,4 4-6,-3-3-28,2 3-23,-4-4-5,-1 1 6,1 0-6,-1 0 50,1 0-50,3 3 28,-3-1-22,3 1-6,-4-1 0,0-2 5,0 1 51,-2-1-50,1 0 44,-1-1-44,1 0 56,2 2-18,-1-1-44,1 3 45,0-3-39,-2 2 33,2-1-33,-2 1-6,1 0 5,3 3 23,-2-2 17,3 3-45,-3-2 6,1-1 38,-1 1 12,2-1-50,-1 1 44,-1-1-50,1 1 6,2 2 33,-2-2-28,1 0-11,-4-1 0,0-2 0,0 0 6,0 1 39,1-1-40,2 2 46,-2-1-46,3 1-5,-3-3 6,1 2 0,0-1 27,0 1-27,1-1-6,-1 1 5,0-2 1,2 4 56,0-2-62,1 1 5,-2-1 1,-1-1-1,1 0 47,1 1-52,-2-2-6,5 4 28,-4-3-22,2 2 0,-3-2-5,0 0 5,1 1 0,0 0 0,-1 0 45,6 2-40,-5-3-5,3 3-5,-4-3-1,0 0 6,0 0 28,-1 1-28,1 0 6,0 0 33,1 0-28,0 0 23,2 0 72,5 5-100,-4-2 5,4 2-6,-5-3 29,1 1-34,-1-1 11,5 6-11,-4-4 0,4 4 6,-4-3-6,1 0 5,0 0-5,-1 1 0,1 1 0,-2 0 0,2 0-33,3 6 33,-3-4 50,3 3-50,-5-7 0,1 1 56,0-1-22,1 1-29,-1-1-5,1 2-11,-1-1-22,0 1 66,0 1-33,4 7 6,-2-5-6,3 6 33,-3-8-33,-1 0 0,2-1 6,5 6 0,-4-5-6,6 5 0,-7-6 5,2 0 1,-1 0-6,1 2 0,-2-3 0,1 2 0,-1-1-23,5 6 29,-3-3-6,3 2 0,-6-4 6,0-2-6,0 0 11,0 0-11,-1 0 0,0 1-17,1 0 39,6 6-16,-4-5-6,5 5 11,-6-7-5,0 1-1,0 0-5,1 0 6,0 0-6,7 8 0,-4-4 0,5 5 6,-5-6 5,0 0-11,-1 0 0,2 0 0,-2 0 0,1 0 5,0-1-5,6 8-33,-4-6 27,3 5 12,-7-7-40,0-1 34,0 1 0,-1-1 0,2 1 0,-2-1 0,0 1-5,7 5 10,-5-4-5,4 5 0,-5-7 0,0 0 34,1 1-23,0-1-11,0 2 0,10 7 0,-6-5 28,8 6-28,-8-6 0,2 1 0,-1 0 0,2 1 0,-1 0 28,13 8-22,-9-6-1,8 7-5,-11-9 0,0 0-5,-1 1 5,0-3 22,-1 2-16,-1-2-6,1 0 11,9 6-6,-7-6-5,8 5 6,-10-7-6,0 0 0,0-1-34,0 1 29,-1-1 33,8 8-28,-7-7 0,7 7-6,-9-9 6,1 2 0,-1-2 73,1 1-62,1 0 23,0 0-29,0-1-5,-2 1 0,1 0 51,9 7-40,-8-4-11,8 5 39,-7-7-33,-2 0-6,1-2 17,11 8-12,-9-5-5,7 4-5,-11-7 5,0-1 0,-2 0 39,-1-1-11,0 0-23,-1-1-5,-1 1 0,0-2-5,-1 1 5,4 2 5,-5-5-5,4 4-5,-6-6-1,-1 2 6,0-1-5,0 0 5,-1 1 0,2-1 0,0 2 5,5 3 1,-2-2 27,4 3-27,-5-3-6,1-1 0,0 1 34,0 0-34,-1 0 5,7 4 1,-5-3 27,5 3-21,-5-5-7,0 0 40,-1-1 28,5 4-73,-4-4-6,1 2 6,-6-5 6,-3 0-6,0-1 39,-2 0-39,0-3-11,-2 2 11,0-2-6,-1 1 6,1-2 6,-2 1 27,1-1-27,-1 2-6,1-2 0,-2 0-6,1-1 40,0 2-34,1-1-28,1 2 28,-1 0 0,2 1 67,-1-1-67,0-1-33,0 0 33,-1 1 28,0-2-28,1 2 0,-1-1 0,1 0 5,-1 2 1,1-3-1,-1 3-10,2-2 5,-1 2 17,0-2-6,0 2 6,0-2-17,1 1 0,-1 0 33,1 0-27,0 0-6,0 1 5,-1-2-5,0 2 0,0-2 0,-1-1 6,0 1 0,-2-2-12,1 1 0,-1 0 40,0-1-34,0 1 6,0-1-348,0 1-1126,-3-1-2357,-10 0-4285,-6-4 8110,-11-5 0,14 2 0,2 0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57.25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12018,'7'9'3489,"-2"-1"-2878,-5-8 22,0 0-460,1 0 63,0 0 290,0 0-375,-1 1-78,0-1-73,0 2-45,0-2 12,0 1 21,0 0-49,0 1-79,0 0-459,0 3-1250,0 1-1153,0 5-2263,-2-1 5265,-2 3 0,1-6 0,0-3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57.8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 1 10875,'1'13'3658,"0"-3"-2454,-1-10 571,0 0-5314,-2 1-1351,-3 1 4890,-1 0 0,1 0 0,2-2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58.3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10192,'5'7'4525,"-1"-2"-2956,-4-5 2352,0 0-3736,1 1-45,-1-1-1697,1 1-622,-1-1-2667,1 0 4846,1 0 0,-1 0 0,0 0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58.8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1 11553,'3'13'3052,"-1"-2"-2060,-2-11 795,0 0-1715,0 1 52,0 0-164,0 0-1320,-1-1-2780,-1 0 4140,-2 0 0,2 0 0,-1 0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00.2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227 9 10769,'6'9'2492,"-2"-1"-1993,-4-8 330,0 0-521,-44-3-84,20 2 381,-36-2 5,34 3-162,2 0-168,5 0-61,4 0-12,4 2-134,4-1-40,3 3 214,2-1 274,1 2 101,1 0-314,4 1-62,5 2 74,6-1-29,8 3 17,3-2-202,4 3-5,1-2 11,0 2-34,-1 0-67,-3 2-11,-2-1 0,-5 2-28,1 4 12,-9-4 10,1 5-106,-10-6-196,-2 2 45,-6 0-151,-6-1-426,-8 1-113,-16 0 600,8-6 112,-6-1 84,14-6 85,4-2 16,5 0-34,5 0 40,2-3 16,3-2 34,5-4 45,1-2 162,13-7-157,-3 5 90,5-5-33,-7 7-40,0 0 39,-1 1-16,-1 1-6,0-1-73,-2 1 40,6-8 89,-4 4 67,4-5-34,-6 4 191,-1 1-21,-2 0-52,-1 3 0,-3 0 264,-1 0-438,-2 2-55,0 0-23,-4 2 84,-2 0-78,-5-1-45,0-1 0,-5 2-202,-11-1-55,2 5-544,-8-1-723,9 5-710,1 4 2234,-1 7 0,12-4 0,0 1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01.21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54 7 10058,'5'11'3091,"-1"-3"-2262,-4-8 1115,0 0-1765,-2-1-5,-1 1 39,-1-1 50,-1 2-67,0 1-11,0 3 33,-1 2 68,1 1-74,0 3 24,0 0 100,0 2-28,0 2 17,2 1 17,0 2 5,3-2-140,-1-1-128,1-1 49,4-2-10,2-2-17,5-3 0,3-1-18,1-3 119,7-1-90,-6-2 0,6 0-28,-9-3-11,-1-3-23,-2-4-44,-2-2 50,-3-3-51,-3-9-38,-1 4-23,-2-6-56,-3 9-39,-4 1 151,-5 1 5,-10-1-5,6 4-28,-5 0-196,9 6-229,2 3-869,2 1 0,1 1-728,1 1 2050,0 7 0,3-5 0,0 5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1.0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115 56 11474,'6'2'3731,"-2"-1"-2880,-4-1 488,0 0-1076,4-11 84,-3 7 140,3-8-431,-4 8 444,0 2-103,0-1-330,0 1 426,0 0-302,0 0 61,0 0-85,-1 0-43,-1-1-158,-2 1 34,1 0 0,-3 0-90,0 0 141,0 1-51,-2 0 0,0 1 89,1 0-156,-1 0 67,1 0 0,1 0-73,0 0 129,-1 0-56,2 0 28,0 0-156,2 0 122,-2 3 6,3 1 123,-3 2-123,2 1 0,0 0 67,0 0 12,0 2-74,-1 0 40,1 0 207,0 1-134,2-1-12,0 1-106,1-1 123,0-1 40,0-2-158,0 0 46,0-3 128,2-1-5,2-2-174,7 0-96,0 0-60,4 0 133,-4-2 23,0-1-78,-3-2 111,1 1-72,-3-1 39,0 1-28,-1 1-56,1-3 84,-1 2 73,-1-1-6,-2 3-134,-1 1 67,0 1-168,-1 0 230,2 0-62,1 0 123,1 2 45,2 2-168,1 2 0,1 1 45,-1 0-57,0-2 68,0 1-56,-1-3 0,1-1-884,2-2-1183,1 0 2067,15-4 0,-14 3 0,9-3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01.8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 55 10491,'-6'-9'2806,"0"1"-1893,6 8 3131,0 0-3027,1-1-211,1 1-233,1-1-97,1 1-113,-1 0-156,1 0-61,-2 0-40,-2 0-190,0 0 84,-3 0-185,-1-1-319,-5-1-1287,4-5-4248,-1 1 6039,4-4 0,0 5 0,2 0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03.2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26 8948,'2'9'3770,"-1"-1"-2997,-1-8 453,0 0-856,0-3 118,0 1-12,0-1-95,0 2 548,0 1 1575,0 0-2117,0-1-130,0 0 34,0 0-50,0 0-79,0 0 1,1-1-85,0-2 12,1 2 22,-1 1-112,0 0 656,-1 1-326,0-1-330,0 1-140,0-1 84,1 4 56,-1 3-45,0 6 45,0 5 0,0 3 45,0 1 11,0 1 11,0-2 12,0-2-46,0-2 51,3-4-78,0-4 112,3-2-1,3-4-16,2-1-95,4-1-6,2-5-68,2-2-340,-1-5-366,0-3-172,-3 1-213,0-1-455,-3 1-1231,1-5 2038,-5 7 337,0-2-51,-6 7 17,-2 3 106,0 0 180,0 1 128,0 1 51,0 0 39,0-1 179,0-1 135,0 0 44,0-1-72,0 2-62,0-1 112,0 0 6,0 0 50,0 0-107,0 1 90,0 0 819,0 1-701,0 0 22,0 0 140,0 1-17,0 0-166,0-1-80,0 2 677,0-1-862,0 3 135,1 4-6,2 5 11,0 6 23,3 4 106,1 8-162,2 6-129,1 5-51,1 3-128,0-1 27,1-3 1,-3-4-23,0-5 23,-2-5-29,-1-4 79,-2-6-84,-3-4 0,0-5-509,0-4-2381,2-4 2890,3-17 0,-2 12 0,1-11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09.9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29 7845,'-8'-9'3249,"2"1"-2482,6 8 4207,0 0-4969,0-1-5,-1 0 6,1 1 952,0-1-673,0 0 57,0 1-23,0-2-269,1 1 97,1 0-102,-1-1-12,0 1 51,0 0 1798,-1 1-1882,1 0 0,-1 2 0,2 0 0,-2 3 5,2 0-5,-2 2 6,1-1-1,-1 1 57,1-2-28,-1 1 38,0-1-66,1 0 89,-1-1-95,2 1 56,-2-2-22,1 0 16,-1-1-44,0-1 27,0 0 29,0 0-2414,0-1-1944,-1 1-1810,-3 1 6106,-1 1 0,1-1 0,1-1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10.9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7850,'7'10'880,"-2"-1"-662,-5-9 1401,0 0-796,0-2-251,0 1 44,0-2 56,0 2 90,0-1-1,0 1-5,0 0 477,1 1-998,0 0-72,0 0 979,0 0-828,-1 0 2968,1 0-3277,-1 3 40,1 0 73,0 3-45,1-1 39,-1 1-106,-1-1 61,1 0 73,-1 0-56,1 2 0,-1-2-78,0 0 44,0-2-44,0-1 39,0-1-9876,0 0 8674,-3-1 1,2 0-1,-2 0 1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11.7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0 8125,'5'11'953,"-2"-3"-617,-3-8 963,0 0-1137,-2 6 34,1-3 28,-2 4-11,2-4-11,1-1-34,-2-1-12,2 0-4,-2-1 78,2 1 744,-1-1-660,0 0 526,1 0-588,-1 0-107,-1 0-44,0 0-39,-1 0-57,0 0 79,1 0 62,-1 0 314,2 1 212,0-1 5064,1 1-5630,0 0 62,0-1-106,0 1-12,0-1-44,0 2-6,0 0 5,0 0 62,0 3-5,0 0 16,0 1 57,0 1-51,0 1 11,0 0-28,-1 0 0,-1-2 34,1-1-95,0-1 5,1-2 23,0 0-1,0-2-671,0 0-309,-1 1-588,1 2-2413,-1-2-2729,1 1 6677,0-2 0,0 1 0,0-1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12.7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 6 8528,'-2'-3'3182,"1"1"-2729,1 2 8313,0 0-8716,0 1-44,0 0 5,0 0-5,0 0 11,0-1 27,0 2-38,0-1 50,0 1 6,0 2 10,0 0 12,-1 1 56,-1 1-5,0 0 50,-1 1-1,1 0-15,-1 0 5,1-1-29,0 0-55,0-1 11,1 0-17,0-2 17,1-2-12,0 1-5,0-2-1025,0 1-2661,0-5-5398,0-3 9000,2-7 0,-2 6 0,2 0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19.7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1.5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9873,'4'8'3377,"-2"-2"-2610,-2-6 1110,0 0-1082,9-1-123,-5 1-78,8-1 566,-5 1-471,0 1-152,3 2 213,1 2-593,2 3 246,2 1-403,0 0 174,3 2-129,-2 0-40,0 1-5,-2-1 12,-2 1-12,-2-4-236,-2 1-391,-1-2-459,-3-2-365,0-1-280,0-1-498,1-2 28,0 0-4391,0-1 6592,-1 0 0,-2 0 0,0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2.1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162 8 8634,'4'0'3238,"-1"0"-2711,-3 0 1517,0 0-1568,-2-3-364,0 2 174,-1-3-34,3 4-61,-1 0 324,0 0-274,0 0 218,0 0-140,0 0-319,0 0 414,-1 0-324,0 0-34,-1 1 218,0 0-156,-1 3-23,1 0 174,-3 2 477,-3 7-545,-2-1 12,-2 6 325,0-2-499,0 2 285,-1-1-324,2 1 152,1-1-175,-1 1-195,5-6-992,-1 0-2918,5-9 4128,0-2 0,2-1 0,-1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3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3316 7823,'-4'-9'1949,"0"2"-1283,4 7 471,-2 0-778,1 0 2576,-1 0-1661,2-2-887,0 1 259,0-2-242,0 1-298,0-1-5,0-1 414,0-2-73,0 0-217,0-2-113,0 3 34,0 0-51,1 0-39,0-1-56,3-4 6,-2 3 184,8-14-156,-5 12 106,13-25-135,-13 22 6,19-33-5,-17 30-6,7-14 22,-4 7-22,-6 11 6,6-13-6,-5 11-6,2-4 1,-1 3-6,9-20 11,-8 18 0,21-41 0,-19 40 0,13-24-12,-11 21-32,-1 3-7,0-3-50,-2 5 85,4-8-52,-3 3-4,12-25 83,-14 29-6,10-33-3397,-12 34 3392,3-13 0,-3 13-50,9-20-268,-6 14 318,5-14-2215,2-1 2215,-7 17 2154,8-17-2193,-2 6 5,-3 7 28,5-8-27,2-7 0,-8 19 33,7-14 3221,2-5-3221,-9 19 5,8-24-5,-9 23-1863,-1 0 1835,2 1 28,-3 6 5,4-9-27,-2 2 399,2-3-371,-3 6-6,-3 6 0,1-1-17,4-12 17,0-3 6,4-13 1946,-4 12-1941,8-26-11,-10 33-3387,16-45 3387,-16 47 0,6-16 0,-6 18-11,2-3-1749,0 0 1755,1-1-7,-3 7 40,3-9-50,7-8 2542,-3 5-2514,11-18-12,-6 13 29,-1 0-18,1-1-33,-7 12 23,2-4-29,-3 6 90,4-11-62,-7 16 6,4-10-11,3 0 2643,-1 1-2638,4-6 62,4-4 6,-13 17 5,8-12-67,-11 16 56,9-19-61,-8 17 10,6-14-5,-1 7-1826,-5 8 1826,7-8 0,-8 11-6,6-9 46,-4 5-40,2-3 0,-5 8 16,11-13-16,-7 10 1827,28-30-1827,-26 28 5,20-21 1,-24 26-6,7-6-11,7-8 11,-11 11 0,11-12-6,-13 14 0,-2 1 1,13-11 38,0-2-33,4-2-5,-6 5 5,-9 8 0,-5 5 0,0 0 0,-1 3 11,1-2-5,7-8-6,-3 3 0,6-8-6,0 4 0,-4 3 1,3-2 5,-6 6 0,0-2 0,-3 5 5,1-2 1,-4 3 0,2 0-12,2-3 6,0 0 0,2-1 6,-2 1-6,0 1 5,3-4 1,-3 4-6,3-3 0,-4 3-11,4-3 16,-2 3-5,3-4-45,-3 4 40,7-6 5,-4 5-11,6-6 11,-7 7-34,7-6 40,-3 4 27,3-2-33,-4 2-5,9-6 5,-10 6-12,16-8 7,-20 10 5,9-3 0,-10 5 0,3-3 0,11-4 0,-8 4 0,10-5-17,-5 3 23,-9 3-1,6-1 6,9-4-11,-10 3-3397,36-12 3391,-32 12 6,16-6-11,-16 7 11,-6 2 6,5-2 145,11-4-146,-12 4-2239,29-11 2239,-26 10 2269,7-1-2279,-15 5 5,-4 2 5,1-1 6,1-1 96,12-4-74,-9 3 3354,14-3-3387,-19 5 179,10-2-129,-9 3-44,8-3 56,8 1-62,-10 0 5,11 0 90,2 0-95,-12 2 12,24 0-12,-24 0 0,6 0 67,7 0-34,-14 0-49,16 0-35,-16 0 46,2 0 5,-6 0 50,7 0-39,-5 0-5,4 0-57,-1 1 51,-8 0 0,5 1 6,0 1 0,-3-1 27,5 1-27,-4-2 5,10 4-11,0 0 0,1 1 22,8 3-27,-18-6 10,10 2 1,-10-2-6,-1 0 6,1 0 195,4 0-162,-4-1 6,7 2-39,-3 0 100,10 3-106,-7-3 22,16 6-16,-24-8-6,9 4 17,-8-3 11,-2 0-34,3 1 6,-3-2 280,14 6-213,-9-4-55,10 5 88,-8-6-420,-5 1 325,7 0 23,-7-1-78,9 6 78,-10-5-28,7 4 0,-9-4 0,1-1 0,1 1 6,0 0-1,5 3 6,-3-1-50,11 6 39,-11-3 332,7 2-326,-10-4 100,8 3-106,-3-3 6,3 2 44,-7-3-3448,5 3 3421,-6-4-23,4 3-17,15 13 17,-13-12 11,21 16 12,-13-11-12,-5-2-11,4 1 112,-1 1-112,-7-5 0,6 5 5,12 14 23,-16-14 34,34 31-591,-33-31 529,12 11 3127,-17-17-3082,-1 0-45,-1-1 5,-2-2 35,4 3-40,-5-3 39,9 6-1429,-8-5 1390,6 4 732,-4-3-670,20 15-56,-13-10-6,14 12 16,-12-12-10,0 2 0,1 0 111,-2-1 29,9 7-95,-8-7 1456,6 6-1417,6 5-56,-16-14-1,12 11 23,-12-11 0,4 4-5,-3-4 10,10 8-22,-8-5-33,1 1 22,2 6-17,-6-4-5,2 4 83,12 14-49,-11-14-40,7 9 0,-7-10 5,-6-8 29,1 3-23,3 5 0,-2-1 12,3 1 10,-6-6 6,0-5-33,-4-1-6,2 0 101,8 8-40,-3-2-55,7 4 67,11 9-739,-15-14 666,12 10-5,-5-4 16,2 2-5,2 1 33,12 9-34,-17-12-5,8 5 23,7 14-23,-19-21 11,27 29 6,-16-17-12,0-1 91,23 17-96,-19-21 39,13 10-11,13-1 11,-32-18-28,28 16 40,-19-9 670,-9-4-676,18 12-34,-13-8-5,-3-2 16,27 22-16,-35-25-1691,12 11 0,0 0 1691,-14-10-1,18 17 34,-9-7-39,-7-5 0,6 7 6,-7-6 0,0-3-1,-3-3 29,12 10 3363,-18-18-3335,14 14-45,-17-15-12,3 3 91,-1 1-96,-4-7 0,2 4 5,-4-7 6,0 2 23,-1-2 11,2 4 28,0-1-62,0 0 28,-1-1 11,-2-2-38,1-1-9843,-2 0 8785,0-8 0,0 6 0,-1-7 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4.7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9968,'7'3'2431,"-1"-1"-1944,-6-2 1977,0 0-1556,3 9-522,-2-3 79,3 8-202,-2-4-162,0 1 364,1 2-319,-1 1 61,1 2-118,0 1 57,-2 2-213,1 2 67,-2 2-555,1 1-677,-1 2-2543,0 2-2554,0-3 6329,0 1 0,0-14 0,0-2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5.1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10298,'6'5'3333,"-2"-1"-2527,-4-4 1558,0 0-1608,6 11-633,-4-5 465,6 10-375,-6-7-168,2 1 314,-2 1-353,1 2-6,0 1 0,-2 2-863,1 1-565,-1 1-1793,1 3-817,0-2 4038,-1 2 0,0-11 0,-1-2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5.5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6 10298,'-7'-3'2269,"2"0"-1233,5 3 1653,0 0-2152,0 6 169,-1-2-393,0 6 147,1-3-152,0 1-303,0 1 371,0 1-376,0 2 0,0 1-5,-1 1-355,0 2-597,0 2-807,1 1-247,-2 5-2167,1-2 4178,-2 3 0,2-12 0,0-4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5.8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66 9150,'-2'-11'2817,"0"2"-2150,2 9 1265,0 0-1433,2 0-371,-2 0 220,2 0-286,-1 0 946,-1 0-835,2 0 449,-1 0-269,1 0 22,-1 0 359,2 0-666,0 0 172,1 0-240,-1 0 124,1 0-124,-1 0 44,1 0-4,1 0 279,2 0-157,0 0-100,4 0-6,9-3-73,-2 0 17,9-3-34,-6 1 29,2 2-1178,0 1-88,0 0-762,0 0-7798,16-4 9271,-11 1 1,1 0 0,-18 2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6.2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8741,'6'3'3232,"-2"0"-2610,-4-3 554,0 0-868,5 1 190,-3 0 57,5 2-359,-4-1 1249,4 3-823,0-2-381,8 0-381,-1-2-157,7-1-722,0 0-948,9-1-1382,-1-1 3349,3-2 0,-15 2 0,-5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6.6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9694,'8'12'4368,"-3"-3"-3550,-5-9 913,0 0-1451,12 0 633,-5 0-471,10 0 107,-8 0 180,3 0-729,1 0 224,2 0-224,0 0-28,1 0-185,0-2-17,0 1-913,1 0-520,4-1-2331,2-1 3994,3-2 0,-13 3 0,-2-1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6.9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 10562,'11'5'3299,"-3"-1"-2420,-8-4 981,0 0-1508,14 0 220,-7 0-477,10 0 241,-8 0-336,0 0 207,2 0-420,1 0-134,1 0-683,2 0-808,1-1-867,6-1-2733,0-1 5438,3-3 0,-12 4 0,-4-1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7.3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10343,'6'0'2851,"-2"0"-2156,-4 0 1439,0 0-1221,8 1-505,-3-1 287,7 1 134,-5 0-549,2-1 152,-1 1-432,4-1 78,1 0-112,3 0 34,2 0-145,1 0-477,0 0-571,1 0-773,2 0-1355,-2 0 3321,1 0 0,-9 0 0,-5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7.7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14 10713,'12'1'3948,"-3"-1"-2681,-9 0 334,0 0-1338,20 0 409,-10 0-532,16 0-50,-14-2 202,1 0-186,0 0-212,-1-1 106,2 2-56,1-1-152,2 2 130,3-2-443,2 2 17,3-1-1434,1 1-941,3 0-2879,-1 0 5758,-2 0 0,-11 0 0,-6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8.0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12 11642,'7'7'3294,"-2"-1"-2330,-5-6 805,0 0-1321,10 0-173,-6 0 173,9 0-414,-7 0 128,0 0-162,0 0 12,-1-1-46,-1 0-538,1 0-716,-1-1-785,3 0-2777,0-3 4850,4-1 0,-6 2 0,-1 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6663,'5'3'1238,"0"0"-835,-5-3 527,1 0-577,0 0 168,2 0-230,0 0-190,0 0-101,-2 0-90,0 0 454,0 0 639,0 0-527,2 0-408,-1 0-63,-1 0-10,0 0 5,0 0 5,1 1 74,-1-1 139,2 1-212,-1 0 38,1 0 343,-1 0 212,0 0-196,1 0-145,-1 0-129,0-1-96,0 0 34,-1 0 264,3 0-236,1 2-89,-1 0-6,0-1 61,-3 1 46,0-2-51,0 1 39,5 1 17,2 3-107,-1-2 113,5 6 11,-9-6-67,2 3 16,0-3-10,-3 1 77,4 1-22,-3-3 68,1 1 145,-1 0-230,0-2 40,5 5-141,-5-4-5,5 5 0,-7-4 34,3 1-34,-2 0 6,2 0 22,-2 0-23,1-2 130,0 2-40,-1-3-39,-1 0-62,0-1 12,0 1-1,0 0-5,1 0 0,-1 1 28,2 1-39,-1-1 50,2 2-39,-2-2 196,2 3-196,-2-3 34,1 1 11,0-1 0,-1-1-1,1 1 7,-1 0-18,1 3-33,0-1 0,0 1 0,1-1 12,-1 0 200,4 3-167,-2-1 101,5 5-96,-4-5 34,1 1-45,-2-2 353,2 2-60,2-2-142,1 3 146,7 4-330,-8-5 44,6 6 12,-9-7 38,11 11-38,-7-9 84,11 13-68,-11-12-28,1 2-50,-3-3 45,-1 1 56,0 0-95,1 0 78,4 4-23,-4-4-61,2 3 0,-3-4 123,2 4-112,0-2 90,0 2 146,8 10-247,-11-13 319,19 25-235,-18-24 56,16 20-79,-15-18-55,4 4 39,-4-3-40,-1-3 40,0 3 6,2 0-12,2 6-6,-4-7 12,1 3 50,-2-5-1369,-3-5 1319,2 4-757,0 0 746,-1-3-34,1 3 95,3 1-50,-5-5-39,4 4 39,-3-4-1,-2-2 1194,2 2-1205,-3-3 884,0 0-911,-1-1-4168,1-1-2918,-5-2 7080,-9-8 0,6 5 0,-4-5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8.4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11150,'3'11'2627,"-1"-1"-1575,-2-10 1295,0 0-2083,11 0 340,-5 0-122,10 0-292,-9 0 366,0-1-506,0 0 34,-2 0 28,0 0-62,0 1-100,-1 0-56,0-1-724,2 1 35,2-2-1182,1 1-947,3-3-1714,-1 1 4638,1-1 0,-6 3 0,-2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8.8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22 7626,'2'3'1754,"0"-1"-1228,-2-2 1266,0 0-1293,6 0 50,-4 0 95,6 0-185,-5 0 387,2 0-320,0 0-127,1 0 413,1 0-499,1 0 158,-1 0-264,1 0-140,-1 0 280,0 0-280,1 0 174,1 0 426,1 0-667,2 0 331,3 0-331,1-1 157,5 0-208,1-1-454,11-2-503,-11 1-2677,6-2-2768,-16 2 6453,-2-1 0,-5 2 0,-3 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2.4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8976,'10'7'1950,"-1"-1"-1385,-9-6 9265,0 0-9438,0 2-358,0 3-34,0 4-146,2 6-554,-1 1-1349,-1 3-114,0 1-1707,0 5-2241,0-3 6111,0 1 0,0-10 0,0-6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2.9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11469,'4'3'3842,"-2"-2"-2850,-2-1 1141,0 0-1752,0 3 202,0-1-353,0 4-180,0-2 158,0 3-208,0 0-247,2 1-402,0 1-859,3 2-1611,0 1-3948,1 0 7067,1 1 0,-4-7 0,0-1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3.3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10730,'14'16'3327,"-3"-4"-2555,-11-12 1374,0 0-1631,0 6-207,1-1 286,-1 5-281,1-2-302,0 0 438,1 1-387,1 2 33,-1-1-95,1 2-241,-2 0-538,0 0-330,-1 1-1075,1 0 173,0 2 2011,2 3 0,-1-9 0,0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3.6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9912,'0'6'3389,"0"-1"-2309,0-5 2130,0 0-1973,0 2-547,0-2-80,0 2-290,0-1-315,0 0 499,0 2-465,0 0 28,0 2 79,0 1-6,0 2-280,1 1 140,0 0-655,0 2-51,2 0-2716,0 2 3422,3 5 0,-4-9 0,1 2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4.0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11704,'11'4'3596,"-3"-1"-2565,-8-3 1466,0 0-1768,0 8-527,0-3 145,0 7-347,0-4 67,1 0 84,-1 1-83,2 0-35,-2 2-33,1-1-515,-1 2-465,0-1-393,0 1-83,0-1-1372,0 2-1054,0-3 3882,0 0 0,0-5 0,0-2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4.3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11480,'2'14'3534,"-1"-2"-2486,-1-12 1097,0 0-1215,2 7-213,-2-2-711,2 6 145,-2-2-151,0 0 95,0 1-235,1 1 140,0-2-633,1 1-488,0-1-458,0 2 391,0-1-1662,1 3 2850,0 2 0,-2-7 0,1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4.7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8802,'9'2'3092,"-1"0"-1949,-8-2 2285,0 0-2773,0 13 930,0-5-694,0 12-566,0-7 425,0 2-369,0 1-28,0 0 257,0 1-604,0-2 342,0 2-348,0-1 84,1 0-78,0-2-6,0-1-336,1-4-348,-1-2-2834,1-4 3518,4-7 0,-3 2 0,1-4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6.3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 9974,'6'9'2060,"-1"-1"-1516,-5-8 615,0 0-879,-3-8 157,3 4-370,-3-6 169,3 7 172,0 2-402,0 0 375,0 0-33,-1 1 788,1-1-688,-1 1 3171,1-1-3653,0 4 34,0 2 0,0 5 0,0 1-67,0 2-443,0 2-1411,0 1-1669,1 2-1350,2 0 4940,0 0 0,0-9 0,-1-2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7096,'4'13'2397,"0"-3"-1439,-4-10 8872,0 0-13659,8 35-708,-5-16 4580,6 27 1,-8-33 0,0-5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5.9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11547,'2'6'2857,"0"-1"-1434,-2-5 1590,0 0-2542,0 3-286,0 1 22,0 2-34,0 3-55,0 1-191,0 1 73,1 3-1081,0 2-291,0 2-707,0 4-1124,1-1 3203,-1 3 0,-1-12 0,0-2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6.2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12247,'7'9'2952,"-2"-3"-2341,-5-6 867,0 0-772,0 5-364,0-2 213,0 5-197,0-1-268,0 3 67,0-1-157,0 4-499,0-1-409,0 2-1113,0 1-914,-1 4 996,-1-1 1939,-2 2 0,2-8 0,-1-5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6.6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12219,'4'2'4560,"0"0"-3877,-4-2 2179,0 0-2856,0 1 285,1 2-241,0 2-33,2 3 0,-1 0 45,0 4-124,-1 1-179,1 2-559,-2 2-663,2-1-2037,-2 0-1754,2-2 5254,-2-4 0,1-4 0,-1-3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7.0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11777,'5'14'2856,"-1"-3"-1875,-4-11 749,0 0-1674,4 11 364,-2-3-386,3 9 117,-2-5-128,-2 1-23,1-1-320,0 1-553,-1-1-2381,1 0-1592,-2-1 4846,1-1 0,-1-5 0,0-2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09.6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50 64 6210,'15'5'2879,"-3"0"-2017,-12-5 5809,0 0-6671,-3 0-56,3 0 62,-4 0-6,4 0 28,-2 0 44,2 0-105,-2 0 33,1 0-6,-2 1-61,0 0 73,0 0-6,0 0 28,1 1 39,0-2-118,2 1 51,-1-1 0,0 1-44,-1-1 55,-1 2-11,0-2 0,-2 2-84,0 0-39,-2 1 123,2-1-23,1 0 118,2-2-95,2 1-78,-1-1 78,0 0-67,0 0 117,-1 0-50,0 0 0,0 0 6,1 0 2683,0 0-2191,4 0-341,1 0 16,3-1 102,1-1-163,1-1-11,1-1-101,-2 2 33,1-1 40,-2 1-39,1 0 21,0 0 29,0 1 28,1-1-156,1 0 44,2-1 0,0 1 33,0-1 12,-1 1 17,1 0 117,-2 0-56,2 0-106,-3 0-17,0 1 5,-1 0-77,-2 0 105,0 1-33,1 0 107,-1 0-163,2-1 56,0 1 0,1-2-34,2 1 107,2-1-73,0 0 0,0 1 45,-1 0-107,2 1 62,-5 0-22,1 0 94,-4 0-72,1 0 0,1 0-33,6 0 33,-3 0 0,7-1 56,-3 0 33,1-2-89,0 0 0,-2 0-28,0 0-44,-3 1 72,0 0 0,-2 1 67,0 1 22,4-1-89,-2 0-28,3 0-44,-4-1 72,0 2 0,0-2 140,2 1-146,-4 0 6,2 0-67,-4 1-17,-1 0 89,-1 0-5,0 0 56,1 0 56,-1 0-145,1 0 33,0 0 0,1 0-51,2 0 51,-1 0 40,0 0 44,-1 0-124,-2 0 40,0 0 0,0 0-61,0 0 128,3-1 28,0-1 28,2 1-128,-2-1 5,0 1 0,-2 0-84,1 0 117,-2 1-33,-2 0 12,0 0-12,-1 0-4694,-1 0-263,-4 0 4957,-2 0 0,1 0 0,-1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0.5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56 9649,'-3'-16'3450,"0"3"-2296,3 13 1517,0 0-1870,55-1 168,-28 1-621,44-2 128,-39 2-358,-1-2-85,0 1 130,-2-2-96,-4 1-67,-6 0 0,-4 2-56,-5-1-28,-5 0 17,-2 1-247,-2-1-2016,-1 1 974,-3-1-397,-3 1 112,-8-2-3501,-1 1 5142,-3-3 0,8 3 0,3-1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1.4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239 4 7598,'0'13'1984,"0"-3"-1581,0-10 633,0 0-403,0-3-325,0 3 90,0-3 436,0 3 1104,0 0-1394,0-1-158,0 0 56,0-1 141,0 1 257,0 0-706,0 1 387,0-1-415,0 0 29,0 0-78,0-1 94,0-1-151,0 1 67,0 0 359,-1 0-342,1 2 632,-1-1-716,0 1 28,1 0 51,-2 0-79,-1 0 0,-3 0-39,-1 4-29,-2 1 68,-1 4 0,-2 3 107,-1 1-29,0 2-78,-1 2 0,2-1 23,0 0-29,2-1 12,1-1-6,1-2 95,1-1-11,1-2-90,1-3 6,2 0-62,0-3-55,0 1 117,1-2-280,-1 1-1350,-1 3 577,-2-1-314,-1 3-268,-1-3 201,2 1 235,0-1-16,0 0 649,2-2-22,0 1 543,3-2-128,1 1 139,0-3-179,0 2 78,-1-1-324,-1 2-1266,-1 0 1725,0 0 0,1-1 0,1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1.5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0 7358,'7'6'1086,"-1"-2"-1304,-6-4-813,0 0 1031,-8 8 0,6-5 0,-5 5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1.8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7375,'7'6'1893,"-1"-2"-1473,-6-4 6800,0 0-7136,64 6 341,-43-3-419,49 4 442,-45-1-448,-8-4-67,10 3-124,-15-3-1041,-1 0-2543,-2-2 3775,3 1 0,-5-1 0,-1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6.7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7643,'4'13'2482,"0"-3"-1855,-4-10 1877,0 0-1412,0 1-263,1 0 0,-1 1 17,1-2-650,0 0 224,-1 0-140,1 1 39,0 1 561,-1 2-466,0 2-95,0 0 118,0 1-392,0 1 95,0 0-140,0 0-202,0 0 79,0 1-1356,0-1-722,0 2-2459,2-1 4660,0 0 0,0-4 0,0-3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6819,'10'0'3389,"-3"0"-1417,-7 0 1949,-1 0-3515,0 2-412,-1 1-2996,1 17 2481,1-6-1098,0 15 1732,0-8 1,0-9-1,0 1 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7.1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10394,'9'13'3047,"-2"-3"-2275,-7-10 1435,0 0-1731,0 3-123,0-1 185,0 3-460,0 0 236,0 1-314,0 3 50,0-1-39,0 3-11,0 1 0,-1 2-11,0 2-308,0 1-409,0 0-958,1 2-1165,0 0-739,0-2 3590,1-2 0,-1-7 0,1-3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7.4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2 10959,'-4'-1'3086,"1"0"-2078,3 1 942,0 0-1945,-3 18 242,2-9-247,-2 14 0,3-14-6,-2-1-811,2 0-1855,-2-1-1333,1 0 4005,-1 0 0,1-4 0,0-1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7.7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10242,'5'9'3070,"0"-2"-2135,-5-7 774,0 0-1385,0 11-312,0-5 150,0 9-128,0-7-34,0-2-40,0 2 29,0-1-706,0 0-190,0-1-813,0 0-2116,0 0 3836,1-2 0,1-1 0,-2-1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8.0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10074,'5'4'3663,"-2"-2"-2515,-3-2 936,0 0-1871,6 9 190,-4-4-229,3 7 251,-5-7-273,0 1-63,0 0-78,0 1-11,0-2 0,0 1-5,0 0-426,1 3 117,0 0-868,-1 3-985,1 1 559,-1 4-3830,2-1 5438,-2 0 0,1-8 0,-1-3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8.4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12275,'0'12'2902,"0"-2"-2084,0-10 643,0 0-682,1 20-432,-1-9 298,1 16-68,-1-13-253,0 1 12,0 2-330,0-1 229,0 0-235,0-2-28,0-2-45,0-3-1142,0-3-2437,2-5-4487,1-9 8139,5-7 0,-3 3 0,0 1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05.4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35 9621,'-8'-6'2072,"3"1"-1893,5 5 9651,0 0-8698,2 0-1132,1 0 0,4 0 101,1 0-191,0 0 90,4 0 0,1 0 6,2 0 122,3 0-128,2 0 0,1 1 90,2-1-129,-1 0 39,1 0 0,-1 0 123,-1 0 6,-2 0-129,-2 0 0,-2 0-45,3 0 45,-5 1 0,3 0 151,-4 0-16,2 0-135,1-1 0,1 0 5,3 0-22,5 0 17,-5 0 101,3 0-17,-9 0-117,-1 0 33,-4 0-34,-1 0-50,-3 0 90,0 0 50,-1 0 5,3 0-66,0 0 5,1 0-51,3 0-16,1 0 112,2 0-45,0 0 33,0 0-27,1 0-6,-5 0 0,0 0-73,-4 0 73,-1 0 0,0 0 45,-1 0 73,1 0-169,1 0 51,0 0-5,1 0-91,0 0 102,0 0-6,2 0 118,0 0-130,-2 0 12,2 0-16,-5 0-108,1 0 175,0 0-51,1 0 5,1 0 130,0 0-202,4 0 16,3-1-117,-2 0 202,2 0-34,-4 0 0,-3 1-56,-1-1-11,-1 1-1,-1 0 68,1 0-162,-2 0 224,5 0-62,-2-1-79,5 0-55,-3 0 117,1 1 0,0-2-117,0 2-107,-1-2 90,2 2-90,-4-1 111,0 1 108,-2 0 22,-1 0-67,2 0 39,-2 0 22,1 0-117,4 0-62,-2-1 185,3 0-56,-1 0-73,1 0-179,-2 1 202,-1 0-45,-1 0 28,-2 0-6,0-1 129,-2 1 11,2-1 56,-1 1-106,2 0 39,-1 0-28,1 0-45,1 0 73,-1 0 0,0 0-50,0 0-12,-2 0 6,1 0-16,-2 0-29,1 0 106,1 0-5,0-1 34,0 1 50,1-1-129,-1 1 45,0 0-134,0 0 145,-1 0-11,1 0 0,-1 0-28,1 0 22,0 0-106,1 0-212,1 0 10,3 0-22,-2 0 286,1 0-304,-2 0 354,-2 0-101,1 0 45,0 0-45,0 0 146,4 0-45,-2 0 67,4 0-128,-4-1 61,-1 1 0,-1-1-67,0 1 111,-2 0-44,1 0 0,-2 0 6,2 0-6,0 0 0,0-1 34,2 0 33,-1-1-67,2 1 0,-2 1-23,-1 0-77,-1 0 1864,-1 0-1764,-2 0 0,0 0 6,-2 0 33,0 0-5,-1 0-34,-3 2 50,0 2 51,-4 3-101,-3 2 0,-5 6 6,-6 3-1,-3 4 62,-3 3-44,-1 1 369,0 0-387,1 1 314,3-3-313,3-1 112,7-5-46,5-4-10,4-2 5,6-8 84,2 1-201,2-5-286,0 0-291,3 0-2275,4-4-1925,6-6-512,2-3 5339,1-6 0,-8 9 0,-3 3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05.5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5823,'10'4'-23,"-1"0"1,-9-4 0,0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06.9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61 232 8052,'11'4'2118,"-3"-1"-1413,-8-3 9047,0 0-9791,-28-63-57,20 45 147,-21-48-51,28 62 33,-1 0 85,1 0-118,-1 1 28,2-1-23,-2-1 270,2 0-264,-1-1 11,0-2-10,1-1 88,-1 1-144,0 0 44,1 2-34,-1 2-39,1 2 107,0 1-34,0 0 134,0 0-134,0 1 0,0-2 0,0 1 67,0-1-5,0 1 44,0-1-33,-1 2 1160,1-1-1300,2 2 28,0 0 78,3 2-28,-1-1 95,0 2-5,1-1-101,0 0 0,-1 0-28,0-1-67,1 2 129,-1-2-34,2 2 89,-1-1 68,0 0-157,1 0 0,0-1-17,0 1-50,4 2 67,-2-2 34,2 3 117,-2-1-185,-1 1 34,1 1-45,-1-2-61,0 2 179,0-1-73,0 0 168,4 1-224,-4-2 56,3 2 0,-4-3-67,0-2 134,0 2-67,-1-2 39,-1 2 11,4-2-50,-3 1 0,2-2-39,-2 0 123,0-1-84,1 1 0,-1 0 90,0-1-174,-1 1 84,0 0-56,1 0 145,-1 0-89,2 1 0,-2-1 45,2 1-179,-1-1 134,-1 1 0,1-1 134,1 0-134,-1 1 0,1-2-17,-2 2-78,0-2 95,-1 1 0,0-1 45,0 1-6,-1 0-39,0-1-17,0 0-61,0 1 84,0 0-6,0-1 72,-1 1 12,1-1-89,-2 0 5,1 0-39,0 0-3238,-1 0 0,1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3.3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191 109 10259,'2'4'5467,"-2"0"-3821,0-4-923,3-1-130,1 1 299,2-1-562,1 1-5,-1 0-68,0 0-139,-1 0-90,-2 0-28,0 1 0,-1 1 0,2 3 39,-1 4 56,0 1 101,0 1-117,-1 1 72,0 1-129,-1 1 40,-1 0 167,0 0-217,0-2 111,0 2 73,0 2-202,-4-3 6,-1 2 0,-4-6 118,1 1-45,-2-3-29,1 0-44,-2-1 91,1-1-148,-1-1 57,1 0 0,-2-3-11,1 0 124,-2-1-113,1 0 0,-1 0-45,1 0-107,-1-1 129,2-2 12,-2-2-168,2-3 78,0 0 90,1-2-107,2-1-223,1-1 251,2-1-55,1-1 145,2 0-236,1-5 231,1 6-23,0-5-39,0 7-17,2 1 84,1 0 0,2 2 67,1-2 34,0 3-101,2-3 0,0 2 0,4-1 89,6-4 79,-1 3 90,4-2-73,-4 4-185,-2 2 0,-1 1 268,4 2-184,-5 1 124,4 1 28,-5 1-63,0 0-145,-1 0-28,2 0 6,-1 0 145,2 0-106,-1 0 347,7 0-325,-5 0 107,5 0-174,-7 0 145,-2 0-78,-2 0-11,-2 0-56,-3-1 28,-3-1-173,0-1-790,-1-1-942,-2-1-1932,-5-2-3091,-3-2 6900,-1-2 0,4 5 0,2 2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5.6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 11 9296,'13'6'2425,"-3"-1"-2100,-10-5 1602,0 0-1362,-4 15-234,1-8 105,-2 11 170,2-13-276,2 1 135,-1-2-151,2 1-314,-1 0 576,1 1-240,0-1-112,0 1 420,0 0-644,0 0 242,0-1-152,0 1-85,0 0 544,0-1-448,0-1 56,0 0 307,3 0-458,0-1 257,7 0-196,-2-1-95,3 0 39,-1 0-11,-2-1 51,0 1 55,-1 0-139,0 0 33,-2 0 50,0-1-11,-1 0 174,0-1 112,0 0-224,4 0-17,0 0-84,2 0 151,5-1-112,-3-1-5,1 0 50,-6-1 73,-1 2-157,-1 0 0,-1 0 6,0-1 44,4-2-44,-1 0 61,3-1 67,-2 0-167,-1 1 33,0-1 0,1-1 11,-3 0 39,0 1 40,-1 1 95,0-2-252,-2 1 67,1-1 0,-3 1-23,1-1 57,-1 0-34,0 0 0,0 0-129,0-2 129,-2 0 0,-3 0-106,-3 2 78,-3 1 22,-2 2 6,-2-1-146,0 0 79,0 0 67,0 0 45,-3 1 45,8 0-96,-3 0 6,7 2-84,1 0-23,-1 1 107,-1 0 0,0 0 73,-4 0-123,1 0 32,-3 1-82,4 1-12,1 2 117,0 0-5,1 1 56,1 0 11,0 1-100,1-1 33,1 0-79,0 1 12,-2 0 67,3-1 34,-2-1-1,3-1-38,1-1 5,0 0-67,0 1-45,1-1 117,0 1-5,0-1 51,0 0-96,0-2 45,0 1 0,0 0-84,0-1 134,0 2-50,3-2 45,1 2 22,5-1-67,-4 1 0,2-1-84,-4 0 90,0 0-6,-1-1 134,1 2-145,-1-2 11,1 1 0,0-1-67,2 0 112,-1 0-45,2 0 0,-3 0 106,1 0-173,-2 0 67,0 0 0,-2 0-6,2 0 6,-1 0 0,1 0 123,1 0-151,0 0 28,1 0 0,-1 0-16,0 0 94,0 0-78,-1 0 22,1 0-122,-1 0 100,2 0 0,-2 0 44,1 0 29,1 0-73,1 0 0,1 0-78,4 0 78,-2 0 0,3 0 61,-3 0 13,-3 0-80,0 0 6,-1-1-51,0 1-44,0-1 101,0 0 61,3 1 6,-1-2-73,2 1 0,-2-1-51,0 0-66,0 1 150,1-1-33,-2 2 73,-1-1-23,0 0-50,0 1-16,-1-1-63,-1 0 79,-1 1 0,0-1 0,0 0-644,2-1-672,0 1-1591,2-3-134,1-2 3041,3-6 0,-3 6 0,0-4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9526,'11'12'2542,"-2"-3"-1360,-9-9-67,0 0-247,0 4-863,0-2-5,-8 44 0,6-34 0,-5 30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6.5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96 9475,'7'0'2812,"-2"0"-1961,-5 0 1126,0 0-1675,0-5 304,0 3-343,0-3 219,0 5 4990,0-1-5405,1 1 269,0-1-257,2 0 33,3 0 168,1-2-275,2-2 113,4 0-51,1-2 56,2 0-156,0-2 33,-1 1-39,-1 2-62,-1-1 106,-3 1-5,-1 1 0,-2 1 68,-2 1-158,-1 0 90,-1 2-196,-1 0 258,-1 1-62,0 0 0,0 0-12,-1 0-21,2 0 33,-1 0 0,2 0-151,1 3 229,3 1-78,0 4 0,1 2 67,-1 0-117,1 0 50,-1 0 0,0-1-146,0-1-807,-2 1-3342,2-4-4813,-2-1 9108,4-4 0,-5 0 0,0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21.1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40 35 9548,'-7'-9'1854,"1"1"-1580,6 8 578,0 0-735,0-2 516,0 2 969,0-2-1457,0 1 247,0 1-139,0-1 178,0 0 499,0 0-337,0 1 337,0-1-296,0 0-399,0 0 73,0 0 22,0-1-324,0 1 352,0 0 0,0 0-358,0 4-22,0 3-56,0 4 78,0 3 0,0 1 0,0 1-1053,0 1-2235,-4 2-3898,-2-1 7186,-2-2 0,2-7 0,3-4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0:36.2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123 137 8713,'-14'-16'1787,"3"3"-1025,11 13 16,0 0-632,-1-18 39,1 11 392,-1-14-426,0 15 118,1 1 414,-1 0-633,0-1 275,1 2-56,-2-1-263,1 1 318,0 0-318,-1 2-6,1 0 56,0 0 45,0 1-107,1-1 6,0 1 0,0-1 336,0 1 146,-1-1 101,0 0-421,1-1 281,0 2 290,0 0 1060,0 1-1726,-1 0 230,-1 0-291,1 0 134,1 0 184,-1 0-324,0 0-5,1 0-29,-2 0 34,2 0-101,-3 2 135,1 1-34,-3 4 0,1 2 117,-2 1-228,1 1 111,-1 0 0,2 1-34,0-1 79,1 1-40,-1-1-5,2 1 17,0-1-90,0 1 73,1-2 0,-1 2 17,0-2 34,-1 7-51,0-5 5,1 4-55,0-6 50,1 0 0,-1-1 84,0 5-84,1-5 0,0 5-23,1-4-83,0-2 112,0 2-6,0-2 22,0 1 62,0 1-84,0-1 0,0 1-17,0-2-44,0 3 61,0-4 33,0 2 40,0-3-112,0-1 39,1 0 0,1-1-51,1 1 102,2 1 38,1-1 12,-1 0-101,1-1 0,-1-2 0,0 1 118,2-2-62,-1 0 61,1-1 113,0 0-68,4 0-162,-2 0 34,3-2-17,-4-2 27,2-2-44,0-2 84,-1-1 0,1 0-145,3-3 61,-5 2-51,4-2 102,-5 3-51,0 1 45,0-1 27,1 0-111,-2-1 39,1 0 0,0 0-28,1-4 28,-2 5 51,2-3 66,-4 4-156,0 0 39,1-1 0,-1-1-34,1 1 40,0-5 67,-1 2 39,-1-2-163,0 4 51,0 0 0,0 1-67,0-1 118,1 1-51,-2-1 39,0 1 62,-1-1-101,-1 4 0,1-1-73,-1 3 78,0 0-5,0 0 0,0 0 152,-1 0-197,-1-1 22,-2 1-66,0-2 134,0 2-45,-1 1 0,0 0 78,0 0-123,-1 0 45,0-1 0,0 2-50,-1-1 50,2 0 0,-2 0 101,3 0-185,0 1 84,-1 0 0,1 0-79,0 0 174,1 1-95,-1-1 17,-1 2-140,1-1 123,-1 1 0,2 0-56,0 0 129,0 0-73,-1 0 0,0 0 28,1 0-140,0 0 112,1 0 11,1 0 73,-1 0-90,1 0 6,1 0-22,-1 0-107,0 0 129,1 0 39,-2 0 45,2 0-123,-2 0 39,1 0-33,-2 1-63,0 1 102,0 1-6,0 1 123,-2 1-179,1 1 56,-3-1-28,3 0-11,0-1 45,1-1-6,1 0 33,1-2-83,1-1 50,0 1 89,-1 0-161,1 0 72,-1 0-68,1 1-44,0 0 174,0 0-62,0 0 0,0 0 50,0-1-117,0 1 67,0-2-45,0 1-44,0 0 145,0-1-6,0 2-5,0 0-90,0 2-112,0 1-2178,0 2-7496,-8 7 9622,4-4 1,-4 0 0,5-8-1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0:37.5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1 138 8903,'15'6'2028,"-4"-2"-1759,-11-4 2229,0 0-2498,0 1 84,-1 0-117,-2 1 33,0 0 0,0 1 313,0-2-184,2 1 308,0-2 4537,1 1-4638,2-1-330,0 0 94,2 0 136,1 0-68,-1 0-135,1 0-33,0-2 73,0 1 112,0-2-185,0 0 78,1 0 56,0 1 29,0-1-163,-2 0 0,2 0 5,0-1 130,3-1-135,-2 1 123,2-2 11,-5 3-139,0 0 5,0 0 0,0 0-17,1 1 95,-1-2-72,1 2 263,3-3-264,-4 2-5,3-1 0,-4 1-72,2 1 122,-3 0-50,1 2 17,-1-1 61,0 0-78,1 0-11,-2 0-90,0 0 107,0 1-6,-1 0 39,2 0 45,-2 0-95,2-1 11,-1 1-95,3-2 145,-2 2-50,2-2 0,-1 1 129,-1 0-236,-1 0 107,0 1 0,0 0 23,-1 0 22,2 0-79,-1-1 34,2 1 0,-1-1-34,1 1 118,-2-1-84,0 1 0,0 0-638,0 0-711,-1-2-1861,1-7-3886,2-3 7096,0-8 0,0 9 0,-2 2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0:39.9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18 100 9318,'2'11'2072,"0"-3"-1467,-2-8 1059,0 0-1093,0 2 34,0-2 2722,0 2-3215,-1-2-22,0 1 240,-1 0-190,-1 1-94,2 0-46,-2-1 5,3 1 23,-1-2 6,1 2-34,-1-2 229,0 2-38,0-1-163,-1 1-28,0 0 73,1 0 95,0 0-168,1-2 3282,0 1-3097,2-3-191,2-1 6,2-2 0,0-2-67,1 0 117,-1 0-50,0 0 34,2-1 83,-2 1-167,1-2 50,1 1 0,-1 0-101,-1 0 157,1 0-56,-1 2 17,-2-1 101,1 3-169,-2 0 51,1 1-5,-2 1-107,2-1 173,-1 1-61,1-2 0,2 1 118,-2-1-202,1 1 84,-2 0-118,-1 1 191,-1 1-79,0 1-55,1 0 61,0 0-23,2 2-61,1 1 118,-1 2-34,2 3 73,0-1 39,0 1-179,0 0 67,0 1-28,2 0-45,-2 1 78,1-1-5,-1 0 101,1-1-17,-2-2-129,0 1 45,1-3-33,-2 0-68,0-1 146,-1 1-45,1-1 67,-2 0 17,2 0-134,-2-1 50,1 0-12,-1 0-77,-1-1 122,2 0 18,-1 0 55,2 1-190,-2 1 84,3 0-101,-3 0 163,1 0-62,-1-1 0,-1 0 106,0-1-162,0 0 56,-1 0-33,1 0-68,-1-1 34,0 1-1676,0-7-7403,0-3 9146,0-8 0,0 7 0,0 1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12.2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6171,'6'14'1461,"-1"-3"-957,-5-11-118,0 0-386,0 6 180,0-5-85,0 6 28,0-5 57,0 0-124,0 2-56,0-1 0,0 0 0,0 0-39,0 0 39,0 0 0,0 1 0,0-2-51,0 1-129,0-1-357,0 0-1233,0 0 1770,0-1 0,0 1 0,0-2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15.1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22 519 8612,'6'14'3025,"-1"-3"-2117,-5-11 3382,0 0-4290,0 32 39,0-22-78,-1 25 39,0-30 0,-1 1-51,-1-1 63,1 2-12,-1-1 5,2 1 62,-1-1-117,1-2 50,0-1 0,1-2-84,0 1 151,0-1-67,0 1 0,0 0 51,0 1-124,-1 2 73,1 0 0,-2 1 39,2 1-39,-2-2 0,2 2 6,-2-3-1,1 0-5,-1-1 0,0 1 45,0 0 50,1-2-95,0 0 3008,1-2-2918,0-4 83,0 1-38,0-4-135,0 1 0,1 0 0,1-2-51,0 2 107,2-2-44,-1 0 66,0 2 34,1-3-123,-2 2 11,2-2-39,-1 0-62,0-1 134,1-2-33,0-1 56,0-1 28,0-1-89,1 1 5,0-2-45,-1 0-39,0-1 118,-1 0-34,0-1 16,0-1 68,1-1-140,-1-8-5,0 6-46,0-6 113,-2 9-6,0 0 22,-1-1 40,1 1-107,0-1-44,-1-7-29,1 7 118,-1-5 0,0 9 34,0 1 44,0 1-145,0 1 67,0-1-28,0 1-28,0-1 56,0-4 33,0 3 46,0-2-141,0 5 62,0 2 0,0 2-56,-1 1 90,1 3-34,-1 1 0,0 2-17,1 1 17,-1 0-112,0 0-11,1 0 78,-1 0 45,0 0 0,-1 0 0,-1 0-101,-1 6 101,1-1-33,-1 8 83,2-1-50,-1 2 0,1 1-17,1 1-39,-1 1 56,1 1 0,-1 0 140,1 6-140,0-5 0,1 4 0,0-7-56,0-1 56,0 0 0,0 1 51,0 0 27,3 7-78,-2-5-67,2 5 0,-1-7 111,-2-1-44,1 1 51,0-3 22,0 2-79,0 3-5,1-4-73,0 3 145,-1-7-61,1-1 107,-1-1-23,2-1-118,-1-1 34,1 0 0,-1-1-11,1 1 17,0-2 100,1 3-28,-1-3-139,1 3 61,-2-4-6,0-1-72,-1 0 89,0-1-11,0 1 207,1-2-257,-1 1 50,-1 0 0,2-1-56,-2 1 112,2-1-45,-1 0 39,1 0-44,2 2-6,-1-2 0,1 3-56,-2-3 106,1 1-50,-1 0 0,1-1 107,-1 1-158,-1-1 51,2 1-16,-1-1 21,1 1-5,-1 0 45,1 0 61,-1 0-156,2 1 50,-2 0 0,2 0-73,-2-1 107,1 0 122,-1-1-55,1 0-17,1 0-84,1 0 73,0 0-11,1 0-12,1-3-44,0-1-6,0-2 117,-1 0-156,2-1 39,-3 2-62,0 0 130,-1 1-68,0-1 0,1 0 112,0-2-174,0-2 62,2-4-73,-2 4 191,0-4-113,-2 5-5,-1 0 28,2 1-123,-1-1 95,1 1 17,2-4 61,-1 4-83,1-2 5,-2 4-34,0 0-67,-1 2 101,0 0 0,-1 2 17,-2 1 50,1 0-134,0 0 56,-1 0-45,2 0-78,-1 0 134,2 0 0,0 0 106,3 1-145,-1 3-6,1 2-5,-1 2-6,-1 0 61,0 0 85,1 7 22,-1-5-118,0 6 6,-1-4 0,0 0-5,0 1 10,0 1 1,-1 0 111,0-1 18,0-1-141,0-1 6,-1-2-33,1 1 83,-2-3-50,1 0 106,-1-3-55,1-1-51,0-1 5,-1-2 628,1 0-633,0-1-67,0-3 101,-1-2-34,1-2 5,0 0 97,1-1-187,1-1 85,1-2-118,2-1-44,0-2 128,4-1 34,-1 1-61,1-1 61,-1 2-39,-1 3 39,-2 1-34,0 3-95,-2 2 129,-2 1 0,1 2 0,-1 1-89,-1 1 77,1 0-10,0 0-23,0 0-50,2 0 185,2 3-57,0 1 107,2 2-145,-2 2 5,-2 0 0,2 0 95,1 6-22,-2-1 22,2 3 78,-3-4-156,0-1-17,-1-1 0,0-1-11,-1-2 89,0 0-44,0-1 34,-1 5-119,1-4 51,-2 4 0,2-6 51,-2 0-51,2-2-68,-2-2-526,2 0-8014,3-16 8608,0 0 0,0-2 0,-2 6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16.9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54 9274,'2'0'4055,"0"0"-2767,-2 0-454,2-9-369,0 5-229,1-7 273,-2 7-458,-1 0 145,0 0-45,1-1-146,-1 2 410,1-2-236,-1 3 45,1 0 34,-1 2-152,0 0 51,0 2-157,0 4 185,0 4-152,0 7 472,0 2-348,0 5 95,1 1 313,1 3-497,0 0 83,2 3-151,-1-2 39,0-1 84,0 0-117,-2-3 95,1 0 117,0-2-61,-1 0-163,1-2 6,-2-2 0,2-1 67,-1 2-61,0-4 55,0 1 40,-1-5-146,0-2 45,0 0 0,0-1 0,0-1 12,1-1-12,-1 0 224,1 0-314,0-1 90,-1 2 0,1-2-50,-1 0 100,0-1-50,0-2 62,0-1 5,0-1-67,0 0 0,0-1-84,0 1 84,0 0 0,0 0 5,0 0 147,0 0-225,0-1-6,1 1 141,-1 0 380,1-1-391,-1 1 145,2-1-134,1 0 89,2 0 6,3 0 22,0 0-207,3 0 28,-1 0 0,2 0 28,0 0 73,1 0-95,-1 0-6,2 0 73,-3 0-202,2 0 129,2 0 33,-4 0 113,4 1-146,-8 0 0,2 1 45,-1 0 78,0-1-123,1 0 274,5-1-156,-5 0-118,4 0 0,-5 0 0,-1 0-73,0 0 140,0 0-67,-2 0 90,-2 0-6,-1 0-118,0 0 34,-1 0 23,1 0-18,-1 0-5,1 0 168,-1 0-22,0 0-146,1 0-17,0 0-44,-1 0 66,1 0-3259,-2 0-4582,0-5 1317,-4-2 6519,1-6 0,-1 5 0,1 1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19.1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9330,'12'14'2368,"-2"-2"-1499,-10-12 693,0 0-1147,0-3 430,0 2-267,0-3-29,0 4 1041,0-1-1506,0 6-28,0 0 11,0 7 325,1 1-269,1 2 125,1 1 149,0 0-302,0 0 12,-1-1-107,-1 1 101,0-3 22,0 0-90,-1-3 12,2 0 6,-2-3 55,1-1-140,-1-2 34,1-2 0,0 0-11,-1-2 470,0 1-459,1-3 0,0-1 11,1-3-89,-1-1 5,1-1-50,1-1 6,-1 0 72,2-2 45,-2 2-6,1-2-151,0 1 152,2 0-141,0-1 113,1 0-74,0 0 113,0 1-6,1 2 0,-2 1 33,-1 2-89,-1 1 40,0 2 16,-1 1-84,0 1 140,1 0-56,0 0 0,0 0 44,2 0-111,-1 0 67,2 0 101,1 0 5,0 0-106,1 2 0,-2 0 0,-2 3-50,2 0 95,-2 1-45,0 1 341,0 4-341,-1-2 0,1 1 56,-1-3 56,-1-1-106,0 2 61,-1-2 112,1 2-33,-2 1-152,2-1 6,-2 6-67,1-4 101,0 3-34,0-6 112,-1 0-23,0 0-145,0-1 56,0 0-11,1-1-45,-1-3 62,0 1 128,0-3 336,0 1-526,1-7 56,0-1-201,2-6 83,0-1-55,1 0 173,-1-1-135,1 0-161,-2 1 217,2 2-27,0 1 44,0 2-50,0 1 112,0 0 0,0 1 0,1 2 90,1-1-157,0 2 67,4-2-73,-3 2 106,3 0-33,-4 2 17,1 1 106,-1 0-167,-2 1 44,2 0 0,-3 0 11,2 0 73,-2 0 22,1 0 45,1 0-151,-2 0 0,1 0-39,-1 0-11,0 0 100,-1 1-50,1 1 73,-1 1 78,4 2-151,-3 0 6,3 1 218,-2-2-224,0 2 151,-1-2-34,0 2-16,1 0-34,-1 0-67,0 1 202,0-1-146,0 2 6,-1-2-62,0 0 117,0 0-100,-1-1-17,0-2 0,0-1 151,-1 0-151,1 0 0,-1 0-17,0-1-55,0 1 72,0-1-12,0 0-6025,0 0-651,0-5 6688,0-4 0,0 2 0,0-1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0.4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191 1 8674,'5'0'2789,"-2"0"-2318,-3 0 162,0 0-202,-2 0-212,2 0 145,-2 0 240,1 0 220,1 0-449,-2 0-111,2 0 503,-1 0-465,1 0 141,-1 0-443,0 0 168,-1 0-168,0 0 5,-2 0 270,1 0-147,-1 0 113,1 0-45,0 0-84,0 0-145,-2 0 33,0 0 0,-2 0-34,2 1 101,-3 1-67,1-1 0,0 1 90,2-2-141,0 1 51,1-1 0,0 0-16,1 1 116,-2 0-100,-1 2 0,0 0-28,-1 1-44,1-1 72,-1 1 0,2 0 11,1-1 67,0 1-83,-2 1-46,2 1-16,-2 2 67,2-1 0,-1 0 134,1 1-55,0 2-79,1-2-28,0 2-45,0-4 79,1-2-6,0 0 89,1 0-33,-1 0-67,2-1 11,-1 0-146,1 2 197,0-3-51,0 2 173,0-3-16,0 1-157,0-2 0,0 1 45,3-1 6,3 0-51,1 0-5,2 1-52,-5-1-10,1 1-141,-3 1-172,1-1 307,0-1-112,2 0-207,1 0 151,0-3-397,2-2-320,2-11 577,-1 4 308,0-5 67,-2 7 6,-3 1 342,2 1-252,-2 2 369,0 1 197,0 1-141,-2 2-297,1-1 141,-3 3 514,1-1-642,0 1 295,-1 0-184,2 0-331,-1 2 314,1 2-135,0 2-184,1 1 324,-1 2-140,0-1-11,1 1 45,-1 0-156,2 0 60,0 1-128,0 0 0,1 1 17,1 1 39,0 1-112,1 0-857,2 2-576,-2-5-2169,5-1-2262,-2-7 5920,1-3 0,-4 0 0,-2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6732,'11'5'2700,"-2"-1"-784,-9-4 1803,0 0-2918,-1 5-454,0 0-269,0 4 166,1 0-244,-6 45 0,4-38 0,-4 33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0.9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11838,'11'0'5014,"-3"0"-3995,-8 0 970,0 0-1413,31 2-469,-19 1 27,25 2-5,-26-1-17,-1 2-146,0-1 34,0 1 0,0 1 17,1-2 45,0 0-57,0-2 23,0-1-28,-1 0-61,0-1-219,-1 0-482,-1 0 129,-1-1-655,-1 1-12,-2-1-268,-2 0 1568,4-3 0,-4 2 0,2-3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1.3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188 23 9632,'-5'-12'3657,"2"1"-2576,3 11 1641,0 0-2066,-3 0-203,2 0 382,-3 0-387,4 0 510,0 0-958,-1 0 0,-2 1 168,-2 4-135,-3 2 141,1 5-174,-3 2 134,0 3 12,0 1-140,-2 2 44,1 1 236,-1 3-180,-2 2-95,2 1-11,-3 0 6,2 0-12,2-3 6,2-4-437,3-4-2744,3-8-1059,6-11 4240,16-24 0,-11 13 0,10-13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4.1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 4 9923,'-5'-2'4688,"1"0"-3651,4 2 3930,0 0-4883,0 3 314,1 1-236,2 2 113,1 3 94,0 0-307,2 1 168,-1 1-196,0 1 39,0 0 134,0 1-201,0-1 117,0 2-56,-1-2 95,0 1-218,0-3 56,0 0 0,-2-3-39,2 0-90,-2-3-717,1-1-2677,3-2 3523,4-1 0,-4 0 0,2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4.8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73 9699,'2'3'3764,"0"0"-2414,-2-3 3433,0 0-4200,2 0 77,0-1-570,1 1 257,-1-1-156,-1 0-186,1 1 477,0-1-313,1 0 99,2 1 102,0-2-297,3 0 95,2 0-123,1-2 22,2 1 258,1-1-258,1 0 118,0-1 27,1 0-60,-1 1-130,1-1-22,-1 0 0,-2 1-67,-2 1 106,1 0-39,-6 2 134,2-1-240,-5 1 106,1 1-196,0-1 157,1 0-600,1 1-1170,6-3-1955,0 2 3764,9-4 0,-13 4 0,4-2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6.8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126 1 9940,'0'6'2268,"0"-1"-1635,0-5 1277,0 0-1008,1-1-118,-1 1 902,1-1-1681,-1 4 259,-2 1-141,-2 3-39,-2 1 197,-1 2-214,0 0 151,0 0-218,0 0 146,-1 0-202,0 0 56,0 0 0,0 1 39,-1-2 39,1 2-78,0-2 0,0 0-246,1-1 207,1-3-196,2-2 235,0 0-248,3-3-1017,0 1 1198,1-4-314,0-1 370,3-2-202,3-3 269,2 1-56,2 0 78,0 0-67,1 0 421,0 1-270,1 0 101,-2 1 320,2 2-494,-3 1 326,1 0-258,-2 2-84,-3 0 241,1 1-309,-2 0 40,2 0 162,-2 0-72,4 0-135,-2 0 5,1 2 163,-1 1-117,0 2 49,0 2 147,-1 1-90,-1-1-141,0 2-16,-1 0 62,0 1-45,-1 1 50,0 5 22,1-3 63,-2 4-152,0-3 0,-1 0 0,0 2-68,0 2 136,0-2-63,-1 7 113,-1-8-152,-2 3 34,1-8 0,0-2-56,-1 1 107,-1 0-51,1 0 106,-4 3-156,3-2 50,-2 0 0,3-3-73,0-3 129,-1 1-56,0-1 28,1 0 73,-1 0-146,0-1 45,-4 4-84,1-3 151,-1 3-67,2-4 0,3-1 78,0-1-128,2 0 50,1-1 123,1 0-229,0-2 106,0-1 0,1-1 117,1 0 51,1-1-162,1 1-6,2-1 101,0 1 117,2-1-167,-3 1 100,2 0 208,0 1-230,-1 1-40,1 0-89,-1 0 84,1-1 135,0 1-174,1-1 128,-1 1 118,2 0-128,-1 0-163,1 0 0,0-1 33,1 0 23,0 1-11,0-1-39,-1 1 173,1 1-213,-2 0 34,-1 1 0,-2 0-50,-1 0 117,2-1-50,0 1 89,2-1-5,1 0-101,-2-1 0,2 0-33,-4 1 83,-1 0-39,1 0 62,-1 1 45,-1-1-152,0 0 34,-1 0-106,0 0 162,-2 0-45,1 1 123,0 0-179,-1-1 45,2 1 0,0-2-84,0 0 135,1 0-51,1-1 11,-2 1 95,1 0-206,-2 1 100,0 0-40,-1 0-2878,0 1-2005,-4 0-2572,-1-2 7495,-2-2 0,3 2 0,1-2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8.9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66 80 8175,'-9'-8'1759,"3"1"-1327,6 7 564,0 0-996,-3-1 90,1 1-101,-2-1 11,0 1 0,2 0 33,-1-1 68,1 1-101,0-1 129,1 1-67,0-1 352,1 0-201,-2 1-11,1-1 33,0 1-179,-1 0-56,1 0 0,-1 0-17,-1 0-22,-1 0 39,1-1 62,0 1 95,1-1-23,1 1 297,0-1 678,1 1-465,0-2-72,0 2 77,0-2-520,0 2 202,0-2-236,0 2-22,0-2 179,0 2-247,0-2 102,0 1 100,0 0-106,0-1 11,0 1 33,0-1-134,0 1 370,0-2-336,0 1 78,0-2 225,0 2-337,0-1 253,0 1-80,0 1-178,0 0 308,0 0 162,0 1-437,0-2 151,0 2-190,0-1 6,0-1 55,0 0-10,0-1-46,0 1 23,0 1 375,0 0-403,0 0 163,0 0-163,0 0-112,0 0 173,0 5-61,0 2 196,0 2-67,0 2-134,0-1 5,0-1 0,0 2 28,0-3 5,0 2-16,1-1 151,0 0-67,0 2-101,0-2 0,1 1 33,-1-1 35,0-2-63,-1 0 102,1-1 78,0 0-95,0-2-90,0 1 0,-1 2-62,2-2 68,-2 2-6,1-3 89,0 1 29,-1-1-168,1 0 50,-1-1-40,0 1 80,1 1-24,-1 0 1,1 0 134,-1 1-156,0-1 5,0 1 0,0-2-67,0 1 139,0 0 57,1 0 17,-1-1-219,1 0 73,-1-2 0,0 0-34,1 0 118,-1 1-61,2 1 122,-2 0-195,2 0 50,-2 0 0,1-2-101,-1 1 157,0-2-56,0 1 0,1 0 129,-1 0-207,0-1 78,1 1-6,0-1-39,0 0-532,-1 1-767,2 1-2342,-2 2-3371,2 0 7057,-2 1 0,1-3 0,-1-1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31.6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119 104 7862,'-9'-18'2123,"3"3"-1664,6 15 902,0 0-711,-6-1-364,4 0 223,-4 0-128,6 1 711,0 0-711,-1-1-208,1 1 287,-2-1-230,2 0-85,-1 1 225,0-1-370,-1 1 151,1-1-151,-1 1 62,-1-1-141,-1 1 79,-1 0 0,1 0 17,-1 0 62,1 0-135,-2 0 56,2 0-6,0 0-61,-1 0 67,1 1 0,-1 0 73,0 2-73,3-2 0,-1 1 5,3-2-72,-2 1 67,1 0 0,-2-1 34,1 2 38,-2-1-72,2 0-44,0 0-18,1-1 1854,1 0-1792,2 0 78,0 0-78,3 0 129,0-1 22,1 0-10,0-1-141,2-1 0,-1 0 62,-1 1 95,1-1-152,0 0 130,-2 1-79,2-2 61,-2 2-156,0 0 39,0 0 0,0 0-84,0 1 185,1-1-84,0 0 44,2-1 85,1-1-163,1 0 17,1-1-218,5-3-281,-4 4-661,4-1-1786,-6 4 2946,3-1 0,-6 1 0,1-1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44.5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35 6389,'1'12'56,"0"-2"-56,-1-10-6,0 0 46,8 0-40,-4 0 0,7 0 33,-7 0-89,-1 0 56,-1 0 0,-2 0 140,1 0 392,0 0-509,-3 0-12,0 0-11,-1 0 11,0 0 0,1 0 263,-1 0-234,2 0 32,-1 0 236,1 0-274,0 0 2744,0 0-2615,0 0-163,1 0 5,-1 0 12,0 0-11,-1 0 95,1 0 268,1 0-363,-2 0 302,2 0-11,-2 0-208,2 0 287,-2 0-169,2 0-11,-1 0 0,0 0-17,1 0-134,-2 0 151,2 0 179,-1 0-375,0 0 6,1 0 44,-2 0-10,0 0 4,0 0 141,-1 1-112,0 0 84,0-1 16,0 1-167,2-1 7264,0 1-7259,4-1 56,0 0 141,1 0-34,0 0-174,-1 0 0,2 0 11,-1-1 174,2 0-185,-2 0 112,1 0 101,-2 0-51,2 0-162,-3 0 0,0 1 0,0 0 28,-2 0 23,1 0-12,0 0 129,1 0-23,0-1-156,2 1 11,-1-2 11,1 2 57,-1-1-68,0 0 207,1 0-22,1 0-185,0-1 0,1 1 0,-1-1 100,5 0-88,-3 0 55,2 1 50,-3 0-201,-2 0 84,1 0-95,2 0 140,-2 1-45,4-1 67,-2 1 84,2-2-218,0 1 67,3-1 0,0 0-84,1 0 157,-2 1-73,-1 0 11,-3 0 56,2 1-67,-4-1 0,1 1-100,-4 0 150,0 0-50,0 0 22,0 0 107,0 0-213,1 0 84,-1 0-117,1 0 173,-2 0-56,0 0 0,0 0 67,-1 0-67,1 0 61,0 0-156,1 0 95,1 0 0,-1 0-5,1 0 105,-1 0-100,0 0 0,0 0 6,-1 0-107,0 0 101,1 0 0,0 0 17,2 0 101,-1 0-118,0 0 0,1 0-40,-2 0-66,1 0 106,-1 0 50,0 0 74,-2 0-180,2 0 56,-2 0-28,1 0-56,0 0 89,-1 0 79,2 0 23,-2 0-690,1 0-498,-4 0-1702,-4-1-5894,-2-2 8677,-5-4 0,8 3 0,1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6:41.0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302 2 10130,'-7'-1'2476,"0"0"-1748,7 1 5809,0 0-6593,0 1 39,-1 2 17,-2 0-73,1 3 163,0 1-90,-1 3 84,1-3-135,0 4 51,0-3-44,-1 1 38,1 9 6,-1-6 73,0 7-124,2-8 51,0 1-72,-1 8 111,1-5-39,0 8 11,1-6 62,-1 0-129,1 1 56,-2 8-11,2-6 55,-1 8-4,1-9 21,0 2-27,0 16-34,1-13-51,1 12 107,-1-17-44,3 1 66,0 8-134,0-6 56,1 7-6,-2-10-61,0 1 106,-1 0-11,0 7 68,0-6-130,0 5 34,-1-8 0,0 0 0,2 15 95,-1-12-11,1 11-84,-2-14 0,1-2 51,-2 9 33,1-7-62,-1 8-22,0-6 157,0 0-163,0 2 6,0 3 56,0 13-22,-1-7 44,-1 12 12,-3-10 27,-4 18-117,1-11 0,-2 15 17,3-16 45,1 1-62,1 1 184,-2 18-195,3-13 11,-3 16 0,3-18-33,-2 3 77,0 2 24,-2 3-986,-1 2 1069,0 3-134,-2 2-17,1 3 0,0 0-1507,3-18 0,0-1 1507,-2 21 62,-2 17 56,4-30-169,1 0 736,1 0-679,-2 23 61,3-18-67,-3 18 17,3-23 117,-1 0 3208,1 0-3342,-4 21-56,2-18 56,0 16 0,1-22 16,2-1-3335,-1 22 3319,2-16-17,0 18-67,1-20 129,0 0-45,-1 0 157,2 19-202,-1-18 45,0 12 0,1-24 3359,0 0-3275,0-2-256,0 18 324,0-12-197,0 13 45,0-17 0,0 0-39,0 0 78,-1 19 39,1-15 23,-2 14-163,2-19 62,-1 1-134,-1 18 179,1-14-45,-1 13 39,2-16 312,0 0-401,0 0 50,0 20-90,0-13 129,0 16-39,0-19 34,0 3 33,0 19-67,0-17 0,0 15-73,0-23 107,1 1-34,0 1 202,1 22-298,-1-15 96,0 17 0,1-20-39,-2 0 45,1 1 78,-1 22-28,0-16-112,0 17 39,0-23 6,0 1-3488,0-1 3533,0 0-34,0 0 73,0 1 5,-1 1-139,0 0 61,-1 0-17,1 1-645,-2-2 713,1-1 3063,-1-3-3080,1-3 66,-1-2-156,2-4 56,-1 18-44,0-13 88,1 12 795,0-17-806,0 0 74,-1-1-146,1 17 27,0-13-105,1 11 162,0-17-45,0 0 50,0-1 40,0 0-180,0 0 73,0-1-28,0-1-27,0-1 144,0 25 35,0-18-180,0 18 73,0-25 0,0 0-95,0 0 128,0 15 18,0-11 50,0 11-157,1-14 56,0 0-101,1 14 106,1-11-5,0 9 68,-1-15 32,0-2-167,0-2 62,1 9-91,-1-9 108,2 7-12,-3-10 67,0-1 0,1 9-67,-2-6 0,2 7-67,-2-9 72,1 0-5,-1 0 124,3 10-175,-3-6 51,3 8 0,-3-9-56,0 1 56,1 10 90,0-8-1,0 8-139,-1-11 50,1 0-17,-1 0-84,0 10 101,0-8 23,1 5 61,-1-10-151,1-2 67,0-1-118,0 4 124,0-6-6,0 3 84,1-8-12,-2-1-128,2 2-39,-1-5 106,-1 2-11,1-5 56,-1-1-11,0 0-45,0-1-28,0 0-73,0-2-3024,0 0-5574,1-6 8699,1-2 0,-1 1 0,0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6:53.5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2 250 9184,'-1'-13'1876,"0"3"-1238,1 10 4314,0 0-4381,6 1-386,0-1 22,6 2-67,-1-2 6,1 2 27,2-2-167,0 1 72,1 0-33,0 1-39,1 0 106,-1 0-112,0 1 117,0 1 57,10 0-56,-6 0-12,9 0-44,-6-1 196,1 2 16,12-1-128,-9 1-112,7-2 83,-11 0-117,-1-1 6,-2 1 89,9 0-50,-8-1 128,8 1-122,-7-3 106,2 0-146,3 0 106,15 0-117,-10 0 6,11 0 67,-15 1-40,-2 0 1,-1 2 11,1 0-40,-2-1 130,0 1-130,0-2 23,-1 0 45,1-1-11,15 0-62,-7 0 0,12 0 11,-11 0-6,-1 0 35,-1 0 32,10 0-38,-11 0-34,8 0 0,-15 0 62,1 0-12,11 0 17,-5-1-33,11-1-1,-9-2-33,3 0 6,0-2 33,19-3 62,-11 2-56,15-2-40,-17 2-10,1 0 5,1 1 0,-2 0-17,2 0 51,-1 2-18,1-1 29,0 2 22,0-1-50,19 0-17,-13 0 90,14 1-90,-19 0 50,0 2 1,-2 1 5,-1 0-56,-1 0 0,-3 0 0,-1 0 78,-2 0-72,0 0 89,1 0 40,16 0-79,-9 0-56,12 0 34,-13 0 50,0 0-40,23 0 29,-15 0-28,15 0-51,-19 0 6,-2 0 0,2 0 12,18-2 38,-13 2-5,15-3 11,-18 3-95,-2-1 39,1 1 22,16 0-11,-15 0 40,13 0-18,-19 0 29,0 0-57,1 0-5,0 0 0,1-1 28,1-1-28,1 0 73,0 1-56,2 0 78,19 0-95,-16 1-5,15 0 5,-22 0 0,0 0 89,20 0-78,-13 0-16,14 0 5,-18 0 0,-1 0 22,1 0 12,15 0-17,-15 0 50,12 0-101,-19 0 34,-2 0 0,1 0 6,14 0-6,-11 0 22,11 0 12,-16 0-68,0 0-5,28 0 45,-22 0 50,23 0-56,-29 0 50,1 0-95,15 0 45,-11 0-5,13 0 10,-16 0 23,2 0 0,1 0-28,22 0 0,-12 0 0,16 0 56,-18 0-56,0 0 0,20 0 11,-15 0-11,14 0 0,-21 0 0,-1 0 12,1 0-12,20 0 16,-14 0 35,14 0-57,-19 0 6,-2 0 0,0 1 6,21 3-6,-15-1 67,13 0-22,-20 0-90,-2-2 45,-2 1 22,15 1-16,-13 0 28,12 2-6,-15-3 22,0 2-95,15-2 45,-13 0-22,9 1 55,-18-3-33,-3 1 23,-2-1-23,10 0-28,-8 1 28,7 0 17,-12 0-17,1 0 95,30 1-140,-20-1 45,23 0 0,-26-1 0,-2 0 0,11 0 62,-10 0-18,9 0-49,-14 0 5,1 0-11,-3 0 5,0 0 12,-2 0-6,1 0 39,0 0 6,2 0-79,2 0-3392,17 0 3415,-8-1 22,15-1 23,-12 0-28,3 0 38,1 0-77,19-4 33,-14 3 33,13-3-33,-19 2 0,-1 2 34,-1-2-34,19 2-28,-13 1 3403,15 0-3380,-19 0 10,0 1-5,0-2 28,1 1-411,0 0 378,-1-1 5,-2 0 0,-1 0-45,-3 0 56,10-2 11,-13 2 23,8 0-56,-15 1 433,1-1-427,0 1 5,11-2 5,-8 1 23,7-1 11,-12 1-44,0 0 5,11-1-34,-7 1 40,8-2-6,-10 2 45,-2-1-6,1 1-34,12-3-10,-7 2-6,9-3 22,-8 4 11,-1-2-22,4 3 6,19-4-6,-10 3 17,15-1-51,-15 0 34,2 1 34,19-3-23,-17 2-11,11-1 0,-22 3 33,-5-1-66,-2 1 33,8-1 0,-10 1 33,8 0-33,-10 0 0,1 0 17,31-1-17,-19 1 6,23 0 27,-26-1-27,0 0 28,18 0-29,-13 0-5,12-1 0,-17 1 34,-1 1-34,1-1 0,15-1 33,-11 2-44,12-1 11,-14 2 0,-1-2 0,1 1 45,14-1-45,-11 1-11,9 1 5,-16 0 6,-4 0-22,7 0 61,-13 0-28,1 0-11,-14 0-134,-5 0 100,-3 0-173,-2 0-95,-1 0 72,-3-3-481,0 0-1440,-6-8 2151,-2-7 0,3 7 0,1-3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E85BA98-68FF-844C-BF25-1E2D4E0C9AB9}" type="datetimeFigureOut">
              <a:rPr lang="en-US"/>
              <a:pPr>
                <a:defRPr/>
              </a:pPr>
              <a:t>11/11/24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56549BF-B062-CB42-8684-FA34A4C9B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2480" y="6480175"/>
            <a:ext cx="5628640" cy="365125"/>
          </a:xfrm>
        </p:spPr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Statistical Data Analysis / lecture week 7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9920" y="6480175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Statistical Data Analysis / lecture week 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4513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2BA2C1-ED4F-8E4D-98C5-E3F481D6C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1.xml"/><Relationship Id="rId7" Type="http://schemas.openxmlformats.org/officeDocument/2006/relationships/image" Target="../media/image33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2.xml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73.xml"/><Relationship Id="rId21" Type="http://schemas.openxmlformats.org/officeDocument/2006/relationships/image" Target="../media/image44.png"/><Relationship Id="rId42" Type="http://schemas.openxmlformats.org/officeDocument/2006/relationships/customXml" Target="../ink/ink35.xml"/><Relationship Id="rId63" Type="http://schemas.openxmlformats.org/officeDocument/2006/relationships/image" Target="../media/image65.png"/><Relationship Id="rId84" Type="http://schemas.openxmlformats.org/officeDocument/2006/relationships/customXml" Target="../ink/ink56.xml"/><Relationship Id="rId138" Type="http://schemas.openxmlformats.org/officeDocument/2006/relationships/image" Target="../media/image102.png"/><Relationship Id="rId159" Type="http://schemas.openxmlformats.org/officeDocument/2006/relationships/customXml" Target="../ink/ink94.xml"/><Relationship Id="rId107" Type="http://schemas.openxmlformats.org/officeDocument/2006/relationships/customXml" Target="../ink/ink68.xml"/><Relationship Id="rId11" Type="http://schemas.openxmlformats.org/officeDocument/2006/relationships/image" Target="../media/image39.png"/><Relationship Id="rId32" Type="http://schemas.openxmlformats.org/officeDocument/2006/relationships/customXml" Target="../ink/ink30.xml"/><Relationship Id="rId53" Type="http://schemas.openxmlformats.org/officeDocument/2006/relationships/image" Target="../media/image60.png"/><Relationship Id="rId74" Type="http://schemas.openxmlformats.org/officeDocument/2006/relationships/customXml" Target="../ink/ink51.xml"/><Relationship Id="rId128" Type="http://schemas.openxmlformats.org/officeDocument/2006/relationships/image" Target="../media/image97.png"/><Relationship Id="rId149" Type="http://schemas.openxmlformats.org/officeDocument/2006/relationships/customXml" Target="../ink/ink89.xml"/><Relationship Id="rId5" Type="http://schemas.openxmlformats.org/officeDocument/2006/relationships/tags" Target="../tags/tag17.xml"/><Relationship Id="rId95" Type="http://schemas.openxmlformats.org/officeDocument/2006/relationships/image" Target="../media/image81.png"/><Relationship Id="rId160" Type="http://schemas.openxmlformats.org/officeDocument/2006/relationships/image" Target="../media/image113.png"/><Relationship Id="rId22" Type="http://schemas.openxmlformats.org/officeDocument/2006/relationships/customXml" Target="../ink/ink25.xml"/><Relationship Id="rId43" Type="http://schemas.openxmlformats.org/officeDocument/2006/relationships/image" Target="../media/image55.png"/><Relationship Id="rId64" Type="http://schemas.openxmlformats.org/officeDocument/2006/relationships/customXml" Target="../ink/ink46.xml"/><Relationship Id="rId118" Type="http://schemas.openxmlformats.org/officeDocument/2006/relationships/image" Target="../media/image92.png"/><Relationship Id="rId139" Type="http://schemas.openxmlformats.org/officeDocument/2006/relationships/customXml" Target="../ink/ink84.xml"/><Relationship Id="rId85" Type="http://schemas.openxmlformats.org/officeDocument/2006/relationships/image" Target="../media/image76.png"/><Relationship Id="rId150" Type="http://schemas.openxmlformats.org/officeDocument/2006/relationships/image" Target="../media/image108.png"/><Relationship Id="rId12" Type="http://schemas.openxmlformats.org/officeDocument/2006/relationships/customXml" Target="../ink/ink20.xml"/><Relationship Id="rId17" Type="http://schemas.openxmlformats.org/officeDocument/2006/relationships/image" Target="../media/image42.png"/><Relationship Id="rId33" Type="http://schemas.openxmlformats.org/officeDocument/2006/relationships/image" Target="../media/image50.png"/><Relationship Id="rId38" Type="http://schemas.openxmlformats.org/officeDocument/2006/relationships/customXml" Target="../ink/ink33.xml"/><Relationship Id="rId59" Type="http://schemas.openxmlformats.org/officeDocument/2006/relationships/image" Target="../media/image63.png"/><Relationship Id="rId103" Type="http://schemas.openxmlformats.org/officeDocument/2006/relationships/image" Target="../media/image85.png"/><Relationship Id="rId108" Type="http://schemas.openxmlformats.org/officeDocument/2006/relationships/image" Target="../media/image87.png"/><Relationship Id="rId124" Type="http://schemas.openxmlformats.org/officeDocument/2006/relationships/image" Target="../media/image95.png"/><Relationship Id="rId129" Type="http://schemas.openxmlformats.org/officeDocument/2006/relationships/customXml" Target="../ink/ink79.xml"/><Relationship Id="rId54" Type="http://schemas.openxmlformats.org/officeDocument/2006/relationships/customXml" Target="../ink/ink41.xml"/><Relationship Id="rId70" Type="http://schemas.openxmlformats.org/officeDocument/2006/relationships/customXml" Target="../ink/ink49.xml"/><Relationship Id="rId75" Type="http://schemas.openxmlformats.org/officeDocument/2006/relationships/image" Target="../media/image71.png"/><Relationship Id="rId91" Type="http://schemas.openxmlformats.org/officeDocument/2006/relationships/image" Target="../media/image79.png"/><Relationship Id="rId96" Type="http://schemas.openxmlformats.org/officeDocument/2006/relationships/customXml" Target="../ink/ink62.xml"/><Relationship Id="rId140" Type="http://schemas.openxmlformats.org/officeDocument/2006/relationships/image" Target="../media/image103.png"/><Relationship Id="rId145" Type="http://schemas.openxmlformats.org/officeDocument/2006/relationships/customXml" Target="../ink/ink87.xml"/><Relationship Id="rId161" Type="http://schemas.openxmlformats.org/officeDocument/2006/relationships/customXml" Target="../ink/ink95.xml"/><Relationship Id="rId166" Type="http://schemas.openxmlformats.org/officeDocument/2006/relationships/image" Target="../media/image116.png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1.xml"/><Relationship Id="rId23" Type="http://schemas.openxmlformats.org/officeDocument/2006/relationships/image" Target="../media/image45.png"/><Relationship Id="rId28" Type="http://schemas.openxmlformats.org/officeDocument/2006/relationships/customXml" Target="../ink/ink28.xml"/><Relationship Id="rId49" Type="http://schemas.openxmlformats.org/officeDocument/2006/relationships/image" Target="../media/image58.png"/><Relationship Id="rId114" Type="http://schemas.openxmlformats.org/officeDocument/2006/relationships/image" Target="../media/image90.png"/><Relationship Id="rId119" Type="http://schemas.openxmlformats.org/officeDocument/2006/relationships/customXml" Target="../ink/ink74.xml"/><Relationship Id="rId44" Type="http://schemas.openxmlformats.org/officeDocument/2006/relationships/customXml" Target="../ink/ink36.xml"/><Relationship Id="rId60" Type="http://schemas.openxmlformats.org/officeDocument/2006/relationships/customXml" Target="../ink/ink44.xml"/><Relationship Id="rId65" Type="http://schemas.openxmlformats.org/officeDocument/2006/relationships/image" Target="../media/image66.png"/><Relationship Id="rId81" Type="http://schemas.openxmlformats.org/officeDocument/2006/relationships/image" Target="../media/image74.png"/><Relationship Id="rId86" Type="http://schemas.openxmlformats.org/officeDocument/2006/relationships/customXml" Target="../ink/ink57.xml"/><Relationship Id="rId130" Type="http://schemas.openxmlformats.org/officeDocument/2006/relationships/image" Target="../media/image98.png"/><Relationship Id="rId135" Type="http://schemas.openxmlformats.org/officeDocument/2006/relationships/customXml" Target="../ink/ink82.xml"/><Relationship Id="rId151" Type="http://schemas.openxmlformats.org/officeDocument/2006/relationships/customXml" Target="../ink/ink90.xml"/><Relationship Id="rId156" Type="http://schemas.openxmlformats.org/officeDocument/2006/relationships/image" Target="../media/image111.png"/><Relationship Id="rId13" Type="http://schemas.openxmlformats.org/officeDocument/2006/relationships/image" Target="../media/image40.png"/><Relationship Id="rId18" Type="http://schemas.openxmlformats.org/officeDocument/2006/relationships/customXml" Target="../ink/ink23.xml"/><Relationship Id="rId39" Type="http://schemas.openxmlformats.org/officeDocument/2006/relationships/image" Target="../media/image53.png"/><Relationship Id="rId109" Type="http://schemas.openxmlformats.org/officeDocument/2006/relationships/customXml" Target="../ink/ink69.xml"/><Relationship Id="rId34" Type="http://schemas.openxmlformats.org/officeDocument/2006/relationships/customXml" Target="../ink/ink31.xml"/><Relationship Id="rId50" Type="http://schemas.openxmlformats.org/officeDocument/2006/relationships/customXml" Target="../ink/ink39.xml"/><Relationship Id="rId55" Type="http://schemas.openxmlformats.org/officeDocument/2006/relationships/image" Target="../media/image61.png"/><Relationship Id="rId76" Type="http://schemas.openxmlformats.org/officeDocument/2006/relationships/customXml" Target="../ink/ink52.xml"/><Relationship Id="rId97" Type="http://schemas.openxmlformats.org/officeDocument/2006/relationships/image" Target="../media/image82.png"/><Relationship Id="rId104" Type="http://schemas.openxmlformats.org/officeDocument/2006/relationships/customXml" Target="../ink/ink66.xml"/><Relationship Id="rId120" Type="http://schemas.openxmlformats.org/officeDocument/2006/relationships/image" Target="../media/image93.png"/><Relationship Id="rId125" Type="http://schemas.openxmlformats.org/officeDocument/2006/relationships/customXml" Target="../ink/ink77.xml"/><Relationship Id="rId141" Type="http://schemas.openxmlformats.org/officeDocument/2006/relationships/customXml" Target="../ink/ink85.xml"/><Relationship Id="rId146" Type="http://schemas.openxmlformats.org/officeDocument/2006/relationships/image" Target="../media/image106.png"/><Relationship Id="rId7" Type="http://schemas.openxmlformats.org/officeDocument/2006/relationships/image" Target="../media/image35.png"/><Relationship Id="rId71" Type="http://schemas.openxmlformats.org/officeDocument/2006/relationships/image" Target="../media/image69.png"/><Relationship Id="rId92" Type="http://schemas.openxmlformats.org/officeDocument/2006/relationships/customXml" Target="../ink/ink60.xml"/><Relationship Id="rId162" Type="http://schemas.openxmlformats.org/officeDocument/2006/relationships/image" Target="../media/image114.png"/><Relationship Id="rId2" Type="http://schemas.openxmlformats.org/officeDocument/2006/relationships/tags" Target="../tags/tag14.xml"/><Relationship Id="rId29" Type="http://schemas.openxmlformats.org/officeDocument/2006/relationships/image" Target="../media/image48.png"/><Relationship Id="rId24" Type="http://schemas.openxmlformats.org/officeDocument/2006/relationships/customXml" Target="../ink/ink26.xml"/><Relationship Id="rId40" Type="http://schemas.openxmlformats.org/officeDocument/2006/relationships/customXml" Target="../ink/ink34.xml"/><Relationship Id="rId45" Type="http://schemas.openxmlformats.org/officeDocument/2006/relationships/image" Target="../media/image56.png"/><Relationship Id="rId66" Type="http://schemas.openxmlformats.org/officeDocument/2006/relationships/customXml" Target="../ink/ink47.xml"/><Relationship Id="rId87" Type="http://schemas.openxmlformats.org/officeDocument/2006/relationships/image" Target="../media/image77.png"/><Relationship Id="rId110" Type="http://schemas.openxmlformats.org/officeDocument/2006/relationships/image" Target="../media/image88.png"/><Relationship Id="rId115" Type="http://schemas.openxmlformats.org/officeDocument/2006/relationships/customXml" Target="../ink/ink72.xml"/><Relationship Id="rId131" Type="http://schemas.openxmlformats.org/officeDocument/2006/relationships/customXml" Target="../ink/ink80.xml"/><Relationship Id="rId136" Type="http://schemas.openxmlformats.org/officeDocument/2006/relationships/image" Target="../media/image101.png"/><Relationship Id="rId157" Type="http://schemas.openxmlformats.org/officeDocument/2006/relationships/customXml" Target="../ink/ink93.xml"/><Relationship Id="rId61" Type="http://schemas.openxmlformats.org/officeDocument/2006/relationships/image" Target="../media/image64.png"/><Relationship Id="rId82" Type="http://schemas.openxmlformats.org/officeDocument/2006/relationships/customXml" Target="../ink/ink55.xml"/><Relationship Id="rId152" Type="http://schemas.openxmlformats.org/officeDocument/2006/relationships/image" Target="../media/image109.png"/><Relationship Id="rId19" Type="http://schemas.openxmlformats.org/officeDocument/2006/relationships/image" Target="../media/image43.png"/><Relationship Id="rId14" Type="http://schemas.openxmlformats.org/officeDocument/2006/relationships/customXml" Target="../ink/ink21.xml"/><Relationship Id="rId30" Type="http://schemas.openxmlformats.org/officeDocument/2006/relationships/customXml" Target="../ink/ink29.xml"/><Relationship Id="rId35" Type="http://schemas.openxmlformats.org/officeDocument/2006/relationships/image" Target="../media/image51.png"/><Relationship Id="rId56" Type="http://schemas.openxmlformats.org/officeDocument/2006/relationships/customXml" Target="../ink/ink42.xml"/><Relationship Id="rId77" Type="http://schemas.openxmlformats.org/officeDocument/2006/relationships/image" Target="../media/image72.png"/><Relationship Id="rId100" Type="http://schemas.openxmlformats.org/officeDocument/2006/relationships/customXml" Target="../ink/ink64.xml"/><Relationship Id="rId105" Type="http://schemas.openxmlformats.org/officeDocument/2006/relationships/image" Target="../media/image86.png"/><Relationship Id="rId126" Type="http://schemas.openxmlformats.org/officeDocument/2006/relationships/image" Target="../media/image96.png"/><Relationship Id="rId147" Type="http://schemas.openxmlformats.org/officeDocument/2006/relationships/customXml" Target="../ink/ink88.xml"/><Relationship Id="rId8" Type="http://schemas.openxmlformats.org/officeDocument/2006/relationships/image" Target="../media/image36.png"/><Relationship Id="rId51" Type="http://schemas.openxmlformats.org/officeDocument/2006/relationships/image" Target="../media/image59.png"/><Relationship Id="rId72" Type="http://schemas.openxmlformats.org/officeDocument/2006/relationships/customXml" Target="../ink/ink50.xml"/><Relationship Id="rId93" Type="http://schemas.openxmlformats.org/officeDocument/2006/relationships/image" Target="../media/image80.png"/><Relationship Id="rId98" Type="http://schemas.openxmlformats.org/officeDocument/2006/relationships/customXml" Target="../ink/ink63.xml"/><Relationship Id="rId121" Type="http://schemas.openxmlformats.org/officeDocument/2006/relationships/customXml" Target="../ink/ink75.xml"/><Relationship Id="rId142" Type="http://schemas.openxmlformats.org/officeDocument/2006/relationships/image" Target="../media/image104.png"/><Relationship Id="rId163" Type="http://schemas.openxmlformats.org/officeDocument/2006/relationships/customXml" Target="../ink/ink96.xml"/><Relationship Id="rId3" Type="http://schemas.openxmlformats.org/officeDocument/2006/relationships/tags" Target="../tags/tag15.xml"/><Relationship Id="rId25" Type="http://schemas.openxmlformats.org/officeDocument/2006/relationships/image" Target="../media/image46.png"/><Relationship Id="rId46" Type="http://schemas.openxmlformats.org/officeDocument/2006/relationships/customXml" Target="../ink/ink37.xml"/><Relationship Id="rId67" Type="http://schemas.openxmlformats.org/officeDocument/2006/relationships/image" Target="../media/image67.png"/><Relationship Id="rId116" Type="http://schemas.openxmlformats.org/officeDocument/2006/relationships/image" Target="../media/image91.png"/><Relationship Id="rId137" Type="http://schemas.openxmlformats.org/officeDocument/2006/relationships/customXml" Target="../ink/ink83.xml"/><Relationship Id="rId158" Type="http://schemas.openxmlformats.org/officeDocument/2006/relationships/image" Target="../media/image112.png"/><Relationship Id="rId20" Type="http://schemas.openxmlformats.org/officeDocument/2006/relationships/customXml" Target="../ink/ink24.xml"/><Relationship Id="rId41" Type="http://schemas.openxmlformats.org/officeDocument/2006/relationships/image" Target="../media/image54.png"/><Relationship Id="rId62" Type="http://schemas.openxmlformats.org/officeDocument/2006/relationships/customXml" Target="../ink/ink45.xml"/><Relationship Id="rId83" Type="http://schemas.openxmlformats.org/officeDocument/2006/relationships/image" Target="../media/image75.png"/><Relationship Id="rId88" Type="http://schemas.openxmlformats.org/officeDocument/2006/relationships/customXml" Target="../ink/ink58.xml"/><Relationship Id="rId111" Type="http://schemas.openxmlformats.org/officeDocument/2006/relationships/customXml" Target="../ink/ink70.xml"/><Relationship Id="rId132" Type="http://schemas.openxmlformats.org/officeDocument/2006/relationships/image" Target="../media/image99.png"/><Relationship Id="rId153" Type="http://schemas.openxmlformats.org/officeDocument/2006/relationships/customXml" Target="../ink/ink91.xml"/><Relationship Id="rId15" Type="http://schemas.openxmlformats.org/officeDocument/2006/relationships/image" Target="../media/image41.png"/><Relationship Id="rId36" Type="http://schemas.openxmlformats.org/officeDocument/2006/relationships/customXml" Target="../ink/ink32.xml"/><Relationship Id="rId57" Type="http://schemas.openxmlformats.org/officeDocument/2006/relationships/image" Target="../media/image62.png"/><Relationship Id="rId106" Type="http://schemas.openxmlformats.org/officeDocument/2006/relationships/customXml" Target="../ink/ink67.xml"/><Relationship Id="rId127" Type="http://schemas.openxmlformats.org/officeDocument/2006/relationships/customXml" Target="../ink/ink78.xml"/><Relationship Id="rId10" Type="http://schemas.openxmlformats.org/officeDocument/2006/relationships/image" Target="../media/image38.png"/><Relationship Id="rId31" Type="http://schemas.openxmlformats.org/officeDocument/2006/relationships/image" Target="../media/image49.png"/><Relationship Id="rId52" Type="http://schemas.openxmlformats.org/officeDocument/2006/relationships/customXml" Target="../ink/ink40.xml"/><Relationship Id="rId73" Type="http://schemas.openxmlformats.org/officeDocument/2006/relationships/image" Target="../media/image70.png"/><Relationship Id="rId78" Type="http://schemas.openxmlformats.org/officeDocument/2006/relationships/customXml" Target="../ink/ink53.xml"/><Relationship Id="rId94" Type="http://schemas.openxmlformats.org/officeDocument/2006/relationships/customXml" Target="../ink/ink61.xml"/><Relationship Id="rId99" Type="http://schemas.openxmlformats.org/officeDocument/2006/relationships/image" Target="../media/image83.png"/><Relationship Id="rId101" Type="http://schemas.openxmlformats.org/officeDocument/2006/relationships/image" Target="../media/image84.png"/><Relationship Id="rId122" Type="http://schemas.openxmlformats.org/officeDocument/2006/relationships/image" Target="../media/image94.png"/><Relationship Id="rId143" Type="http://schemas.openxmlformats.org/officeDocument/2006/relationships/customXml" Target="../ink/ink86.xml"/><Relationship Id="rId148" Type="http://schemas.openxmlformats.org/officeDocument/2006/relationships/image" Target="../media/image107.png"/><Relationship Id="rId164" Type="http://schemas.openxmlformats.org/officeDocument/2006/relationships/image" Target="../media/image115.png"/><Relationship Id="rId4" Type="http://schemas.openxmlformats.org/officeDocument/2006/relationships/tags" Target="../tags/tag16.xml"/><Relationship Id="rId9" Type="http://schemas.openxmlformats.org/officeDocument/2006/relationships/image" Target="../media/image37.png"/><Relationship Id="rId26" Type="http://schemas.openxmlformats.org/officeDocument/2006/relationships/customXml" Target="../ink/ink27.xml"/><Relationship Id="rId47" Type="http://schemas.openxmlformats.org/officeDocument/2006/relationships/image" Target="../media/image57.png"/><Relationship Id="rId68" Type="http://schemas.openxmlformats.org/officeDocument/2006/relationships/customXml" Target="../ink/ink48.xml"/><Relationship Id="rId89" Type="http://schemas.openxmlformats.org/officeDocument/2006/relationships/image" Target="../media/image78.png"/><Relationship Id="rId112" Type="http://schemas.openxmlformats.org/officeDocument/2006/relationships/image" Target="../media/image89.png"/><Relationship Id="rId133" Type="http://schemas.openxmlformats.org/officeDocument/2006/relationships/customXml" Target="../ink/ink81.xml"/><Relationship Id="rId154" Type="http://schemas.openxmlformats.org/officeDocument/2006/relationships/image" Target="../media/image110.png"/><Relationship Id="rId16" Type="http://schemas.openxmlformats.org/officeDocument/2006/relationships/customXml" Target="../ink/ink22.xml"/><Relationship Id="rId37" Type="http://schemas.openxmlformats.org/officeDocument/2006/relationships/image" Target="../media/image52.png"/><Relationship Id="rId58" Type="http://schemas.openxmlformats.org/officeDocument/2006/relationships/customXml" Target="../ink/ink43.xml"/><Relationship Id="rId79" Type="http://schemas.openxmlformats.org/officeDocument/2006/relationships/image" Target="../media/image73.png"/><Relationship Id="rId102" Type="http://schemas.openxmlformats.org/officeDocument/2006/relationships/customXml" Target="../ink/ink65.xml"/><Relationship Id="rId123" Type="http://schemas.openxmlformats.org/officeDocument/2006/relationships/customXml" Target="../ink/ink76.xml"/><Relationship Id="rId144" Type="http://schemas.openxmlformats.org/officeDocument/2006/relationships/image" Target="../media/image105.png"/><Relationship Id="rId90" Type="http://schemas.openxmlformats.org/officeDocument/2006/relationships/customXml" Target="../ink/ink59.xml"/><Relationship Id="rId165" Type="http://schemas.openxmlformats.org/officeDocument/2006/relationships/customXml" Target="../ink/ink97.xml"/><Relationship Id="rId27" Type="http://schemas.openxmlformats.org/officeDocument/2006/relationships/image" Target="../media/image47.png"/><Relationship Id="rId48" Type="http://schemas.openxmlformats.org/officeDocument/2006/relationships/customXml" Target="../ink/ink38.xml"/><Relationship Id="rId69" Type="http://schemas.openxmlformats.org/officeDocument/2006/relationships/image" Target="../media/image68.png"/><Relationship Id="rId113" Type="http://schemas.openxmlformats.org/officeDocument/2006/relationships/customXml" Target="../ink/ink71.xml"/><Relationship Id="rId134" Type="http://schemas.openxmlformats.org/officeDocument/2006/relationships/image" Target="../media/image100.png"/><Relationship Id="rId80" Type="http://schemas.openxmlformats.org/officeDocument/2006/relationships/customXml" Target="../ink/ink54.xml"/><Relationship Id="rId155" Type="http://schemas.openxmlformats.org/officeDocument/2006/relationships/customXml" Target="../ink/ink9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1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tiff"/><Relationship Id="rId2" Type="http://schemas.openxmlformats.org/officeDocument/2006/relationships/image" Target="../media/image11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tiff"/><Relationship Id="rId2" Type="http://schemas.openxmlformats.org/officeDocument/2006/relationships/image" Target="../media/image12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4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10" Type="http://schemas.openxmlformats.org/officeDocument/2006/relationships/image" Target="../media/image145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Relationship Id="rId9" Type="http://schemas.openxmlformats.org/officeDocument/2006/relationships/image" Target="../media/image1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3.tiff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162.png"/><Relationship Id="rId5" Type="http://schemas.openxmlformats.org/officeDocument/2006/relationships/image" Target="../media/image161.jpeg"/><Relationship Id="rId4" Type="http://schemas.openxmlformats.org/officeDocument/2006/relationships/image" Target="../media/image16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tags" Target="../tags/tag23.xml"/><Relationship Id="rId7" Type="http://schemas.openxmlformats.org/officeDocument/2006/relationships/image" Target="../media/image184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164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7.png"/><Relationship Id="rId4" Type="http://schemas.openxmlformats.org/officeDocument/2006/relationships/tags" Target="../tags/tag24.xml"/><Relationship Id="rId9" Type="http://schemas.openxmlformats.org/officeDocument/2006/relationships/image" Target="../media/image1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172.png"/><Relationship Id="rId26" Type="http://schemas.openxmlformats.org/officeDocument/2006/relationships/image" Target="../media/image176.png"/><Relationship Id="rId39" Type="http://schemas.openxmlformats.org/officeDocument/2006/relationships/customXml" Target="../ink/ink19.xml"/><Relationship Id="rId21" Type="http://schemas.openxmlformats.org/officeDocument/2006/relationships/customXml" Target="../ink/ink10.xml"/><Relationship Id="rId34" Type="http://schemas.openxmlformats.org/officeDocument/2006/relationships/image" Target="../media/image180.png"/><Relationship Id="rId7" Type="http://schemas.openxmlformats.org/officeDocument/2006/relationships/customXml" Target="../ink/ink3.xml"/><Relationship Id="rId12" Type="http://schemas.openxmlformats.org/officeDocument/2006/relationships/image" Target="../media/image169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182.png"/><Relationship Id="rId2" Type="http://schemas.openxmlformats.org/officeDocument/2006/relationships/image" Target="../media/image3.tiff"/><Relationship Id="rId16" Type="http://schemas.openxmlformats.org/officeDocument/2006/relationships/image" Target="../media/image171.png"/><Relationship Id="rId20" Type="http://schemas.openxmlformats.org/officeDocument/2006/relationships/image" Target="../media/image173.png"/><Relationship Id="rId29" Type="http://schemas.openxmlformats.org/officeDocument/2006/relationships/customXml" Target="../ink/ink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6.png"/><Relationship Id="rId11" Type="http://schemas.openxmlformats.org/officeDocument/2006/relationships/customXml" Target="../ink/ink5.xml"/><Relationship Id="rId24" Type="http://schemas.openxmlformats.org/officeDocument/2006/relationships/image" Target="../media/image175.png"/><Relationship Id="rId32" Type="http://schemas.openxmlformats.org/officeDocument/2006/relationships/image" Target="../media/image179.png"/><Relationship Id="rId37" Type="http://schemas.openxmlformats.org/officeDocument/2006/relationships/customXml" Target="../ink/ink18.xml"/><Relationship Id="rId40" Type="http://schemas.openxmlformats.org/officeDocument/2006/relationships/image" Target="../media/image183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177.png"/><Relationship Id="rId36" Type="http://schemas.openxmlformats.org/officeDocument/2006/relationships/image" Target="../media/image181.png"/><Relationship Id="rId10" Type="http://schemas.openxmlformats.org/officeDocument/2006/relationships/image" Target="../media/image168.png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" Type="http://schemas.openxmlformats.org/officeDocument/2006/relationships/image" Target="../media/image165.png"/><Relationship Id="rId9" Type="http://schemas.openxmlformats.org/officeDocument/2006/relationships/customXml" Target="../ink/ink4.xml"/><Relationship Id="rId14" Type="http://schemas.openxmlformats.org/officeDocument/2006/relationships/image" Target="../media/image170.png"/><Relationship Id="rId22" Type="http://schemas.openxmlformats.org/officeDocument/2006/relationships/image" Target="../media/image174.png"/><Relationship Id="rId27" Type="http://schemas.openxmlformats.org/officeDocument/2006/relationships/customXml" Target="../ink/ink13.xml"/><Relationship Id="rId30" Type="http://schemas.openxmlformats.org/officeDocument/2006/relationships/image" Target="../media/image178.png"/><Relationship Id="rId35" Type="http://schemas.openxmlformats.org/officeDocument/2006/relationships/customXml" Target="../ink/ink17.xml"/><Relationship Id="rId8" Type="http://schemas.openxmlformats.org/officeDocument/2006/relationships/image" Target="../media/image167.png"/><Relationship Id="rId3" Type="http://schemas.openxmlformats.org/officeDocument/2006/relationships/customXml" Target="../ink/ink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tiff"/><Relationship Id="rId2" Type="http://schemas.openxmlformats.org/officeDocument/2006/relationships/image" Target="../media/image193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6.tiff"/><Relationship Id="rId4" Type="http://schemas.openxmlformats.org/officeDocument/2006/relationships/image" Target="../media/image195.tiff"/></Relationships>
</file>

<file path=ppt/slides/_rels/slide3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33.png"/><Relationship Id="rId299" Type="http://schemas.openxmlformats.org/officeDocument/2006/relationships/image" Target="../media/image323.png"/><Relationship Id="rId21" Type="http://schemas.openxmlformats.org/officeDocument/2006/relationships/image" Target="../media/image1871.png"/><Relationship Id="rId63" Type="http://schemas.openxmlformats.org/officeDocument/2006/relationships/customXml" Target="../ink/ink129.xml"/><Relationship Id="rId159" Type="http://schemas.openxmlformats.org/officeDocument/2006/relationships/image" Target="../media/image253.png"/><Relationship Id="rId324" Type="http://schemas.openxmlformats.org/officeDocument/2006/relationships/customXml" Target="../ink/ink260.xml"/><Relationship Id="rId170" Type="http://schemas.openxmlformats.org/officeDocument/2006/relationships/customXml" Target="../ink/ink183.xml"/><Relationship Id="rId226" Type="http://schemas.openxmlformats.org/officeDocument/2006/relationships/customXml" Target="../ink/ink211.xml"/><Relationship Id="rId268" Type="http://schemas.openxmlformats.org/officeDocument/2006/relationships/customXml" Target="../ink/ink232.xml"/><Relationship Id="rId32" Type="http://schemas.openxmlformats.org/officeDocument/2006/relationships/customXml" Target="../ink/ink113.xml"/><Relationship Id="rId74" Type="http://schemas.openxmlformats.org/officeDocument/2006/relationships/customXml" Target="../ink/ink135.xml"/><Relationship Id="rId128" Type="http://schemas.openxmlformats.org/officeDocument/2006/relationships/customXml" Target="../ink/ink162.xml"/><Relationship Id="rId335" Type="http://schemas.openxmlformats.org/officeDocument/2006/relationships/image" Target="../media/image341.png"/><Relationship Id="rId5" Type="http://schemas.openxmlformats.org/officeDocument/2006/relationships/image" Target="../media/image1601.png"/><Relationship Id="rId181" Type="http://schemas.openxmlformats.org/officeDocument/2006/relationships/image" Target="../media/image264.png"/><Relationship Id="rId237" Type="http://schemas.openxmlformats.org/officeDocument/2006/relationships/image" Target="../media/image292.png"/><Relationship Id="rId279" Type="http://schemas.openxmlformats.org/officeDocument/2006/relationships/image" Target="../media/image313.png"/><Relationship Id="rId43" Type="http://schemas.openxmlformats.org/officeDocument/2006/relationships/customXml" Target="../ink/ink119.xml"/><Relationship Id="rId139" Type="http://schemas.openxmlformats.org/officeDocument/2006/relationships/image" Target="../media/image244.png"/><Relationship Id="rId290" Type="http://schemas.openxmlformats.org/officeDocument/2006/relationships/customXml" Target="../ink/ink243.xml"/><Relationship Id="rId304" Type="http://schemas.openxmlformats.org/officeDocument/2006/relationships/customXml" Target="../ink/ink250.xml"/><Relationship Id="rId346" Type="http://schemas.openxmlformats.org/officeDocument/2006/relationships/customXml" Target="../ink/ink271.xml"/><Relationship Id="rId85" Type="http://schemas.openxmlformats.org/officeDocument/2006/relationships/image" Target="../media/image217.png"/><Relationship Id="rId150" Type="http://schemas.openxmlformats.org/officeDocument/2006/relationships/customXml" Target="../ink/ink173.xml"/><Relationship Id="rId192" Type="http://schemas.openxmlformats.org/officeDocument/2006/relationships/customXml" Target="../ink/ink194.xml"/><Relationship Id="rId206" Type="http://schemas.openxmlformats.org/officeDocument/2006/relationships/customXml" Target="../ink/ink201.xml"/><Relationship Id="rId248" Type="http://schemas.openxmlformats.org/officeDocument/2006/relationships/customXml" Target="../ink/ink222.xml"/><Relationship Id="rId12" Type="http://schemas.openxmlformats.org/officeDocument/2006/relationships/customXml" Target="../ink/ink103.xml"/><Relationship Id="rId108" Type="http://schemas.openxmlformats.org/officeDocument/2006/relationships/customXml" Target="../ink/ink152.xml"/><Relationship Id="rId315" Type="http://schemas.openxmlformats.org/officeDocument/2006/relationships/image" Target="../media/image331.png"/><Relationship Id="rId54" Type="http://schemas.openxmlformats.org/officeDocument/2006/relationships/image" Target="../media/image202.png"/><Relationship Id="rId96" Type="http://schemas.openxmlformats.org/officeDocument/2006/relationships/customXml" Target="../ink/ink146.xml"/><Relationship Id="rId161" Type="http://schemas.openxmlformats.org/officeDocument/2006/relationships/image" Target="../media/image254.png"/><Relationship Id="rId217" Type="http://schemas.openxmlformats.org/officeDocument/2006/relationships/image" Target="../media/image282.png"/><Relationship Id="rId259" Type="http://schemas.openxmlformats.org/officeDocument/2006/relationships/image" Target="../media/image303.png"/><Relationship Id="rId23" Type="http://schemas.openxmlformats.org/officeDocument/2006/relationships/image" Target="../media/image1881.png"/><Relationship Id="rId119" Type="http://schemas.openxmlformats.org/officeDocument/2006/relationships/image" Target="../media/image234.png"/><Relationship Id="rId270" Type="http://schemas.openxmlformats.org/officeDocument/2006/relationships/customXml" Target="../ink/ink233.xml"/><Relationship Id="rId326" Type="http://schemas.openxmlformats.org/officeDocument/2006/relationships/customXml" Target="../ink/ink261.xml"/><Relationship Id="rId65" Type="http://schemas.openxmlformats.org/officeDocument/2006/relationships/image" Target="../media/image207.png"/><Relationship Id="rId130" Type="http://schemas.openxmlformats.org/officeDocument/2006/relationships/customXml" Target="../ink/ink163.xml"/><Relationship Id="rId172" Type="http://schemas.openxmlformats.org/officeDocument/2006/relationships/customXml" Target="../ink/ink184.xml"/><Relationship Id="rId228" Type="http://schemas.openxmlformats.org/officeDocument/2006/relationships/customXml" Target="../ink/ink212.xml"/><Relationship Id="rId281" Type="http://schemas.openxmlformats.org/officeDocument/2006/relationships/image" Target="../media/image314.png"/><Relationship Id="rId337" Type="http://schemas.openxmlformats.org/officeDocument/2006/relationships/image" Target="../media/image342.png"/><Relationship Id="rId34" Type="http://schemas.openxmlformats.org/officeDocument/2006/relationships/customXml" Target="../ink/ink114.xml"/><Relationship Id="rId76" Type="http://schemas.openxmlformats.org/officeDocument/2006/relationships/customXml" Target="../ink/ink136.xml"/><Relationship Id="rId141" Type="http://schemas.openxmlformats.org/officeDocument/2006/relationships/image" Target="../media/image245.png"/><Relationship Id="rId7" Type="http://schemas.openxmlformats.org/officeDocument/2006/relationships/image" Target="../media/image161.png"/><Relationship Id="rId183" Type="http://schemas.openxmlformats.org/officeDocument/2006/relationships/image" Target="../media/image265.png"/><Relationship Id="rId239" Type="http://schemas.openxmlformats.org/officeDocument/2006/relationships/image" Target="../media/image293.png"/><Relationship Id="rId250" Type="http://schemas.openxmlformats.org/officeDocument/2006/relationships/customXml" Target="../ink/ink223.xml"/><Relationship Id="rId292" Type="http://schemas.openxmlformats.org/officeDocument/2006/relationships/customXml" Target="../ink/ink244.xml"/><Relationship Id="rId306" Type="http://schemas.openxmlformats.org/officeDocument/2006/relationships/customXml" Target="../ink/ink251.xml"/><Relationship Id="rId45" Type="http://schemas.openxmlformats.org/officeDocument/2006/relationships/customXml" Target="../ink/ink120.xml"/><Relationship Id="rId87" Type="http://schemas.openxmlformats.org/officeDocument/2006/relationships/image" Target="../media/image218.png"/><Relationship Id="rId110" Type="http://schemas.openxmlformats.org/officeDocument/2006/relationships/customXml" Target="../ink/ink153.xml"/><Relationship Id="rId152" Type="http://schemas.openxmlformats.org/officeDocument/2006/relationships/customXml" Target="../ink/ink174.xml"/><Relationship Id="rId194" Type="http://schemas.openxmlformats.org/officeDocument/2006/relationships/customXml" Target="../ink/ink195.xml"/><Relationship Id="rId208" Type="http://schemas.openxmlformats.org/officeDocument/2006/relationships/customXml" Target="../ink/ink202.xml"/><Relationship Id="rId261" Type="http://schemas.openxmlformats.org/officeDocument/2006/relationships/image" Target="../media/image304.png"/><Relationship Id="rId14" Type="http://schemas.openxmlformats.org/officeDocument/2006/relationships/customXml" Target="../ink/ink104.xml"/><Relationship Id="rId35" Type="http://schemas.openxmlformats.org/officeDocument/2006/relationships/image" Target="../media/image194.png"/><Relationship Id="rId56" Type="http://schemas.openxmlformats.org/officeDocument/2006/relationships/image" Target="../media/image203.png"/><Relationship Id="rId77" Type="http://schemas.openxmlformats.org/officeDocument/2006/relationships/image" Target="../media/image213.png"/><Relationship Id="rId100" Type="http://schemas.openxmlformats.org/officeDocument/2006/relationships/customXml" Target="../ink/ink148.xml"/><Relationship Id="rId282" Type="http://schemas.openxmlformats.org/officeDocument/2006/relationships/customXml" Target="../ink/ink239.xml"/><Relationship Id="rId317" Type="http://schemas.openxmlformats.org/officeDocument/2006/relationships/image" Target="../media/image332.png"/><Relationship Id="rId338" Type="http://schemas.openxmlformats.org/officeDocument/2006/relationships/customXml" Target="../ink/ink267.xml"/><Relationship Id="rId8" Type="http://schemas.openxmlformats.org/officeDocument/2006/relationships/customXml" Target="../ink/ink101.xml"/><Relationship Id="rId98" Type="http://schemas.openxmlformats.org/officeDocument/2006/relationships/customXml" Target="../ink/ink147.xml"/><Relationship Id="rId121" Type="http://schemas.openxmlformats.org/officeDocument/2006/relationships/image" Target="../media/image235.png"/><Relationship Id="rId142" Type="http://schemas.openxmlformats.org/officeDocument/2006/relationships/customXml" Target="../ink/ink169.xml"/><Relationship Id="rId163" Type="http://schemas.openxmlformats.org/officeDocument/2006/relationships/image" Target="../media/image255.png"/><Relationship Id="rId184" Type="http://schemas.openxmlformats.org/officeDocument/2006/relationships/customXml" Target="../ink/ink190.xml"/><Relationship Id="rId219" Type="http://schemas.openxmlformats.org/officeDocument/2006/relationships/image" Target="../media/image283.png"/><Relationship Id="rId230" Type="http://schemas.openxmlformats.org/officeDocument/2006/relationships/customXml" Target="../ink/ink213.xml"/><Relationship Id="rId251" Type="http://schemas.openxmlformats.org/officeDocument/2006/relationships/image" Target="../media/image299.png"/><Relationship Id="rId25" Type="http://schemas.openxmlformats.org/officeDocument/2006/relationships/image" Target="../media/image1891.png"/><Relationship Id="rId46" Type="http://schemas.openxmlformats.org/officeDocument/2006/relationships/image" Target="../media/image198.png"/><Relationship Id="rId67" Type="http://schemas.openxmlformats.org/officeDocument/2006/relationships/image" Target="../media/image208.png"/><Relationship Id="rId272" Type="http://schemas.openxmlformats.org/officeDocument/2006/relationships/customXml" Target="../ink/ink234.xml"/><Relationship Id="rId293" Type="http://schemas.openxmlformats.org/officeDocument/2006/relationships/image" Target="../media/image320.png"/><Relationship Id="rId307" Type="http://schemas.openxmlformats.org/officeDocument/2006/relationships/image" Target="../media/image327.png"/><Relationship Id="rId328" Type="http://schemas.openxmlformats.org/officeDocument/2006/relationships/customXml" Target="../ink/ink262.xml"/><Relationship Id="rId88" Type="http://schemas.openxmlformats.org/officeDocument/2006/relationships/customXml" Target="../ink/ink142.xml"/><Relationship Id="rId111" Type="http://schemas.openxmlformats.org/officeDocument/2006/relationships/image" Target="../media/image230.png"/><Relationship Id="rId132" Type="http://schemas.openxmlformats.org/officeDocument/2006/relationships/customXml" Target="../ink/ink164.xml"/><Relationship Id="rId153" Type="http://schemas.openxmlformats.org/officeDocument/2006/relationships/image" Target="../media/image250.png"/><Relationship Id="rId174" Type="http://schemas.openxmlformats.org/officeDocument/2006/relationships/customXml" Target="../ink/ink185.xml"/><Relationship Id="rId195" Type="http://schemas.openxmlformats.org/officeDocument/2006/relationships/image" Target="../media/image271.png"/><Relationship Id="rId209" Type="http://schemas.openxmlformats.org/officeDocument/2006/relationships/image" Target="../media/image278.png"/><Relationship Id="rId220" Type="http://schemas.openxmlformats.org/officeDocument/2006/relationships/customXml" Target="../ink/ink208.xml"/><Relationship Id="rId241" Type="http://schemas.openxmlformats.org/officeDocument/2006/relationships/image" Target="../media/image294.png"/><Relationship Id="rId15" Type="http://schemas.openxmlformats.org/officeDocument/2006/relationships/image" Target="../media/image1841.png"/><Relationship Id="rId36" Type="http://schemas.openxmlformats.org/officeDocument/2006/relationships/customXml" Target="../ink/ink115.xml"/><Relationship Id="rId57" Type="http://schemas.openxmlformats.org/officeDocument/2006/relationships/customXml" Target="../ink/ink126.xml"/><Relationship Id="rId262" Type="http://schemas.openxmlformats.org/officeDocument/2006/relationships/customXml" Target="../ink/ink229.xml"/><Relationship Id="rId283" Type="http://schemas.openxmlformats.org/officeDocument/2006/relationships/image" Target="../media/image315.png"/><Relationship Id="rId318" Type="http://schemas.openxmlformats.org/officeDocument/2006/relationships/customXml" Target="../ink/ink257.xml"/><Relationship Id="rId339" Type="http://schemas.openxmlformats.org/officeDocument/2006/relationships/image" Target="../media/image343.png"/><Relationship Id="rId78" Type="http://schemas.openxmlformats.org/officeDocument/2006/relationships/customXml" Target="../ink/ink137.xml"/><Relationship Id="rId99" Type="http://schemas.openxmlformats.org/officeDocument/2006/relationships/image" Target="../media/image224.png"/><Relationship Id="rId101" Type="http://schemas.openxmlformats.org/officeDocument/2006/relationships/image" Target="../media/image225.png"/><Relationship Id="rId122" Type="http://schemas.openxmlformats.org/officeDocument/2006/relationships/customXml" Target="../ink/ink159.xml"/><Relationship Id="rId143" Type="http://schemas.openxmlformats.org/officeDocument/2006/relationships/image" Target="../media/image246.png"/><Relationship Id="rId164" Type="http://schemas.openxmlformats.org/officeDocument/2006/relationships/customXml" Target="../ink/ink180.xml"/><Relationship Id="rId185" Type="http://schemas.openxmlformats.org/officeDocument/2006/relationships/image" Target="../media/image266.png"/><Relationship Id="rId9" Type="http://schemas.openxmlformats.org/officeDocument/2006/relationships/image" Target="../media/image1621.png"/><Relationship Id="rId210" Type="http://schemas.openxmlformats.org/officeDocument/2006/relationships/customXml" Target="../ink/ink203.xml"/><Relationship Id="rId26" Type="http://schemas.openxmlformats.org/officeDocument/2006/relationships/customXml" Target="../ink/ink110.xml"/><Relationship Id="rId231" Type="http://schemas.openxmlformats.org/officeDocument/2006/relationships/image" Target="../media/image289.png"/><Relationship Id="rId252" Type="http://schemas.openxmlformats.org/officeDocument/2006/relationships/customXml" Target="../ink/ink224.xml"/><Relationship Id="rId273" Type="http://schemas.openxmlformats.org/officeDocument/2006/relationships/image" Target="../media/image310.png"/><Relationship Id="rId294" Type="http://schemas.openxmlformats.org/officeDocument/2006/relationships/customXml" Target="../ink/ink245.xml"/><Relationship Id="rId308" Type="http://schemas.openxmlformats.org/officeDocument/2006/relationships/customXml" Target="../ink/ink252.xml"/><Relationship Id="rId329" Type="http://schemas.openxmlformats.org/officeDocument/2006/relationships/image" Target="../media/image338.png"/><Relationship Id="rId47" Type="http://schemas.openxmlformats.org/officeDocument/2006/relationships/customXml" Target="../ink/ink121.xml"/><Relationship Id="rId68" Type="http://schemas.openxmlformats.org/officeDocument/2006/relationships/customXml" Target="../ink/ink132.xml"/><Relationship Id="rId89" Type="http://schemas.openxmlformats.org/officeDocument/2006/relationships/image" Target="../media/image219.png"/><Relationship Id="rId112" Type="http://schemas.openxmlformats.org/officeDocument/2006/relationships/customXml" Target="../ink/ink154.xml"/><Relationship Id="rId133" Type="http://schemas.openxmlformats.org/officeDocument/2006/relationships/image" Target="../media/image241.png"/><Relationship Id="rId154" Type="http://schemas.openxmlformats.org/officeDocument/2006/relationships/customXml" Target="../ink/ink175.xml"/><Relationship Id="rId175" Type="http://schemas.openxmlformats.org/officeDocument/2006/relationships/image" Target="../media/image261.png"/><Relationship Id="rId340" Type="http://schemas.openxmlformats.org/officeDocument/2006/relationships/customXml" Target="../ink/ink268.xml"/><Relationship Id="rId196" Type="http://schemas.openxmlformats.org/officeDocument/2006/relationships/customXml" Target="../ink/ink196.xml"/><Relationship Id="rId200" Type="http://schemas.openxmlformats.org/officeDocument/2006/relationships/customXml" Target="../ink/ink198.xml"/><Relationship Id="rId16" Type="http://schemas.openxmlformats.org/officeDocument/2006/relationships/customXml" Target="../ink/ink105.xml"/><Relationship Id="rId221" Type="http://schemas.openxmlformats.org/officeDocument/2006/relationships/image" Target="../media/image284.png"/><Relationship Id="rId242" Type="http://schemas.openxmlformats.org/officeDocument/2006/relationships/customXml" Target="../ink/ink219.xml"/><Relationship Id="rId263" Type="http://schemas.openxmlformats.org/officeDocument/2006/relationships/image" Target="../media/image305.png"/><Relationship Id="rId284" Type="http://schemas.openxmlformats.org/officeDocument/2006/relationships/customXml" Target="../ink/ink240.xml"/><Relationship Id="rId319" Type="http://schemas.openxmlformats.org/officeDocument/2006/relationships/image" Target="../media/image333.png"/><Relationship Id="rId37" Type="http://schemas.openxmlformats.org/officeDocument/2006/relationships/image" Target="../media/image195.png"/><Relationship Id="rId58" Type="http://schemas.openxmlformats.org/officeDocument/2006/relationships/image" Target="../media/image204.png"/><Relationship Id="rId79" Type="http://schemas.openxmlformats.org/officeDocument/2006/relationships/image" Target="../media/image214.png"/><Relationship Id="rId102" Type="http://schemas.openxmlformats.org/officeDocument/2006/relationships/customXml" Target="../ink/ink149.xml"/><Relationship Id="rId123" Type="http://schemas.openxmlformats.org/officeDocument/2006/relationships/image" Target="../media/image236.png"/><Relationship Id="rId144" Type="http://schemas.openxmlformats.org/officeDocument/2006/relationships/customXml" Target="../ink/ink170.xml"/><Relationship Id="rId330" Type="http://schemas.openxmlformats.org/officeDocument/2006/relationships/customXml" Target="../ink/ink263.xml"/><Relationship Id="rId90" Type="http://schemas.openxmlformats.org/officeDocument/2006/relationships/customXml" Target="../ink/ink143.xml"/><Relationship Id="rId165" Type="http://schemas.openxmlformats.org/officeDocument/2006/relationships/image" Target="../media/image256.png"/><Relationship Id="rId186" Type="http://schemas.openxmlformats.org/officeDocument/2006/relationships/customXml" Target="../ink/ink191.xml"/><Relationship Id="rId211" Type="http://schemas.openxmlformats.org/officeDocument/2006/relationships/image" Target="../media/image279.png"/><Relationship Id="rId232" Type="http://schemas.openxmlformats.org/officeDocument/2006/relationships/customXml" Target="../ink/ink214.xml"/><Relationship Id="rId253" Type="http://schemas.openxmlformats.org/officeDocument/2006/relationships/image" Target="../media/image300.png"/><Relationship Id="rId274" Type="http://schemas.openxmlformats.org/officeDocument/2006/relationships/customXml" Target="../ink/ink235.xml"/><Relationship Id="rId295" Type="http://schemas.openxmlformats.org/officeDocument/2006/relationships/image" Target="../media/image321.png"/><Relationship Id="rId309" Type="http://schemas.openxmlformats.org/officeDocument/2006/relationships/image" Target="../media/image328.png"/><Relationship Id="rId27" Type="http://schemas.openxmlformats.org/officeDocument/2006/relationships/image" Target="../media/image1901.png"/><Relationship Id="rId48" Type="http://schemas.openxmlformats.org/officeDocument/2006/relationships/image" Target="../media/image199.png"/><Relationship Id="rId69" Type="http://schemas.openxmlformats.org/officeDocument/2006/relationships/image" Target="../media/image209.png"/><Relationship Id="rId113" Type="http://schemas.openxmlformats.org/officeDocument/2006/relationships/image" Target="../media/image231.png"/><Relationship Id="rId134" Type="http://schemas.openxmlformats.org/officeDocument/2006/relationships/customXml" Target="../ink/ink165.xml"/><Relationship Id="rId320" Type="http://schemas.openxmlformats.org/officeDocument/2006/relationships/customXml" Target="../ink/ink258.xml"/><Relationship Id="rId80" Type="http://schemas.openxmlformats.org/officeDocument/2006/relationships/customXml" Target="../ink/ink138.xml"/><Relationship Id="rId155" Type="http://schemas.openxmlformats.org/officeDocument/2006/relationships/image" Target="../media/image251.png"/><Relationship Id="rId176" Type="http://schemas.openxmlformats.org/officeDocument/2006/relationships/customXml" Target="../ink/ink186.xml"/><Relationship Id="rId197" Type="http://schemas.openxmlformats.org/officeDocument/2006/relationships/image" Target="../media/image272.png"/><Relationship Id="rId341" Type="http://schemas.openxmlformats.org/officeDocument/2006/relationships/image" Target="../media/image344.png"/><Relationship Id="rId201" Type="http://schemas.openxmlformats.org/officeDocument/2006/relationships/image" Target="../media/image274.png"/><Relationship Id="rId222" Type="http://schemas.openxmlformats.org/officeDocument/2006/relationships/customXml" Target="../ink/ink209.xml"/><Relationship Id="rId243" Type="http://schemas.openxmlformats.org/officeDocument/2006/relationships/image" Target="../media/image295.png"/><Relationship Id="rId264" Type="http://schemas.openxmlformats.org/officeDocument/2006/relationships/customXml" Target="../ink/ink230.xml"/><Relationship Id="rId285" Type="http://schemas.openxmlformats.org/officeDocument/2006/relationships/image" Target="../media/image316.png"/><Relationship Id="rId17" Type="http://schemas.openxmlformats.org/officeDocument/2006/relationships/image" Target="../media/image1851.png"/><Relationship Id="rId38" Type="http://schemas.openxmlformats.org/officeDocument/2006/relationships/customXml" Target="../ink/ink116.xml"/><Relationship Id="rId59" Type="http://schemas.openxmlformats.org/officeDocument/2006/relationships/customXml" Target="../ink/ink127.xml"/><Relationship Id="rId103" Type="http://schemas.openxmlformats.org/officeDocument/2006/relationships/image" Target="../media/image226.png"/><Relationship Id="rId124" Type="http://schemas.openxmlformats.org/officeDocument/2006/relationships/customXml" Target="../ink/ink160.xml"/><Relationship Id="rId310" Type="http://schemas.openxmlformats.org/officeDocument/2006/relationships/customXml" Target="../ink/ink253.xml"/><Relationship Id="rId70" Type="http://schemas.openxmlformats.org/officeDocument/2006/relationships/customXml" Target="../ink/ink133.xml"/><Relationship Id="rId91" Type="http://schemas.openxmlformats.org/officeDocument/2006/relationships/image" Target="../media/image220.png"/><Relationship Id="rId145" Type="http://schemas.openxmlformats.org/officeDocument/2006/relationships/image" Target="../media/image247.png"/><Relationship Id="rId166" Type="http://schemas.openxmlformats.org/officeDocument/2006/relationships/customXml" Target="../ink/ink181.xml"/><Relationship Id="rId187" Type="http://schemas.openxmlformats.org/officeDocument/2006/relationships/image" Target="../media/image267.png"/><Relationship Id="rId331" Type="http://schemas.openxmlformats.org/officeDocument/2006/relationships/image" Target="../media/image339.png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204.xml"/><Relationship Id="rId233" Type="http://schemas.openxmlformats.org/officeDocument/2006/relationships/image" Target="../media/image290.png"/><Relationship Id="rId254" Type="http://schemas.openxmlformats.org/officeDocument/2006/relationships/customXml" Target="../ink/ink225.xml"/><Relationship Id="rId28" Type="http://schemas.openxmlformats.org/officeDocument/2006/relationships/customXml" Target="../ink/ink111.xml"/><Relationship Id="rId49" Type="http://schemas.openxmlformats.org/officeDocument/2006/relationships/customXml" Target="../ink/ink122.xml"/><Relationship Id="rId114" Type="http://schemas.openxmlformats.org/officeDocument/2006/relationships/customXml" Target="../ink/ink155.xml"/><Relationship Id="rId275" Type="http://schemas.openxmlformats.org/officeDocument/2006/relationships/image" Target="../media/image311.png"/><Relationship Id="rId296" Type="http://schemas.openxmlformats.org/officeDocument/2006/relationships/customXml" Target="../ink/ink246.xml"/><Relationship Id="rId300" Type="http://schemas.openxmlformats.org/officeDocument/2006/relationships/customXml" Target="../ink/ink248.xml"/><Relationship Id="rId60" Type="http://schemas.openxmlformats.org/officeDocument/2006/relationships/image" Target="../media/image205.png"/><Relationship Id="rId81" Type="http://schemas.openxmlformats.org/officeDocument/2006/relationships/image" Target="../media/image215.png"/><Relationship Id="rId135" Type="http://schemas.openxmlformats.org/officeDocument/2006/relationships/image" Target="../media/image242.png"/><Relationship Id="rId156" Type="http://schemas.openxmlformats.org/officeDocument/2006/relationships/customXml" Target="../ink/ink176.xml"/><Relationship Id="rId177" Type="http://schemas.openxmlformats.org/officeDocument/2006/relationships/image" Target="../media/image262.png"/><Relationship Id="rId198" Type="http://schemas.openxmlformats.org/officeDocument/2006/relationships/customXml" Target="../ink/ink197.xml"/><Relationship Id="rId321" Type="http://schemas.openxmlformats.org/officeDocument/2006/relationships/image" Target="../media/image334.png"/><Relationship Id="rId342" Type="http://schemas.openxmlformats.org/officeDocument/2006/relationships/customXml" Target="../ink/ink269.xml"/><Relationship Id="rId202" Type="http://schemas.openxmlformats.org/officeDocument/2006/relationships/customXml" Target="../ink/ink199.xml"/><Relationship Id="rId223" Type="http://schemas.openxmlformats.org/officeDocument/2006/relationships/image" Target="../media/image285.png"/><Relationship Id="rId244" Type="http://schemas.openxmlformats.org/officeDocument/2006/relationships/customXml" Target="../ink/ink220.xml"/><Relationship Id="rId18" Type="http://schemas.openxmlformats.org/officeDocument/2006/relationships/customXml" Target="../ink/ink106.xml"/><Relationship Id="rId39" Type="http://schemas.openxmlformats.org/officeDocument/2006/relationships/image" Target="../media/image95.png"/><Relationship Id="rId265" Type="http://schemas.openxmlformats.org/officeDocument/2006/relationships/image" Target="../media/image306.png"/><Relationship Id="rId286" Type="http://schemas.openxmlformats.org/officeDocument/2006/relationships/customXml" Target="../ink/ink241.xml"/><Relationship Id="rId50" Type="http://schemas.openxmlformats.org/officeDocument/2006/relationships/image" Target="../media/image200.png"/><Relationship Id="rId104" Type="http://schemas.openxmlformats.org/officeDocument/2006/relationships/customXml" Target="../ink/ink150.xml"/><Relationship Id="rId125" Type="http://schemas.openxmlformats.org/officeDocument/2006/relationships/image" Target="../media/image237.png"/><Relationship Id="rId146" Type="http://schemas.openxmlformats.org/officeDocument/2006/relationships/customXml" Target="../ink/ink171.xml"/><Relationship Id="rId167" Type="http://schemas.openxmlformats.org/officeDocument/2006/relationships/image" Target="../media/image257.png"/><Relationship Id="rId188" Type="http://schemas.openxmlformats.org/officeDocument/2006/relationships/customXml" Target="../ink/ink192.xml"/><Relationship Id="rId311" Type="http://schemas.openxmlformats.org/officeDocument/2006/relationships/image" Target="../media/image329.png"/><Relationship Id="rId332" Type="http://schemas.openxmlformats.org/officeDocument/2006/relationships/customXml" Target="../ink/ink264.xml"/><Relationship Id="rId71" Type="http://schemas.openxmlformats.org/officeDocument/2006/relationships/image" Target="../media/image210.png"/><Relationship Id="rId92" Type="http://schemas.openxmlformats.org/officeDocument/2006/relationships/customXml" Target="../ink/ink144.xml"/><Relationship Id="rId213" Type="http://schemas.openxmlformats.org/officeDocument/2006/relationships/image" Target="../media/image280.png"/><Relationship Id="rId234" Type="http://schemas.openxmlformats.org/officeDocument/2006/relationships/customXml" Target="../ink/ink215.xml"/><Relationship Id="rId2" Type="http://schemas.openxmlformats.org/officeDocument/2006/relationships/customXml" Target="../ink/ink98.xml"/><Relationship Id="rId29" Type="http://schemas.openxmlformats.org/officeDocument/2006/relationships/image" Target="../media/image1911.png"/><Relationship Id="rId255" Type="http://schemas.openxmlformats.org/officeDocument/2006/relationships/image" Target="../media/image301.png"/><Relationship Id="rId276" Type="http://schemas.openxmlformats.org/officeDocument/2006/relationships/customXml" Target="../ink/ink236.xml"/><Relationship Id="rId297" Type="http://schemas.openxmlformats.org/officeDocument/2006/relationships/image" Target="../media/image322.png"/><Relationship Id="rId40" Type="http://schemas.openxmlformats.org/officeDocument/2006/relationships/customXml" Target="../ink/ink117.xml"/><Relationship Id="rId115" Type="http://schemas.openxmlformats.org/officeDocument/2006/relationships/image" Target="../media/image232.png"/><Relationship Id="rId136" Type="http://schemas.openxmlformats.org/officeDocument/2006/relationships/customXml" Target="../ink/ink166.xml"/><Relationship Id="rId157" Type="http://schemas.openxmlformats.org/officeDocument/2006/relationships/image" Target="../media/image252.png"/><Relationship Id="rId178" Type="http://schemas.openxmlformats.org/officeDocument/2006/relationships/customXml" Target="../ink/ink187.xml"/><Relationship Id="rId301" Type="http://schemas.openxmlformats.org/officeDocument/2006/relationships/image" Target="../media/image324.png"/><Relationship Id="rId322" Type="http://schemas.openxmlformats.org/officeDocument/2006/relationships/customXml" Target="../ink/ink259.xml"/><Relationship Id="rId343" Type="http://schemas.openxmlformats.org/officeDocument/2006/relationships/image" Target="../media/image345.png"/><Relationship Id="rId61" Type="http://schemas.openxmlformats.org/officeDocument/2006/relationships/customXml" Target="../ink/ink128.xml"/><Relationship Id="rId82" Type="http://schemas.openxmlformats.org/officeDocument/2006/relationships/customXml" Target="../ink/ink139.xml"/><Relationship Id="rId199" Type="http://schemas.openxmlformats.org/officeDocument/2006/relationships/image" Target="../media/image273.png"/><Relationship Id="rId203" Type="http://schemas.openxmlformats.org/officeDocument/2006/relationships/image" Target="../media/image275.png"/><Relationship Id="rId19" Type="http://schemas.openxmlformats.org/officeDocument/2006/relationships/image" Target="../media/image1861.png"/><Relationship Id="rId224" Type="http://schemas.openxmlformats.org/officeDocument/2006/relationships/customXml" Target="../ink/ink210.xml"/><Relationship Id="rId245" Type="http://schemas.openxmlformats.org/officeDocument/2006/relationships/image" Target="../media/image296.png"/><Relationship Id="rId266" Type="http://schemas.openxmlformats.org/officeDocument/2006/relationships/customXml" Target="../ink/ink231.xml"/><Relationship Id="rId287" Type="http://schemas.openxmlformats.org/officeDocument/2006/relationships/image" Target="../media/image317.png"/><Relationship Id="rId30" Type="http://schemas.openxmlformats.org/officeDocument/2006/relationships/customXml" Target="../ink/ink112.xml"/><Relationship Id="rId105" Type="http://schemas.openxmlformats.org/officeDocument/2006/relationships/image" Target="../media/image227.png"/><Relationship Id="rId126" Type="http://schemas.openxmlformats.org/officeDocument/2006/relationships/customXml" Target="../ink/ink161.xml"/><Relationship Id="rId147" Type="http://schemas.openxmlformats.org/officeDocument/2006/relationships/image" Target="../media/image248.png"/><Relationship Id="rId168" Type="http://schemas.openxmlformats.org/officeDocument/2006/relationships/customXml" Target="../ink/ink182.xml"/><Relationship Id="rId312" Type="http://schemas.openxmlformats.org/officeDocument/2006/relationships/customXml" Target="../ink/ink254.xml"/><Relationship Id="rId333" Type="http://schemas.openxmlformats.org/officeDocument/2006/relationships/image" Target="../media/image340.png"/><Relationship Id="rId51" Type="http://schemas.openxmlformats.org/officeDocument/2006/relationships/customXml" Target="../ink/ink123.xml"/><Relationship Id="rId72" Type="http://schemas.openxmlformats.org/officeDocument/2006/relationships/customXml" Target="../ink/ink134.xml"/><Relationship Id="rId93" Type="http://schemas.openxmlformats.org/officeDocument/2006/relationships/image" Target="../media/image221.png"/><Relationship Id="rId189" Type="http://schemas.openxmlformats.org/officeDocument/2006/relationships/image" Target="../media/image268.png"/><Relationship Id="rId3" Type="http://schemas.openxmlformats.org/officeDocument/2006/relationships/image" Target="../media/image1591.png"/><Relationship Id="rId214" Type="http://schemas.openxmlformats.org/officeDocument/2006/relationships/customXml" Target="../ink/ink205.xml"/><Relationship Id="rId235" Type="http://schemas.openxmlformats.org/officeDocument/2006/relationships/image" Target="../media/image291.png"/><Relationship Id="rId256" Type="http://schemas.openxmlformats.org/officeDocument/2006/relationships/customXml" Target="../ink/ink226.xml"/><Relationship Id="rId277" Type="http://schemas.openxmlformats.org/officeDocument/2006/relationships/image" Target="../media/image312.png"/><Relationship Id="rId298" Type="http://schemas.openxmlformats.org/officeDocument/2006/relationships/customXml" Target="../ink/ink247.xml"/><Relationship Id="rId116" Type="http://schemas.openxmlformats.org/officeDocument/2006/relationships/customXml" Target="../ink/ink156.xml"/><Relationship Id="rId137" Type="http://schemas.openxmlformats.org/officeDocument/2006/relationships/image" Target="../media/image243.png"/><Relationship Id="rId158" Type="http://schemas.openxmlformats.org/officeDocument/2006/relationships/customXml" Target="../ink/ink177.xml"/><Relationship Id="rId302" Type="http://schemas.openxmlformats.org/officeDocument/2006/relationships/customXml" Target="../ink/ink249.xml"/><Relationship Id="rId323" Type="http://schemas.openxmlformats.org/officeDocument/2006/relationships/image" Target="../media/image335.png"/><Relationship Id="rId344" Type="http://schemas.openxmlformats.org/officeDocument/2006/relationships/customXml" Target="../ink/ink270.xml"/><Relationship Id="rId20" Type="http://schemas.openxmlformats.org/officeDocument/2006/relationships/customXml" Target="../ink/ink107.xml"/><Relationship Id="rId41" Type="http://schemas.openxmlformats.org/officeDocument/2006/relationships/customXml" Target="../ink/ink118.xml"/><Relationship Id="rId62" Type="http://schemas.openxmlformats.org/officeDocument/2006/relationships/image" Target="../media/image206.png"/><Relationship Id="rId83" Type="http://schemas.openxmlformats.org/officeDocument/2006/relationships/image" Target="../media/image216.png"/><Relationship Id="rId179" Type="http://schemas.openxmlformats.org/officeDocument/2006/relationships/image" Target="../media/image263.png"/><Relationship Id="rId190" Type="http://schemas.openxmlformats.org/officeDocument/2006/relationships/customXml" Target="../ink/ink193.xml"/><Relationship Id="rId204" Type="http://schemas.openxmlformats.org/officeDocument/2006/relationships/customXml" Target="../ink/ink200.xml"/><Relationship Id="rId225" Type="http://schemas.openxmlformats.org/officeDocument/2006/relationships/image" Target="../media/image286.png"/><Relationship Id="rId246" Type="http://schemas.openxmlformats.org/officeDocument/2006/relationships/customXml" Target="../ink/ink221.xml"/><Relationship Id="rId267" Type="http://schemas.openxmlformats.org/officeDocument/2006/relationships/image" Target="../media/image307.png"/><Relationship Id="rId288" Type="http://schemas.openxmlformats.org/officeDocument/2006/relationships/customXml" Target="../ink/ink242.xml"/><Relationship Id="rId106" Type="http://schemas.openxmlformats.org/officeDocument/2006/relationships/customXml" Target="../ink/ink151.xml"/><Relationship Id="rId127" Type="http://schemas.openxmlformats.org/officeDocument/2006/relationships/image" Target="../media/image238.png"/><Relationship Id="rId313" Type="http://schemas.openxmlformats.org/officeDocument/2006/relationships/image" Target="../media/image330.png"/><Relationship Id="rId10" Type="http://schemas.openxmlformats.org/officeDocument/2006/relationships/customXml" Target="../ink/ink102.xml"/><Relationship Id="rId31" Type="http://schemas.openxmlformats.org/officeDocument/2006/relationships/image" Target="../media/image1921.png"/><Relationship Id="rId52" Type="http://schemas.openxmlformats.org/officeDocument/2006/relationships/image" Target="../media/image201.png"/><Relationship Id="rId73" Type="http://schemas.openxmlformats.org/officeDocument/2006/relationships/image" Target="../media/image211.png"/><Relationship Id="rId94" Type="http://schemas.openxmlformats.org/officeDocument/2006/relationships/customXml" Target="../ink/ink145.xml"/><Relationship Id="rId148" Type="http://schemas.openxmlformats.org/officeDocument/2006/relationships/customXml" Target="../ink/ink172.xml"/><Relationship Id="rId169" Type="http://schemas.openxmlformats.org/officeDocument/2006/relationships/image" Target="../media/image258.png"/><Relationship Id="rId334" Type="http://schemas.openxmlformats.org/officeDocument/2006/relationships/customXml" Target="../ink/ink265.xml"/><Relationship Id="rId4" Type="http://schemas.openxmlformats.org/officeDocument/2006/relationships/customXml" Target="../ink/ink99.xml"/><Relationship Id="rId180" Type="http://schemas.openxmlformats.org/officeDocument/2006/relationships/customXml" Target="../ink/ink188.xml"/><Relationship Id="rId215" Type="http://schemas.openxmlformats.org/officeDocument/2006/relationships/image" Target="../media/image281.png"/><Relationship Id="rId236" Type="http://schemas.openxmlformats.org/officeDocument/2006/relationships/customXml" Target="../ink/ink216.xml"/><Relationship Id="rId257" Type="http://schemas.openxmlformats.org/officeDocument/2006/relationships/image" Target="../media/image302.png"/><Relationship Id="rId278" Type="http://schemas.openxmlformats.org/officeDocument/2006/relationships/customXml" Target="../ink/ink237.xml"/><Relationship Id="rId303" Type="http://schemas.openxmlformats.org/officeDocument/2006/relationships/image" Target="../media/image325.png"/><Relationship Id="rId42" Type="http://schemas.openxmlformats.org/officeDocument/2006/relationships/image" Target="../media/image196.png"/><Relationship Id="rId84" Type="http://schemas.openxmlformats.org/officeDocument/2006/relationships/customXml" Target="../ink/ink140.xml"/><Relationship Id="rId138" Type="http://schemas.openxmlformats.org/officeDocument/2006/relationships/customXml" Target="../ink/ink167.xml"/><Relationship Id="rId345" Type="http://schemas.openxmlformats.org/officeDocument/2006/relationships/image" Target="../media/image346.png"/><Relationship Id="rId191" Type="http://schemas.openxmlformats.org/officeDocument/2006/relationships/image" Target="../media/image269.png"/><Relationship Id="rId205" Type="http://schemas.openxmlformats.org/officeDocument/2006/relationships/image" Target="../media/image276.png"/><Relationship Id="rId247" Type="http://schemas.openxmlformats.org/officeDocument/2006/relationships/image" Target="../media/image297.png"/><Relationship Id="rId107" Type="http://schemas.openxmlformats.org/officeDocument/2006/relationships/image" Target="../media/image228.png"/><Relationship Id="rId289" Type="http://schemas.openxmlformats.org/officeDocument/2006/relationships/image" Target="../media/image318.png"/><Relationship Id="rId11" Type="http://schemas.openxmlformats.org/officeDocument/2006/relationships/image" Target="../media/image163.png"/><Relationship Id="rId53" Type="http://schemas.openxmlformats.org/officeDocument/2006/relationships/customXml" Target="../ink/ink124.xml"/><Relationship Id="rId149" Type="http://schemas.openxmlformats.org/officeDocument/2006/relationships/image" Target="../media/image249.png"/><Relationship Id="rId314" Type="http://schemas.openxmlformats.org/officeDocument/2006/relationships/customXml" Target="../ink/ink255.xml"/><Relationship Id="rId95" Type="http://schemas.openxmlformats.org/officeDocument/2006/relationships/image" Target="../media/image222.png"/><Relationship Id="rId160" Type="http://schemas.openxmlformats.org/officeDocument/2006/relationships/customXml" Target="../ink/ink178.xml"/><Relationship Id="rId216" Type="http://schemas.openxmlformats.org/officeDocument/2006/relationships/customXml" Target="../ink/ink206.xml"/><Relationship Id="rId258" Type="http://schemas.openxmlformats.org/officeDocument/2006/relationships/customXml" Target="../ink/ink227.xml"/><Relationship Id="rId22" Type="http://schemas.openxmlformats.org/officeDocument/2006/relationships/customXml" Target="../ink/ink108.xml"/><Relationship Id="rId64" Type="http://schemas.openxmlformats.org/officeDocument/2006/relationships/customXml" Target="../ink/ink130.xml"/><Relationship Id="rId118" Type="http://schemas.openxmlformats.org/officeDocument/2006/relationships/customXml" Target="../ink/ink157.xml"/><Relationship Id="rId325" Type="http://schemas.openxmlformats.org/officeDocument/2006/relationships/image" Target="../media/image336.png"/><Relationship Id="rId171" Type="http://schemas.openxmlformats.org/officeDocument/2006/relationships/image" Target="../media/image259.png"/><Relationship Id="rId227" Type="http://schemas.openxmlformats.org/officeDocument/2006/relationships/image" Target="../media/image287.png"/><Relationship Id="rId269" Type="http://schemas.openxmlformats.org/officeDocument/2006/relationships/image" Target="../media/image308.png"/><Relationship Id="rId33" Type="http://schemas.openxmlformats.org/officeDocument/2006/relationships/image" Target="../media/image193.png"/><Relationship Id="rId129" Type="http://schemas.openxmlformats.org/officeDocument/2006/relationships/image" Target="../media/image239.png"/><Relationship Id="rId280" Type="http://schemas.openxmlformats.org/officeDocument/2006/relationships/customXml" Target="../ink/ink238.xml"/><Relationship Id="rId336" Type="http://schemas.openxmlformats.org/officeDocument/2006/relationships/customXml" Target="../ink/ink266.xml"/><Relationship Id="rId75" Type="http://schemas.openxmlformats.org/officeDocument/2006/relationships/image" Target="../media/image212.png"/><Relationship Id="rId140" Type="http://schemas.openxmlformats.org/officeDocument/2006/relationships/customXml" Target="../ink/ink168.xml"/><Relationship Id="rId182" Type="http://schemas.openxmlformats.org/officeDocument/2006/relationships/customXml" Target="../ink/ink189.xml"/><Relationship Id="rId6" Type="http://schemas.openxmlformats.org/officeDocument/2006/relationships/customXml" Target="../ink/ink100.xml"/><Relationship Id="rId238" Type="http://schemas.openxmlformats.org/officeDocument/2006/relationships/customXml" Target="../ink/ink217.xml"/><Relationship Id="rId291" Type="http://schemas.openxmlformats.org/officeDocument/2006/relationships/image" Target="../media/image319.png"/><Relationship Id="rId305" Type="http://schemas.openxmlformats.org/officeDocument/2006/relationships/image" Target="../media/image326.png"/><Relationship Id="rId347" Type="http://schemas.openxmlformats.org/officeDocument/2006/relationships/image" Target="../media/image347.png"/><Relationship Id="rId44" Type="http://schemas.openxmlformats.org/officeDocument/2006/relationships/image" Target="../media/image197.png"/><Relationship Id="rId86" Type="http://schemas.openxmlformats.org/officeDocument/2006/relationships/customXml" Target="../ink/ink141.xml"/><Relationship Id="rId151" Type="http://schemas.openxmlformats.org/officeDocument/2006/relationships/image" Target="../media/image53.png"/><Relationship Id="rId193" Type="http://schemas.openxmlformats.org/officeDocument/2006/relationships/image" Target="../media/image270.png"/><Relationship Id="rId207" Type="http://schemas.openxmlformats.org/officeDocument/2006/relationships/image" Target="../media/image277.png"/><Relationship Id="rId249" Type="http://schemas.openxmlformats.org/officeDocument/2006/relationships/image" Target="../media/image298.png"/><Relationship Id="rId13" Type="http://schemas.openxmlformats.org/officeDocument/2006/relationships/image" Target="../media/image1641.png"/><Relationship Id="rId109" Type="http://schemas.openxmlformats.org/officeDocument/2006/relationships/image" Target="../media/image229.png"/><Relationship Id="rId260" Type="http://schemas.openxmlformats.org/officeDocument/2006/relationships/customXml" Target="../ink/ink228.xml"/><Relationship Id="rId316" Type="http://schemas.openxmlformats.org/officeDocument/2006/relationships/customXml" Target="../ink/ink256.xml"/><Relationship Id="rId55" Type="http://schemas.openxmlformats.org/officeDocument/2006/relationships/customXml" Target="../ink/ink125.xml"/><Relationship Id="rId97" Type="http://schemas.openxmlformats.org/officeDocument/2006/relationships/image" Target="../media/image223.png"/><Relationship Id="rId120" Type="http://schemas.openxmlformats.org/officeDocument/2006/relationships/customXml" Target="../ink/ink158.xml"/><Relationship Id="rId162" Type="http://schemas.openxmlformats.org/officeDocument/2006/relationships/customXml" Target="../ink/ink179.xml"/><Relationship Id="rId218" Type="http://schemas.openxmlformats.org/officeDocument/2006/relationships/customXml" Target="../ink/ink207.xml"/><Relationship Id="rId271" Type="http://schemas.openxmlformats.org/officeDocument/2006/relationships/image" Target="../media/image309.png"/><Relationship Id="rId24" Type="http://schemas.openxmlformats.org/officeDocument/2006/relationships/customXml" Target="../ink/ink109.xml"/><Relationship Id="rId66" Type="http://schemas.openxmlformats.org/officeDocument/2006/relationships/customXml" Target="../ink/ink131.xml"/><Relationship Id="rId131" Type="http://schemas.openxmlformats.org/officeDocument/2006/relationships/image" Target="../media/image240.png"/><Relationship Id="rId327" Type="http://schemas.openxmlformats.org/officeDocument/2006/relationships/image" Target="../media/image337.png"/><Relationship Id="rId173" Type="http://schemas.openxmlformats.org/officeDocument/2006/relationships/image" Target="../media/image260.png"/><Relationship Id="rId229" Type="http://schemas.openxmlformats.org/officeDocument/2006/relationships/image" Target="../media/image288.png"/><Relationship Id="rId240" Type="http://schemas.openxmlformats.org/officeDocument/2006/relationships/customXml" Target="../ink/ink2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7" Type="http://schemas.openxmlformats.org/officeDocument/2006/relationships/image" Target="../media/image350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349.png"/><Relationship Id="rId5" Type="http://schemas.openxmlformats.org/officeDocument/2006/relationships/image" Target="../media/image348.png"/><Relationship Id="rId4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5" Type="http://schemas.openxmlformats.org/officeDocument/2006/relationships/image" Target="../media/image353.png"/><Relationship Id="rId4" Type="http://schemas.openxmlformats.org/officeDocument/2006/relationships/image" Target="../media/image3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tiff"/><Relationship Id="rId2" Type="http://schemas.openxmlformats.org/officeDocument/2006/relationships/image" Target="../media/image354.tif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7.png"/><Relationship Id="rId3" Type="http://schemas.openxmlformats.org/officeDocument/2006/relationships/tags" Target="../tags/tag31.xml"/><Relationship Id="rId7" Type="http://schemas.openxmlformats.org/officeDocument/2006/relationships/image" Target="../media/image356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60.png"/><Relationship Id="rId5" Type="http://schemas.openxmlformats.org/officeDocument/2006/relationships/tags" Target="../tags/tag33.xml"/><Relationship Id="rId10" Type="http://schemas.openxmlformats.org/officeDocument/2006/relationships/image" Target="../media/image359.png"/><Relationship Id="rId4" Type="http://schemas.openxmlformats.org/officeDocument/2006/relationships/tags" Target="../tags/tag32.xml"/><Relationship Id="rId9" Type="http://schemas.openxmlformats.org/officeDocument/2006/relationships/image" Target="../media/image35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image" Target="../media/image362.png"/><Relationship Id="rId4" Type="http://schemas.openxmlformats.org/officeDocument/2006/relationships/image" Target="../media/image3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7" Type="http://schemas.openxmlformats.org/officeDocument/2006/relationships/image" Target="../media/image365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364.png"/><Relationship Id="rId5" Type="http://schemas.openxmlformats.org/officeDocument/2006/relationships/image" Target="../media/image363.png"/><Relationship Id="rId4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7.png"/><Relationship Id="rId3" Type="http://schemas.openxmlformats.org/officeDocument/2006/relationships/tags" Target="../tags/tag41.xml"/><Relationship Id="rId7" Type="http://schemas.openxmlformats.org/officeDocument/2006/relationships/image" Target="../media/image366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70.png"/><Relationship Id="rId5" Type="http://schemas.openxmlformats.org/officeDocument/2006/relationships/tags" Target="../tags/tag43.xml"/><Relationship Id="rId10" Type="http://schemas.openxmlformats.org/officeDocument/2006/relationships/image" Target="../media/image369.png"/><Relationship Id="rId4" Type="http://schemas.openxmlformats.org/officeDocument/2006/relationships/tags" Target="../tags/tag42.xml"/><Relationship Id="rId9" Type="http://schemas.openxmlformats.org/officeDocument/2006/relationships/image" Target="../media/image36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tiff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12" Type="http://schemas.openxmlformats.org/officeDocument/2006/relationships/image" Target="../media/image10.tif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tif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8.png"/><Relationship Id="rId4" Type="http://schemas.openxmlformats.org/officeDocument/2006/relationships/tags" Target="../tags/tag4.xml"/><Relationship Id="rId9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4.xml"/><Relationship Id="rId5" Type="http://schemas.openxmlformats.org/officeDocument/2006/relationships/image" Target="../media/image373.png"/><Relationship Id="rId4" Type="http://schemas.openxmlformats.org/officeDocument/2006/relationships/image" Target="../media/image37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5.xml"/></Relationships>
</file>

<file path=ppt/slides/_rels/slide4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82.xml"/><Relationship Id="rId21" Type="http://schemas.openxmlformats.org/officeDocument/2006/relationships/image" Target="../media/image384.png"/><Relationship Id="rId42" Type="http://schemas.openxmlformats.org/officeDocument/2006/relationships/customXml" Target="../ink/ink290.xml"/><Relationship Id="rId47" Type="http://schemas.openxmlformats.org/officeDocument/2006/relationships/image" Target="../media/image397.png"/><Relationship Id="rId63" Type="http://schemas.openxmlformats.org/officeDocument/2006/relationships/image" Target="../media/image95.png"/><Relationship Id="rId68" Type="http://schemas.openxmlformats.org/officeDocument/2006/relationships/image" Target="../media/image406.png"/><Relationship Id="rId16" Type="http://schemas.openxmlformats.org/officeDocument/2006/relationships/customXml" Target="../ink/ink277.xml"/><Relationship Id="rId11" Type="http://schemas.openxmlformats.org/officeDocument/2006/relationships/image" Target="../media/image379.png"/><Relationship Id="rId24" Type="http://schemas.openxmlformats.org/officeDocument/2006/relationships/customXml" Target="../ink/ink281.xml"/><Relationship Id="rId32" Type="http://schemas.openxmlformats.org/officeDocument/2006/relationships/customXml" Target="../ink/ink285.xml"/><Relationship Id="rId37" Type="http://schemas.openxmlformats.org/officeDocument/2006/relationships/image" Target="../media/image392.png"/><Relationship Id="rId40" Type="http://schemas.openxmlformats.org/officeDocument/2006/relationships/customXml" Target="../ink/ink289.xml"/><Relationship Id="rId45" Type="http://schemas.openxmlformats.org/officeDocument/2006/relationships/image" Target="../media/image396.png"/><Relationship Id="rId53" Type="http://schemas.openxmlformats.org/officeDocument/2006/relationships/image" Target="../media/image400.png"/><Relationship Id="rId58" Type="http://schemas.openxmlformats.org/officeDocument/2006/relationships/customXml" Target="../ink/ink298.xml"/><Relationship Id="rId66" Type="http://schemas.openxmlformats.org/officeDocument/2006/relationships/image" Target="../media/image405.png"/><Relationship Id="rId74" Type="http://schemas.openxmlformats.org/officeDocument/2006/relationships/image" Target="../media/image409.png"/><Relationship Id="rId5" Type="http://schemas.openxmlformats.org/officeDocument/2006/relationships/image" Target="../media/image376.png"/><Relationship Id="rId61" Type="http://schemas.openxmlformats.org/officeDocument/2006/relationships/image" Target="../media/image404.png"/><Relationship Id="rId19" Type="http://schemas.openxmlformats.org/officeDocument/2006/relationships/image" Target="../media/image383.png"/><Relationship Id="rId14" Type="http://schemas.openxmlformats.org/officeDocument/2006/relationships/customXml" Target="../ink/ink276.xml"/><Relationship Id="rId22" Type="http://schemas.openxmlformats.org/officeDocument/2006/relationships/customXml" Target="../ink/ink280.xml"/><Relationship Id="rId27" Type="http://schemas.openxmlformats.org/officeDocument/2006/relationships/image" Target="../media/image387.png"/><Relationship Id="rId30" Type="http://schemas.openxmlformats.org/officeDocument/2006/relationships/customXml" Target="../ink/ink284.xml"/><Relationship Id="rId35" Type="http://schemas.openxmlformats.org/officeDocument/2006/relationships/image" Target="../media/image391.png"/><Relationship Id="rId43" Type="http://schemas.openxmlformats.org/officeDocument/2006/relationships/image" Target="../media/image395.png"/><Relationship Id="rId48" Type="http://schemas.openxmlformats.org/officeDocument/2006/relationships/customXml" Target="../ink/ink293.xml"/><Relationship Id="rId56" Type="http://schemas.openxmlformats.org/officeDocument/2006/relationships/customXml" Target="../ink/ink297.xml"/><Relationship Id="rId64" Type="http://schemas.openxmlformats.org/officeDocument/2006/relationships/customXml" Target="../ink/ink301.xml"/><Relationship Id="rId69" Type="http://schemas.openxmlformats.org/officeDocument/2006/relationships/customXml" Target="../ink/ink304.xml"/><Relationship Id="rId77" Type="http://schemas.openxmlformats.org/officeDocument/2006/relationships/image" Target="../media/image377.tiff"/><Relationship Id="rId8" Type="http://schemas.openxmlformats.org/officeDocument/2006/relationships/customXml" Target="../ink/ink273.xml"/><Relationship Id="rId51" Type="http://schemas.openxmlformats.org/officeDocument/2006/relationships/image" Target="../media/image399.png"/><Relationship Id="rId72" Type="http://schemas.openxmlformats.org/officeDocument/2006/relationships/image" Target="../media/image408.png"/><Relationship Id="rId3" Type="http://schemas.openxmlformats.org/officeDocument/2006/relationships/slideLayout" Target="../slideLayouts/slideLayout1.xml"/><Relationship Id="rId12" Type="http://schemas.openxmlformats.org/officeDocument/2006/relationships/customXml" Target="../ink/ink275.xml"/><Relationship Id="rId17" Type="http://schemas.openxmlformats.org/officeDocument/2006/relationships/image" Target="../media/image382.png"/><Relationship Id="rId25" Type="http://schemas.openxmlformats.org/officeDocument/2006/relationships/image" Target="../media/image386.png"/><Relationship Id="rId33" Type="http://schemas.openxmlformats.org/officeDocument/2006/relationships/image" Target="../media/image390.png"/><Relationship Id="rId38" Type="http://schemas.openxmlformats.org/officeDocument/2006/relationships/customXml" Target="../ink/ink288.xml"/><Relationship Id="rId46" Type="http://schemas.openxmlformats.org/officeDocument/2006/relationships/customXml" Target="../ink/ink292.xml"/><Relationship Id="rId59" Type="http://schemas.openxmlformats.org/officeDocument/2006/relationships/image" Target="../media/image403.png"/><Relationship Id="rId67" Type="http://schemas.openxmlformats.org/officeDocument/2006/relationships/customXml" Target="../ink/ink303.xml"/><Relationship Id="rId20" Type="http://schemas.openxmlformats.org/officeDocument/2006/relationships/customXml" Target="../ink/ink279.xml"/><Relationship Id="rId41" Type="http://schemas.openxmlformats.org/officeDocument/2006/relationships/image" Target="../media/image394.png"/><Relationship Id="rId54" Type="http://schemas.openxmlformats.org/officeDocument/2006/relationships/customXml" Target="../ink/ink296.xml"/><Relationship Id="rId62" Type="http://schemas.openxmlformats.org/officeDocument/2006/relationships/customXml" Target="../ink/ink300.xml"/><Relationship Id="rId70" Type="http://schemas.openxmlformats.org/officeDocument/2006/relationships/image" Target="../media/image407.png"/><Relationship Id="rId75" Type="http://schemas.openxmlformats.org/officeDocument/2006/relationships/customXml" Target="../ink/ink307.xml"/><Relationship Id="rId1" Type="http://schemas.openxmlformats.org/officeDocument/2006/relationships/tags" Target="../tags/tag46.xml"/><Relationship Id="rId6" Type="http://schemas.openxmlformats.org/officeDocument/2006/relationships/customXml" Target="../ink/ink272.xml"/><Relationship Id="rId15" Type="http://schemas.openxmlformats.org/officeDocument/2006/relationships/image" Target="../media/image381.png"/><Relationship Id="rId23" Type="http://schemas.openxmlformats.org/officeDocument/2006/relationships/image" Target="../media/image385.png"/><Relationship Id="rId28" Type="http://schemas.openxmlformats.org/officeDocument/2006/relationships/customXml" Target="../ink/ink283.xml"/><Relationship Id="rId36" Type="http://schemas.openxmlformats.org/officeDocument/2006/relationships/customXml" Target="../ink/ink287.xml"/><Relationship Id="rId49" Type="http://schemas.openxmlformats.org/officeDocument/2006/relationships/image" Target="../media/image398.png"/><Relationship Id="rId57" Type="http://schemas.openxmlformats.org/officeDocument/2006/relationships/image" Target="../media/image402.png"/><Relationship Id="rId10" Type="http://schemas.openxmlformats.org/officeDocument/2006/relationships/customXml" Target="../ink/ink274.xml"/><Relationship Id="rId31" Type="http://schemas.openxmlformats.org/officeDocument/2006/relationships/image" Target="../media/image389.png"/><Relationship Id="rId44" Type="http://schemas.openxmlformats.org/officeDocument/2006/relationships/customXml" Target="../ink/ink291.xml"/><Relationship Id="rId52" Type="http://schemas.openxmlformats.org/officeDocument/2006/relationships/customXml" Target="../ink/ink295.xml"/><Relationship Id="rId60" Type="http://schemas.openxmlformats.org/officeDocument/2006/relationships/customXml" Target="../ink/ink299.xml"/><Relationship Id="rId65" Type="http://schemas.openxmlformats.org/officeDocument/2006/relationships/customXml" Target="../ink/ink302.xml"/><Relationship Id="rId73" Type="http://schemas.openxmlformats.org/officeDocument/2006/relationships/customXml" Target="../ink/ink306.xml"/><Relationship Id="rId4" Type="http://schemas.openxmlformats.org/officeDocument/2006/relationships/image" Target="../media/image375.png"/><Relationship Id="rId9" Type="http://schemas.openxmlformats.org/officeDocument/2006/relationships/image" Target="../media/image378.png"/><Relationship Id="rId13" Type="http://schemas.openxmlformats.org/officeDocument/2006/relationships/image" Target="../media/image380.png"/><Relationship Id="rId18" Type="http://schemas.openxmlformats.org/officeDocument/2006/relationships/customXml" Target="../ink/ink278.xml"/><Relationship Id="rId39" Type="http://schemas.openxmlformats.org/officeDocument/2006/relationships/image" Target="../media/image393.png"/><Relationship Id="rId34" Type="http://schemas.openxmlformats.org/officeDocument/2006/relationships/customXml" Target="../ink/ink286.xml"/><Relationship Id="rId50" Type="http://schemas.openxmlformats.org/officeDocument/2006/relationships/customXml" Target="../ink/ink294.xml"/><Relationship Id="rId55" Type="http://schemas.openxmlformats.org/officeDocument/2006/relationships/image" Target="../media/image401.png"/><Relationship Id="rId76" Type="http://schemas.openxmlformats.org/officeDocument/2006/relationships/image" Target="../media/image410.png"/><Relationship Id="rId7" Type="http://schemas.openxmlformats.org/officeDocument/2006/relationships/image" Target="../media/image377.png"/><Relationship Id="rId71" Type="http://schemas.openxmlformats.org/officeDocument/2006/relationships/customXml" Target="../ink/ink305.xml"/><Relationship Id="rId2" Type="http://schemas.openxmlformats.org/officeDocument/2006/relationships/tags" Target="../tags/tag47.xml"/><Relationship Id="rId29" Type="http://schemas.openxmlformats.org/officeDocument/2006/relationships/image" Target="../media/image38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tiff"/><Relationship Id="rId2" Type="http://schemas.openxmlformats.org/officeDocument/2006/relationships/image" Target="../media/image378.tif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3.png"/><Relationship Id="rId2" Type="http://schemas.openxmlformats.org/officeDocument/2006/relationships/image" Target="../media/image412.tif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5.tiff"/><Relationship Id="rId2" Type="http://schemas.openxmlformats.org/officeDocument/2006/relationships/image" Target="../media/image41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8.tiff"/><Relationship Id="rId5" Type="http://schemas.openxmlformats.org/officeDocument/2006/relationships/image" Target="../media/image417.tiff"/><Relationship Id="rId4" Type="http://schemas.openxmlformats.org/officeDocument/2006/relationships/image" Target="../media/image416.tiff"/></Relationships>
</file>

<file path=ppt/slides/_rels/slide4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80.png"/><Relationship Id="rId21" Type="http://schemas.openxmlformats.org/officeDocument/2006/relationships/customXml" Target="../ink/ink317.xml"/><Relationship Id="rId42" Type="http://schemas.openxmlformats.org/officeDocument/2006/relationships/image" Target="../media/image1260.png"/><Relationship Id="rId47" Type="http://schemas.openxmlformats.org/officeDocument/2006/relationships/customXml" Target="../ink/ink330.xml"/><Relationship Id="rId63" Type="http://schemas.openxmlformats.org/officeDocument/2006/relationships/customXml" Target="../ink/ink338.xml"/><Relationship Id="rId68" Type="http://schemas.openxmlformats.org/officeDocument/2006/relationships/image" Target="../media/image1390.png"/><Relationship Id="rId84" Type="http://schemas.openxmlformats.org/officeDocument/2006/relationships/image" Target="../media/image1470.png"/><Relationship Id="rId89" Type="http://schemas.openxmlformats.org/officeDocument/2006/relationships/customXml" Target="../ink/ink351.xml"/><Relationship Id="rId16" Type="http://schemas.openxmlformats.org/officeDocument/2006/relationships/image" Target="../media/image1130.png"/><Relationship Id="rId11" Type="http://schemas.openxmlformats.org/officeDocument/2006/relationships/customXml" Target="../ink/ink312.xml"/><Relationship Id="rId32" Type="http://schemas.openxmlformats.org/officeDocument/2006/relationships/image" Target="../media/image1210.png"/><Relationship Id="rId37" Type="http://schemas.openxmlformats.org/officeDocument/2006/relationships/customXml" Target="../ink/ink325.xml"/><Relationship Id="rId53" Type="http://schemas.openxmlformats.org/officeDocument/2006/relationships/customXml" Target="../ink/ink333.xml"/><Relationship Id="rId58" Type="http://schemas.openxmlformats.org/officeDocument/2006/relationships/image" Target="../media/image1340.png"/><Relationship Id="rId74" Type="http://schemas.openxmlformats.org/officeDocument/2006/relationships/image" Target="../media/image1420.png"/><Relationship Id="rId79" Type="http://schemas.openxmlformats.org/officeDocument/2006/relationships/customXml" Target="../ink/ink346.xml"/><Relationship Id="rId5" Type="http://schemas.openxmlformats.org/officeDocument/2006/relationships/customXml" Target="../ink/ink309.xml"/><Relationship Id="rId90" Type="http://schemas.openxmlformats.org/officeDocument/2006/relationships/image" Target="../media/image1500.png"/><Relationship Id="rId95" Type="http://schemas.openxmlformats.org/officeDocument/2006/relationships/customXml" Target="../ink/ink354.xml"/><Relationship Id="rId22" Type="http://schemas.openxmlformats.org/officeDocument/2006/relationships/image" Target="../media/image1160.png"/><Relationship Id="rId27" Type="http://schemas.openxmlformats.org/officeDocument/2006/relationships/customXml" Target="../ink/ink320.xml"/><Relationship Id="rId43" Type="http://schemas.openxmlformats.org/officeDocument/2006/relationships/customXml" Target="../ink/ink328.xml"/><Relationship Id="rId48" Type="http://schemas.openxmlformats.org/officeDocument/2006/relationships/image" Target="../media/image1290.png"/><Relationship Id="rId64" Type="http://schemas.openxmlformats.org/officeDocument/2006/relationships/image" Target="../media/image1370.png"/><Relationship Id="rId69" Type="http://schemas.openxmlformats.org/officeDocument/2006/relationships/customXml" Target="../ink/ink341.xml"/><Relationship Id="rId8" Type="http://schemas.openxmlformats.org/officeDocument/2006/relationships/image" Target="../media/image1090.png"/><Relationship Id="rId51" Type="http://schemas.openxmlformats.org/officeDocument/2006/relationships/customXml" Target="../ink/ink332.xml"/><Relationship Id="rId72" Type="http://schemas.openxmlformats.org/officeDocument/2006/relationships/image" Target="../media/image1410.png"/><Relationship Id="rId80" Type="http://schemas.openxmlformats.org/officeDocument/2006/relationships/image" Target="../media/image1450.png"/><Relationship Id="rId85" Type="http://schemas.openxmlformats.org/officeDocument/2006/relationships/customXml" Target="../ink/ink349.xml"/><Relationship Id="rId93" Type="http://schemas.openxmlformats.org/officeDocument/2006/relationships/customXml" Target="../ink/ink353.xml"/><Relationship Id="rId3" Type="http://schemas.openxmlformats.org/officeDocument/2006/relationships/customXml" Target="../ink/ink308.xml"/><Relationship Id="rId12" Type="http://schemas.openxmlformats.org/officeDocument/2006/relationships/image" Target="../media/image1110.png"/><Relationship Id="rId17" Type="http://schemas.openxmlformats.org/officeDocument/2006/relationships/customXml" Target="../ink/ink315.xml"/><Relationship Id="rId25" Type="http://schemas.openxmlformats.org/officeDocument/2006/relationships/customXml" Target="../ink/ink319.xml"/><Relationship Id="rId33" Type="http://schemas.openxmlformats.org/officeDocument/2006/relationships/customXml" Target="../ink/ink323.xml"/><Relationship Id="rId38" Type="http://schemas.openxmlformats.org/officeDocument/2006/relationships/image" Target="../media/image124.png"/><Relationship Id="rId46" Type="http://schemas.openxmlformats.org/officeDocument/2006/relationships/image" Target="../media/image1280.png"/><Relationship Id="rId59" Type="http://schemas.openxmlformats.org/officeDocument/2006/relationships/customXml" Target="../ink/ink336.xml"/><Relationship Id="rId67" Type="http://schemas.openxmlformats.org/officeDocument/2006/relationships/customXml" Target="../ink/ink340.xml"/><Relationship Id="rId20" Type="http://schemas.openxmlformats.org/officeDocument/2006/relationships/image" Target="../media/image1150.png"/><Relationship Id="rId41" Type="http://schemas.openxmlformats.org/officeDocument/2006/relationships/customXml" Target="../ink/ink327.xml"/><Relationship Id="rId54" Type="http://schemas.openxmlformats.org/officeDocument/2006/relationships/image" Target="../media/image1320.png"/><Relationship Id="rId62" Type="http://schemas.openxmlformats.org/officeDocument/2006/relationships/image" Target="../media/image1360.png"/><Relationship Id="rId70" Type="http://schemas.openxmlformats.org/officeDocument/2006/relationships/image" Target="../media/image1400.png"/><Relationship Id="rId75" Type="http://schemas.openxmlformats.org/officeDocument/2006/relationships/customXml" Target="../ink/ink344.xml"/><Relationship Id="rId83" Type="http://schemas.openxmlformats.org/officeDocument/2006/relationships/customXml" Target="../ink/ink348.xml"/><Relationship Id="rId88" Type="http://schemas.openxmlformats.org/officeDocument/2006/relationships/image" Target="../media/image1490.png"/><Relationship Id="rId91" Type="http://schemas.openxmlformats.org/officeDocument/2006/relationships/customXml" Target="../ink/ink352.xml"/><Relationship Id="rId96" Type="http://schemas.openxmlformats.org/officeDocument/2006/relationships/image" Target="../media/image15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0.png"/><Relationship Id="rId15" Type="http://schemas.openxmlformats.org/officeDocument/2006/relationships/customXml" Target="../ink/ink314.xml"/><Relationship Id="rId23" Type="http://schemas.openxmlformats.org/officeDocument/2006/relationships/customXml" Target="../ink/ink318.xml"/><Relationship Id="rId28" Type="http://schemas.openxmlformats.org/officeDocument/2006/relationships/image" Target="../media/image119.png"/><Relationship Id="rId36" Type="http://schemas.openxmlformats.org/officeDocument/2006/relationships/image" Target="../media/image123.png"/><Relationship Id="rId49" Type="http://schemas.openxmlformats.org/officeDocument/2006/relationships/customXml" Target="../ink/ink331.xml"/><Relationship Id="rId57" Type="http://schemas.openxmlformats.org/officeDocument/2006/relationships/customXml" Target="../ink/ink335.xml"/><Relationship Id="rId10" Type="http://schemas.openxmlformats.org/officeDocument/2006/relationships/image" Target="../media/image1100.png"/><Relationship Id="rId31" Type="http://schemas.openxmlformats.org/officeDocument/2006/relationships/customXml" Target="../ink/ink322.xml"/><Relationship Id="rId44" Type="http://schemas.openxmlformats.org/officeDocument/2006/relationships/image" Target="../media/image1270.png"/><Relationship Id="rId52" Type="http://schemas.openxmlformats.org/officeDocument/2006/relationships/image" Target="../media/image1310.png"/><Relationship Id="rId60" Type="http://schemas.openxmlformats.org/officeDocument/2006/relationships/image" Target="../media/image1350.png"/><Relationship Id="rId65" Type="http://schemas.openxmlformats.org/officeDocument/2006/relationships/customXml" Target="../ink/ink339.xml"/><Relationship Id="rId73" Type="http://schemas.openxmlformats.org/officeDocument/2006/relationships/customXml" Target="../ink/ink343.xml"/><Relationship Id="rId78" Type="http://schemas.openxmlformats.org/officeDocument/2006/relationships/image" Target="../media/image1440.png"/><Relationship Id="rId81" Type="http://schemas.openxmlformats.org/officeDocument/2006/relationships/customXml" Target="../ink/ink347.xml"/><Relationship Id="rId86" Type="http://schemas.openxmlformats.org/officeDocument/2006/relationships/image" Target="../media/image1480.png"/><Relationship Id="rId94" Type="http://schemas.openxmlformats.org/officeDocument/2006/relationships/image" Target="../media/image1520.png"/><Relationship Id="rId4" Type="http://schemas.openxmlformats.org/officeDocument/2006/relationships/image" Target="../media/image1070.png"/><Relationship Id="rId9" Type="http://schemas.openxmlformats.org/officeDocument/2006/relationships/customXml" Target="../ink/ink311.xml"/><Relationship Id="rId13" Type="http://schemas.openxmlformats.org/officeDocument/2006/relationships/customXml" Target="../ink/ink313.xml"/><Relationship Id="rId18" Type="http://schemas.openxmlformats.org/officeDocument/2006/relationships/image" Target="../media/image1140.png"/><Relationship Id="rId39" Type="http://schemas.openxmlformats.org/officeDocument/2006/relationships/customXml" Target="../ink/ink326.xml"/><Relationship Id="rId34" Type="http://schemas.openxmlformats.org/officeDocument/2006/relationships/image" Target="../media/image122.png"/><Relationship Id="rId50" Type="http://schemas.openxmlformats.org/officeDocument/2006/relationships/image" Target="../media/image1300.png"/><Relationship Id="rId55" Type="http://schemas.openxmlformats.org/officeDocument/2006/relationships/customXml" Target="../ink/ink334.xml"/><Relationship Id="rId76" Type="http://schemas.openxmlformats.org/officeDocument/2006/relationships/image" Target="../media/image1430.png"/><Relationship Id="rId7" Type="http://schemas.openxmlformats.org/officeDocument/2006/relationships/customXml" Target="../ink/ink310.xml"/><Relationship Id="rId71" Type="http://schemas.openxmlformats.org/officeDocument/2006/relationships/customXml" Target="../ink/ink342.xml"/><Relationship Id="rId92" Type="http://schemas.openxmlformats.org/officeDocument/2006/relationships/image" Target="../media/image1510.png"/><Relationship Id="rId2" Type="http://schemas.openxmlformats.org/officeDocument/2006/relationships/image" Target="../media/image419.tiff"/><Relationship Id="rId29" Type="http://schemas.openxmlformats.org/officeDocument/2006/relationships/customXml" Target="../ink/ink321.xml"/><Relationship Id="rId24" Type="http://schemas.openxmlformats.org/officeDocument/2006/relationships/image" Target="../media/image1170.png"/><Relationship Id="rId40" Type="http://schemas.openxmlformats.org/officeDocument/2006/relationships/image" Target="../media/image1250.png"/><Relationship Id="rId45" Type="http://schemas.openxmlformats.org/officeDocument/2006/relationships/customXml" Target="../ink/ink329.xml"/><Relationship Id="rId66" Type="http://schemas.openxmlformats.org/officeDocument/2006/relationships/image" Target="../media/image1380.png"/><Relationship Id="rId87" Type="http://schemas.openxmlformats.org/officeDocument/2006/relationships/customXml" Target="../ink/ink350.xml"/><Relationship Id="rId61" Type="http://schemas.openxmlformats.org/officeDocument/2006/relationships/customXml" Target="../ink/ink337.xml"/><Relationship Id="rId82" Type="http://schemas.openxmlformats.org/officeDocument/2006/relationships/image" Target="../media/image1460.png"/><Relationship Id="rId19" Type="http://schemas.openxmlformats.org/officeDocument/2006/relationships/customXml" Target="../ink/ink316.xml"/><Relationship Id="rId14" Type="http://schemas.openxmlformats.org/officeDocument/2006/relationships/image" Target="../media/image1120.png"/><Relationship Id="rId30" Type="http://schemas.openxmlformats.org/officeDocument/2006/relationships/image" Target="../media/image120.png"/><Relationship Id="rId35" Type="http://schemas.openxmlformats.org/officeDocument/2006/relationships/customXml" Target="../ink/ink324.xml"/><Relationship Id="rId56" Type="http://schemas.openxmlformats.org/officeDocument/2006/relationships/image" Target="../media/image1330.png"/><Relationship Id="rId77" Type="http://schemas.openxmlformats.org/officeDocument/2006/relationships/customXml" Target="../ink/ink345.xml"/></Relationships>
</file>

<file path=ppt/slides/_rels/slide4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90.png"/><Relationship Id="rId18" Type="http://schemas.openxmlformats.org/officeDocument/2006/relationships/customXml" Target="../ink/ink362.xml"/><Relationship Id="rId26" Type="http://schemas.openxmlformats.org/officeDocument/2006/relationships/customXml" Target="../ink/ink366.xml"/><Relationship Id="rId39" Type="http://schemas.openxmlformats.org/officeDocument/2006/relationships/customXml" Target="../ink/ink373.xml"/><Relationship Id="rId21" Type="http://schemas.openxmlformats.org/officeDocument/2006/relationships/image" Target="../media/image1630.png"/><Relationship Id="rId34" Type="http://schemas.openxmlformats.org/officeDocument/2006/relationships/image" Target="../media/image1870.png"/><Relationship Id="rId42" Type="http://schemas.openxmlformats.org/officeDocument/2006/relationships/image" Target="../media/image1910.png"/><Relationship Id="rId47" Type="http://schemas.openxmlformats.org/officeDocument/2006/relationships/image" Target="../media/image422.tiff"/><Relationship Id="rId7" Type="http://schemas.openxmlformats.org/officeDocument/2006/relationships/image" Target="../media/image1570.png"/><Relationship Id="rId2" Type="http://schemas.openxmlformats.org/officeDocument/2006/relationships/image" Target="../media/image420.tiff"/><Relationship Id="rId16" Type="http://schemas.openxmlformats.org/officeDocument/2006/relationships/customXml" Target="../ink/ink361.xml"/><Relationship Id="rId29" Type="http://schemas.openxmlformats.org/officeDocument/2006/relationships/customXml" Target="../ink/ink368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56.xml"/><Relationship Id="rId11" Type="http://schemas.openxmlformats.org/officeDocument/2006/relationships/image" Target="../media/image1580.png"/><Relationship Id="rId24" Type="http://schemas.openxmlformats.org/officeDocument/2006/relationships/customXml" Target="../ink/ink365.xml"/><Relationship Id="rId32" Type="http://schemas.openxmlformats.org/officeDocument/2006/relationships/image" Target="../media/image1860.png"/><Relationship Id="rId37" Type="http://schemas.openxmlformats.org/officeDocument/2006/relationships/customXml" Target="../ink/ink372.xml"/><Relationship Id="rId40" Type="http://schemas.openxmlformats.org/officeDocument/2006/relationships/image" Target="../media/image1900.png"/><Relationship Id="rId45" Type="http://schemas.openxmlformats.org/officeDocument/2006/relationships/customXml" Target="../ink/ink376.xml"/><Relationship Id="rId5" Type="http://schemas.openxmlformats.org/officeDocument/2006/relationships/image" Target="../media/image1560.png"/><Relationship Id="rId15" Type="http://schemas.openxmlformats.org/officeDocument/2006/relationships/image" Target="../media/image1600.png"/><Relationship Id="rId23" Type="http://schemas.openxmlformats.org/officeDocument/2006/relationships/image" Target="../media/image1640.png"/><Relationship Id="rId28" Type="http://schemas.openxmlformats.org/officeDocument/2006/relationships/customXml" Target="../ink/ink367.xml"/><Relationship Id="rId36" Type="http://schemas.openxmlformats.org/officeDocument/2006/relationships/image" Target="../media/image1880.png"/><Relationship Id="rId10" Type="http://schemas.openxmlformats.org/officeDocument/2006/relationships/customXml" Target="../ink/ink358.xml"/><Relationship Id="rId19" Type="http://schemas.openxmlformats.org/officeDocument/2006/relationships/image" Target="../media/image1620.png"/><Relationship Id="rId31" Type="http://schemas.openxmlformats.org/officeDocument/2006/relationships/customXml" Target="../ink/ink369.xml"/><Relationship Id="rId44" Type="http://schemas.openxmlformats.org/officeDocument/2006/relationships/image" Target="../media/image1920.png"/><Relationship Id="rId4" Type="http://schemas.openxmlformats.org/officeDocument/2006/relationships/customXml" Target="../ink/ink355.xml"/><Relationship Id="rId9" Type="http://schemas.openxmlformats.org/officeDocument/2006/relationships/image" Target="../media/image1070.png"/><Relationship Id="rId14" Type="http://schemas.openxmlformats.org/officeDocument/2006/relationships/customXml" Target="../ink/ink360.xml"/><Relationship Id="rId22" Type="http://schemas.openxmlformats.org/officeDocument/2006/relationships/customXml" Target="../ink/ink364.xml"/><Relationship Id="rId27" Type="http://schemas.openxmlformats.org/officeDocument/2006/relationships/image" Target="../media/image1370.png"/><Relationship Id="rId30" Type="http://schemas.openxmlformats.org/officeDocument/2006/relationships/image" Target="../media/image1850.png"/><Relationship Id="rId35" Type="http://schemas.openxmlformats.org/officeDocument/2006/relationships/customXml" Target="../ink/ink371.xml"/><Relationship Id="rId43" Type="http://schemas.openxmlformats.org/officeDocument/2006/relationships/customXml" Target="../ink/ink375.xml"/><Relationship Id="rId48" Type="http://schemas.openxmlformats.org/officeDocument/2006/relationships/image" Target="../media/image423.tiff"/><Relationship Id="rId8" Type="http://schemas.openxmlformats.org/officeDocument/2006/relationships/customXml" Target="../ink/ink357.xml"/><Relationship Id="rId3" Type="http://schemas.openxmlformats.org/officeDocument/2006/relationships/image" Target="../media/image421.tiff"/><Relationship Id="rId12" Type="http://schemas.openxmlformats.org/officeDocument/2006/relationships/customXml" Target="../ink/ink359.xml"/><Relationship Id="rId17" Type="http://schemas.openxmlformats.org/officeDocument/2006/relationships/image" Target="../media/image1610.png"/><Relationship Id="rId25" Type="http://schemas.openxmlformats.org/officeDocument/2006/relationships/image" Target="../media/image1840.png"/><Relationship Id="rId33" Type="http://schemas.openxmlformats.org/officeDocument/2006/relationships/customXml" Target="../ink/ink370.xml"/><Relationship Id="rId38" Type="http://schemas.openxmlformats.org/officeDocument/2006/relationships/image" Target="../media/image1890.png"/><Relationship Id="rId46" Type="http://schemas.openxmlformats.org/officeDocument/2006/relationships/image" Target="../media/image1930.png"/><Relationship Id="rId20" Type="http://schemas.openxmlformats.org/officeDocument/2006/relationships/customXml" Target="../ink/ink363.xml"/><Relationship Id="rId41" Type="http://schemas.openxmlformats.org/officeDocument/2006/relationships/customXml" Target="../ink/ink37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4.tif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6.png"/><Relationship Id="rId3" Type="http://schemas.openxmlformats.org/officeDocument/2006/relationships/tags" Target="../tags/tag50.xml"/><Relationship Id="rId7" Type="http://schemas.openxmlformats.org/officeDocument/2006/relationships/image" Target="../media/image425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424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1.xml"/><Relationship Id="rId9" Type="http://schemas.openxmlformats.org/officeDocument/2006/relationships/image" Target="../media/image42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430.png"/><Relationship Id="rId5" Type="http://schemas.openxmlformats.org/officeDocument/2006/relationships/image" Target="../media/image429.png"/><Relationship Id="rId4" Type="http://schemas.openxmlformats.org/officeDocument/2006/relationships/image" Target="../media/image4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7F5BD9D9-B74D-F04D-B6E0-E911ECFD5168}"/>
              </a:ext>
            </a:extLst>
          </p:cNvPr>
          <p:cNvSpPr txBox="1">
            <a:spLocks noChangeArrowheads="1"/>
          </p:cNvSpPr>
          <p:nvPr/>
        </p:nvSpPr>
        <p:spPr>
          <a:xfrm>
            <a:off x="101600" y="302310"/>
            <a:ext cx="8926513" cy="11525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  2024/25</a:t>
            </a:r>
          </a:p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Week 7</a:t>
            </a:r>
          </a:p>
        </p:txBody>
      </p:sp>
      <p:sp>
        <p:nvSpPr>
          <p:cNvPr id="31" name="Text Box 4">
            <a:extLst>
              <a:ext uri="{FF2B5EF4-FFF2-40B4-BE49-F238E27FC236}">
                <a16:creationId xmlns:a16="http://schemas.microsoft.com/office/drawing/2014/main" id="{76C7A71B-DB10-D14D-95B9-7366BB860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1739900"/>
            <a:ext cx="63595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London Postgraduate Lectures on Particle Physics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University of London MSc/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MSci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course PH4515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57F5F6E-D922-3946-84E5-8B830258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2675" y="3144838"/>
            <a:ext cx="47929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Glen Cowan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Physics Department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Royal Holloway, University of London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g.cowan@rhul.ac.uk</a:t>
            </a:r>
            <a:endParaRPr lang="en-US" altLang="en-US" sz="2000" b="1" dirty="0"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</a:t>
            </a: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id="{568E7F40-561B-E34D-9A16-816C9F356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246688"/>
            <a:ext cx="7110412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Course web page via RHUL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moodle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(PH4515) and also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</a:rPr>
              <a:t>    </a:t>
            </a: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/~cowan/</a:t>
            </a:r>
            <a:r>
              <a:rPr lang="en-US" altLang="en-US" sz="2000" b="1" dirty="0" err="1">
                <a:latin typeface="Courier New" panose="02070309020205020404" pitchFamily="49" charset="0"/>
              </a:rPr>
              <a:t>stat_course.html</a:t>
            </a:r>
            <a:endParaRPr lang="en-US" altLang="en-US" sz="2000" b="1" dirty="0">
              <a:latin typeface="Courier New" panose="02070309020205020404" pitchFamily="49" charset="0"/>
            </a:endParaRPr>
          </a:p>
        </p:txBody>
      </p:sp>
      <p:pic>
        <p:nvPicPr>
          <p:cNvPr id="34" name="Picture 14" descr="crest">
            <a:extLst>
              <a:ext uri="{FF2B5EF4-FFF2-40B4-BE49-F238E27FC236}">
                <a16:creationId xmlns:a16="http://schemas.microsoft.com/office/drawing/2014/main" id="{F0B9DDE1-6A27-5F4C-B9CD-386E09B98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38300"/>
            <a:ext cx="9525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3C57AE4F-05F6-9E43-9610-58146FFB2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500438"/>
            <a:ext cx="2336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31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2" y="242209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is asymptotically unbiased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474493" y="907945"/>
            <a:ext cx="8451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general the MLE can be biased, but in the large-sample limit, this bias goes to zero: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43E6B-3284-804B-BE03-794471CC1445}"/>
              </a:ext>
            </a:extLst>
          </p:cNvPr>
          <p:cNvSpPr txBox="1"/>
          <p:nvPr/>
        </p:nvSpPr>
        <p:spPr>
          <a:xfrm>
            <a:off x="439088" y="2745226"/>
            <a:ext cx="7997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(Recall for the exponential parameter we found the bias was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identically zero regardless of the sample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12FAE7-6C91-8644-A35A-06F33E308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415" y="1895966"/>
            <a:ext cx="26162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230527" y="390631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MLE’s variance approaches the MVB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604158" y="1164771"/>
            <a:ext cx="793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variance of the MLE approaches the minimum-variance bound, i.e., the information inequality becomes an equality (and bias goes to zero):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1BB056-07B0-1048-AD9C-8FA5A69A2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864" y="2609015"/>
            <a:ext cx="3543300" cy="1155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9A3A4-45F5-1B4C-9172-7B5BAFFBD3A9}"/>
              </a:ext>
            </a:extLst>
          </p:cNvPr>
          <p:cNvSpPr txBox="1"/>
          <p:nvPr/>
        </p:nvSpPr>
        <p:spPr>
          <a:xfrm>
            <a:off x="604158" y="4191805"/>
            <a:ext cx="5843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is said to be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asymptotically efficient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595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71940" y="242209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MLE’s distribution becomes Gaussian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520119" y="953339"/>
            <a:ext cx="8416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pdf of the MLE becomes Gaussian,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170E43-2B83-0143-A51C-0A537A4C3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426" y="3209087"/>
            <a:ext cx="4397172" cy="3212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88006E-F075-AC43-810C-28E4A6197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416" y="1536366"/>
            <a:ext cx="3657600" cy="927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32B00E-13F9-6042-AF7F-F514FD0983EA}"/>
              </a:ext>
            </a:extLst>
          </p:cNvPr>
          <p:cNvSpPr txBox="1"/>
          <p:nvPr/>
        </p:nvSpPr>
        <p:spPr>
          <a:xfrm>
            <a:off x="326210" y="3540908"/>
            <a:ext cx="414782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example, exponential MLE with sample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100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that for exponential, MLE is arithmetic average, so Gaussian MLE seen to stem from Central Limit Theorem.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25A8A0-E03C-1948-8B11-461913F53AE3}"/>
              </a:ext>
            </a:extLst>
          </p:cNvPr>
          <p:cNvSpPr txBox="1"/>
          <p:nvPr/>
        </p:nvSpPr>
        <p:spPr>
          <a:xfrm>
            <a:off x="471940" y="2507341"/>
            <a:ext cx="977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34A1BA-1950-524D-B4AE-C6242CB56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145" y="2417960"/>
            <a:ext cx="457200" cy="6667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4BAF3C-12B7-D249-9271-AEC5DD3F579D}"/>
              </a:ext>
            </a:extLst>
          </p:cNvPr>
          <p:cNvSpPr txBox="1"/>
          <p:nvPr/>
        </p:nvSpPr>
        <p:spPr>
          <a:xfrm>
            <a:off x="1928231" y="2527305"/>
            <a:ext cx="6472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minimum variance bound (note bias is zero).</a:t>
            </a:r>
          </a:p>
        </p:txBody>
      </p:sp>
    </p:spTree>
    <p:extLst>
      <p:ext uri="{BB962C8B-B14F-4D97-AF65-F5344CB8AC3E}">
        <p14:creationId xmlns:p14="http://schemas.microsoft.com/office/powerpoint/2010/main" val="305611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B5E63D-1D9E-2847-9616-4AB5E7BB1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43" y="740340"/>
            <a:ext cx="4114800" cy="2882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B79DE9-A15A-4F41-9B25-B77B69DD7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595" y="762112"/>
            <a:ext cx="4076700" cy="2882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C90A8F-2682-BC43-AAF0-E11B27BE9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" y="3688556"/>
            <a:ext cx="4127500" cy="2882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CAB8F7-9210-954B-B68F-93FDD18CB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731" y="3671663"/>
            <a:ext cx="4051300" cy="2895600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FB977A84-2965-4642-A1FE-7EBC44457FE6}"/>
              </a:ext>
            </a:extLst>
          </p:cNvPr>
          <p:cNvSpPr txBox="1">
            <a:spLocks noChangeArrowheads="1"/>
          </p:cNvSpPr>
          <p:nvPr/>
        </p:nvSpPr>
        <p:spPr>
          <a:xfrm>
            <a:off x="168049" y="97290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Distribution of MLE of exponential parameter</a:t>
            </a:r>
          </a:p>
        </p:txBody>
      </p:sp>
    </p:spTree>
    <p:extLst>
      <p:ext uri="{BB962C8B-B14F-4D97-AF65-F5344CB8AC3E}">
        <p14:creationId xmlns:p14="http://schemas.microsoft.com/office/powerpoint/2010/main" val="171197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7-2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864" y="1965552"/>
            <a:ext cx="6354112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the variance of MLEs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inequality for multiple parameters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MLEs for 2-parameter example</a:t>
            </a:r>
            <a:endParaRPr lang="en-US" altLang="en-US" sz="2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51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fig_6_3">
            <a:extLst>
              <a:ext uri="{FF2B5EF4-FFF2-40B4-BE49-F238E27FC236}">
                <a16:creationId xmlns:a16="http://schemas.microsoft.com/office/drawing/2014/main" id="{91B490D4-7B57-314C-AB11-16391F122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949" y="2977880"/>
            <a:ext cx="3877128" cy="3412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3296EA0-5B1E-4545-8E55-385CA8DBB715}"/>
              </a:ext>
            </a:extLst>
          </p:cNvPr>
          <p:cNvSpPr txBox="1">
            <a:spLocks noChangeArrowheads="1"/>
          </p:cNvSpPr>
          <p:nvPr/>
        </p:nvSpPr>
        <p:spPr>
          <a:xfrm>
            <a:off x="711994" y="291190"/>
            <a:ext cx="77200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Variance of estimators:  Monte Carlo method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8A1A77C1-D857-7341-8345-2B29D3324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1022805"/>
            <a:ext cx="8548688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Having estimated our parameter we now need to report its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‘statistical error’, using e.g. the estimator’s standard deviation, or (co)variance.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usually not possible to do this with an exact calculation.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C9051FE8-8FA0-9C42-9DBB-6360D7D1B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996" y="2838587"/>
            <a:ext cx="471124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Another way is to simulate the entire experiment many times with a Monte Carlo program (use ML estimate for MC).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21A65ACC-9533-9F48-AE41-7D4A45099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100" y="4603962"/>
            <a:ext cx="471124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exponential example (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=50), from sample variance of estimates we find: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B1B246A5-CD6E-D245-ABD9-08FAC230D9E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6" y="5970837"/>
            <a:ext cx="14874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29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9A0CAEA-568F-874D-9323-7E4DF9953BB3}"/>
              </a:ext>
            </a:extLst>
          </p:cNvPr>
          <p:cNvSpPr txBox="1">
            <a:spLocks noChangeArrowheads="1"/>
          </p:cNvSpPr>
          <p:nvPr/>
        </p:nvSpPr>
        <p:spPr>
          <a:xfrm>
            <a:off x="355600" y="188913"/>
            <a:ext cx="877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Variance of estimators from information inequality</a:t>
            </a:r>
            <a:endParaRPr lang="en-GB" altLang="en-US" sz="3200" i="1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AD782EC1-E6BD-C54B-AB1F-81222A3B0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795338"/>
            <a:ext cx="83662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 the information inequality (RCF) sets a lower bound on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 of any estimator (not only MLE):</a:t>
            </a:r>
          </a:p>
        </p:txBody>
      </p:sp>
      <p:pic>
        <p:nvPicPr>
          <p:cNvPr id="8" name="Picture 6" descr="txp_fig">
            <a:extLst>
              <a:ext uri="{FF2B5EF4-FFF2-40B4-BE49-F238E27FC236}">
                <a16:creationId xmlns:a16="http://schemas.microsoft.com/office/drawing/2014/main" id="{B9D47F85-144D-9149-B038-062308B8946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349500"/>
            <a:ext cx="1860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07C0104F-EEF3-CE4D-9F9C-C742E175A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2936875"/>
            <a:ext cx="77781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the bias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small, and equality either holds exactly or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good approximation (e.g. large data sample limit).   Then,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11A1D433-2AF4-1749-AB6E-89C6A538B76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3967163"/>
            <a:ext cx="30956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7CDE2F79-F616-2F41-BD22-49ED82D83872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1966913"/>
            <a:ext cx="43465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E981F56A-F962-4B49-AC61-FA16FDE61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4829175"/>
            <a:ext cx="78869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this using the 2nd derivative of 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ln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its maximum:</a:t>
            </a:r>
          </a:p>
        </p:txBody>
      </p:sp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EAE313B2-08DA-1A48-A1B8-BEB38BDED897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3" y="5414963"/>
            <a:ext cx="347027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67BFE14A-55DC-8B44-AA52-F887BDC16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1414115"/>
            <a:ext cx="8579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MVB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15" name="Straight Arrow Connector 3">
            <a:extLst>
              <a:ext uri="{FF2B5EF4-FFF2-40B4-BE49-F238E27FC236}">
                <a16:creationId xmlns:a16="http://schemas.microsoft.com/office/drawing/2014/main" id="{95918688-82A3-8C4A-AB1D-AC1D4F3DFC8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753100" y="1723727"/>
            <a:ext cx="503238" cy="287338"/>
          </a:xfrm>
          <a:prstGeom prst="straightConnector1">
            <a:avLst/>
          </a:prstGeom>
          <a:noFill/>
          <a:ln w="2857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10485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C7CAFF2-F43C-2A44-8C83-F7FA644C235F}"/>
              </a:ext>
            </a:extLst>
          </p:cNvPr>
          <p:cNvSpPr txBox="1">
            <a:spLocks noChangeArrowheads="1"/>
          </p:cNvSpPr>
          <p:nvPr/>
        </p:nvSpPr>
        <p:spPr>
          <a:xfrm>
            <a:off x="891658" y="263910"/>
            <a:ext cx="72358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Variance of estimators: graphical method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EEE30AB-8BF2-E748-AAB6-1AE14EFE0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962025"/>
            <a:ext cx="4818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 </a:t>
            </a:r>
            <a:r>
              <a:rPr lang="en-US" altLang="en-US" dirty="0">
                <a:solidFill>
                  <a:srgbClr val="0070C0"/>
                </a:solidFill>
              </a:rPr>
              <a:t>ln </a:t>
            </a:r>
            <a:r>
              <a:rPr lang="en-US" altLang="en-US" i="1" dirty="0">
                <a:solidFill>
                  <a:srgbClr val="0070C0"/>
                </a:solidFill>
              </a:rPr>
              <a:t>L 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its maximum: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D8E9120-9A62-F044-8E9B-7687A6314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2517775"/>
            <a:ext cx="74991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term is </a:t>
            </a:r>
            <a:r>
              <a:rPr lang="en-US" altLang="en-US" dirty="0">
                <a:solidFill>
                  <a:srgbClr val="0070C0"/>
                </a:solidFill>
              </a:rPr>
              <a:t>ln </a:t>
            </a:r>
            <a:r>
              <a:rPr lang="en-US" altLang="en-US" i="1" dirty="0" err="1">
                <a:solidFill>
                  <a:srgbClr val="0070C0"/>
                </a:solidFill>
              </a:rPr>
              <a:t>L</a:t>
            </a:r>
            <a:r>
              <a:rPr lang="en-US" altLang="en-US" baseline="-25000" dirty="0" err="1">
                <a:solidFill>
                  <a:srgbClr val="0070C0"/>
                </a:solidFill>
              </a:rPr>
              <a:t>max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 term is zero, for third term use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inequality (assume equality):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F4F44CC1-A84F-5F4F-8F65-32A740349A03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1630363"/>
            <a:ext cx="79248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CDEDF476-101D-2C44-B2F5-30B43F770C0A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16" y="3685494"/>
            <a:ext cx="3706812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33F08A93-36EC-6E48-86EE-D9C849AFB84D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66" y="4833256"/>
            <a:ext cx="3443287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710EC694-4F52-8B47-9BD7-506C5CC29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5837920"/>
            <a:ext cx="13732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→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get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F75640CD-A12D-604A-8573-5741C62D544F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38" y="5971270"/>
            <a:ext cx="2921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3">
            <a:extLst>
              <a:ext uri="{FF2B5EF4-FFF2-40B4-BE49-F238E27FC236}">
                <a16:creationId xmlns:a16="http://schemas.microsoft.com/office/drawing/2014/main" id="{967DA58A-C3D4-2F43-8A12-07C48166D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425" y="5844270"/>
            <a:ext cx="28799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away from</a:t>
            </a:r>
          </a:p>
        </p:txBody>
      </p:sp>
      <p:pic>
        <p:nvPicPr>
          <p:cNvPr id="16" name="Picture 14" descr="txp_fig">
            <a:extLst>
              <a:ext uri="{FF2B5EF4-FFF2-40B4-BE49-F238E27FC236}">
                <a16:creationId xmlns:a16="http://schemas.microsoft.com/office/drawing/2014/main" id="{152E15C1-0A22-7245-9956-19CE66E86115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5953808"/>
            <a:ext cx="1666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5">
            <a:extLst>
              <a:ext uri="{FF2B5EF4-FFF2-40B4-BE49-F238E27FC236}">
                <a16:creationId xmlns:a16="http://schemas.microsoft.com/office/drawing/2014/main" id="{2073AD88-C367-DB41-8011-D62AC6601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025" y="5850620"/>
            <a:ext cx="35425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until</a:t>
            </a:r>
            <a:r>
              <a:rPr lang="en-US" altLang="en-US" dirty="0">
                <a:solidFill>
                  <a:srgbClr val="0070C0"/>
                </a:solidFill>
              </a:rPr>
              <a:t> ln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decreases by </a:t>
            </a:r>
            <a:r>
              <a:rPr lang="en-US" altLang="en-US" dirty="0">
                <a:solidFill>
                  <a:srgbClr val="0070C0"/>
                </a:solidFill>
              </a:rPr>
              <a:t>1/2.</a:t>
            </a:r>
          </a:p>
        </p:txBody>
      </p:sp>
      <p:grpSp>
        <p:nvGrpSpPr>
          <p:cNvPr id="6228" name="Group 6227">
            <a:extLst>
              <a:ext uri="{FF2B5EF4-FFF2-40B4-BE49-F238E27FC236}">
                <a16:creationId xmlns:a16="http://schemas.microsoft.com/office/drawing/2014/main" id="{DEC3E537-8620-5A42-BD6E-3FAA7C6D1866}"/>
              </a:ext>
            </a:extLst>
          </p:cNvPr>
          <p:cNvGrpSpPr/>
          <p:nvPr/>
        </p:nvGrpSpPr>
        <p:grpSpPr>
          <a:xfrm>
            <a:off x="4802529" y="3472684"/>
            <a:ext cx="3915927" cy="2260914"/>
            <a:chOff x="4974506" y="3348274"/>
            <a:chExt cx="4128351" cy="238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38856418-3349-4645-8078-13A879D38A9D}"/>
                    </a:ext>
                  </a:extLst>
                </p14:cNvPr>
                <p14:cNvContentPartPr/>
                <p14:nvPr/>
              </p14:nvContentPartPr>
              <p14:xfrm>
                <a:off x="5555186" y="3571834"/>
                <a:ext cx="37440" cy="17485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38856418-3349-4645-8078-13A879D38A9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547163" y="3563864"/>
                  <a:ext cx="53486" cy="17644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6A3F75E-36B5-8F4E-9243-9ECF3650A280}"/>
                    </a:ext>
                  </a:extLst>
                </p14:cNvPr>
                <p14:cNvContentPartPr/>
                <p14:nvPr/>
              </p14:nvContentPartPr>
              <p14:xfrm>
                <a:off x="5601626" y="5269234"/>
                <a:ext cx="2325600" cy="975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6A3F75E-36B5-8F4E-9243-9ECF3650A28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593656" y="5261262"/>
                  <a:ext cx="2341160" cy="11350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DAC3A25-FED2-6645-A844-8A9424CF76DB}"/>
                </a:ext>
              </a:extLst>
            </p:cNvPr>
            <p:cNvGrpSpPr/>
            <p:nvPr/>
          </p:nvGrpSpPr>
          <p:grpSpPr>
            <a:xfrm>
              <a:off x="4974506" y="3589114"/>
              <a:ext cx="524520" cy="321840"/>
              <a:chOff x="5322857" y="3589114"/>
              <a:chExt cx="524520" cy="321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98239B2B-048F-7943-8B26-6571AAC06B68}"/>
                      </a:ext>
                    </a:extLst>
                  </p14:cNvPr>
                  <p14:cNvContentPartPr/>
                  <p14:nvPr/>
                </p14:nvContentPartPr>
                <p14:xfrm>
                  <a:off x="5322857" y="3589114"/>
                  <a:ext cx="286920" cy="32184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98239B2B-048F-7943-8B26-6571AAC06B68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5314887" y="3581144"/>
                    <a:ext cx="302860" cy="3377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DAA81FC6-F20A-B045-BFD0-D58018D65394}"/>
                      </a:ext>
                    </a:extLst>
                  </p14:cNvPr>
                  <p14:cNvContentPartPr/>
                  <p14:nvPr/>
                </p14:nvContentPartPr>
                <p14:xfrm>
                  <a:off x="5682137" y="3603154"/>
                  <a:ext cx="165240" cy="27684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DAA81FC6-F20A-B045-BFD0-D58018D65394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5674160" y="3595179"/>
                    <a:ext cx="181194" cy="29279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5A8BC58-F9CE-D147-B816-8CC1302A1EB0}"/>
                </a:ext>
              </a:extLst>
            </p:cNvPr>
            <p:cNvGrpSpPr/>
            <p:nvPr/>
          </p:nvGrpSpPr>
          <p:grpSpPr>
            <a:xfrm>
              <a:off x="8196866" y="5285794"/>
              <a:ext cx="269640" cy="231120"/>
              <a:chOff x="8545217" y="5285794"/>
              <a:chExt cx="269640" cy="231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7FCF4A82-4F8A-DF4C-B098-325B0D8E11E6}"/>
                      </a:ext>
                    </a:extLst>
                  </p14:cNvPr>
                  <p14:cNvContentPartPr/>
                  <p14:nvPr/>
                </p14:nvContentPartPr>
                <p14:xfrm>
                  <a:off x="8545217" y="5373634"/>
                  <a:ext cx="23400" cy="1260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7FCF4A82-4F8A-DF4C-B098-325B0D8E11E6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8537291" y="5365616"/>
                    <a:ext cx="39252" cy="286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BB498867-3E47-D242-B584-75289A25C7C6}"/>
                      </a:ext>
                    </a:extLst>
                  </p14:cNvPr>
                  <p14:cNvContentPartPr/>
                  <p14:nvPr/>
                </p14:nvContentPartPr>
                <p14:xfrm>
                  <a:off x="8548817" y="5285794"/>
                  <a:ext cx="266040" cy="23112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BB498867-3E47-D242-B584-75289A25C7C6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8540847" y="5277824"/>
                    <a:ext cx="281980" cy="247059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DBE198D-C007-D54B-B736-E4572BF053CD}"/>
                    </a:ext>
                  </a:extLst>
                </p14:cNvPr>
                <p14:cNvContentPartPr/>
                <p14:nvPr/>
              </p14:nvContentPartPr>
              <p14:xfrm>
                <a:off x="5996906" y="3553474"/>
                <a:ext cx="1572120" cy="13885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DBE198D-C007-D54B-B736-E4572BF053C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988937" y="3545505"/>
                  <a:ext cx="1588057" cy="14044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E9762D5-2ADA-2043-A086-2E2D048E3FD7}"/>
                    </a:ext>
                  </a:extLst>
                </p14:cNvPr>
                <p14:cNvContentPartPr/>
                <p14:nvPr/>
              </p14:nvContentPartPr>
              <p14:xfrm>
                <a:off x="6726266" y="3701074"/>
                <a:ext cx="4680" cy="982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E9762D5-2ADA-2043-A086-2E2D048E3FD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718706" y="3693105"/>
                  <a:ext cx="19440" cy="1142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64108E8-2F98-3F47-A83F-2F120F96C70E}"/>
                    </a:ext>
                  </a:extLst>
                </p14:cNvPr>
                <p14:cNvContentPartPr/>
                <p14:nvPr/>
              </p14:nvContentPartPr>
              <p14:xfrm>
                <a:off x="6825266" y="3532594"/>
                <a:ext cx="58320" cy="82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64108E8-2F98-3F47-A83F-2F120F96C70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817313" y="3524690"/>
                  <a:ext cx="74225" cy="2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761109E-D06B-AB47-B1DA-E140D6D239DF}"/>
                    </a:ext>
                  </a:extLst>
                </p14:cNvPr>
                <p14:cNvContentPartPr/>
                <p14:nvPr/>
              </p14:nvContentPartPr>
              <p14:xfrm>
                <a:off x="7010306" y="3526834"/>
                <a:ext cx="49680" cy="82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761109E-D06B-AB47-B1DA-E140D6D239D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002342" y="3518930"/>
                  <a:ext cx="65608" cy="2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100460D-D943-F646-8C42-DD5D7805C3AF}"/>
                    </a:ext>
                  </a:extLst>
                </p14:cNvPr>
                <p14:cNvContentPartPr/>
                <p14:nvPr/>
              </p14:nvContentPartPr>
              <p14:xfrm>
                <a:off x="7151786" y="3516034"/>
                <a:ext cx="59760" cy="97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100460D-D943-F646-8C42-DD5D7805C3A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143843" y="3508183"/>
                  <a:ext cx="75267" cy="254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7C063ED-B73A-1547-A9ED-EB884050EFE8}"/>
                    </a:ext>
                  </a:extLst>
                </p14:cNvPr>
                <p14:cNvContentPartPr/>
                <p14:nvPr/>
              </p14:nvContentPartPr>
              <p14:xfrm>
                <a:off x="7293266" y="3516034"/>
                <a:ext cx="63360" cy="61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7C063ED-B73A-1547-A9ED-EB884050EFE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285299" y="3508001"/>
                  <a:ext cx="79295" cy="221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EDE7E4F-5E25-2B44-B296-7DA3DA153D79}"/>
                    </a:ext>
                  </a:extLst>
                </p14:cNvPr>
                <p14:cNvContentPartPr/>
                <p14:nvPr/>
              </p14:nvContentPartPr>
              <p14:xfrm>
                <a:off x="7423946" y="3512794"/>
                <a:ext cx="59040" cy="39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EDE7E4F-5E25-2B44-B296-7DA3DA153D7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415998" y="3505594"/>
                  <a:ext cx="74935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874F474-2B14-C34B-95C5-27E1E8C032EA}"/>
                    </a:ext>
                  </a:extLst>
                </p14:cNvPr>
                <p14:cNvContentPartPr/>
                <p14:nvPr/>
              </p14:nvContentPartPr>
              <p14:xfrm>
                <a:off x="7641746" y="3405514"/>
                <a:ext cx="3960" cy="104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874F474-2B14-C34B-95C5-27E1E8C032E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634186" y="3397684"/>
                  <a:ext cx="18720" cy="261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685E4AC1-76ED-B948-B4F2-61248DDCB83C}"/>
                    </a:ext>
                  </a:extLst>
                </p14:cNvPr>
                <p14:cNvContentPartPr/>
                <p14:nvPr/>
              </p14:nvContentPartPr>
              <p14:xfrm>
                <a:off x="7587026" y="3351154"/>
                <a:ext cx="241920" cy="2667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685E4AC1-76ED-B948-B4F2-61248DDCB83C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579063" y="3343185"/>
                  <a:ext cx="257846" cy="2826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DCF9868A-628D-A543-8132-266680DC248F}"/>
                    </a:ext>
                  </a:extLst>
                </p14:cNvPr>
                <p14:cNvContentPartPr/>
                <p14:nvPr/>
              </p14:nvContentPartPr>
              <p14:xfrm>
                <a:off x="7931186" y="3348274"/>
                <a:ext cx="144720" cy="2340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DCF9868A-628D-A543-8132-266680DC248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923209" y="3340310"/>
                  <a:ext cx="160673" cy="2499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F82B1AE-1087-1B4F-B028-96BDD07FB2A5}"/>
                    </a:ext>
                  </a:extLst>
                </p14:cNvPr>
                <p14:cNvContentPartPr/>
                <p14:nvPr/>
              </p14:nvContentPartPr>
              <p14:xfrm>
                <a:off x="8120546" y="3544834"/>
                <a:ext cx="177480" cy="853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F82B1AE-1087-1B4F-B028-96BDD07FB2A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112582" y="3536871"/>
                  <a:ext cx="193028" cy="1012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331AFBDE-7FAE-7146-8F68-0D78B4DC3F55}"/>
                    </a:ext>
                  </a:extLst>
                </p14:cNvPr>
                <p14:cNvContentPartPr/>
                <p14:nvPr/>
              </p14:nvContentPartPr>
              <p14:xfrm>
                <a:off x="8349146" y="3560314"/>
                <a:ext cx="97560" cy="475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331AFBDE-7FAE-7146-8F68-0D78B4DC3F5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341174" y="3552331"/>
                  <a:ext cx="113504" cy="634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A909BF2-54B0-D04F-A7AD-B2901CB1A58C}"/>
                    </a:ext>
                  </a:extLst>
                </p14:cNvPr>
                <p14:cNvContentPartPr/>
                <p14:nvPr/>
              </p14:nvContentPartPr>
              <p14:xfrm>
                <a:off x="8479826" y="3526834"/>
                <a:ext cx="93240" cy="540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A909BF2-54B0-D04F-A7AD-B2901CB1A58C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471866" y="3518848"/>
                  <a:ext cx="108780" cy="699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C18E4EC-6577-774C-8B1F-D6075BDA821D}"/>
                    </a:ext>
                  </a:extLst>
                </p14:cNvPr>
                <p14:cNvContentPartPr/>
                <p14:nvPr/>
              </p14:nvContentPartPr>
              <p14:xfrm>
                <a:off x="8505746" y="3523954"/>
                <a:ext cx="64080" cy="730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C18E4EC-6577-774C-8B1F-D6075BDA821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497783" y="3515961"/>
                  <a:ext cx="80005" cy="890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FD0E5C8-263C-FA4E-B649-E16E32C88EDD}"/>
                    </a:ext>
                  </a:extLst>
                </p14:cNvPr>
                <p14:cNvContentPartPr/>
                <p14:nvPr/>
              </p14:nvContentPartPr>
              <p14:xfrm>
                <a:off x="6727346" y="3907714"/>
                <a:ext cx="15480" cy="125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FD0E5C8-263C-FA4E-B649-E16E32C88EDD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719417" y="3899742"/>
                  <a:ext cx="31338" cy="14122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9353F36-E99A-2848-B914-0675B43FC822}"/>
                    </a:ext>
                  </a:extLst>
                </p14:cNvPr>
                <p14:cNvContentPartPr/>
                <p14:nvPr/>
              </p14:nvContentPartPr>
              <p14:xfrm>
                <a:off x="6738146" y="4136314"/>
                <a:ext cx="19080" cy="874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9353F36-E99A-2848-B914-0675B43FC82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730290" y="4128327"/>
                  <a:ext cx="34419" cy="1034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0A066014-9C53-6B4D-A4D0-550631242675}"/>
                    </a:ext>
                  </a:extLst>
                </p14:cNvPr>
                <p14:cNvContentPartPr/>
                <p14:nvPr/>
              </p14:nvContentPartPr>
              <p14:xfrm>
                <a:off x="6772346" y="4351954"/>
                <a:ext cx="9720" cy="910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A066014-9C53-6B4D-A4D0-55063124267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764495" y="4343984"/>
                  <a:ext cx="25422" cy="1070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3B82AB8-A8B2-2D42-B2E5-8BFD1E8EA6F8}"/>
                    </a:ext>
                  </a:extLst>
                </p14:cNvPr>
                <p14:cNvContentPartPr/>
                <p14:nvPr/>
              </p14:nvContentPartPr>
              <p14:xfrm>
                <a:off x="5996186" y="4362034"/>
                <a:ext cx="133200" cy="252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3B82AB8-A8B2-2D42-B2E5-8BFD1E8EA6F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988217" y="4354016"/>
                  <a:ext cx="149138" cy="412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97AAC03-DF92-EE46-9BB7-54C8CEBF1B81}"/>
                    </a:ext>
                  </a:extLst>
                </p14:cNvPr>
                <p14:cNvContentPartPr/>
                <p14:nvPr/>
              </p14:nvContentPartPr>
              <p14:xfrm>
                <a:off x="6237386" y="4343314"/>
                <a:ext cx="88200" cy="97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97AAC03-DF92-EE46-9BB7-54C8CEBF1B8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229402" y="4335463"/>
                  <a:ext cx="104167" cy="254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4A29A70-C982-CA43-9BF4-4AC0896896EB}"/>
                    </a:ext>
                  </a:extLst>
                </p14:cNvPr>
                <p14:cNvContentPartPr/>
                <p14:nvPr/>
              </p14:nvContentPartPr>
              <p14:xfrm>
                <a:off x="6411626" y="4354114"/>
                <a:ext cx="103320" cy="82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4A29A70-C982-CA43-9BF4-4AC0896896EB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403649" y="4346210"/>
                  <a:ext cx="119274" cy="2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4627BF5-A724-1F48-8498-AD05DF179229}"/>
                    </a:ext>
                  </a:extLst>
                </p14:cNvPr>
                <p14:cNvContentPartPr/>
                <p14:nvPr/>
              </p14:nvContentPartPr>
              <p14:xfrm>
                <a:off x="6596666" y="4340434"/>
                <a:ext cx="88920" cy="68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4627BF5-A724-1F48-8498-AD05DF17922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588686" y="4332454"/>
                  <a:ext cx="104880" cy="2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7581D7C-3C05-EC45-AE2C-DD9EA9BDA267}"/>
                    </a:ext>
                  </a:extLst>
                </p14:cNvPr>
                <p14:cNvContentPartPr/>
                <p14:nvPr/>
              </p14:nvContentPartPr>
              <p14:xfrm>
                <a:off x="6825266" y="4343314"/>
                <a:ext cx="98280" cy="18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7581D7C-3C05-EC45-AE2C-DD9EA9BDA26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817297" y="4335754"/>
                  <a:ext cx="114217" cy="1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6196EEB-889C-154B-A462-905839D66C95}"/>
                    </a:ext>
                  </a:extLst>
                </p14:cNvPr>
                <p14:cNvContentPartPr/>
                <p14:nvPr/>
              </p14:nvContentPartPr>
              <p14:xfrm>
                <a:off x="7010306" y="4338274"/>
                <a:ext cx="141840" cy="61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6196EEB-889C-154B-A462-905839D66C95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002342" y="4330241"/>
                  <a:ext cx="157769" cy="221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853C38EE-A1BA-394B-AD97-9594110764EA}"/>
                    </a:ext>
                  </a:extLst>
                </p14:cNvPr>
                <p14:cNvContentPartPr/>
                <p14:nvPr/>
              </p14:nvContentPartPr>
              <p14:xfrm>
                <a:off x="7195346" y="4338994"/>
                <a:ext cx="41760" cy="97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853C38EE-A1BA-394B-AD97-9594110764E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187374" y="4331143"/>
                  <a:ext cx="57705" cy="254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711445D-FD7D-C348-A714-E565D68B6836}"/>
                    </a:ext>
                  </a:extLst>
                </p14:cNvPr>
                <p14:cNvContentPartPr/>
                <p14:nvPr/>
              </p14:nvContentPartPr>
              <p14:xfrm>
                <a:off x="7293266" y="4321354"/>
                <a:ext cx="57600" cy="82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711445D-FD7D-C348-A714-E565D68B6836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285308" y="4313450"/>
                  <a:ext cx="73516" cy="2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E03ADD0-0D2E-8949-A562-B71E726432EC}"/>
                    </a:ext>
                  </a:extLst>
                </p14:cNvPr>
                <p14:cNvContentPartPr/>
                <p14:nvPr/>
              </p14:nvContentPartPr>
              <p14:xfrm>
                <a:off x="7380386" y="4313434"/>
                <a:ext cx="117000" cy="104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E03ADD0-0D2E-8949-A562-B71E726432E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372435" y="4305604"/>
                  <a:ext cx="132903" cy="261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160" name="Ink 6159">
                  <a:extLst>
                    <a:ext uri="{FF2B5EF4-FFF2-40B4-BE49-F238E27FC236}">
                      <a16:creationId xmlns:a16="http://schemas.microsoft.com/office/drawing/2014/main" id="{BBC84416-B522-4044-942B-84F23F6C305F}"/>
                    </a:ext>
                  </a:extLst>
                </p14:cNvPr>
                <p14:cNvContentPartPr/>
                <p14:nvPr/>
              </p14:nvContentPartPr>
              <p14:xfrm>
                <a:off x="7347626" y="4375714"/>
                <a:ext cx="9000" cy="72360"/>
              </p14:xfrm>
            </p:contentPart>
          </mc:Choice>
          <mc:Fallback xmlns="">
            <p:pic>
              <p:nvPicPr>
                <p:cNvPr id="6160" name="Ink 6159">
                  <a:extLst>
                    <a:ext uri="{FF2B5EF4-FFF2-40B4-BE49-F238E27FC236}">
                      <a16:creationId xmlns:a16="http://schemas.microsoft.com/office/drawing/2014/main" id="{BBC84416-B522-4044-942B-84F23F6C305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339751" y="4367716"/>
                  <a:ext cx="24750" cy="883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161" name="Ink 6160">
                  <a:extLst>
                    <a:ext uri="{FF2B5EF4-FFF2-40B4-BE49-F238E27FC236}">
                      <a16:creationId xmlns:a16="http://schemas.microsoft.com/office/drawing/2014/main" id="{5351F892-1278-1E4E-BCA4-9B6B50CEB0FA}"/>
                    </a:ext>
                  </a:extLst>
                </p14:cNvPr>
                <p14:cNvContentPartPr/>
                <p14:nvPr/>
              </p14:nvContentPartPr>
              <p14:xfrm>
                <a:off x="7336826" y="4582714"/>
                <a:ext cx="14760" cy="41760"/>
              </p14:xfrm>
            </p:contentPart>
          </mc:Choice>
          <mc:Fallback xmlns="">
            <p:pic>
              <p:nvPicPr>
                <p:cNvPr id="6161" name="Ink 6160">
                  <a:extLst>
                    <a:ext uri="{FF2B5EF4-FFF2-40B4-BE49-F238E27FC236}">
                      <a16:creationId xmlns:a16="http://schemas.microsoft.com/office/drawing/2014/main" id="{5351F892-1278-1E4E-BCA4-9B6B50CEB0F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328878" y="4574742"/>
                  <a:ext cx="30655" cy="577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162" name="Ink 6161">
                  <a:extLst>
                    <a:ext uri="{FF2B5EF4-FFF2-40B4-BE49-F238E27FC236}">
                      <a16:creationId xmlns:a16="http://schemas.microsoft.com/office/drawing/2014/main" id="{61121802-2037-8741-9726-251DBAFD062A}"/>
                    </a:ext>
                  </a:extLst>
                </p14:cNvPr>
                <p14:cNvContentPartPr/>
                <p14:nvPr/>
              </p14:nvContentPartPr>
              <p14:xfrm>
                <a:off x="7358426" y="4691434"/>
                <a:ext cx="19080" cy="79560"/>
              </p14:xfrm>
            </p:contentPart>
          </mc:Choice>
          <mc:Fallback xmlns="">
            <p:pic>
              <p:nvPicPr>
                <p:cNvPr id="6162" name="Ink 6161">
                  <a:extLst>
                    <a:ext uri="{FF2B5EF4-FFF2-40B4-BE49-F238E27FC236}">
                      <a16:creationId xmlns:a16="http://schemas.microsoft.com/office/drawing/2014/main" id="{61121802-2037-8741-9726-251DBAFD062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350570" y="4683440"/>
                  <a:ext cx="34419" cy="955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163" name="Ink 6162">
                  <a:extLst>
                    <a:ext uri="{FF2B5EF4-FFF2-40B4-BE49-F238E27FC236}">
                      <a16:creationId xmlns:a16="http://schemas.microsoft.com/office/drawing/2014/main" id="{4529F56F-23EC-F841-ADC9-61CAA5165990}"/>
                    </a:ext>
                  </a:extLst>
                </p14:cNvPr>
                <p14:cNvContentPartPr/>
                <p14:nvPr/>
              </p14:nvContentPartPr>
              <p14:xfrm>
                <a:off x="7391186" y="4822114"/>
                <a:ext cx="8280" cy="51120"/>
              </p14:xfrm>
            </p:contentPart>
          </mc:Choice>
          <mc:Fallback xmlns="">
            <p:pic>
              <p:nvPicPr>
                <p:cNvPr id="6163" name="Ink 6162">
                  <a:extLst>
                    <a:ext uri="{FF2B5EF4-FFF2-40B4-BE49-F238E27FC236}">
                      <a16:creationId xmlns:a16="http://schemas.microsoft.com/office/drawing/2014/main" id="{4529F56F-23EC-F841-ADC9-61CAA5165990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383282" y="4814162"/>
                  <a:ext cx="24087" cy="6702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164" name="Ink 6163">
                  <a:extLst>
                    <a:ext uri="{FF2B5EF4-FFF2-40B4-BE49-F238E27FC236}">
                      <a16:creationId xmlns:a16="http://schemas.microsoft.com/office/drawing/2014/main" id="{024797A2-019D-314D-9745-42A5AB8C067F}"/>
                    </a:ext>
                  </a:extLst>
                </p14:cNvPr>
                <p14:cNvContentPartPr/>
                <p14:nvPr/>
              </p14:nvContentPartPr>
              <p14:xfrm>
                <a:off x="7413146" y="4952794"/>
                <a:ext cx="9000" cy="66240"/>
              </p14:xfrm>
            </p:contentPart>
          </mc:Choice>
          <mc:Fallback xmlns="">
            <p:pic>
              <p:nvPicPr>
                <p:cNvPr id="6164" name="Ink 6163">
                  <a:extLst>
                    <a:ext uri="{FF2B5EF4-FFF2-40B4-BE49-F238E27FC236}">
                      <a16:creationId xmlns:a16="http://schemas.microsoft.com/office/drawing/2014/main" id="{024797A2-019D-314D-9745-42A5AB8C067F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405271" y="4944845"/>
                  <a:ext cx="24750" cy="821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165" name="Ink 6164">
                  <a:extLst>
                    <a:ext uri="{FF2B5EF4-FFF2-40B4-BE49-F238E27FC236}">
                      <a16:creationId xmlns:a16="http://schemas.microsoft.com/office/drawing/2014/main" id="{590C1F26-BCDF-144A-942A-EAF5477BA262}"/>
                    </a:ext>
                  </a:extLst>
                </p14:cNvPr>
                <p14:cNvContentPartPr/>
                <p14:nvPr/>
              </p14:nvContentPartPr>
              <p14:xfrm>
                <a:off x="7434746" y="5050714"/>
                <a:ext cx="10440" cy="69120"/>
              </p14:xfrm>
            </p:contentPart>
          </mc:Choice>
          <mc:Fallback xmlns="">
            <p:pic>
              <p:nvPicPr>
                <p:cNvPr id="6165" name="Ink 6164">
                  <a:extLst>
                    <a:ext uri="{FF2B5EF4-FFF2-40B4-BE49-F238E27FC236}">
                      <a16:creationId xmlns:a16="http://schemas.microsoft.com/office/drawing/2014/main" id="{590C1F26-BCDF-144A-942A-EAF5477BA26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426916" y="5042782"/>
                  <a:ext cx="25727" cy="8460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166" name="Ink 6165">
                  <a:extLst>
                    <a:ext uri="{FF2B5EF4-FFF2-40B4-BE49-F238E27FC236}">
                      <a16:creationId xmlns:a16="http://schemas.microsoft.com/office/drawing/2014/main" id="{AE582CB9-D468-1048-A395-AF79B577F4AB}"/>
                    </a:ext>
                  </a:extLst>
                </p14:cNvPr>
                <p14:cNvContentPartPr/>
                <p14:nvPr/>
              </p14:nvContentPartPr>
              <p14:xfrm>
                <a:off x="7445546" y="5214154"/>
                <a:ext cx="14760" cy="88200"/>
              </p14:xfrm>
            </p:contentPart>
          </mc:Choice>
          <mc:Fallback xmlns="">
            <p:pic>
              <p:nvPicPr>
                <p:cNvPr id="6166" name="Ink 6165">
                  <a:extLst>
                    <a:ext uri="{FF2B5EF4-FFF2-40B4-BE49-F238E27FC236}">
                      <a16:creationId xmlns:a16="http://schemas.microsoft.com/office/drawing/2014/main" id="{AE582CB9-D468-1048-A395-AF79B577F4A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437598" y="5206205"/>
                  <a:ext cx="30655" cy="10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169" name="Ink 6168">
                  <a:extLst>
                    <a:ext uri="{FF2B5EF4-FFF2-40B4-BE49-F238E27FC236}">
                      <a16:creationId xmlns:a16="http://schemas.microsoft.com/office/drawing/2014/main" id="{D864A7FA-33ED-A449-BD31-354B9ABDF958}"/>
                    </a:ext>
                  </a:extLst>
                </p14:cNvPr>
                <p14:cNvContentPartPr/>
                <p14:nvPr/>
              </p14:nvContentPartPr>
              <p14:xfrm>
                <a:off x="6248186" y="4447354"/>
                <a:ext cx="6120" cy="54360"/>
              </p14:xfrm>
            </p:contentPart>
          </mc:Choice>
          <mc:Fallback xmlns="">
            <p:pic>
              <p:nvPicPr>
                <p:cNvPr id="6169" name="Ink 6168">
                  <a:extLst>
                    <a:ext uri="{FF2B5EF4-FFF2-40B4-BE49-F238E27FC236}">
                      <a16:creationId xmlns:a16="http://schemas.microsoft.com/office/drawing/2014/main" id="{D864A7FA-33ED-A449-BD31-354B9ABDF958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240153" y="4439426"/>
                  <a:ext cx="22185" cy="69838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94" name="Group 6193">
              <a:extLst>
                <a:ext uri="{FF2B5EF4-FFF2-40B4-BE49-F238E27FC236}">
                  <a16:creationId xmlns:a16="http://schemas.microsoft.com/office/drawing/2014/main" id="{61BEA26E-5095-8945-AFC5-FD2E53B89C99}"/>
                </a:ext>
              </a:extLst>
            </p:cNvPr>
            <p:cNvGrpSpPr/>
            <p:nvPr/>
          </p:nvGrpSpPr>
          <p:grpSpPr>
            <a:xfrm>
              <a:off x="5840306" y="4593514"/>
              <a:ext cx="1295640" cy="664200"/>
              <a:chOff x="6188657" y="4593514"/>
              <a:chExt cx="1295640" cy="664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9299242A-60B2-894F-9171-3C35660E6930}"/>
                      </a:ext>
                    </a:extLst>
                  </p14:cNvPr>
                  <p14:cNvContentPartPr/>
                  <p14:nvPr/>
                </p14:nvContentPartPr>
                <p14:xfrm>
                  <a:off x="7119257" y="4593514"/>
                  <a:ext cx="4680" cy="7308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9299242A-60B2-894F-9171-3C35660E6930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7111067" y="4585521"/>
                    <a:ext cx="21060" cy="890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287602DD-6711-2B4E-A164-3A175E2DAD8A}"/>
                      </a:ext>
                    </a:extLst>
                  </p14:cNvPr>
                  <p14:cNvContentPartPr/>
                  <p14:nvPr/>
                </p14:nvContentPartPr>
                <p14:xfrm>
                  <a:off x="7140857" y="4746154"/>
                  <a:ext cx="4680" cy="712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287602DD-6711-2B4E-A164-3A175E2DAD8A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7132667" y="4738192"/>
                    <a:ext cx="21060" cy="872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5269726A-E8ED-4E43-9DA2-B59B39FD1413}"/>
                      </a:ext>
                    </a:extLst>
                  </p14:cNvPr>
                  <p14:cNvContentPartPr/>
                  <p14:nvPr/>
                </p14:nvContentPartPr>
                <p14:xfrm>
                  <a:off x="7130057" y="5007154"/>
                  <a:ext cx="9720" cy="5760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5269726A-E8ED-4E43-9DA2-B59B39FD1413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7122206" y="4999196"/>
                    <a:ext cx="25422" cy="73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5B46435A-AC12-E648-B1A8-59C9647B95F9}"/>
                      </a:ext>
                    </a:extLst>
                  </p14:cNvPr>
                  <p14:cNvContentPartPr/>
                  <p14:nvPr/>
                </p14:nvContentPartPr>
                <p14:xfrm>
                  <a:off x="7151657" y="5105074"/>
                  <a:ext cx="12600" cy="6264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5B46435A-AC12-E648-B1A8-59C9647B95F9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7143639" y="5097102"/>
                    <a:ext cx="28636" cy="785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6183" name="Ink 6182">
                    <a:extLst>
                      <a:ext uri="{FF2B5EF4-FFF2-40B4-BE49-F238E27FC236}">
                        <a16:creationId xmlns:a16="http://schemas.microsoft.com/office/drawing/2014/main" id="{F14D4544-3FCF-804E-9A4B-076AAB45DCF2}"/>
                      </a:ext>
                    </a:extLst>
                  </p14:cNvPr>
                  <p14:cNvContentPartPr/>
                  <p14:nvPr/>
                </p14:nvContentPartPr>
                <p14:xfrm>
                  <a:off x="7187297" y="5015794"/>
                  <a:ext cx="297000" cy="36720"/>
                </p14:xfrm>
              </p:contentPart>
            </mc:Choice>
            <mc:Fallback xmlns="">
              <p:pic>
                <p:nvPicPr>
                  <p:cNvPr id="6183" name="Ink 6182">
                    <a:extLst>
                      <a:ext uri="{FF2B5EF4-FFF2-40B4-BE49-F238E27FC236}">
                        <a16:creationId xmlns:a16="http://schemas.microsoft.com/office/drawing/2014/main" id="{F14D4544-3FCF-804E-9A4B-076AAB45DCF2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7179331" y="5007844"/>
                    <a:ext cx="312931" cy="526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6185" name="Ink 6184">
                    <a:extLst>
                      <a:ext uri="{FF2B5EF4-FFF2-40B4-BE49-F238E27FC236}">
                        <a16:creationId xmlns:a16="http://schemas.microsoft.com/office/drawing/2014/main" id="{3F5FDC0F-D9D7-4148-A191-D1402BE4E467}"/>
                      </a:ext>
                    </a:extLst>
                  </p14:cNvPr>
                  <p14:cNvContentPartPr/>
                  <p14:nvPr/>
                </p14:nvContentPartPr>
                <p14:xfrm>
                  <a:off x="7182257" y="5073394"/>
                  <a:ext cx="134640" cy="21240"/>
                </p14:xfrm>
              </p:contentPart>
            </mc:Choice>
            <mc:Fallback xmlns="">
              <p:pic>
                <p:nvPicPr>
                  <p:cNvPr id="6185" name="Ink 6184">
                    <a:extLst>
                      <a:ext uri="{FF2B5EF4-FFF2-40B4-BE49-F238E27FC236}">
                        <a16:creationId xmlns:a16="http://schemas.microsoft.com/office/drawing/2014/main" id="{3F5FDC0F-D9D7-4148-A191-D1402BE4E467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7174292" y="5065429"/>
                    <a:ext cx="150569" cy="371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6186" name="Ink 6185">
                    <a:extLst>
                      <a:ext uri="{FF2B5EF4-FFF2-40B4-BE49-F238E27FC236}">
                        <a16:creationId xmlns:a16="http://schemas.microsoft.com/office/drawing/2014/main" id="{A6B33390-E837-E549-BF94-6D62349A4BF3}"/>
                      </a:ext>
                    </a:extLst>
                  </p14:cNvPr>
                  <p14:cNvContentPartPr/>
                  <p14:nvPr/>
                </p14:nvContentPartPr>
                <p14:xfrm>
                  <a:off x="7170017" y="4984114"/>
                  <a:ext cx="91080" cy="99000"/>
                </p14:xfrm>
              </p:contentPart>
            </mc:Choice>
            <mc:Fallback xmlns="">
              <p:pic>
                <p:nvPicPr>
                  <p:cNvPr id="6186" name="Ink 6185">
                    <a:extLst>
                      <a:ext uri="{FF2B5EF4-FFF2-40B4-BE49-F238E27FC236}">
                        <a16:creationId xmlns:a16="http://schemas.microsoft.com/office/drawing/2014/main" id="{A6B33390-E837-E549-BF94-6D62349A4BF3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7162047" y="4976148"/>
                    <a:ext cx="107019" cy="11493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6187" name="Ink 6186">
                    <a:extLst>
                      <a:ext uri="{FF2B5EF4-FFF2-40B4-BE49-F238E27FC236}">
                        <a16:creationId xmlns:a16="http://schemas.microsoft.com/office/drawing/2014/main" id="{2A1100BA-174C-AD40-84E9-80BA2FC14C4B}"/>
                      </a:ext>
                    </a:extLst>
                  </p14:cNvPr>
                  <p14:cNvContentPartPr/>
                  <p14:nvPr/>
                </p14:nvContentPartPr>
                <p14:xfrm>
                  <a:off x="7161017" y="5083474"/>
                  <a:ext cx="6840" cy="11160"/>
                </p14:xfrm>
              </p:contentPart>
            </mc:Choice>
            <mc:Fallback xmlns="">
              <p:pic>
                <p:nvPicPr>
                  <p:cNvPr id="6187" name="Ink 6186">
                    <a:extLst>
                      <a:ext uri="{FF2B5EF4-FFF2-40B4-BE49-F238E27FC236}">
                        <a16:creationId xmlns:a16="http://schemas.microsoft.com/office/drawing/2014/main" id="{2A1100BA-174C-AD40-84E9-80BA2FC14C4B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7153037" y="5075662"/>
                    <a:ext cx="22800" cy="267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6188" name="Ink 6187">
                    <a:extLst>
                      <a:ext uri="{FF2B5EF4-FFF2-40B4-BE49-F238E27FC236}">
                        <a16:creationId xmlns:a16="http://schemas.microsoft.com/office/drawing/2014/main" id="{1FEBDE77-F3FE-9D40-B74D-7C1990435C81}"/>
                      </a:ext>
                    </a:extLst>
                  </p14:cNvPr>
                  <p14:cNvContentPartPr/>
                  <p14:nvPr/>
                </p14:nvContentPartPr>
                <p14:xfrm>
                  <a:off x="7162817" y="5083474"/>
                  <a:ext cx="111960" cy="16920"/>
                </p14:xfrm>
              </p:contentPart>
            </mc:Choice>
            <mc:Fallback xmlns="">
              <p:pic>
                <p:nvPicPr>
                  <p:cNvPr id="6188" name="Ink 6187">
                    <a:extLst>
                      <a:ext uri="{FF2B5EF4-FFF2-40B4-BE49-F238E27FC236}">
                        <a16:creationId xmlns:a16="http://schemas.microsoft.com/office/drawing/2014/main" id="{1FEBDE77-F3FE-9D40-B74D-7C1990435C81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7154847" y="5075578"/>
                    <a:ext cx="127900" cy="327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6170" name="Ink 6169">
                    <a:extLst>
                      <a:ext uri="{FF2B5EF4-FFF2-40B4-BE49-F238E27FC236}">
                        <a16:creationId xmlns:a16="http://schemas.microsoft.com/office/drawing/2014/main" id="{6B38BB08-B6CE-914A-AEDE-964BFB2ADE3C}"/>
                      </a:ext>
                    </a:extLst>
                  </p14:cNvPr>
                  <p14:cNvContentPartPr/>
                  <p14:nvPr/>
                </p14:nvContentPartPr>
                <p14:xfrm>
                  <a:off x="6618497" y="4604314"/>
                  <a:ext cx="8280" cy="52560"/>
                </p14:xfrm>
              </p:contentPart>
            </mc:Choice>
            <mc:Fallback xmlns="">
              <p:pic>
                <p:nvPicPr>
                  <p:cNvPr id="6170" name="Ink 6169">
                    <a:extLst>
                      <a:ext uri="{FF2B5EF4-FFF2-40B4-BE49-F238E27FC236}">
                        <a16:creationId xmlns:a16="http://schemas.microsoft.com/office/drawing/2014/main" id="{6B38BB08-B6CE-914A-AEDE-964BFB2ADE3C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6610593" y="4596373"/>
                    <a:ext cx="24087" cy="680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6171" name="Ink 6170">
                    <a:extLst>
                      <a:ext uri="{FF2B5EF4-FFF2-40B4-BE49-F238E27FC236}">
                        <a16:creationId xmlns:a16="http://schemas.microsoft.com/office/drawing/2014/main" id="{DF4D05ED-C0D1-0B41-AA74-48F065E0C9F6}"/>
                      </a:ext>
                    </a:extLst>
                  </p14:cNvPr>
                  <p14:cNvContentPartPr/>
                  <p14:nvPr/>
                </p14:nvContentPartPr>
                <p14:xfrm>
                  <a:off x="6640097" y="4702594"/>
                  <a:ext cx="6120" cy="88200"/>
                </p14:xfrm>
              </p:contentPart>
            </mc:Choice>
            <mc:Fallback xmlns="">
              <p:pic>
                <p:nvPicPr>
                  <p:cNvPr id="6171" name="Ink 6170">
                    <a:extLst>
                      <a:ext uri="{FF2B5EF4-FFF2-40B4-BE49-F238E27FC236}">
                        <a16:creationId xmlns:a16="http://schemas.microsoft.com/office/drawing/2014/main" id="{DF4D05ED-C0D1-0B41-AA74-48F065E0C9F6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6632064" y="4694610"/>
                    <a:ext cx="22185" cy="1041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6172" name="Ink 6171">
                    <a:extLst>
                      <a:ext uri="{FF2B5EF4-FFF2-40B4-BE49-F238E27FC236}">
                        <a16:creationId xmlns:a16="http://schemas.microsoft.com/office/drawing/2014/main" id="{0569E6C1-9D42-1548-A7DC-F3C5EAC0D358}"/>
                      </a:ext>
                    </a:extLst>
                  </p14:cNvPr>
                  <p14:cNvContentPartPr/>
                  <p14:nvPr/>
                </p14:nvContentPartPr>
                <p14:xfrm>
                  <a:off x="6631457" y="4843354"/>
                  <a:ext cx="9000" cy="38880"/>
                </p14:xfrm>
              </p:contentPart>
            </mc:Choice>
            <mc:Fallback xmlns="">
              <p:pic>
                <p:nvPicPr>
                  <p:cNvPr id="6172" name="Ink 6171">
                    <a:extLst>
                      <a:ext uri="{FF2B5EF4-FFF2-40B4-BE49-F238E27FC236}">
                        <a16:creationId xmlns:a16="http://schemas.microsoft.com/office/drawing/2014/main" id="{0569E6C1-9D42-1548-A7DC-F3C5EAC0D358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6623582" y="4835349"/>
                    <a:ext cx="24750" cy="548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6173" name="Ink 6172">
                    <a:extLst>
                      <a:ext uri="{FF2B5EF4-FFF2-40B4-BE49-F238E27FC236}">
                        <a16:creationId xmlns:a16="http://schemas.microsoft.com/office/drawing/2014/main" id="{3D965B36-DA43-564C-A88C-5097BAD99ACA}"/>
                      </a:ext>
                    </a:extLst>
                  </p14:cNvPr>
                  <p14:cNvContentPartPr/>
                  <p14:nvPr/>
                </p14:nvContentPartPr>
                <p14:xfrm>
                  <a:off x="6618497" y="4941994"/>
                  <a:ext cx="5400" cy="42480"/>
                </p14:xfrm>
              </p:contentPart>
            </mc:Choice>
            <mc:Fallback xmlns="">
              <p:pic>
                <p:nvPicPr>
                  <p:cNvPr id="6173" name="Ink 6172">
                    <a:extLst>
                      <a:ext uri="{FF2B5EF4-FFF2-40B4-BE49-F238E27FC236}">
                        <a16:creationId xmlns:a16="http://schemas.microsoft.com/office/drawing/2014/main" id="{3D965B36-DA43-564C-A88C-5097BAD99ACA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6610397" y="4934029"/>
                    <a:ext cx="21600" cy="584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6174" name="Ink 6173">
                    <a:extLst>
                      <a:ext uri="{FF2B5EF4-FFF2-40B4-BE49-F238E27FC236}">
                        <a16:creationId xmlns:a16="http://schemas.microsoft.com/office/drawing/2014/main" id="{46C24AF9-EB22-F441-80CE-0496414D601C}"/>
                      </a:ext>
                    </a:extLst>
                  </p14:cNvPr>
                  <p14:cNvContentPartPr/>
                  <p14:nvPr/>
                </p14:nvContentPartPr>
                <p14:xfrm>
                  <a:off x="6640097" y="5083474"/>
                  <a:ext cx="10440" cy="67680"/>
                </p14:xfrm>
              </p:contentPart>
            </mc:Choice>
            <mc:Fallback xmlns="">
              <p:pic>
                <p:nvPicPr>
                  <p:cNvPr id="6174" name="Ink 6173">
                    <a:extLst>
                      <a:ext uri="{FF2B5EF4-FFF2-40B4-BE49-F238E27FC236}">
                        <a16:creationId xmlns:a16="http://schemas.microsoft.com/office/drawing/2014/main" id="{46C24AF9-EB22-F441-80CE-0496414D601C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6632267" y="5075534"/>
                    <a:ext cx="26100" cy="8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6175" name="Ink 6174">
                    <a:extLst>
                      <a:ext uri="{FF2B5EF4-FFF2-40B4-BE49-F238E27FC236}">
                        <a16:creationId xmlns:a16="http://schemas.microsoft.com/office/drawing/2014/main" id="{254EBF2B-5033-C64B-84EB-8A509595D3FE}"/>
                      </a:ext>
                    </a:extLst>
                  </p14:cNvPr>
                  <p14:cNvContentPartPr/>
                  <p14:nvPr/>
                </p14:nvContentPartPr>
                <p14:xfrm>
                  <a:off x="6662057" y="5181394"/>
                  <a:ext cx="9720" cy="76320"/>
                </p14:xfrm>
              </p:contentPart>
            </mc:Choice>
            <mc:Fallback xmlns="">
              <p:pic>
                <p:nvPicPr>
                  <p:cNvPr id="6175" name="Ink 6174">
                    <a:extLst>
                      <a:ext uri="{FF2B5EF4-FFF2-40B4-BE49-F238E27FC236}">
                        <a16:creationId xmlns:a16="http://schemas.microsoft.com/office/drawing/2014/main" id="{254EBF2B-5033-C64B-84EB-8A509595D3FE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6654206" y="5173420"/>
                    <a:ext cx="25422" cy="922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6179" name="Ink 6178">
                    <a:extLst>
                      <a:ext uri="{FF2B5EF4-FFF2-40B4-BE49-F238E27FC236}">
                        <a16:creationId xmlns:a16="http://schemas.microsoft.com/office/drawing/2014/main" id="{50A2BB96-6ADF-1C40-ACA7-77E276D4C6BC}"/>
                      </a:ext>
                    </a:extLst>
                  </p14:cNvPr>
                  <p14:cNvContentPartPr/>
                  <p14:nvPr/>
                </p14:nvContentPartPr>
                <p14:xfrm>
                  <a:off x="6188657" y="5048554"/>
                  <a:ext cx="427680" cy="106920"/>
                </p14:xfrm>
              </p:contentPart>
            </mc:Choice>
            <mc:Fallback xmlns="">
              <p:pic>
                <p:nvPicPr>
                  <p:cNvPr id="6179" name="Ink 6178">
                    <a:extLst>
                      <a:ext uri="{FF2B5EF4-FFF2-40B4-BE49-F238E27FC236}">
                        <a16:creationId xmlns:a16="http://schemas.microsoft.com/office/drawing/2014/main" id="{50A2BB96-6ADF-1C40-ACA7-77E276D4C6BC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6180688" y="5040592"/>
                    <a:ext cx="443618" cy="1228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6180" name="Ink 6179">
                    <a:extLst>
                      <a:ext uri="{FF2B5EF4-FFF2-40B4-BE49-F238E27FC236}">
                        <a16:creationId xmlns:a16="http://schemas.microsoft.com/office/drawing/2014/main" id="{7FC0DD47-5DBF-FC49-966E-7D8ECAD0D996}"/>
                      </a:ext>
                    </a:extLst>
                  </p14:cNvPr>
                  <p14:cNvContentPartPr/>
                  <p14:nvPr/>
                </p14:nvContentPartPr>
                <p14:xfrm>
                  <a:off x="6509417" y="5072674"/>
                  <a:ext cx="7560" cy="3240"/>
                </p14:xfrm>
              </p:contentPart>
            </mc:Choice>
            <mc:Fallback xmlns="">
              <p:pic>
                <p:nvPicPr>
                  <p:cNvPr id="6180" name="Ink 6179">
                    <a:extLst>
                      <a:ext uri="{FF2B5EF4-FFF2-40B4-BE49-F238E27FC236}">
                        <a16:creationId xmlns:a16="http://schemas.microsoft.com/office/drawing/2014/main" id="{7FC0DD47-5DBF-FC49-966E-7D8ECAD0D996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6501479" y="5065114"/>
                    <a:ext cx="23436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6181" name="Ink 6180">
                    <a:extLst>
                      <a:ext uri="{FF2B5EF4-FFF2-40B4-BE49-F238E27FC236}">
                        <a16:creationId xmlns:a16="http://schemas.microsoft.com/office/drawing/2014/main" id="{1C83C882-5EF1-254C-ABD7-577FD8471AD2}"/>
                      </a:ext>
                    </a:extLst>
                  </p14:cNvPr>
                  <p14:cNvContentPartPr/>
                  <p14:nvPr/>
                </p14:nvContentPartPr>
                <p14:xfrm>
                  <a:off x="6486377" y="4984834"/>
                  <a:ext cx="135720" cy="91080"/>
                </p14:xfrm>
              </p:contentPart>
            </mc:Choice>
            <mc:Fallback xmlns="">
              <p:pic>
                <p:nvPicPr>
                  <p:cNvPr id="6181" name="Ink 6180">
                    <a:extLst>
                      <a:ext uri="{FF2B5EF4-FFF2-40B4-BE49-F238E27FC236}">
                        <a16:creationId xmlns:a16="http://schemas.microsoft.com/office/drawing/2014/main" id="{1C83C882-5EF1-254C-ABD7-577FD8471AD2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6478416" y="4976864"/>
                    <a:ext cx="151642" cy="1070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6190" name="Ink 6189">
                    <a:extLst>
                      <a:ext uri="{FF2B5EF4-FFF2-40B4-BE49-F238E27FC236}">
                        <a16:creationId xmlns:a16="http://schemas.microsoft.com/office/drawing/2014/main" id="{82A0011B-DC02-D444-BE64-2221D8EF52B8}"/>
                      </a:ext>
                    </a:extLst>
                  </p14:cNvPr>
                  <p14:cNvContentPartPr/>
                  <p14:nvPr/>
                </p14:nvContentPartPr>
                <p14:xfrm>
                  <a:off x="6720017" y="4976914"/>
                  <a:ext cx="147600" cy="131040"/>
                </p14:xfrm>
              </p:contentPart>
            </mc:Choice>
            <mc:Fallback xmlns="">
              <p:pic>
                <p:nvPicPr>
                  <p:cNvPr id="6190" name="Ink 6189">
                    <a:extLst>
                      <a:ext uri="{FF2B5EF4-FFF2-40B4-BE49-F238E27FC236}">
                        <a16:creationId xmlns:a16="http://schemas.microsoft.com/office/drawing/2014/main" id="{82A0011B-DC02-D444-BE64-2221D8EF52B8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6712049" y="4968938"/>
                    <a:ext cx="163536" cy="14699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6192" name="Ink 6191">
                    <a:extLst>
                      <a:ext uri="{FF2B5EF4-FFF2-40B4-BE49-F238E27FC236}">
                        <a16:creationId xmlns:a16="http://schemas.microsoft.com/office/drawing/2014/main" id="{85C82F8F-1B41-914A-AB93-75D7F1116CC2}"/>
                      </a:ext>
                    </a:extLst>
                  </p14:cNvPr>
                  <p14:cNvContentPartPr/>
                  <p14:nvPr/>
                </p14:nvContentPartPr>
                <p14:xfrm>
                  <a:off x="6875897" y="5155834"/>
                  <a:ext cx="114480" cy="65520"/>
                </p14:xfrm>
              </p:contentPart>
            </mc:Choice>
            <mc:Fallback xmlns="">
              <p:pic>
                <p:nvPicPr>
                  <p:cNvPr id="6192" name="Ink 6191">
                    <a:extLst>
                      <a:ext uri="{FF2B5EF4-FFF2-40B4-BE49-F238E27FC236}">
                        <a16:creationId xmlns:a16="http://schemas.microsoft.com/office/drawing/2014/main" id="{85C82F8F-1B41-914A-AB93-75D7F1116CC2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6867910" y="5147881"/>
                    <a:ext cx="130454" cy="814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6193" name="Ink 6192">
                    <a:extLst>
                      <a:ext uri="{FF2B5EF4-FFF2-40B4-BE49-F238E27FC236}">
                        <a16:creationId xmlns:a16="http://schemas.microsoft.com/office/drawing/2014/main" id="{68A7EADE-456A-5145-A5BD-960528B5AB78}"/>
                      </a:ext>
                    </a:extLst>
                  </p14:cNvPr>
                  <p14:cNvContentPartPr/>
                  <p14:nvPr/>
                </p14:nvContentPartPr>
                <p14:xfrm>
                  <a:off x="6901457" y="5069074"/>
                  <a:ext cx="108360" cy="36720"/>
                </p14:xfrm>
              </p:contentPart>
            </mc:Choice>
            <mc:Fallback xmlns="">
              <p:pic>
                <p:nvPicPr>
                  <p:cNvPr id="6193" name="Ink 6192">
                    <a:extLst>
                      <a:ext uri="{FF2B5EF4-FFF2-40B4-BE49-F238E27FC236}">
                        <a16:creationId xmlns:a16="http://schemas.microsoft.com/office/drawing/2014/main" id="{68A7EADE-456A-5145-A5BD-960528B5AB78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6893500" y="5061124"/>
                    <a:ext cx="124273" cy="52619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6195" name="Ink 6194">
                  <a:extLst>
                    <a:ext uri="{FF2B5EF4-FFF2-40B4-BE49-F238E27FC236}">
                      <a16:creationId xmlns:a16="http://schemas.microsoft.com/office/drawing/2014/main" id="{77FCECE5-19AA-234F-A863-A491FAC02B82}"/>
                    </a:ext>
                  </a:extLst>
                </p14:cNvPr>
                <p14:cNvContentPartPr/>
                <p14:nvPr/>
              </p14:nvContentPartPr>
              <p14:xfrm>
                <a:off x="6820946" y="5244394"/>
                <a:ext cx="15480" cy="53280"/>
              </p14:xfrm>
            </p:contentPart>
          </mc:Choice>
          <mc:Fallback xmlns="">
            <p:pic>
              <p:nvPicPr>
                <p:cNvPr id="6195" name="Ink 6194">
                  <a:extLst>
                    <a:ext uri="{FF2B5EF4-FFF2-40B4-BE49-F238E27FC236}">
                      <a16:creationId xmlns:a16="http://schemas.microsoft.com/office/drawing/2014/main" id="{77FCECE5-19AA-234F-A863-A491FAC02B82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813017" y="5236459"/>
                  <a:ext cx="31338" cy="6877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98" name="Group 6197">
              <a:extLst>
                <a:ext uri="{FF2B5EF4-FFF2-40B4-BE49-F238E27FC236}">
                  <a16:creationId xmlns:a16="http://schemas.microsoft.com/office/drawing/2014/main" id="{5B557E81-FE9D-1743-AB4B-350AAFDBDF65}"/>
                </a:ext>
              </a:extLst>
            </p:cNvPr>
            <p:cNvGrpSpPr/>
            <p:nvPr/>
          </p:nvGrpSpPr>
          <p:grpSpPr>
            <a:xfrm>
              <a:off x="6767897" y="5565154"/>
              <a:ext cx="115920" cy="166680"/>
              <a:chOff x="6767897" y="5565154"/>
              <a:chExt cx="115920" cy="166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6196" name="Ink 6195">
                    <a:extLst>
                      <a:ext uri="{FF2B5EF4-FFF2-40B4-BE49-F238E27FC236}">
                        <a16:creationId xmlns:a16="http://schemas.microsoft.com/office/drawing/2014/main" id="{10243ABA-FDBE-8645-820C-3D3E887EF68E}"/>
                      </a:ext>
                    </a:extLst>
                  </p14:cNvPr>
                  <p14:cNvContentPartPr/>
                  <p14:nvPr/>
                </p14:nvContentPartPr>
                <p14:xfrm>
                  <a:off x="6767897" y="5565154"/>
                  <a:ext cx="115920" cy="166680"/>
                </p14:xfrm>
              </p:contentPart>
            </mc:Choice>
            <mc:Fallback xmlns="">
              <p:pic>
                <p:nvPicPr>
                  <p:cNvPr id="6196" name="Ink 6195">
                    <a:extLst>
                      <a:ext uri="{FF2B5EF4-FFF2-40B4-BE49-F238E27FC236}">
                        <a16:creationId xmlns:a16="http://schemas.microsoft.com/office/drawing/2014/main" id="{10243ABA-FDBE-8645-820C-3D3E887EF68E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6759916" y="5557181"/>
                    <a:ext cx="131883" cy="1826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6197" name="Ink 6196">
                    <a:extLst>
                      <a:ext uri="{FF2B5EF4-FFF2-40B4-BE49-F238E27FC236}">
                        <a16:creationId xmlns:a16="http://schemas.microsoft.com/office/drawing/2014/main" id="{5B0FE58A-3B94-2241-9F01-06FBAE7A3AB0}"/>
                      </a:ext>
                    </a:extLst>
                  </p14:cNvPr>
                  <p14:cNvContentPartPr/>
                  <p14:nvPr/>
                </p14:nvContentPartPr>
                <p14:xfrm>
                  <a:off x="6792377" y="5597194"/>
                  <a:ext cx="88920" cy="61200"/>
                </p14:xfrm>
              </p:contentPart>
            </mc:Choice>
            <mc:Fallback xmlns="">
              <p:pic>
                <p:nvPicPr>
                  <p:cNvPr id="6197" name="Ink 6196">
                    <a:extLst>
                      <a:ext uri="{FF2B5EF4-FFF2-40B4-BE49-F238E27FC236}">
                        <a16:creationId xmlns:a16="http://schemas.microsoft.com/office/drawing/2014/main" id="{5B0FE58A-3B94-2241-9F01-06FBAE7A3AB0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6784397" y="5589261"/>
                    <a:ext cx="104880" cy="76689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6199" name="Ink 6198">
                  <a:extLst>
                    <a:ext uri="{FF2B5EF4-FFF2-40B4-BE49-F238E27FC236}">
                      <a16:creationId xmlns:a16="http://schemas.microsoft.com/office/drawing/2014/main" id="{D2EEDD42-C4AA-DB4E-9E64-AEA4072A2B08}"/>
                    </a:ext>
                  </a:extLst>
                </p14:cNvPr>
                <p14:cNvContentPartPr/>
                <p14:nvPr/>
              </p14:nvContentPartPr>
              <p14:xfrm>
                <a:off x="6796697" y="5426554"/>
                <a:ext cx="112680" cy="62640"/>
              </p14:xfrm>
            </p:contentPart>
          </mc:Choice>
          <mc:Fallback xmlns="">
            <p:pic>
              <p:nvPicPr>
                <p:cNvPr id="6199" name="Ink 6198">
                  <a:extLst>
                    <a:ext uri="{FF2B5EF4-FFF2-40B4-BE49-F238E27FC236}">
                      <a16:creationId xmlns:a16="http://schemas.microsoft.com/office/drawing/2014/main" id="{D2EEDD42-C4AA-DB4E-9E64-AEA4072A2B08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6788730" y="5418582"/>
                  <a:ext cx="128615" cy="78585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227" name="Group 6226">
              <a:extLst>
                <a:ext uri="{FF2B5EF4-FFF2-40B4-BE49-F238E27FC236}">
                  <a16:creationId xmlns:a16="http://schemas.microsoft.com/office/drawing/2014/main" id="{D33EBC6B-E4AF-1049-B356-233BB9A526B2}"/>
                </a:ext>
              </a:extLst>
            </p:cNvPr>
            <p:cNvGrpSpPr/>
            <p:nvPr/>
          </p:nvGrpSpPr>
          <p:grpSpPr>
            <a:xfrm>
              <a:off x="7600937" y="4084232"/>
              <a:ext cx="1501920" cy="480600"/>
              <a:chOff x="7600937" y="4160434"/>
              <a:chExt cx="1501920" cy="480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6207" name="Ink 6206">
                    <a:extLst>
                      <a:ext uri="{FF2B5EF4-FFF2-40B4-BE49-F238E27FC236}">
                        <a16:creationId xmlns:a16="http://schemas.microsoft.com/office/drawing/2014/main" id="{7429A001-BD1F-4743-AD9B-D874C97E2D3A}"/>
                      </a:ext>
                    </a:extLst>
                  </p14:cNvPr>
                  <p14:cNvContentPartPr/>
                  <p14:nvPr/>
                </p14:nvContentPartPr>
                <p14:xfrm>
                  <a:off x="7608857" y="4430434"/>
                  <a:ext cx="4680" cy="30960"/>
                </p14:xfrm>
              </p:contentPart>
            </mc:Choice>
            <mc:Fallback xmlns="">
              <p:pic>
                <p:nvPicPr>
                  <p:cNvPr id="6207" name="Ink 6206">
                    <a:extLst>
                      <a:ext uri="{FF2B5EF4-FFF2-40B4-BE49-F238E27FC236}">
                        <a16:creationId xmlns:a16="http://schemas.microsoft.com/office/drawing/2014/main" id="{7429A001-BD1F-4743-AD9B-D874C97E2D3A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7600667" y="4422407"/>
                    <a:ext cx="21060" cy="4701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6208" name="Ink 6207">
                    <a:extLst>
                      <a:ext uri="{FF2B5EF4-FFF2-40B4-BE49-F238E27FC236}">
                        <a16:creationId xmlns:a16="http://schemas.microsoft.com/office/drawing/2014/main" id="{E610AE4F-C06B-444E-AC83-5FF56D8F0A02}"/>
                      </a:ext>
                    </a:extLst>
                  </p14:cNvPr>
                  <p14:cNvContentPartPr/>
                  <p14:nvPr/>
                </p14:nvContentPartPr>
                <p14:xfrm>
                  <a:off x="7600937" y="4233514"/>
                  <a:ext cx="235440" cy="280440"/>
                </p14:xfrm>
              </p:contentPart>
            </mc:Choice>
            <mc:Fallback xmlns="">
              <p:pic>
                <p:nvPicPr>
                  <p:cNvPr id="6208" name="Ink 6207">
                    <a:extLst>
                      <a:ext uri="{FF2B5EF4-FFF2-40B4-BE49-F238E27FC236}">
                        <a16:creationId xmlns:a16="http://schemas.microsoft.com/office/drawing/2014/main" id="{E610AE4F-C06B-444E-AC83-5FF56D8F0A02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7592962" y="4225545"/>
                    <a:ext cx="251389" cy="2963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6210" name="Ink 6209">
                    <a:extLst>
                      <a:ext uri="{FF2B5EF4-FFF2-40B4-BE49-F238E27FC236}">
                        <a16:creationId xmlns:a16="http://schemas.microsoft.com/office/drawing/2014/main" id="{6F147CCE-69FA-9448-A2DB-79217AA7309F}"/>
                      </a:ext>
                    </a:extLst>
                  </p14:cNvPr>
                  <p14:cNvContentPartPr/>
                  <p14:nvPr/>
                </p14:nvContentPartPr>
                <p14:xfrm>
                  <a:off x="7946537" y="4224874"/>
                  <a:ext cx="136800" cy="230400"/>
                </p14:xfrm>
              </p:contentPart>
            </mc:Choice>
            <mc:Fallback xmlns="">
              <p:pic>
                <p:nvPicPr>
                  <p:cNvPr id="6210" name="Ink 6209">
                    <a:extLst>
                      <a:ext uri="{FF2B5EF4-FFF2-40B4-BE49-F238E27FC236}">
                        <a16:creationId xmlns:a16="http://schemas.microsoft.com/office/drawing/2014/main" id="{6F147CCE-69FA-9448-A2DB-79217AA7309F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7938557" y="4216903"/>
                    <a:ext cx="152760" cy="2463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6212" name="Ink 6211">
                    <a:extLst>
                      <a:ext uri="{FF2B5EF4-FFF2-40B4-BE49-F238E27FC236}">
                        <a16:creationId xmlns:a16="http://schemas.microsoft.com/office/drawing/2014/main" id="{21EDBA36-AB84-1C43-9A20-7BD098FACCE3}"/>
                      </a:ext>
                    </a:extLst>
                  </p14:cNvPr>
                  <p14:cNvContentPartPr/>
                  <p14:nvPr/>
                </p14:nvContentPartPr>
                <p14:xfrm>
                  <a:off x="8153177" y="4452034"/>
                  <a:ext cx="164520" cy="91080"/>
                </p14:xfrm>
              </p:contentPart>
            </mc:Choice>
            <mc:Fallback xmlns="">
              <p:pic>
                <p:nvPicPr>
                  <p:cNvPr id="6212" name="Ink 6211">
                    <a:extLst>
                      <a:ext uri="{FF2B5EF4-FFF2-40B4-BE49-F238E27FC236}">
                        <a16:creationId xmlns:a16="http://schemas.microsoft.com/office/drawing/2014/main" id="{21EDBA36-AB84-1C43-9A20-7BD098FACCE3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8145198" y="4444064"/>
                    <a:ext cx="180478" cy="1070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6213" name="Ink 6212">
                    <a:extLst>
                      <a:ext uri="{FF2B5EF4-FFF2-40B4-BE49-F238E27FC236}">
                        <a16:creationId xmlns:a16="http://schemas.microsoft.com/office/drawing/2014/main" id="{B6666B9F-B320-EB43-8F63-BFA075036C24}"/>
                      </a:ext>
                    </a:extLst>
                  </p14:cNvPr>
                  <p14:cNvContentPartPr/>
                  <p14:nvPr/>
                </p14:nvContentPartPr>
                <p14:xfrm>
                  <a:off x="8363777" y="4452034"/>
                  <a:ext cx="93960" cy="84600"/>
                </p14:xfrm>
              </p:contentPart>
            </mc:Choice>
            <mc:Fallback xmlns="">
              <p:pic>
                <p:nvPicPr>
                  <p:cNvPr id="6213" name="Ink 6212">
                    <a:extLst>
                      <a:ext uri="{FF2B5EF4-FFF2-40B4-BE49-F238E27FC236}">
                        <a16:creationId xmlns:a16="http://schemas.microsoft.com/office/drawing/2014/main" id="{B6666B9F-B320-EB43-8F63-BFA075036C24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8355821" y="4444067"/>
                    <a:ext cx="109494" cy="1005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6214" name="Ink 6213">
                    <a:extLst>
                      <a:ext uri="{FF2B5EF4-FFF2-40B4-BE49-F238E27FC236}">
                        <a16:creationId xmlns:a16="http://schemas.microsoft.com/office/drawing/2014/main" id="{CF109991-7D04-0C4B-A613-CB20F6D5BE67}"/>
                      </a:ext>
                    </a:extLst>
                  </p14:cNvPr>
                  <p14:cNvContentPartPr/>
                  <p14:nvPr/>
                </p14:nvContentPartPr>
                <p14:xfrm>
                  <a:off x="8490857" y="4462834"/>
                  <a:ext cx="99720" cy="22680"/>
                </p14:xfrm>
              </p:contentPart>
            </mc:Choice>
            <mc:Fallback xmlns="">
              <p:pic>
                <p:nvPicPr>
                  <p:cNvPr id="6214" name="Ink 6213">
                    <a:extLst>
                      <a:ext uri="{FF2B5EF4-FFF2-40B4-BE49-F238E27FC236}">
                        <a16:creationId xmlns:a16="http://schemas.microsoft.com/office/drawing/2014/main" id="{CF109991-7D04-0C4B-A613-CB20F6D5BE67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8482895" y="4454896"/>
                    <a:ext cx="115645" cy="385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6215" name="Ink 6214">
                    <a:extLst>
                      <a:ext uri="{FF2B5EF4-FFF2-40B4-BE49-F238E27FC236}">
                        <a16:creationId xmlns:a16="http://schemas.microsoft.com/office/drawing/2014/main" id="{F2BA3895-0484-0B40-AA51-2054AF620DB7}"/>
                      </a:ext>
                    </a:extLst>
                  </p14:cNvPr>
                  <p14:cNvContentPartPr/>
                  <p14:nvPr/>
                </p14:nvContentPartPr>
                <p14:xfrm>
                  <a:off x="8506697" y="4443394"/>
                  <a:ext cx="71640" cy="119520"/>
                </p14:xfrm>
              </p:contentPart>
            </mc:Choice>
            <mc:Fallback xmlns="">
              <p:pic>
                <p:nvPicPr>
                  <p:cNvPr id="6215" name="Ink 6214">
                    <a:extLst>
                      <a:ext uri="{FF2B5EF4-FFF2-40B4-BE49-F238E27FC236}">
                        <a16:creationId xmlns:a16="http://schemas.microsoft.com/office/drawing/2014/main" id="{F2BA3895-0484-0B40-AA51-2054AF620DB7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8498737" y="4435426"/>
                    <a:ext cx="87181" cy="1354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6218" name="Ink 6217">
                    <a:extLst>
                      <a:ext uri="{FF2B5EF4-FFF2-40B4-BE49-F238E27FC236}">
                        <a16:creationId xmlns:a16="http://schemas.microsoft.com/office/drawing/2014/main" id="{249AB53F-79AB-1C4E-B27F-50A80FBBBBBE}"/>
                      </a:ext>
                    </a:extLst>
                  </p14:cNvPr>
                  <p14:cNvContentPartPr/>
                  <p14:nvPr/>
                </p14:nvContentPartPr>
                <p14:xfrm>
                  <a:off x="8944097" y="4200394"/>
                  <a:ext cx="40320" cy="69480"/>
                </p14:xfrm>
              </p:contentPart>
            </mc:Choice>
            <mc:Fallback xmlns="">
              <p:pic>
                <p:nvPicPr>
                  <p:cNvPr id="6218" name="Ink 6217">
                    <a:extLst>
                      <a:ext uri="{FF2B5EF4-FFF2-40B4-BE49-F238E27FC236}">
                        <a16:creationId xmlns:a16="http://schemas.microsoft.com/office/drawing/2014/main" id="{249AB53F-79AB-1C4E-B27F-50A80FBBBBBE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8936109" y="4192421"/>
                    <a:ext cx="56296" cy="85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6219" name="Ink 6218">
                    <a:extLst>
                      <a:ext uri="{FF2B5EF4-FFF2-40B4-BE49-F238E27FC236}">
                        <a16:creationId xmlns:a16="http://schemas.microsoft.com/office/drawing/2014/main" id="{316B9022-4442-394E-B2A0-0E83700C77DC}"/>
                      </a:ext>
                    </a:extLst>
                  </p14:cNvPr>
                  <p14:cNvContentPartPr/>
                  <p14:nvPr/>
                </p14:nvContentPartPr>
                <p14:xfrm>
                  <a:off x="8948057" y="4348354"/>
                  <a:ext cx="120240" cy="30240"/>
                </p14:xfrm>
              </p:contentPart>
            </mc:Choice>
            <mc:Fallback xmlns="">
              <p:pic>
                <p:nvPicPr>
                  <p:cNvPr id="6219" name="Ink 6218">
                    <a:extLst>
                      <a:ext uri="{FF2B5EF4-FFF2-40B4-BE49-F238E27FC236}">
                        <a16:creationId xmlns:a16="http://schemas.microsoft.com/office/drawing/2014/main" id="{316B9022-4442-394E-B2A0-0E83700C77DC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8940092" y="4340316"/>
                    <a:ext cx="135792" cy="4631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6220" name="Ink 6219">
                    <a:extLst>
                      <a:ext uri="{FF2B5EF4-FFF2-40B4-BE49-F238E27FC236}">
                        <a16:creationId xmlns:a16="http://schemas.microsoft.com/office/drawing/2014/main" id="{6DD2BFAC-5DA7-D343-B5B4-3F4103715DB2}"/>
                      </a:ext>
                    </a:extLst>
                  </p14:cNvPr>
                  <p14:cNvContentPartPr/>
                  <p14:nvPr/>
                </p14:nvContentPartPr>
                <p14:xfrm>
                  <a:off x="8954537" y="4462834"/>
                  <a:ext cx="148320" cy="178200"/>
                </p14:xfrm>
              </p:contentPart>
            </mc:Choice>
            <mc:Fallback xmlns="">
              <p:pic>
                <p:nvPicPr>
                  <p:cNvPr id="6220" name="Ink 6219">
                    <a:extLst>
                      <a:ext uri="{FF2B5EF4-FFF2-40B4-BE49-F238E27FC236}">
                        <a16:creationId xmlns:a16="http://schemas.microsoft.com/office/drawing/2014/main" id="{6DD2BFAC-5DA7-D343-B5B4-3F4103715DB2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8946571" y="4454855"/>
                    <a:ext cx="164252" cy="1941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6222" name="Ink 6221">
                    <a:extLst>
                      <a:ext uri="{FF2B5EF4-FFF2-40B4-BE49-F238E27FC236}">
                        <a16:creationId xmlns:a16="http://schemas.microsoft.com/office/drawing/2014/main" id="{27B2D62F-2225-6C41-A042-417FB4518094}"/>
                      </a:ext>
                    </a:extLst>
                  </p14:cNvPr>
                  <p14:cNvContentPartPr/>
                  <p14:nvPr/>
                </p14:nvContentPartPr>
                <p14:xfrm>
                  <a:off x="8944817" y="4160434"/>
                  <a:ext cx="25200" cy="104760"/>
                </p14:xfrm>
              </p:contentPart>
            </mc:Choice>
            <mc:Fallback xmlns="">
              <p:pic>
                <p:nvPicPr>
                  <p:cNvPr id="6222" name="Ink 6221">
                    <a:extLst>
                      <a:ext uri="{FF2B5EF4-FFF2-40B4-BE49-F238E27FC236}">
                        <a16:creationId xmlns:a16="http://schemas.microsoft.com/office/drawing/2014/main" id="{27B2D62F-2225-6C41-A042-417FB4518094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8936799" y="4152463"/>
                    <a:ext cx="41236" cy="1207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6224" name="Ink 6223">
                    <a:extLst>
                      <a:ext uri="{FF2B5EF4-FFF2-40B4-BE49-F238E27FC236}">
                        <a16:creationId xmlns:a16="http://schemas.microsoft.com/office/drawing/2014/main" id="{FBEC3D0C-E0A0-4040-A256-D23CD31F0B98}"/>
                      </a:ext>
                    </a:extLst>
                  </p14:cNvPr>
                  <p14:cNvContentPartPr/>
                  <p14:nvPr/>
                </p14:nvContentPartPr>
                <p14:xfrm>
                  <a:off x="8924657" y="4369234"/>
                  <a:ext cx="87480" cy="39600"/>
                </p14:xfrm>
              </p:contentPart>
            </mc:Choice>
            <mc:Fallback xmlns="">
              <p:pic>
                <p:nvPicPr>
                  <p:cNvPr id="6224" name="Ink 6223">
                    <a:extLst>
                      <a:ext uri="{FF2B5EF4-FFF2-40B4-BE49-F238E27FC236}">
                        <a16:creationId xmlns:a16="http://schemas.microsoft.com/office/drawing/2014/main" id="{FBEC3D0C-E0A0-4040-A256-D23CD31F0B98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8916670" y="4361238"/>
                    <a:ext cx="103455" cy="55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6226" name="Ink 6225">
                    <a:extLst>
                      <a:ext uri="{FF2B5EF4-FFF2-40B4-BE49-F238E27FC236}">
                        <a16:creationId xmlns:a16="http://schemas.microsoft.com/office/drawing/2014/main" id="{01364654-0737-6B47-8225-36B93F783E51}"/>
                      </a:ext>
                    </a:extLst>
                  </p14:cNvPr>
                  <p14:cNvContentPartPr/>
                  <p14:nvPr/>
                </p14:nvContentPartPr>
                <p14:xfrm>
                  <a:off x="8634497" y="4341154"/>
                  <a:ext cx="133200" cy="23400"/>
                </p14:xfrm>
              </p:contentPart>
            </mc:Choice>
            <mc:Fallback xmlns="">
              <p:pic>
                <p:nvPicPr>
                  <p:cNvPr id="6226" name="Ink 6225">
                    <a:extLst>
                      <a:ext uri="{FF2B5EF4-FFF2-40B4-BE49-F238E27FC236}">
                        <a16:creationId xmlns:a16="http://schemas.microsoft.com/office/drawing/2014/main" id="{01364654-0737-6B47-8225-36B93F783E51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8626528" y="4333228"/>
                    <a:ext cx="149138" cy="39252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4165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2C9912A-2B06-004E-98EE-8791CD5FF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1052513"/>
            <a:ext cx="4516437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1C44592A-420F-0F40-8FBB-A104CD5642AF}"/>
              </a:ext>
            </a:extLst>
          </p:cNvPr>
          <p:cNvSpPr txBox="1">
            <a:spLocks noChangeArrowheads="1"/>
          </p:cNvSpPr>
          <p:nvPr/>
        </p:nvSpPr>
        <p:spPr>
          <a:xfrm>
            <a:off x="844550" y="252412"/>
            <a:ext cx="72358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variance by graphical method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70C29CFD-0EAD-E741-9136-BADF76A5D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" y="1387475"/>
            <a:ext cx="3944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example with exponential: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55733D0A-BB81-F14E-A75E-9260798A3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5006975"/>
            <a:ext cx="72250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quite parabolic </a:t>
            </a:r>
            <a:r>
              <a:rPr lang="en-US" altLang="en-US" dirty="0">
                <a:solidFill>
                  <a:srgbClr val="0070C0"/>
                </a:solidFill>
              </a:rPr>
              <a:t>ln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finite sample size 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= 50).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8BCDD3A1-7BDE-8447-AC8A-FC2E604ED86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2449513"/>
            <a:ext cx="3973513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686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D574EE7-E954-AE40-A319-DD89416C9AB3}"/>
              </a:ext>
            </a:extLst>
          </p:cNvPr>
          <p:cNvSpPr txBox="1">
            <a:spLocks noChangeArrowheads="1"/>
          </p:cNvSpPr>
          <p:nvPr/>
        </p:nvSpPr>
        <p:spPr>
          <a:xfrm>
            <a:off x="1023937" y="253726"/>
            <a:ext cx="70961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Information inequality for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parameters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B56D9A5-79A9-994B-9590-CCB8EC461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864" y="951594"/>
            <a:ext cx="73675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estimated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 = (</a:t>
            </a:r>
            <a:r>
              <a:rPr lang="el-GR" altLang="en-US" i="1" dirty="0">
                <a:solidFill>
                  <a:srgbClr val="0070C0"/>
                </a:solidFill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,...,</a:t>
            </a:r>
            <a:r>
              <a:rPr lang="el-GR" altLang="en-US" i="1" dirty="0">
                <a:solidFill>
                  <a:srgbClr val="0070C0"/>
                </a:solidFill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)   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DB2ACA45-5770-764F-BD87-F599A0F54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84313"/>
            <a:ext cx="41508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Fisher information matrix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endParaRPr lang="en-US" altLang="en-US" dirty="0">
              <a:solidFill>
                <a:srgbClr val="0070C0"/>
              </a:solidFill>
            </a:endParaRPr>
          </a:p>
        </p:txBody>
      </p:sp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B4AC25B1-33C2-7540-A6D0-15025FBAD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8713" y="1208088"/>
            <a:ext cx="155575" cy="203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63FA64-FDBE-1841-B90F-F2AFAE7127E5}"/>
              </a:ext>
            </a:extLst>
          </p:cNvPr>
          <p:cNvSpPr txBox="1"/>
          <p:nvPr/>
        </p:nvSpPr>
        <p:spPr>
          <a:xfrm>
            <a:off x="481123" y="3823574"/>
            <a:ext cx="6247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information inequality states that the matrix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A586AD-680A-954A-8F8C-926A0F651148}"/>
              </a:ext>
            </a:extLst>
          </p:cNvPr>
          <p:cNvGrpSpPr/>
          <p:nvPr/>
        </p:nvGrpSpPr>
        <p:grpSpPr>
          <a:xfrm>
            <a:off x="502894" y="3140868"/>
            <a:ext cx="7799894" cy="611331"/>
            <a:chOff x="631371" y="3477773"/>
            <a:chExt cx="7799894" cy="6113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4A1261C-2BD4-9441-BB4C-4ADC782934C7}"/>
                </a:ext>
              </a:extLst>
            </p:cNvPr>
            <p:cNvSpPr txBox="1"/>
            <p:nvPr/>
          </p:nvSpPr>
          <p:spPr>
            <a:xfrm>
              <a:off x="631371" y="3583881"/>
              <a:ext cx="58606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 the covariance matrix of estimators </a:t>
              </a:r>
              <a:r>
                <a:rPr lang="el-GR" altLang="en-US" sz="24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is 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06569A7-A08B-5D47-B028-4F96C19E9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08765" y="3530304"/>
              <a:ext cx="2222500" cy="5588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D53D3D7-616A-DB4E-AB89-0BDF6449BD31}"/>
                </a:ext>
              </a:extLst>
            </p:cNvPr>
            <p:cNvSpPr txBox="1"/>
            <p:nvPr/>
          </p:nvSpPr>
          <p:spPr>
            <a:xfrm>
              <a:off x="5660571" y="3477773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l-GR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^</a:t>
              </a:r>
              <a:endPara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FCDD20D-FCFA-024A-A45C-EB455B1B3D2D}"/>
              </a:ext>
            </a:extLst>
          </p:cNvPr>
          <p:cNvSpPr txBox="1"/>
          <p:nvPr/>
        </p:nvSpPr>
        <p:spPr>
          <a:xfrm>
            <a:off x="470924" y="5367241"/>
            <a:ext cx="626940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positive semi-definite:  </a:t>
            </a:r>
          </a:p>
          <a:p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≥ 0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≠ 0,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diagonal elements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 0 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E65892A-BC4F-E942-9177-660B30E91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674" y="2211225"/>
            <a:ext cx="5854700" cy="76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4CCB83-328B-C73D-9847-D85607A7A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188" y="4350693"/>
            <a:ext cx="50673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6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7-1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4669292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Reminder of maximum likelihood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information inequality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Large-sample properties of MLEs</a:t>
            </a:r>
          </a:p>
        </p:txBody>
      </p:sp>
    </p:spTree>
    <p:extLst>
      <p:ext uri="{BB962C8B-B14F-4D97-AF65-F5344CB8AC3E}">
        <p14:creationId xmlns:p14="http://schemas.microsoft.com/office/powerpoint/2010/main" val="33477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D574EE7-E954-AE40-A319-DD89416C9AB3}"/>
              </a:ext>
            </a:extLst>
          </p:cNvPr>
          <p:cNvSpPr txBox="1">
            <a:spLocks noChangeArrowheads="1"/>
          </p:cNvSpPr>
          <p:nvPr/>
        </p:nvSpPr>
        <p:spPr>
          <a:xfrm>
            <a:off x="713241" y="300717"/>
            <a:ext cx="7717518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Information inequality for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parameters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A3AB78-45A8-0749-9304-628693B73733}"/>
              </a:ext>
            </a:extLst>
          </p:cNvPr>
          <p:cNvSpPr txBox="1"/>
          <p:nvPr/>
        </p:nvSpPr>
        <p:spPr>
          <a:xfrm>
            <a:off x="475068" y="1089588"/>
            <a:ext cx="845988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practice the inequality is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always used in the large-sample limit: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bias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inequality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equality,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i.e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and therefore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AD762FF-6655-7E4B-BE02-E751A0AB5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411" y="3782148"/>
            <a:ext cx="2260600" cy="838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BC1322-E8A2-0D40-967C-185504046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868" y="5678027"/>
            <a:ext cx="1917700" cy="546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0777382-4160-A34C-A6E4-29A0196EF202}"/>
              </a:ext>
            </a:extLst>
          </p:cNvPr>
          <p:cNvSpPr txBox="1"/>
          <p:nvPr/>
        </p:nvSpPr>
        <p:spPr>
          <a:xfrm>
            <a:off x="391885" y="2884182"/>
            <a:ext cx="1149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B451F3-0A90-1749-8DBD-D8862D7F1D16}"/>
              </a:ext>
            </a:extLst>
          </p:cNvPr>
          <p:cNvSpPr txBox="1"/>
          <p:nvPr/>
        </p:nvSpPr>
        <p:spPr>
          <a:xfrm>
            <a:off x="391885" y="3881692"/>
            <a:ext cx="4918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can be estimated from data using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55620E-45F0-4843-999A-B90A7BF30B21}"/>
              </a:ext>
            </a:extLst>
          </p:cNvPr>
          <p:cNvSpPr txBox="1"/>
          <p:nvPr/>
        </p:nvSpPr>
        <p:spPr>
          <a:xfrm>
            <a:off x="391885" y="4790175"/>
            <a:ext cx="8480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the matrix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numerically (or with automatic differentiation),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invert to get the covariance matrix of the estimators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4C094D1-1E7F-3349-B116-3122A755F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880" y="2724977"/>
            <a:ext cx="25273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6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CDA8FE2-1F69-E5DD-B7C3-E5C485AF6927}"/>
              </a:ext>
            </a:extLst>
          </p:cNvPr>
          <p:cNvSpPr txBox="1">
            <a:spLocks noChangeArrowheads="1"/>
          </p:cNvSpPr>
          <p:nvPr/>
        </p:nvSpPr>
        <p:spPr>
          <a:xfrm>
            <a:off x="713241" y="235401"/>
            <a:ext cx="7717518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MLEs for two parameters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3C8926-26F1-5444-A8EE-4C5C60D46508}"/>
              </a:ext>
            </a:extLst>
          </p:cNvPr>
          <p:cNvSpPr txBox="1"/>
          <p:nvPr/>
        </p:nvSpPr>
        <p:spPr>
          <a:xfrm>
            <a:off x="398041" y="881740"/>
            <a:ext cx="5350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two independent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i.i.d.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samples: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FF6A92-A01E-4BAB-422B-133E61182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418" y="1622246"/>
            <a:ext cx="1244600" cy="431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A62436-A397-8854-3B5A-8C899A91AE81}"/>
              </a:ext>
            </a:extLst>
          </p:cNvPr>
          <p:cNvSpPr txBox="1"/>
          <p:nvPr/>
        </p:nvSpPr>
        <p:spPr>
          <a:xfrm>
            <a:off x="4860250" y="1592381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1743DA-6D78-00A7-4866-C57DE37EB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613" y="1400485"/>
            <a:ext cx="2349500" cy="736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5C59B0-3AE4-0F94-A75A-614023B4B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613" y="2118643"/>
            <a:ext cx="2794000" cy="8001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F3CACB7-80F7-6AA3-4346-E397801D6086}"/>
              </a:ext>
            </a:extLst>
          </p:cNvPr>
          <p:cNvSpPr txBox="1"/>
          <p:nvPr/>
        </p:nvSpPr>
        <p:spPr>
          <a:xfrm>
            <a:off x="4880401" y="228786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DCDD376-159B-4882-B4F9-28CA309DF6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5902" y="2351778"/>
            <a:ext cx="1295400" cy="3556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AA37AC4-24E0-BD49-4347-DC190A5FB22B}"/>
              </a:ext>
            </a:extLst>
          </p:cNvPr>
          <p:cNvSpPr txBox="1"/>
          <p:nvPr/>
        </p:nvSpPr>
        <p:spPr>
          <a:xfrm>
            <a:off x="398041" y="3106661"/>
            <a:ext cx="4950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function and its log are: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6FD33CB-F34B-AE52-66A2-B38FD1277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0521" y="3674942"/>
            <a:ext cx="5524500" cy="812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0D12AD4-9961-60E8-1807-8BFE7D8D6D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6170" y="4592280"/>
            <a:ext cx="5778500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0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2902D-F651-F646-A1B0-CE8524D8A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>
            <a:extLst>
              <a:ext uri="{FF2B5EF4-FFF2-40B4-BE49-F238E27FC236}">
                <a16:creationId xmlns:a16="http://schemas.microsoft.com/office/drawing/2014/main" id="{5B73B8E7-0E39-61DE-4BB7-9CBBC18D2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3D489-FF50-BB60-3C9B-954D43046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F22A5-BE36-0F43-BD06-50D510A2A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7D81493-E8CD-236D-22ED-F557FDD2C97C}"/>
              </a:ext>
            </a:extLst>
          </p:cNvPr>
          <p:cNvSpPr txBox="1">
            <a:spLocks noChangeArrowheads="1"/>
          </p:cNvSpPr>
          <p:nvPr/>
        </p:nvSpPr>
        <p:spPr>
          <a:xfrm>
            <a:off x="713241" y="235401"/>
            <a:ext cx="7717518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MLEs for two parameters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89AD6C-8E79-6AC3-D67F-3A9C7ACE9222}"/>
              </a:ext>
            </a:extLst>
          </p:cNvPr>
          <p:cNvSpPr txBox="1"/>
          <p:nvPr/>
        </p:nvSpPr>
        <p:spPr>
          <a:xfrm>
            <a:off x="337458" y="947057"/>
            <a:ext cx="7188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the derivatives of the log-likelihood function to zero: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0C8102-0B8D-2CBE-195E-35EC58499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086" y="1463152"/>
            <a:ext cx="4000500" cy="787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4BA3C3-101F-4413-EB0E-78EE85697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6885" y="2414026"/>
            <a:ext cx="2895600" cy="8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B217F3-E8AB-134E-0F46-FD46F04664C2}"/>
              </a:ext>
            </a:extLst>
          </p:cNvPr>
          <p:cNvSpPr txBox="1"/>
          <p:nvPr/>
        </p:nvSpPr>
        <p:spPr>
          <a:xfrm>
            <a:off x="7211968" y="1626019"/>
            <a:ext cx="980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Eq. (1)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4E1EE8-50A1-7A71-D34D-F3C84DA329F7}"/>
              </a:ext>
            </a:extLst>
          </p:cNvPr>
          <p:cNvSpPr txBox="1"/>
          <p:nvPr/>
        </p:nvSpPr>
        <p:spPr>
          <a:xfrm>
            <a:off x="7201082" y="2589593"/>
            <a:ext cx="980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Eq. (2)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9A4A3B-460E-4D4D-B4F9-BF5CFE80CDB3}"/>
              </a:ext>
            </a:extLst>
          </p:cNvPr>
          <p:cNvSpPr txBox="1"/>
          <p:nvPr/>
        </p:nvSpPr>
        <p:spPr>
          <a:xfrm>
            <a:off x="478971" y="3537857"/>
            <a:ext cx="2403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Eq. (2), find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F713CD-D61F-2D32-ED77-BE023DEC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2386" y="3407228"/>
            <a:ext cx="901700" cy="7239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510703-B427-331C-CD24-A91F5DFFC725}"/>
              </a:ext>
            </a:extLst>
          </p:cNvPr>
          <p:cNvSpPr txBox="1"/>
          <p:nvPr/>
        </p:nvSpPr>
        <p:spPr>
          <a:xfrm>
            <a:off x="3980865" y="3538345"/>
            <a:ext cx="2163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use in Eq. (1)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402198-B4BD-58EE-5BD0-89E5C34E71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1150" y="4354167"/>
            <a:ext cx="2768600" cy="698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D47AE9-1628-8064-C748-D21BB174E570}"/>
              </a:ext>
            </a:extLst>
          </p:cNvPr>
          <p:cNvSpPr txBox="1"/>
          <p:nvPr/>
        </p:nvSpPr>
        <p:spPr>
          <a:xfrm>
            <a:off x="415288" y="5579262"/>
            <a:ext cx="257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Solve for the MLEs: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7E740F9-F12A-82F7-CCAC-07E5EE1A9B10}"/>
              </a:ext>
            </a:extLst>
          </p:cNvPr>
          <p:cNvGrpSpPr/>
          <p:nvPr/>
        </p:nvGrpSpPr>
        <p:grpSpPr>
          <a:xfrm>
            <a:off x="3196602" y="5489277"/>
            <a:ext cx="1863271" cy="711200"/>
            <a:chOff x="2235200" y="5573092"/>
            <a:chExt cx="1863271" cy="7112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BFAA412-09F3-0DDF-4BF2-4129DBCBD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35200" y="5623952"/>
              <a:ext cx="977900" cy="508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7EA5108-6D43-4981-59CF-C2A2167CA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34871" y="5573092"/>
              <a:ext cx="863600" cy="7112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0D9B669-C6A9-8589-BAFD-C09518910C9A}"/>
                </a:ext>
              </a:extLst>
            </p:cNvPr>
            <p:cNvSpPr txBox="1"/>
            <p:nvPr/>
          </p:nvSpPr>
          <p:spPr>
            <a:xfrm>
              <a:off x="2995032" y="5681889"/>
              <a:ext cx="2616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,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D4F68DA-866C-1D16-58AA-3A4C120B2D01}"/>
              </a:ext>
            </a:extLst>
          </p:cNvPr>
          <p:cNvSpPr txBox="1"/>
          <p:nvPr/>
        </p:nvSpPr>
        <p:spPr>
          <a:xfrm>
            <a:off x="6457577" y="5571193"/>
            <a:ext cx="2271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Not defined if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629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594A3-C47D-9088-594C-31F48C7C0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>
            <a:extLst>
              <a:ext uri="{FF2B5EF4-FFF2-40B4-BE49-F238E27FC236}">
                <a16:creationId xmlns:a16="http://schemas.microsoft.com/office/drawing/2014/main" id="{698FF708-4C39-052D-0CC8-3E2DC021F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A3A6D5-B89F-0668-C0E3-3605925D9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CC196-7988-6076-472F-7FB531789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157C5B0-FC35-B46C-051E-5C18C1C7AC8F}"/>
              </a:ext>
            </a:extLst>
          </p:cNvPr>
          <p:cNvSpPr txBox="1">
            <a:spLocks noChangeArrowheads="1"/>
          </p:cNvSpPr>
          <p:nvPr/>
        </p:nvSpPr>
        <p:spPr>
          <a:xfrm>
            <a:off x="735013" y="126543"/>
            <a:ext cx="7717518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Bias of MLEs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DF3C8A-C4B0-B8DC-3027-0A9C5EB81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938" y="751351"/>
            <a:ext cx="5016500" cy="9271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541A06E-C7E8-8458-288E-EC272D949835}"/>
              </a:ext>
            </a:extLst>
          </p:cNvPr>
          <p:cNvGrpSpPr/>
          <p:nvPr/>
        </p:nvGrpSpPr>
        <p:grpSpPr>
          <a:xfrm>
            <a:off x="533400" y="883590"/>
            <a:ext cx="1786643" cy="525131"/>
            <a:chOff x="598714" y="938020"/>
            <a:chExt cx="1786643" cy="5251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76211A3-54FD-F453-0EAA-EE7FE04AAF0A}"/>
                </a:ext>
              </a:extLst>
            </p:cNvPr>
            <p:cNvSpPr txBox="1"/>
            <p:nvPr/>
          </p:nvSpPr>
          <p:spPr>
            <a:xfrm>
              <a:off x="598714" y="1001486"/>
              <a:ext cx="17866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For bias of </a:t>
              </a:r>
              <a:r>
                <a:rPr lang="el-GR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A802506-B843-87C9-4726-83AC36321F88}"/>
                </a:ext>
              </a:extLst>
            </p:cNvPr>
            <p:cNvSpPr txBox="1"/>
            <p:nvPr/>
          </p:nvSpPr>
          <p:spPr>
            <a:xfrm>
              <a:off x="1994620" y="938020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＾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7094604-FB72-74C9-C445-6788739ACF4A}"/>
              </a:ext>
            </a:extLst>
          </p:cNvPr>
          <p:cNvSpPr txBox="1"/>
          <p:nvPr/>
        </p:nvSpPr>
        <p:spPr>
          <a:xfrm>
            <a:off x="553744" y="1623280"/>
            <a:ext cx="535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1C4C5E-7EED-3B5A-4E8E-7C1754D1B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200" y="1617089"/>
            <a:ext cx="1993900" cy="4953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0C651E2-45F3-1406-CB4D-E1818889C9E7}"/>
              </a:ext>
            </a:extLst>
          </p:cNvPr>
          <p:cNvGrpSpPr/>
          <p:nvPr/>
        </p:nvGrpSpPr>
        <p:grpSpPr>
          <a:xfrm>
            <a:off x="529489" y="2238590"/>
            <a:ext cx="8342368" cy="901194"/>
            <a:chOff x="594803" y="3131320"/>
            <a:chExt cx="8342368" cy="90119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C138CA8-A48B-8FC5-321A-9B8149057358}"/>
                </a:ext>
              </a:extLst>
            </p:cNvPr>
            <p:cNvSpPr txBox="1"/>
            <p:nvPr/>
          </p:nvSpPr>
          <p:spPr>
            <a:xfrm>
              <a:off x="594803" y="3201517"/>
              <a:ext cx="83423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Expectation of </a:t>
              </a:r>
              <a:r>
                <a:rPr lang="el-GR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λ</a:t>
              </a:r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not calculable in closed form, could investigate</a:t>
              </a:r>
            </a:p>
            <a:p>
              <a:pPr algn="l"/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bias with Monte Carlo study: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14BC653-DF5D-336D-EB1D-2A5B70CCB820}"/>
                </a:ext>
              </a:extLst>
            </p:cNvPr>
            <p:cNvSpPr txBox="1"/>
            <p:nvPr/>
          </p:nvSpPr>
          <p:spPr>
            <a:xfrm>
              <a:off x="2439787" y="3131320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＾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020FB5F-D115-0E0D-F53D-F9A909613816}"/>
              </a:ext>
            </a:extLst>
          </p:cNvPr>
          <p:cNvSpPr txBox="1"/>
          <p:nvPr/>
        </p:nvSpPr>
        <p:spPr>
          <a:xfrm>
            <a:off x="529489" y="3293704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cdf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CA6FF4-8C01-90B0-9ADC-E0D920074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9306" y="3161339"/>
            <a:ext cx="3911600" cy="812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32297C-DE7D-6607-44EB-1DB02CC3D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956" y="4003257"/>
            <a:ext cx="2730500" cy="50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A0E7E8C-102D-6132-46E1-C1FE17C53FF3}"/>
              </a:ext>
            </a:extLst>
          </p:cNvPr>
          <p:cNvSpPr txBox="1"/>
          <p:nvPr/>
        </p:nvSpPr>
        <p:spPr>
          <a:xfrm>
            <a:off x="496831" y="4005332"/>
            <a:ext cx="649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74E2F2-6174-54C2-26F7-148C38B7DE54}"/>
              </a:ext>
            </a:extLst>
          </p:cNvPr>
          <p:cNvSpPr txBox="1"/>
          <p:nvPr/>
        </p:nvSpPr>
        <p:spPr>
          <a:xfrm>
            <a:off x="4093029" y="400465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F976CEA-1640-6F74-2630-A52F3B68B3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0648" y="4003257"/>
            <a:ext cx="2235200" cy="482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C5D74BC-E07A-78AA-1BF9-75675103B715}"/>
              </a:ext>
            </a:extLst>
          </p:cNvPr>
          <p:cNvSpPr txBox="1"/>
          <p:nvPr/>
        </p:nvSpPr>
        <p:spPr>
          <a:xfrm>
            <a:off x="464173" y="4660311"/>
            <a:ext cx="2710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Generate a data set: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BA7D94B-64B8-60AA-CE73-D64E28E329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1165" y="4670823"/>
            <a:ext cx="2933700" cy="4572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DCBDA4C-D449-CB99-11F7-BBD3D2FAED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1165" y="5075319"/>
            <a:ext cx="3213100" cy="5334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1684A9B-C457-9427-1B45-FD51533A0FDE}"/>
              </a:ext>
            </a:extLst>
          </p:cNvPr>
          <p:cNvSpPr txBox="1"/>
          <p:nvPr/>
        </p:nvSpPr>
        <p:spPr>
          <a:xfrm>
            <a:off x="6549118" y="4844486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6896496-03C4-B4C9-B570-A92DD2DF84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6414" y="4728276"/>
            <a:ext cx="952500" cy="787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52343C0-7426-4329-3090-A128EAE42C9F}"/>
              </a:ext>
            </a:extLst>
          </p:cNvPr>
          <p:cNvSpPr txBox="1"/>
          <p:nvPr/>
        </p:nvSpPr>
        <p:spPr>
          <a:xfrm>
            <a:off x="410641" y="5715269"/>
            <a:ext cx="4050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Repeat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times, estimate bias :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30ADB46-232E-DB0C-A6CF-DF57ACF3FF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61430" y="5559639"/>
            <a:ext cx="2171700" cy="8763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73E7D52-56B7-7601-0577-DDB4912E2C29}"/>
              </a:ext>
            </a:extLst>
          </p:cNvPr>
          <p:cNvSpPr txBox="1"/>
          <p:nvPr/>
        </p:nvSpPr>
        <p:spPr>
          <a:xfrm>
            <a:off x="6957280" y="3465460"/>
            <a:ext cx="1540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use –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ln 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6A123E4-DD0F-6823-5245-C50DDAF100D0}"/>
              </a:ext>
            </a:extLst>
          </p:cNvPr>
          <p:cNvCxnSpPr/>
          <p:nvPr/>
        </p:nvCxnSpPr>
        <p:spPr>
          <a:xfrm flipH="1">
            <a:off x="6512191" y="3702436"/>
            <a:ext cx="413657" cy="292987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4F4C22C-6F85-F16B-9151-2CD267E95305}"/>
              </a:ext>
            </a:extLst>
          </p:cNvPr>
          <p:cNvSpPr txBox="1"/>
          <p:nvPr/>
        </p:nvSpPr>
        <p:spPr>
          <a:xfrm flipH="1">
            <a:off x="6853380" y="5772608"/>
            <a:ext cx="2171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Depends in general on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n, m, 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λ, θ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82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4F3DF-80CA-BFA2-7171-C595D62D8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>
            <a:extLst>
              <a:ext uri="{FF2B5EF4-FFF2-40B4-BE49-F238E27FC236}">
                <a16:creationId xmlns:a16="http://schemas.microsoft.com/office/drawing/2014/main" id="{03BEFACC-DFB4-A5EB-2DDA-883C874A2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6FC69-2616-5E25-4509-BDC7F6F8B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969F4-3B50-F32E-93A8-893D41A50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03101D-B1F1-3901-B571-582DEA75B7BD}"/>
              </a:ext>
            </a:extLst>
          </p:cNvPr>
          <p:cNvSpPr txBox="1">
            <a:spLocks noChangeArrowheads="1"/>
          </p:cNvSpPr>
          <p:nvPr/>
        </p:nvSpPr>
        <p:spPr>
          <a:xfrm>
            <a:off x="735013" y="191859"/>
            <a:ext cx="7717518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Covariance of MLEs from Fisher information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1C0373-EE31-DCEC-47A0-FB1F1DAF5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305" y="967190"/>
            <a:ext cx="3733800" cy="876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152B78-6CD5-B646-1FF0-DC8136710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305" y="1805390"/>
            <a:ext cx="2006600" cy="838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3118EC-D21C-13A8-FD5C-37EF0CC0C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8305" y="2666609"/>
            <a:ext cx="2413000" cy="774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2AF511-F562-6ACA-A0CC-DEF3748BD1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1431" y="3659371"/>
            <a:ext cx="4991100" cy="88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CAED4B-9DC7-5948-A4F9-F21FB19AF4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1431" y="4548371"/>
            <a:ext cx="4635500" cy="850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F77BE8-2774-E770-AAD9-61E8CD2A92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1431" y="5385813"/>
            <a:ext cx="3670300" cy="8763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54F72B-5E75-EFC8-82B6-9CE5BE8A622B}"/>
              </a:ext>
            </a:extLst>
          </p:cNvPr>
          <p:cNvSpPr txBox="1"/>
          <p:nvPr/>
        </p:nvSpPr>
        <p:spPr>
          <a:xfrm>
            <a:off x="642258" y="1480457"/>
            <a:ext cx="2327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the 2</a:t>
            </a:r>
            <a:r>
              <a:rPr lang="en-US" sz="2400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derivatives of ln</a:t>
            </a:r>
            <a:r>
              <a:rPr lang="en-US" sz="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DBA891-3F6D-A99C-6AFE-0F93870B1308}"/>
              </a:ext>
            </a:extLst>
          </p:cNvPr>
          <p:cNvSpPr txBox="1"/>
          <p:nvPr/>
        </p:nvSpPr>
        <p:spPr>
          <a:xfrm>
            <a:off x="540946" y="3666254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73EF06C-5D87-9279-0645-6AC6B642F9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330" y="4202046"/>
            <a:ext cx="1866900" cy="419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EA1B31-DE77-FF03-630E-EB18BBAB2F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4330" y="4742989"/>
            <a:ext cx="2032000" cy="43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80F83EB-D89D-00C3-C30D-00FC0B8279D7}"/>
              </a:ext>
            </a:extLst>
          </p:cNvPr>
          <p:cNvSpPr txBox="1"/>
          <p:nvPr/>
        </p:nvSpPr>
        <p:spPr>
          <a:xfrm>
            <a:off x="557502" y="5362298"/>
            <a:ext cx="2412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expectations:</a:t>
            </a:r>
          </a:p>
        </p:txBody>
      </p:sp>
    </p:spTree>
    <p:extLst>
      <p:ext uri="{BB962C8B-B14F-4D97-AF65-F5344CB8AC3E}">
        <p14:creationId xmlns:p14="http://schemas.microsoft.com/office/powerpoint/2010/main" val="250455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E257B-3287-874A-C8AF-848B01884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>
            <a:extLst>
              <a:ext uri="{FF2B5EF4-FFF2-40B4-BE49-F238E27FC236}">
                <a16:creationId xmlns:a16="http://schemas.microsoft.com/office/drawing/2014/main" id="{790ED8FC-40BF-00C1-8C80-0121D80E8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224D6-D4B0-B3A1-7F84-2DF2E5658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755AD-6CF9-475F-CC97-E5F0997ED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47C5AA2-8276-4348-2AD9-A4242FFAB9D2}"/>
              </a:ext>
            </a:extLst>
          </p:cNvPr>
          <p:cNvSpPr txBox="1">
            <a:spLocks noChangeArrowheads="1"/>
          </p:cNvSpPr>
          <p:nvPr/>
        </p:nvSpPr>
        <p:spPr>
          <a:xfrm>
            <a:off x="517298" y="191859"/>
            <a:ext cx="82130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Covariance of MLEs from Fisher information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54E59C-B787-AA41-E3A8-F7A9118F6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672" y="960664"/>
            <a:ext cx="1955800" cy="1104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64F7FA-6111-7057-0110-FC7CE6C7B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314" y="1157514"/>
            <a:ext cx="1600200" cy="711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98F0CD-40DF-AD6D-4F60-D19127A26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2213430"/>
            <a:ext cx="660400" cy="520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1FA2DD-12BE-3833-43DC-B5BDE1B7C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871" y="4425272"/>
            <a:ext cx="647700" cy="50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567ECC-2300-5A54-F140-5E202A53B4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4214" y="2243366"/>
            <a:ext cx="1016000" cy="48260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FBCCAD7-8374-687B-5CB8-89F292AC7AEB}"/>
              </a:ext>
            </a:extLst>
          </p:cNvPr>
          <p:cNvCxnSpPr>
            <a:cxnSpLocks/>
          </p:cNvCxnSpPr>
          <p:nvPr/>
        </p:nvCxnSpPr>
        <p:spPr>
          <a:xfrm flipH="1">
            <a:off x="6389914" y="2708853"/>
            <a:ext cx="228600" cy="360918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104A8D6-8B29-A9AC-38B9-49C05187E8FE}"/>
              </a:ext>
            </a:extLst>
          </p:cNvPr>
          <p:cNvCxnSpPr>
            <a:cxnSpLocks/>
          </p:cNvCxnSpPr>
          <p:nvPr/>
        </p:nvCxnSpPr>
        <p:spPr>
          <a:xfrm flipH="1" flipV="1">
            <a:off x="6210527" y="4319917"/>
            <a:ext cx="179387" cy="255144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7229409-B716-E9F8-6155-628239D9CC4C}"/>
              </a:ext>
            </a:extLst>
          </p:cNvPr>
          <p:cNvCxnSpPr>
            <a:cxnSpLocks/>
          </p:cNvCxnSpPr>
          <p:nvPr/>
        </p:nvCxnSpPr>
        <p:spPr>
          <a:xfrm>
            <a:off x="5061856" y="2777674"/>
            <a:ext cx="186871" cy="258131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4E74764-D95B-8D48-2D6E-F96FD7912E2F}"/>
              </a:ext>
            </a:extLst>
          </p:cNvPr>
          <p:cNvSpPr txBox="1"/>
          <p:nvPr/>
        </p:nvSpPr>
        <p:spPr>
          <a:xfrm>
            <a:off x="569273" y="5115730"/>
            <a:ext cx="7341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covariances, evaluate with the MLEs.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25F971-B03A-A550-AAF6-FFEAC69490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942" y="3136341"/>
            <a:ext cx="62422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36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7-3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45415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 example of 2-D MLE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ln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ln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max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– ½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contour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 for function of a parameter</a:t>
            </a:r>
          </a:p>
        </p:txBody>
      </p:sp>
    </p:spTree>
    <p:extLst>
      <p:ext uri="{BB962C8B-B14F-4D97-AF65-F5344CB8AC3E}">
        <p14:creationId xmlns:p14="http://schemas.microsoft.com/office/powerpoint/2010/main" val="197171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DC4B64B-F074-094C-8E57-0DA8CA0BB4C9}"/>
              </a:ext>
            </a:extLst>
          </p:cNvPr>
          <p:cNvSpPr txBox="1">
            <a:spLocks noChangeArrowheads="1"/>
          </p:cNvSpPr>
          <p:nvPr/>
        </p:nvSpPr>
        <p:spPr>
          <a:xfrm>
            <a:off x="1165225" y="299740"/>
            <a:ext cx="623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 with 2 parameters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67D09D9-777C-984B-87DA-D2E524866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054100"/>
            <a:ext cx="7064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a scattering angle distribution with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 = cos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,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1FAC1E17-8D51-914E-901B-A8EAC440AFE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060575"/>
            <a:ext cx="34988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ee_to_qqbar">
            <a:extLst>
              <a:ext uri="{FF2B5EF4-FFF2-40B4-BE49-F238E27FC236}">
                <a16:creationId xmlns:a16="http://schemas.microsoft.com/office/drawing/2014/main" id="{BACA2D8D-7E66-8A4B-8E38-93AEBA5C1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38" y="1700213"/>
            <a:ext cx="18859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6">
            <a:extLst>
              <a:ext uri="{FF2B5EF4-FFF2-40B4-BE49-F238E27FC236}">
                <a16:creationId xmlns:a16="http://schemas.microsoft.com/office/drawing/2014/main" id="{D3E09394-9AE4-EA4F-BE7B-63E92CBFBE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8125" y="1557338"/>
            <a:ext cx="431800" cy="7191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3D499110-C935-424B-BBC1-38CF1A22B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196729"/>
            <a:ext cx="59137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if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min</a:t>
            </a:r>
            <a:r>
              <a:rPr lang="en-US" altLang="en-US" dirty="0">
                <a:solidFill>
                  <a:srgbClr val="0070C0"/>
                </a:solidFill>
              </a:rPr>
              <a:t> &lt;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 &lt;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max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to normalize so that </a:t>
            </a:r>
          </a:p>
        </p:txBody>
      </p:sp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6171F970-C620-E34E-9D37-F9ED12F05AD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3940324"/>
            <a:ext cx="319405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C063A382-4256-8643-AA24-42D32A0DA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026" y="4729240"/>
            <a:ext cx="76789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α</a:t>
            </a:r>
            <a:r>
              <a:rPr lang="en-US" altLang="en-US" dirty="0">
                <a:solidFill>
                  <a:srgbClr val="0070C0"/>
                </a:solidFill>
              </a:rPr>
              <a:t> = 0.5,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β</a:t>
            </a:r>
            <a:r>
              <a:rPr lang="en-US" altLang="en-US" dirty="0">
                <a:solidFill>
                  <a:srgbClr val="0070C0"/>
                </a:solidFill>
              </a:rPr>
              <a:t> = 0.5,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min</a:t>
            </a:r>
            <a:r>
              <a:rPr lang="en-US" altLang="en-US" dirty="0">
                <a:solidFill>
                  <a:srgbClr val="0070C0"/>
                </a:solidFill>
              </a:rPr>
              <a:t> = 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</a:rPr>
              <a:t>-</a:t>
            </a:r>
            <a:r>
              <a:rPr lang="en-US" altLang="en-US" dirty="0">
                <a:solidFill>
                  <a:srgbClr val="0070C0"/>
                </a:solidFill>
              </a:rPr>
              <a:t>0.95,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max</a:t>
            </a:r>
            <a:r>
              <a:rPr lang="en-US" altLang="en-US" dirty="0">
                <a:solidFill>
                  <a:srgbClr val="0070C0"/>
                </a:solidFill>
              </a:rPr>
              <a:t> = 0.95,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= 2000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 with Monte Carlo.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062206-073B-7C45-A5AB-8358F3EAF2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000" y="5560352"/>
            <a:ext cx="3600000" cy="90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0CFAB4-A18F-1A41-80F7-7DF0E5EEB85B}"/>
              </a:ext>
            </a:extLst>
          </p:cNvPr>
          <p:cNvSpPr txBox="1"/>
          <p:nvPr/>
        </p:nvSpPr>
        <p:spPr>
          <a:xfrm>
            <a:off x="5769429" y="5649178"/>
            <a:ext cx="30192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need to find maximum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numerically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13668DA-4FAA-584E-AA13-1B87BDE29A94}"/>
              </a:ext>
            </a:extLst>
          </p:cNvPr>
          <p:cNvCxnSpPr/>
          <p:nvPr/>
        </p:nvCxnSpPr>
        <p:spPr>
          <a:xfrm flipH="1">
            <a:off x="4767944" y="6010352"/>
            <a:ext cx="740229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3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13D4437-1745-C147-AB21-D4D76F90AAF7}"/>
              </a:ext>
            </a:extLst>
          </p:cNvPr>
          <p:cNvSpPr txBox="1">
            <a:spLocks noChangeArrowheads="1"/>
          </p:cNvSpPr>
          <p:nvPr/>
        </p:nvSpPr>
        <p:spPr>
          <a:xfrm>
            <a:off x="575468" y="250527"/>
            <a:ext cx="79930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 with 2 parameters:  fit result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7ED6D5FC-3F53-1A4E-8B10-547C7CAD2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08050"/>
            <a:ext cx="63241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maximum of </a:t>
            </a:r>
            <a:r>
              <a:rPr lang="en-US" altLang="en-US" dirty="0">
                <a:solidFill>
                  <a:srgbClr val="0070C0"/>
                </a:solidFill>
              </a:rPr>
              <a:t>ln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α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β</a:t>
            </a:r>
            <a:r>
              <a:rPr lang="en-US" altLang="en-US" dirty="0">
                <a:solidFill>
                  <a:srgbClr val="0070C0"/>
                </a:solidFill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numerically gives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AF0E308-D6BA-044E-BBC9-42B9C4A02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13" y="1528536"/>
            <a:ext cx="3554186" cy="313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A655BDB2-8BB5-774C-9F11-7E7B0D4A0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2770188"/>
            <a:ext cx="4711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N.B.  No binning of data for fit,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can compare to histogram for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goodness-of-fit (e.g. ‘visual’ or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χ</a:t>
            </a:r>
            <a:r>
              <a:rPr lang="en-US" altLang="en-US" baseline="30000" dirty="0">
                <a:solidFill>
                  <a:srgbClr val="0070C0"/>
                </a:solidFill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). 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599F2B3E-F624-7F46-B7C6-9EB3990851E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762125"/>
            <a:ext cx="16668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604B8CA8-4C2F-C64A-B288-27C823F24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4527550"/>
            <a:ext cx="2560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(Co)variances from</a:t>
            </a:r>
          </a:p>
        </p:txBody>
      </p:sp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76E0409A-5E9D-4D41-9ACF-59C34CE2C046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427538"/>
            <a:ext cx="3167062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txp_fig">
            <a:extLst>
              <a:ext uri="{FF2B5EF4-FFF2-40B4-BE49-F238E27FC236}">
                <a16:creationId xmlns:a16="http://schemas.microsoft.com/office/drawing/2014/main" id="{35486B8B-6AA1-6440-A0ED-0844C15C83A9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519738"/>
            <a:ext cx="180657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53318DBE-0762-3F41-B25F-BBA078791E7F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5475288"/>
            <a:ext cx="2806700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95B2F0-A346-F645-9DAD-0EA738B54118}"/>
              </a:ext>
            </a:extLst>
          </p:cNvPr>
          <p:cNvSpPr txBox="1"/>
          <p:nvPr/>
        </p:nvSpPr>
        <p:spPr>
          <a:xfrm>
            <a:off x="6119212" y="5930562"/>
            <a:ext cx="2782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=   correlation coefficient</a:t>
            </a:r>
          </a:p>
        </p:txBody>
      </p:sp>
    </p:spTree>
    <p:extLst>
      <p:ext uri="{BB962C8B-B14F-4D97-AF65-F5344CB8AC3E}">
        <p14:creationId xmlns:p14="http://schemas.microsoft.com/office/powerpoint/2010/main" val="42089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15331B9-8297-B848-B735-139792862E6F}"/>
              </a:ext>
            </a:extLst>
          </p:cNvPr>
          <p:cNvSpPr txBox="1">
            <a:spLocks noChangeArrowheads="1"/>
          </p:cNvSpPr>
          <p:nvPr/>
        </p:nvSpPr>
        <p:spPr>
          <a:xfrm>
            <a:off x="1259114" y="287338"/>
            <a:ext cx="58007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Two-parameter fit:  MC study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792E491-BC95-574E-A630-39A9274F5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908050"/>
            <a:ext cx="7796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Repeat ML fit with </a:t>
            </a:r>
            <a:r>
              <a:rPr lang="en-US" altLang="en-US" dirty="0">
                <a:solidFill>
                  <a:srgbClr val="0070C0"/>
                </a:solidFill>
              </a:rPr>
              <a:t>500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experiments, all with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= 2000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  <a:r>
              <a:rPr lang="en-US" altLang="en-US" dirty="0">
                <a:solidFill>
                  <a:srgbClr val="0070C0"/>
                </a:solidFill>
              </a:rPr>
              <a:t>: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16519113-F0BA-C04C-8B58-923F1322A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535112"/>
            <a:ext cx="5521779" cy="496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5EA8D0B6-4047-A743-B17C-CCE39324F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387" y="1595437"/>
            <a:ext cx="15716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CA4554EF-E8FB-3B47-B136-BEAA05547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49" y="2459037"/>
            <a:ext cx="1295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1248D7B8-057E-D24B-AA45-29743B7AA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4" y="3395662"/>
            <a:ext cx="2181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C0BB3FD6-AB3F-A841-B705-C5EA9FB6C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4" y="3827462"/>
            <a:ext cx="12763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4A00D0C3-43BC-B640-9EF9-5BFA8A909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1464" y="4662398"/>
            <a:ext cx="537518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Estimates average to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~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true values;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(Co)variances close to previous estimates;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marginal pdfs approximately Gaussian.</a:t>
            </a:r>
          </a:p>
        </p:txBody>
      </p:sp>
    </p:spTree>
    <p:extLst>
      <p:ext uri="{BB962C8B-B14F-4D97-AF65-F5344CB8AC3E}">
        <p14:creationId xmlns:p14="http://schemas.microsoft.com/office/powerpoint/2010/main" val="321690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Reminder of maximum likelihood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D1EA42-8BC3-C344-9478-345A01FB0A64}"/>
              </a:ext>
            </a:extLst>
          </p:cNvPr>
          <p:cNvSpPr txBox="1"/>
          <p:nvPr/>
        </p:nvSpPr>
        <p:spPr>
          <a:xfrm>
            <a:off x="472147" y="1153886"/>
            <a:ext cx="77518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estimators for parameters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defined to be the values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maximize the likelihood function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D34EFA-B193-944B-8A2C-D80D361F5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927" y="2334587"/>
            <a:ext cx="2387600" cy="635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8D1DC92-47B5-1948-86BD-75C5D25A5060}"/>
              </a:ext>
            </a:extLst>
          </p:cNvPr>
          <p:cNvGrpSpPr/>
          <p:nvPr/>
        </p:nvGrpSpPr>
        <p:grpSpPr>
          <a:xfrm>
            <a:off x="1810553" y="3632242"/>
            <a:ext cx="4646640" cy="2180729"/>
            <a:chOff x="1447474" y="3009514"/>
            <a:chExt cx="5594023" cy="287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F1303D6-682B-9A41-BF80-2B11D36F0B6D}"/>
                    </a:ext>
                  </a:extLst>
                </p14:cNvPr>
                <p14:cNvContentPartPr/>
                <p14:nvPr/>
              </p14:nvContentPartPr>
              <p14:xfrm>
                <a:off x="2464457" y="3069634"/>
                <a:ext cx="35280" cy="22442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73CD0EE-5B09-5E44-8C54-2AF54736483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445728" y="3049232"/>
                  <a:ext cx="72302" cy="22845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424A2F3-8210-A044-9951-4377EBCA849D}"/>
                    </a:ext>
                  </a:extLst>
                </p14:cNvPr>
                <p14:cNvContentPartPr/>
                <p14:nvPr/>
              </p14:nvContentPartPr>
              <p14:xfrm>
                <a:off x="2558057" y="5249794"/>
                <a:ext cx="3998880" cy="101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96A7D6A-B795-2A44-BC40-1E9F9CA2CD0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539421" y="5229418"/>
                  <a:ext cx="4035718" cy="1421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A1C9495-BB51-4847-935B-251F17EA237B}"/>
                    </a:ext>
                  </a:extLst>
                </p14:cNvPr>
                <p14:cNvContentPartPr/>
                <p14:nvPr/>
              </p14:nvContentPartPr>
              <p14:xfrm>
                <a:off x="6808217" y="5486314"/>
                <a:ext cx="233280" cy="2264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EFB405B-9BCD-C645-8F6B-302E979C8BE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790039" y="5465901"/>
                  <a:ext cx="270068" cy="2667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301930F-9200-E04C-A342-A433B728E07C}"/>
                    </a:ext>
                  </a:extLst>
                </p14:cNvPr>
                <p14:cNvContentPartPr/>
                <p14:nvPr/>
              </p14:nvContentPartPr>
              <p14:xfrm>
                <a:off x="3238097" y="3183394"/>
                <a:ext cx="2479680" cy="15735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30A400E-9D03-2249-A70C-5745CB5BE00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219463" y="3163470"/>
                  <a:ext cx="2516516" cy="16138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92E8021-768A-A04E-AF9F-0E55BA8F0A26}"/>
                    </a:ext>
                  </a:extLst>
                </p14:cNvPr>
                <p14:cNvContentPartPr/>
                <p14:nvPr/>
              </p14:nvContentPartPr>
              <p14:xfrm>
                <a:off x="5692937" y="4245394"/>
                <a:ext cx="316080" cy="3625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856A6E1-36BF-E747-9F0D-37AB187CC9B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674727" y="4224990"/>
                  <a:ext cx="352934" cy="40285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20CA0A1-3AC5-AA4A-8E4F-6FE8AA0D34F7}"/>
                </a:ext>
              </a:extLst>
            </p:cNvPr>
            <p:cNvGrpSpPr/>
            <p:nvPr/>
          </p:nvGrpSpPr>
          <p:grpSpPr>
            <a:xfrm>
              <a:off x="4321337" y="3298234"/>
              <a:ext cx="131040" cy="1880640"/>
              <a:chOff x="4321337" y="3298234"/>
              <a:chExt cx="131040" cy="1880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BAF7CAA5-821F-E34C-B8B0-B0703FC1FE97}"/>
                      </a:ext>
                    </a:extLst>
                  </p14:cNvPr>
                  <p14:cNvContentPartPr/>
                  <p14:nvPr/>
                </p14:nvContentPartPr>
                <p14:xfrm>
                  <a:off x="4321337" y="3298234"/>
                  <a:ext cx="13320" cy="6840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9186A35F-B2DA-8447-AD8C-AF978147545E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4303291" y="3277950"/>
                    <a:ext cx="49843" cy="1080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944E2A51-C543-A64A-AFC4-71555F0E2A5F}"/>
                      </a:ext>
                    </a:extLst>
                  </p14:cNvPr>
                  <p14:cNvContentPartPr/>
                  <p14:nvPr/>
                </p14:nvContentPartPr>
                <p14:xfrm>
                  <a:off x="4343297" y="3537634"/>
                  <a:ext cx="7560" cy="5400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02892451-0E45-514D-8419-813E4BB2A779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4325237" y="3517739"/>
                    <a:ext cx="42840" cy="942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AAF56039-AD0D-6147-A6B2-A5EC0B905875}"/>
                      </a:ext>
                    </a:extLst>
                  </p14:cNvPr>
                  <p14:cNvContentPartPr/>
                  <p14:nvPr/>
                </p14:nvContentPartPr>
                <p14:xfrm>
                  <a:off x="4364897" y="3701074"/>
                  <a:ext cx="9000" cy="604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3FAA74D9-9EA1-D642-8C1C-5D9821D4F2AF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4346897" y="3680756"/>
                    <a:ext cx="45429" cy="1006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CC67CA60-A004-7541-9412-1E6F509CEE89}"/>
                      </a:ext>
                    </a:extLst>
                  </p14:cNvPr>
                  <p14:cNvContentPartPr/>
                  <p14:nvPr/>
                </p14:nvContentPartPr>
                <p14:xfrm>
                  <a:off x="4376057" y="3940474"/>
                  <a:ext cx="9000" cy="7452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CECAAB37-1834-8B4B-9385-29D94DA2001E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4357628" y="3920064"/>
                    <a:ext cx="45429" cy="1148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90E3D030-742C-A548-8BBC-EC8060DC92DB}"/>
                      </a:ext>
                    </a:extLst>
                  </p14:cNvPr>
                  <p14:cNvContentPartPr/>
                  <p14:nvPr/>
                </p14:nvContentPartPr>
                <p14:xfrm>
                  <a:off x="4364897" y="4169074"/>
                  <a:ext cx="21240" cy="5112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A724681F-EED0-B34E-BF82-7A55E351E9A8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4346691" y="4148721"/>
                    <a:ext cx="58085" cy="913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F4B50B2B-9773-C24A-A1CC-39D27D41BB70}"/>
                      </a:ext>
                    </a:extLst>
                  </p14:cNvPr>
                  <p14:cNvContentPartPr/>
                  <p14:nvPr/>
                </p14:nvContentPartPr>
                <p14:xfrm>
                  <a:off x="4401257" y="4327114"/>
                  <a:ext cx="7560" cy="5616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EC02B502-318C-FA43-83F3-B49FC8F0D955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4383617" y="4307293"/>
                    <a:ext cx="42840" cy="95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D1F6C718-AFEF-4D47-AEA5-EEAD7B33C6AE}"/>
                      </a:ext>
                    </a:extLst>
                  </p14:cNvPr>
                  <p14:cNvContentPartPr/>
                  <p14:nvPr/>
                </p14:nvContentPartPr>
                <p14:xfrm>
                  <a:off x="4408457" y="4528354"/>
                  <a:ext cx="15480" cy="6840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20D59933-59D5-E949-9863-E395C0D7AD27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4390397" y="4508070"/>
                    <a:ext cx="52030" cy="1080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AC2E2E69-D8EB-024C-8515-82BAB7BBA68F}"/>
                      </a:ext>
                    </a:extLst>
                  </p14:cNvPr>
                  <p14:cNvContentPartPr/>
                  <p14:nvPr/>
                </p14:nvContentPartPr>
                <p14:xfrm>
                  <a:off x="4445537" y="4785754"/>
                  <a:ext cx="6840" cy="5040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599C9BE8-0D40-2F45-AC34-5A87079F2DC0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4427582" y="4765971"/>
                    <a:ext cx="43178" cy="899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FE9DFB73-0E24-0E4C-B6E7-6BD29151D660}"/>
                      </a:ext>
                    </a:extLst>
                  </p14:cNvPr>
                  <p14:cNvContentPartPr/>
                  <p14:nvPr/>
                </p14:nvContentPartPr>
                <p14:xfrm>
                  <a:off x="4430417" y="4952794"/>
                  <a:ext cx="10440" cy="4752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C7A64DA0-5795-334F-81EF-06BCF41872D7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4411712" y="4932836"/>
                    <a:ext cx="47415" cy="879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CD15B500-805C-C34C-9541-91B5121DFAE7}"/>
                      </a:ext>
                    </a:extLst>
                  </p14:cNvPr>
                  <p14:cNvContentPartPr/>
                  <p14:nvPr/>
                </p14:nvContentPartPr>
                <p14:xfrm>
                  <a:off x="4441217" y="5116234"/>
                  <a:ext cx="5400" cy="6264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52C2F2ED-3692-4A47-A841-76C16D4DEDB2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4423355" y="5095829"/>
                    <a:ext cx="40292" cy="10297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5DF5874-5785-704D-AD35-452274A20757}"/>
                </a:ext>
              </a:extLst>
            </p:cNvPr>
            <p:cNvGrpSpPr/>
            <p:nvPr/>
          </p:nvGrpSpPr>
          <p:grpSpPr>
            <a:xfrm>
              <a:off x="4395497" y="5448514"/>
              <a:ext cx="210600" cy="435240"/>
              <a:chOff x="4395497" y="5448514"/>
              <a:chExt cx="210600" cy="435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12E7580D-B931-EF46-9594-18F6C2EEA122}"/>
                      </a:ext>
                    </a:extLst>
                  </p14:cNvPr>
                  <p14:cNvContentPartPr/>
                  <p14:nvPr/>
                </p14:nvContentPartPr>
                <p14:xfrm>
                  <a:off x="4395497" y="5670634"/>
                  <a:ext cx="173160" cy="21312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C558FDC4-B103-8D41-8C7C-C9AF99F3F61D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4376882" y="5650224"/>
                    <a:ext cx="209524" cy="2534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D9C243D0-AD7A-7C4F-B9D5-86EEC7DF2BE9}"/>
                      </a:ext>
                    </a:extLst>
                  </p14:cNvPr>
                  <p14:cNvContentPartPr/>
                  <p14:nvPr/>
                </p14:nvContentPartPr>
                <p14:xfrm>
                  <a:off x="4417097" y="5448514"/>
                  <a:ext cx="189000" cy="15624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7A7EB9D8-B32C-B34A-B076-78B03D3AA3A6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398932" y="5428155"/>
                    <a:ext cx="225330" cy="196484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C421E52-4EB3-154C-875F-0BC723B6AD30}"/>
                    </a:ext>
                  </a:extLst>
                </p14:cNvPr>
                <p14:cNvContentPartPr/>
                <p14:nvPr/>
              </p14:nvContentPartPr>
              <p14:xfrm>
                <a:off x="1447474" y="3009514"/>
                <a:ext cx="327600" cy="387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CFD6AEC-2B48-9C41-9083-2357623C5259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429274" y="2989102"/>
                  <a:ext cx="364433" cy="4277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A896628-E723-1D42-B77C-A286B2E1B57E}"/>
                    </a:ext>
                  </a:extLst>
                </p14:cNvPr>
                <p14:cNvContentPartPr/>
                <p14:nvPr/>
              </p14:nvContentPartPr>
              <p14:xfrm>
                <a:off x="1921594" y="3061714"/>
                <a:ext cx="231120" cy="312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91FEF4C-D504-334F-9F3B-D6924627B39C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902948" y="3041332"/>
                  <a:ext cx="267978" cy="352656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76491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234156" y="341313"/>
            <a:ext cx="867568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Multiparameter graphical method for variances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10D2B3-0D59-1749-8010-CDC1DA18E8A4}"/>
              </a:ext>
            </a:extLst>
          </p:cNvPr>
          <p:cNvSpPr txBox="1"/>
          <p:nvPr/>
        </p:nvSpPr>
        <p:spPr>
          <a:xfrm>
            <a:off x="489857" y="1110343"/>
            <a:ext cx="5072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2</a:t>
            </a:r>
            <a:r>
              <a:rPr lang="en-US" sz="2400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order about MLE: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674261-E223-C74B-B4CA-AF473F3E0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99" y="1810813"/>
            <a:ext cx="7854000" cy="75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73D379-0559-5541-A226-8613960598C2}"/>
              </a:ext>
            </a:extLst>
          </p:cNvPr>
          <p:cNvSpPr txBox="1"/>
          <p:nvPr/>
        </p:nvSpPr>
        <p:spPr>
          <a:xfrm>
            <a:off x="5247424" y="2945382"/>
            <a:ext cx="3510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relate to covariance matrix of MLEs using information (in)equality.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AA2B3C-6F7E-074B-8ECA-32709413623E}"/>
              </a:ext>
            </a:extLst>
          </p:cNvPr>
          <p:cNvSpPr txBox="1"/>
          <p:nvPr/>
        </p:nvSpPr>
        <p:spPr>
          <a:xfrm>
            <a:off x="1223583" y="2883447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ln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endParaRPr lang="en-US" sz="20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F07F34-858E-0B43-A952-2D133B1648B3}"/>
              </a:ext>
            </a:extLst>
          </p:cNvPr>
          <p:cNvSpPr txBox="1"/>
          <p:nvPr/>
        </p:nvSpPr>
        <p:spPr>
          <a:xfrm>
            <a:off x="3026353" y="2911789"/>
            <a:ext cx="628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zero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B6F385-8F3A-1E49-9345-0CDAB32B9C28}"/>
              </a:ext>
            </a:extLst>
          </p:cNvPr>
          <p:cNvSpPr txBox="1"/>
          <p:nvPr/>
        </p:nvSpPr>
        <p:spPr>
          <a:xfrm>
            <a:off x="559554" y="4132673"/>
            <a:ext cx="1105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Result: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F794E6-F132-0D45-8DE6-FEB0A06389C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720740" y="4091138"/>
            <a:ext cx="5702517" cy="79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68A2EB9-AAAF-454A-B5E4-6D253283B1E6}"/>
              </a:ext>
            </a:extLst>
          </p:cNvPr>
          <p:cNvSpPr txBox="1"/>
          <p:nvPr/>
        </p:nvSpPr>
        <p:spPr>
          <a:xfrm>
            <a:off x="526896" y="5085943"/>
            <a:ext cx="202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So the surface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425E56-7476-F849-BD3F-8FB87E6E6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988" y="4992925"/>
            <a:ext cx="2692400" cy="6477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BBAA45B-844A-7C4F-B15C-7DD8EE022CF6}"/>
              </a:ext>
            </a:extLst>
          </p:cNvPr>
          <p:cNvSpPr txBox="1"/>
          <p:nvPr/>
        </p:nvSpPr>
        <p:spPr>
          <a:xfrm>
            <a:off x="5333626" y="5096417"/>
            <a:ext cx="2056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corresponds to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C0BB9EF-F4A8-9B45-9340-684E15ED1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96" y="5737465"/>
            <a:ext cx="2908300" cy="4572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92B67E2-57D7-DA47-93F1-C28C54AEA826}"/>
              </a:ext>
            </a:extLst>
          </p:cNvPr>
          <p:cNvSpPr txBox="1"/>
          <p:nvPr/>
        </p:nvSpPr>
        <p:spPr>
          <a:xfrm>
            <a:off x="3384118" y="5760475"/>
            <a:ext cx="5625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 which is the equation of a (hyper-) ellipse.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E99EE59-3692-AB41-AEAF-FABD2300E444}"/>
              </a:ext>
            </a:extLst>
          </p:cNvPr>
          <p:cNvCxnSpPr>
            <a:cxnSpLocks/>
          </p:cNvCxnSpPr>
          <p:nvPr/>
        </p:nvCxnSpPr>
        <p:spPr>
          <a:xfrm flipV="1">
            <a:off x="1717444" y="2421124"/>
            <a:ext cx="187556" cy="42372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C486850-47DE-064C-90A7-3BB82473F85B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3340574" y="2548680"/>
            <a:ext cx="76202" cy="363109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02BD502-ECEC-324D-8BDA-F706BF2783A6}"/>
              </a:ext>
            </a:extLst>
          </p:cNvPr>
          <p:cNvCxnSpPr>
            <a:cxnSpLocks/>
          </p:cNvCxnSpPr>
          <p:nvPr/>
        </p:nvCxnSpPr>
        <p:spPr>
          <a:xfrm flipV="1">
            <a:off x="5770331" y="2497656"/>
            <a:ext cx="187556" cy="42372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40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234156" y="341313"/>
            <a:ext cx="867568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Multiparameter graphical method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6399" name="Group 6398">
            <a:extLst>
              <a:ext uri="{FF2B5EF4-FFF2-40B4-BE49-F238E27FC236}">
                <a16:creationId xmlns:a16="http://schemas.microsoft.com/office/drawing/2014/main" id="{F1CC8489-0049-A145-BEB4-BCC006C15A69}"/>
              </a:ext>
            </a:extLst>
          </p:cNvPr>
          <p:cNvGrpSpPr/>
          <p:nvPr/>
        </p:nvGrpSpPr>
        <p:grpSpPr>
          <a:xfrm>
            <a:off x="996874" y="1258310"/>
            <a:ext cx="7150252" cy="4341379"/>
            <a:chOff x="862731" y="1083874"/>
            <a:chExt cx="8248046" cy="500792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D6D8266-9964-9448-BAB5-D768A71D6C7F}"/>
                    </a:ext>
                  </a:extLst>
                </p14:cNvPr>
                <p14:cNvContentPartPr/>
                <p14:nvPr/>
              </p14:nvContentPartPr>
              <p14:xfrm>
                <a:off x="1583451" y="1740835"/>
                <a:ext cx="126000" cy="35622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D6D8266-9964-9448-BAB5-D768A71D6C7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574718" y="1732114"/>
                  <a:ext cx="143465" cy="35796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C7567BC-7786-1C4E-A81F-7A3D6C2A69B5}"/>
                    </a:ext>
                  </a:extLst>
                </p14:cNvPr>
                <p14:cNvContentPartPr/>
                <p14:nvPr/>
              </p14:nvContentPartPr>
              <p14:xfrm>
                <a:off x="1686411" y="5208355"/>
                <a:ext cx="4743000" cy="128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C7567BC-7786-1C4E-A81F-7A3D6C2A69B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677690" y="5199624"/>
                  <a:ext cx="4760442" cy="1463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516A1E0-0EB7-F44D-AC40-EE4D977395C4}"/>
                    </a:ext>
                  </a:extLst>
                </p14:cNvPr>
                <p14:cNvContentPartPr/>
                <p14:nvPr/>
              </p14:nvContentPartPr>
              <p14:xfrm>
                <a:off x="4023891" y="3074635"/>
                <a:ext cx="81720" cy="810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516A1E0-0EB7-F44D-AC40-EE4D977395C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015180" y="3065912"/>
                  <a:ext cx="99143" cy="9844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8F5DD9F-FD4E-BC46-9492-4A4CFDD776D1}"/>
                </a:ext>
              </a:extLst>
            </p:cNvPr>
            <p:cNvGrpSpPr/>
            <p:nvPr/>
          </p:nvGrpSpPr>
          <p:grpSpPr>
            <a:xfrm>
              <a:off x="6733611" y="5299795"/>
              <a:ext cx="473040" cy="492480"/>
              <a:chOff x="6744497" y="4984114"/>
              <a:chExt cx="473040" cy="492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6AF4BD78-0FD7-8D45-951D-3F02D12BAF91}"/>
                      </a:ext>
                    </a:extLst>
                  </p14:cNvPr>
                  <p14:cNvContentPartPr/>
                  <p14:nvPr/>
                </p14:nvContentPartPr>
                <p14:xfrm>
                  <a:off x="6744497" y="4984114"/>
                  <a:ext cx="309960" cy="30240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6AF4BD78-0FD7-8D45-951D-3F02D12BAF91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735772" y="4975391"/>
                    <a:ext cx="327411" cy="3198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CA24AB31-B17D-3749-991F-3ED3A4F2CDC9}"/>
                      </a:ext>
                    </a:extLst>
                  </p14:cNvPr>
                  <p14:cNvContentPartPr/>
                  <p14:nvPr/>
                </p14:nvContentPartPr>
                <p14:xfrm>
                  <a:off x="7104497" y="5346994"/>
                  <a:ext cx="113040" cy="1296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CA24AB31-B17D-3749-991F-3ED3A4F2CDC9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095770" y="5338271"/>
                    <a:ext cx="130495" cy="1470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69194C97-D0F9-CD4E-B21E-4D463D40F717}"/>
                      </a:ext>
                    </a:extLst>
                  </p14:cNvPr>
                  <p14:cNvContentPartPr/>
                  <p14:nvPr/>
                </p14:nvContentPartPr>
                <p14:xfrm>
                  <a:off x="7162457" y="5205514"/>
                  <a:ext cx="20520" cy="2952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69194C97-D0F9-CD4E-B21E-4D463D40F717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153839" y="5196783"/>
                    <a:ext cx="37757" cy="469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998BE41-A5E3-954D-9D4A-05227E3D8D0E}"/>
                </a:ext>
              </a:extLst>
            </p:cNvPr>
            <p:cNvGrpSpPr/>
            <p:nvPr/>
          </p:nvGrpSpPr>
          <p:grpSpPr>
            <a:xfrm>
              <a:off x="862731" y="1767475"/>
              <a:ext cx="474120" cy="639360"/>
              <a:chOff x="873617" y="1451794"/>
              <a:chExt cx="474120" cy="639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17F2A387-12AD-9049-A54E-E42266D9ED0E}"/>
                      </a:ext>
                    </a:extLst>
                  </p14:cNvPr>
                  <p14:cNvContentPartPr/>
                  <p14:nvPr/>
                </p14:nvContentPartPr>
                <p14:xfrm>
                  <a:off x="873617" y="1451794"/>
                  <a:ext cx="307440" cy="26388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17F2A387-12AD-9049-A54E-E42266D9ED0E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864892" y="1443067"/>
                    <a:ext cx="324889" cy="2813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B4373358-3598-984A-974B-73971398FDB9}"/>
                      </a:ext>
                    </a:extLst>
                  </p14:cNvPr>
                  <p14:cNvContentPartPr/>
                  <p14:nvPr/>
                </p14:nvContentPartPr>
                <p14:xfrm>
                  <a:off x="1158737" y="1829434"/>
                  <a:ext cx="189000" cy="26172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B4373358-3598-984A-974B-73971398FDB9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1150014" y="1820710"/>
                    <a:ext cx="206446" cy="2791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129CFADE-D403-0647-A9A8-D3B3C7093432}"/>
                      </a:ext>
                    </a:extLst>
                  </p14:cNvPr>
                  <p14:cNvContentPartPr/>
                  <p14:nvPr/>
                </p14:nvContentPartPr>
                <p14:xfrm>
                  <a:off x="1277537" y="1581754"/>
                  <a:ext cx="7920" cy="6192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129CFADE-D403-0647-A9A8-D3B3C7093432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268783" y="1573085"/>
                    <a:ext cx="25427" cy="7884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42" name="Group 6241">
              <a:extLst>
                <a:ext uri="{FF2B5EF4-FFF2-40B4-BE49-F238E27FC236}">
                  <a16:creationId xmlns:a16="http://schemas.microsoft.com/office/drawing/2014/main" id="{5E533E0C-54B9-4B4C-860A-9DF2E2564276}"/>
                </a:ext>
              </a:extLst>
            </p:cNvPr>
            <p:cNvGrpSpPr/>
            <p:nvPr/>
          </p:nvGrpSpPr>
          <p:grpSpPr>
            <a:xfrm>
              <a:off x="4107411" y="5402755"/>
              <a:ext cx="340560" cy="689040"/>
              <a:chOff x="4118297" y="5087074"/>
              <a:chExt cx="340560" cy="689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6237" name="Ink 6236">
                    <a:extLst>
                      <a:ext uri="{FF2B5EF4-FFF2-40B4-BE49-F238E27FC236}">
                        <a16:creationId xmlns:a16="http://schemas.microsoft.com/office/drawing/2014/main" id="{9E53AAD9-2A36-6845-9429-1A7BF510E99F}"/>
                      </a:ext>
                    </a:extLst>
                  </p14:cNvPr>
                  <p14:cNvContentPartPr/>
                  <p14:nvPr/>
                </p14:nvContentPartPr>
                <p14:xfrm>
                  <a:off x="4118297" y="5296954"/>
                  <a:ext cx="209520" cy="300960"/>
                </p14:xfrm>
              </p:contentPart>
            </mc:Choice>
            <mc:Fallback xmlns="">
              <p:pic>
                <p:nvPicPr>
                  <p:cNvPr id="6237" name="Ink 6236">
                    <a:extLst>
                      <a:ext uri="{FF2B5EF4-FFF2-40B4-BE49-F238E27FC236}">
                        <a16:creationId xmlns:a16="http://schemas.microsoft.com/office/drawing/2014/main" id="{9E53AAD9-2A36-6845-9429-1A7BF510E99F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109567" y="5288237"/>
                    <a:ext cx="226980" cy="3179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6238" name="Ink 6237">
                    <a:extLst>
                      <a:ext uri="{FF2B5EF4-FFF2-40B4-BE49-F238E27FC236}">
                        <a16:creationId xmlns:a16="http://schemas.microsoft.com/office/drawing/2014/main" id="{780C45CD-FDF2-C149-9655-368791981BC4}"/>
                      </a:ext>
                    </a:extLst>
                  </p14:cNvPr>
                  <p14:cNvContentPartPr/>
                  <p14:nvPr/>
                </p14:nvContentPartPr>
                <p14:xfrm>
                  <a:off x="4169057" y="5087074"/>
                  <a:ext cx="189720" cy="178200"/>
                </p14:xfrm>
              </p:contentPart>
            </mc:Choice>
            <mc:Fallback xmlns="">
              <p:pic>
                <p:nvPicPr>
                  <p:cNvPr id="6238" name="Ink 6237">
                    <a:extLst>
                      <a:ext uri="{FF2B5EF4-FFF2-40B4-BE49-F238E27FC236}">
                        <a16:creationId xmlns:a16="http://schemas.microsoft.com/office/drawing/2014/main" id="{780C45CD-FDF2-C149-9655-368791981BC4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160339" y="5078351"/>
                    <a:ext cx="207156" cy="1956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6240" name="Ink 6239">
                    <a:extLst>
                      <a:ext uri="{FF2B5EF4-FFF2-40B4-BE49-F238E27FC236}">
                        <a16:creationId xmlns:a16="http://schemas.microsoft.com/office/drawing/2014/main" id="{87711B34-E758-FB4C-9764-626D5054856A}"/>
                      </a:ext>
                    </a:extLst>
                  </p14:cNvPr>
                  <p14:cNvContentPartPr/>
                  <p14:nvPr/>
                </p14:nvContentPartPr>
                <p14:xfrm>
                  <a:off x="4353377" y="5627074"/>
                  <a:ext cx="105480" cy="149040"/>
                </p14:xfrm>
              </p:contentPart>
            </mc:Choice>
            <mc:Fallback xmlns="">
              <p:pic>
                <p:nvPicPr>
                  <p:cNvPr id="6240" name="Ink 6239">
                    <a:extLst>
                      <a:ext uri="{FF2B5EF4-FFF2-40B4-BE49-F238E27FC236}">
                        <a16:creationId xmlns:a16="http://schemas.microsoft.com/office/drawing/2014/main" id="{87711B34-E758-FB4C-9764-626D5054856A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344656" y="5618356"/>
                    <a:ext cx="122922" cy="1664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6241" name="Ink 6240">
                    <a:extLst>
                      <a:ext uri="{FF2B5EF4-FFF2-40B4-BE49-F238E27FC236}">
                        <a16:creationId xmlns:a16="http://schemas.microsoft.com/office/drawing/2014/main" id="{0A94CFCA-12B1-2B46-AA26-47EF37BD07DC}"/>
                      </a:ext>
                    </a:extLst>
                  </p14:cNvPr>
                  <p14:cNvContentPartPr/>
                  <p14:nvPr/>
                </p14:nvContentPartPr>
                <p14:xfrm>
                  <a:off x="4422137" y="5468674"/>
                  <a:ext cx="8280" cy="39600"/>
                </p14:xfrm>
              </p:contentPart>
            </mc:Choice>
            <mc:Fallback xmlns="">
              <p:pic>
                <p:nvPicPr>
                  <p:cNvPr id="6241" name="Ink 6240">
                    <a:extLst>
                      <a:ext uri="{FF2B5EF4-FFF2-40B4-BE49-F238E27FC236}">
                        <a16:creationId xmlns:a16="http://schemas.microsoft.com/office/drawing/2014/main" id="{0A94CFCA-12B1-2B46-AA26-47EF37BD07DC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4413443" y="5459920"/>
                    <a:ext cx="25668" cy="57107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49" name="Group 6248">
              <a:extLst>
                <a:ext uri="{FF2B5EF4-FFF2-40B4-BE49-F238E27FC236}">
                  <a16:creationId xmlns:a16="http://schemas.microsoft.com/office/drawing/2014/main" id="{E893282B-2E2D-0146-8BB5-891755F9ECAF}"/>
                </a:ext>
              </a:extLst>
            </p:cNvPr>
            <p:cNvGrpSpPr/>
            <p:nvPr/>
          </p:nvGrpSpPr>
          <p:grpSpPr>
            <a:xfrm>
              <a:off x="891531" y="2766115"/>
              <a:ext cx="369000" cy="753120"/>
              <a:chOff x="902417" y="2450434"/>
              <a:chExt cx="369000" cy="753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6243" name="Ink 6242">
                    <a:extLst>
                      <a:ext uri="{FF2B5EF4-FFF2-40B4-BE49-F238E27FC236}">
                        <a16:creationId xmlns:a16="http://schemas.microsoft.com/office/drawing/2014/main" id="{884C5BBC-A975-184E-8A35-A442DABD4910}"/>
                      </a:ext>
                    </a:extLst>
                  </p14:cNvPr>
                  <p14:cNvContentPartPr/>
                  <p14:nvPr/>
                </p14:nvContentPartPr>
                <p14:xfrm>
                  <a:off x="925097" y="2764714"/>
                  <a:ext cx="30240" cy="25200"/>
                </p14:xfrm>
              </p:contentPart>
            </mc:Choice>
            <mc:Fallback xmlns="">
              <p:pic>
                <p:nvPicPr>
                  <p:cNvPr id="6243" name="Ink 6242">
                    <a:extLst>
                      <a:ext uri="{FF2B5EF4-FFF2-40B4-BE49-F238E27FC236}">
                        <a16:creationId xmlns:a16="http://schemas.microsoft.com/office/drawing/2014/main" id="{884C5BBC-A975-184E-8A35-A442DABD4910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916398" y="2755894"/>
                    <a:ext cx="47224" cy="4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6244" name="Ink 6243">
                    <a:extLst>
                      <a:ext uri="{FF2B5EF4-FFF2-40B4-BE49-F238E27FC236}">
                        <a16:creationId xmlns:a16="http://schemas.microsoft.com/office/drawing/2014/main" id="{6ACF7D30-1AAF-2C47-9317-BFB66DAF418B}"/>
                      </a:ext>
                    </a:extLst>
                  </p14:cNvPr>
                  <p14:cNvContentPartPr/>
                  <p14:nvPr/>
                </p14:nvContentPartPr>
                <p14:xfrm>
                  <a:off x="929417" y="2679034"/>
                  <a:ext cx="91800" cy="96840"/>
                </p14:xfrm>
              </p:contentPart>
            </mc:Choice>
            <mc:Fallback xmlns="">
              <p:pic>
                <p:nvPicPr>
                  <p:cNvPr id="6244" name="Ink 6243">
                    <a:extLst>
                      <a:ext uri="{FF2B5EF4-FFF2-40B4-BE49-F238E27FC236}">
                        <a16:creationId xmlns:a16="http://schemas.microsoft.com/office/drawing/2014/main" id="{6ACF7D30-1AAF-2C47-9317-BFB66DAF418B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920694" y="2670306"/>
                    <a:ext cx="109246" cy="1142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6245" name="Ink 6244">
                    <a:extLst>
                      <a:ext uri="{FF2B5EF4-FFF2-40B4-BE49-F238E27FC236}">
                        <a16:creationId xmlns:a16="http://schemas.microsoft.com/office/drawing/2014/main" id="{BDCB3513-E652-F341-95EF-CFAC84A0EB57}"/>
                      </a:ext>
                    </a:extLst>
                  </p14:cNvPr>
                  <p14:cNvContentPartPr/>
                  <p14:nvPr/>
                </p14:nvContentPartPr>
                <p14:xfrm>
                  <a:off x="902417" y="2675434"/>
                  <a:ext cx="152640" cy="285480"/>
                </p14:xfrm>
              </p:contentPart>
            </mc:Choice>
            <mc:Fallback xmlns="">
              <p:pic>
                <p:nvPicPr>
                  <p:cNvPr id="6245" name="Ink 6244">
                    <a:extLst>
                      <a:ext uri="{FF2B5EF4-FFF2-40B4-BE49-F238E27FC236}">
                        <a16:creationId xmlns:a16="http://schemas.microsoft.com/office/drawing/2014/main" id="{BDCB3513-E652-F341-95EF-CFAC84A0EB57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893707" y="2666720"/>
                    <a:ext cx="170061" cy="3029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6246" name="Ink 6245">
                    <a:extLst>
                      <a:ext uri="{FF2B5EF4-FFF2-40B4-BE49-F238E27FC236}">
                        <a16:creationId xmlns:a16="http://schemas.microsoft.com/office/drawing/2014/main" id="{D31AB85A-E8C2-3547-8660-B097271FC82C}"/>
                      </a:ext>
                    </a:extLst>
                  </p14:cNvPr>
                  <p14:cNvContentPartPr/>
                  <p14:nvPr/>
                </p14:nvContentPartPr>
                <p14:xfrm>
                  <a:off x="905657" y="2450434"/>
                  <a:ext cx="156960" cy="163800"/>
                </p14:xfrm>
              </p:contentPart>
            </mc:Choice>
            <mc:Fallback xmlns="">
              <p:pic>
                <p:nvPicPr>
                  <p:cNvPr id="6246" name="Ink 6245">
                    <a:extLst>
                      <a:ext uri="{FF2B5EF4-FFF2-40B4-BE49-F238E27FC236}">
                        <a16:creationId xmlns:a16="http://schemas.microsoft.com/office/drawing/2014/main" id="{D31AB85A-E8C2-3547-8660-B097271FC82C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896937" y="2441704"/>
                    <a:ext cx="174400" cy="18126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6247" name="Ink 6246">
                    <a:extLst>
                      <a:ext uri="{FF2B5EF4-FFF2-40B4-BE49-F238E27FC236}">
                        <a16:creationId xmlns:a16="http://schemas.microsoft.com/office/drawing/2014/main" id="{55282642-9698-D947-87A1-D97C8B43CEA2}"/>
                      </a:ext>
                    </a:extLst>
                  </p14:cNvPr>
                  <p14:cNvContentPartPr/>
                  <p14:nvPr/>
                </p14:nvContentPartPr>
                <p14:xfrm>
                  <a:off x="1130297" y="2936794"/>
                  <a:ext cx="141120" cy="266760"/>
                </p14:xfrm>
              </p:contentPart>
            </mc:Choice>
            <mc:Fallback xmlns="">
              <p:pic>
                <p:nvPicPr>
                  <p:cNvPr id="6247" name="Ink 6246">
                    <a:extLst>
                      <a:ext uri="{FF2B5EF4-FFF2-40B4-BE49-F238E27FC236}">
                        <a16:creationId xmlns:a16="http://schemas.microsoft.com/office/drawing/2014/main" id="{55282642-9698-D947-87A1-D97C8B43CEA2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1121581" y="2928068"/>
                    <a:ext cx="158552" cy="2842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6248" name="Ink 6247">
                    <a:extLst>
                      <a:ext uri="{FF2B5EF4-FFF2-40B4-BE49-F238E27FC236}">
                        <a16:creationId xmlns:a16="http://schemas.microsoft.com/office/drawing/2014/main" id="{8F83C03D-E80B-F344-BD18-4AD24A122D00}"/>
                      </a:ext>
                    </a:extLst>
                  </p14:cNvPr>
                  <p14:cNvContentPartPr/>
                  <p14:nvPr/>
                </p14:nvContentPartPr>
                <p14:xfrm>
                  <a:off x="1186457" y="2732314"/>
                  <a:ext cx="7560" cy="9000"/>
                </p14:xfrm>
              </p:contentPart>
            </mc:Choice>
            <mc:Fallback xmlns="">
              <p:pic>
                <p:nvPicPr>
                  <p:cNvPr id="6248" name="Ink 6247">
                    <a:extLst>
                      <a:ext uri="{FF2B5EF4-FFF2-40B4-BE49-F238E27FC236}">
                        <a16:creationId xmlns:a16="http://schemas.microsoft.com/office/drawing/2014/main" id="{8F83C03D-E80B-F344-BD18-4AD24A122D00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1177637" y="2723723"/>
                    <a:ext cx="25200" cy="26182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6343" name="Ink 6342">
                  <a:extLst>
                    <a:ext uri="{FF2B5EF4-FFF2-40B4-BE49-F238E27FC236}">
                      <a16:creationId xmlns:a16="http://schemas.microsoft.com/office/drawing/2014/main" id="{53214CFC-8082-2046-B1DD-443474AFD32C}"/>
                    </a:ext>
                  </a:extLst>
                </p14:cNvPr>
                <p14:cNvContentPartPr/>
                <p14:nvPr/>
              </p14:nvContentPartPr>
              <p14:xfrm>
                <a:off x="8686697" y="1284394"/>
                <a:ext cx="9000" cy="2520"/>
              </p14:xfrm>
            </p:contentPart>
          </mc:Choice>
          <mc:Fallback xmlns="">
            <p:pic>
              <p:nvPicPr>
                <p:cNvPr id="6343" name="Ink 6342">
                  <a:extLst>
                    <a:ext uri="{FF2B5EF4-FFF2-40B4-BE49-F238E27FC236}">
                      <a16:creationId xmlns:a16="http://schemas.microsoft.com/office/drawing/2014/main" id="{53214CFC-8082-2046-B1DD-443474AFD32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678106" y="1275574"/>
                  <a:ext cx="26182" cy="201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353" name="Group 6352">
              <a:extLst>
                <a:ext uri="{FF2B5EF4-FFF2-40B4-BE49-F238E27FC236}">
                  <a16:creationId xmlns:a16="http://schemas.microsoft.com/office/drawing/2014/main" id="{7C7E7FD6-B8F7-8847-8991-339193251934}"/>
                </a:ext>
              </a:extLst>
            </p:cNvPr>
            <p:cNvGrpSpPr/>
            <p:nvPr/>
          </p:nvGrpSpPr>
          <p:grpSpPr>
            <a:xfrm>
              <a:off x="6651617" y="1083874"/>
              <a:ext cx="2051280" cy="527400"/>
              <a:chOff x="6651617" y="1083874"/>
              <a:chExt cx="2051280" cy="527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6323" name="Ink 6322">
                    <a:extLst>
                      <a:ext uri="{FF2B5EF4-FFF2-40B4-BE49-F238E27FC236}">
                        <a16:creationId xmlns:a16="http://schemas.microsoft.com/office/drawing/2014/main" id="{35F4A82D-01F5-6547-A323-54A5FD13B0D5}"/>
                      </a:ext>
                    </a:extLst>
                  </p14:cNvPr>
                  <p14:cNvContentPartPr/>
                  <p14:nvPr/>
                </p14:nvContentPartPr>
                <p14:xfrm>
                  <a:off x="6685817" y="1095754"/>
                  <a:ext cx="196200" cy="195480"/>
                </p14:xfrm>
              </p:contentPart>
            </mc:Choice>
            <mc:Fallback xmlns="">
              <p:pic>
                <p:nvPicPr>
                  <p:cNvPr id="6323" name="Ink 6322">
                    <a:extLst>
                      <a:ext uri="{FF2B5EF4-FFF2-40B4-BE49-F238E27FC236}">
                        <a16:creationId xmlns:a16="http://schemas.microsoft.com/office/drawing/2014/main" id="{35F4A82D-01F5-6547-A323-54A5FD13B0D5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6677106" y="1087038"/>
                    <a:ext cx="213622" cy="2129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6324" name="Ink 6323">
                    <a:extLst>
                      <a:ext uri="{FF2B5EF4-FFF2-40B4-BE49-F238E27FC236}">
                        <a16:creationId xmlns:a16="http://schemas.microsoft.com/office/drawing/2014/main" id="{4B8A1FCC-3477-5F4E-BBEE-38B5637DEF07}"/>
                      </a:ext>
                    </a:extLst>
                  </p14:cNvPr>
                  <p14:cNvContentPartPr/>
                  <p14:nvPr/>
                </p14:nvContentPartPr>
                <p14:xfrm>
                  <a:off x="6912257" y="1086754"/>
                  <a:ext cx="231120" cy="322560"/>
                </p14:xfrm>
              </p:contentPart>
            </mc:Choice>
            <mc:Fallback xmlns="">
              <p:pic>
                <p:nvPicPr>
                  <p:cNvPr id="6324" name="Ink 6323">
                    <a:extLst>
                      <a:ext uri="{FF2B5EF4-FFF2-40B4-BE49-F238E27FC236}">
                        <a16:creationId xmlns:a16="http://schemas.microsoft.com/office/drawing/2014/main" id="{4B8A1FCC-3477-5F4E-BBEE-38B5637DEF07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6903543" y="1078036"/>
                    <a:ext cx="248547" cy="3399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6325" name="Ink 6324">
                    <a:extLst>
                      <a:ext uri="{FF2B5EF4-FFF2-40B4-BE49-F238E27FC236}">
                        <a16:creationId xmlns:a16="http://schemas.microsoft.com/office/drawing/2014/main" id="{223968FD-303B-524C-B669-078930A84CF6}"/>
                      </a:ext>
                    </a:extLst>
                  </p14:cNvPr>
                  <p14:cNvContentPartPr/>
                  <p14:nvPr/>
                </p14:nvContentPartPr>
                <p14:xfrm>
                  <a:off x="7179377" y="1290874"/>
                  <a:ext cx="85320" cy="43200"/>
                </p14:xfrm>
              </p:contentPart>
            </mc:Choice>
            <mc:Fallback xmlns="">
              <p:pic>
                <p:nvPicPr>
                  <p:cNvPr id="6325" name="Ink 6324">
                    <a:extLst>
                      <a:ext uri="{FF2B5EF4-FFF2-40B4-BE49-F238E27FC236}">
                        <a16:creationId xmlns:a16="http://schemas.microsoft.com/office/drawing/2014/main" id="{223968FD-303B-524C-B669-078930A84CF6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7170637" y="1282151"/>
                    <a:ext cx="102800" cy="606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6326" name="Ink 6325">
                    <a:extLst>
                      <a:ext uri="{FF2B5EF4-FFF2-40B4-BE49-F238E27FC236}">
                        <a16:creationId xmlns:a16="http://schemas.microsoft.com/office/drawing/2014/main" id="{5EB813CD-F44F-8D4F-B2B3-C0102AB75B52}"/>
                      </a:ext>
                    </a:extLst>
                  </p14:cNvPr>
                  <p14:cNvContentPartPr/>
                  <p14:nvPr/>
                </p14:nvContentPartPr>
                <p14:xfrm>
                  <a:off x="7249577" y="1167394"/>
                  <a:ext cx="31680" cy="10080"/>
                </p14:xfrm>
              </p:contentPart>
            </mc:Choice>
            <mc:Fallback xmlns="">
              <p:pic>
                <p:nvPicPr>
                  <p:cNvPr id="6326" name="Ink 6325">
                    <a:extLst>
                      <a:ext uri="{FF2B5EF4-FFF2-40B4-BE49-F238E27FC236}">
                        <a16:creationId xmlns:a16="http://schemas.microsoft.com/office/drawing/2014/main" id="{5EB813CD-F44F-8D4F-B2B3-C0102AB75B52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7240823" y="1158574"/>
                    <a:ext cx="49187" cy="2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6327" name="Ink 6326">
                    <a:extLst>
                      <a:ext uri="{FF2B5EF4-FFF2-40B4-BE49-F238E27FC236}">
                        <a16:creationId xmlns:a16="http://schemas.microsoft.com/office/drawing/2014/main" id="{DC765562-23CD-024D-A04B-4A6E3AFFDF92}"/>
                      </a:ext>
                    </a:extLst>
                  </p14:cNvPr>
                  <p14:cNvContentPartPr/>
                  <p14:nvPr/>
                </p14:nvContentPartPr>
                <p14:xfrm>
                  <a:off x="7336697" y="1300234"/>
                  <a:ext cx="126000" cy="122400"/>
                </p14:xfrm>
              </p:contentPart>
            </mc:Choice>
            <mc:Fallback xmlns="">
              <p:pic>
                <p:nvPicPr>
                  <p:cNvPr id="6327" name="Ink 6326">
                    <a:extLst>
                      <a:ext uri="{FF2B5EF4-FFF2-40B4-BE49-F238E27FC236}">
                        <a16:creationId xmlns:a16="http://schemas.microsoft.com/office/drawing/2014/main" id="{DC765562-23CD-024D-A04B-4A6E3AFFDF92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7327964" y="1291521"/>
                    <a:ext cx="143465" cy="1394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6328" name="Ink 6327">
                    <a:extLst>
                      <a:ext uri="{FF2B5EF4-FFF2-40B4-BE49-F238E27FC236}">
                        <a16:creationId xmlns:a16="http://schemas.microsoft.com/office/drawing/2014/main" id="{55C009E4-EC43-F64E-9E80-5591C8EE1D01}"/>
                      </a:ext>
                    </a:extLst>
                  </p14:cNvPr>
                  <p14:cNvContentPartPr/>
                  <p14:nvPr/>
                </p14:nvContentPartPr>
                <p14:xfrm>
                  <a:off x="7413017" y="1152994"/>
                  <a:ext cx="26640" cy="38160"/>
                </p14:xfrm>
              </p:contentPart>
            </mc:Choice>
            <mc:Fallback xmlns="">
              <p:pic>
                <p:nvPicPr>
                  <p:cNvPr id="6328" name="Ink 6327">
                    <a:extLst>
                      <a:ext uri="{FF2B5EF4-FFF2-40B4-BE49-F238E27FC236}">
                        <a16:creationId xmlns:a16="http://schemas.microsoft.com/office/drawing/2014/main" id="{55C009E4-EC43-F64E-9E80-5591C8EE1D01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7404276" y="1144284"/>
                    <a:ext cx="44123" cy="555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6345" name="Ink 6344">
                    <a:extLst>
                      <a:ext uri="{FF2B5EF4-FFF2-40B4-BE49-F238E27FC236}">
                        <a16:creationId xmlns:a16="http://schemas.microsoft.com/office/drawing/2014/main" id="{A44F47F3-BA51-394A-B2F2-54D3E6B7EA70}"/>
                      </a:ext>
                    </a:extLst>
                  </p14:cNvPr>
                  <p14:cNvContentPartPr/>
                  <p14:nvPr/>
                </p14:nvContentPartPr>
                <p14:xfrm>
                  <a:off x="7568897" y="1092154"/>
                  <a:ext cx="268920" cy="166680"/>
                </p14:xfrm>
              </p:contentPart>
            </mc:Choice>
            <mc:Fallback xmlns="">
              <p:pic>
                <p:nvPicPr>
                  <p:cNvPr id="6345" name="Ink 6344">
                    <a:extLst>
                      <a:ext uri="{FF2B5EF4-FFF2-40B4-BE49-F238E27FC236}">
                        <a16:creationId xmlns:a16="http://schemas.microsoft.com/office/drawing/2014/main" id="{A44F47F3-BA51-394A-B2F2-54D3E6B7EA70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7560182" y="1083425"/>
                    <a:ext cx="286350" cy="1841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6346" name="Ink 6345">
                    <a:extLst>
                      <a:ext uri="{FF2B5EF4-FFF2-40B4-BE49-F238E27FC236}">
                        <a16:creationId xmlns:a16="http://schemas.microsoft.com/office/drawing/2014/main" id="{EF6F0EFF-B9F9-C240-B951-0FCE79C09612}"/>
                      </a:ext>
                    </a:extLst>
                  </p14:cNvPr>
                  <p14:cNvContentPartPr/>
                  <p14:nvPr/>
                </p14:nvContentPartPr>
                <p14:xfrm>
                  <a:off x="7785977" y="1319314"/>
                  <a:ext cx="67680" cy="57960"/>
                </p14:xfrm>
              </p:contentPart>
            </mc:Choice>
            <mc:Fallback xmlns="">
              <p:pic>
                <p:nvPicPr>
                  <p:cNvPr id="6346" name="Ink 6345">
                    <a:extLst>
                      <a:ext uri="{FF2B5EF4-FFF2-40B4-BE49-F238E27FC236}">
                        <a16:creationId xmlns:a16="http://schemas.microsoft.com/office/drawing/2014/main" id="{EF6F0EFF-B9F9-C240-B951-0FCE79C09612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7777311" y="1310620"/>
                    <a:ext cx="84600" cy="749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6347" name="Ink 6346">
                    <a:extLst>
                      <a:ext uri="{FF2B5EF4-FFF2-40B4-BE49-F238E27FC236}">
                        <a16:creationId xmlns:a16="http://schemas.microsoft.com/office/drawing/2014/main" id="{B6ABB901-FEE3-7F4E-A12B-294C6618DEAF}"/>
                      </a:ext>
                    </a:extLst>
                  </p14:cNvPr>
                  <p14:cNvContentPartPr/>
                  <p14:nvPr/>
                </p14:nvContentPartPr>
                <p14:xfrm>
                  <a:off x="7871657" y="1229314"/>
                  <a:ext cx="9720" cy="11880"/>
                </p14:xfrm>
              </p:contentPart>
            </mc:Choice>
            <mc:Fallback xmlns="">
              <p:pic>
                <p:nvPicPr>
                  <p:cNvPr id="6347" name="Ink 6346">
                    <a:extLst>
                      <a:ext uri="{FF2B5EF4-FFF2-40B4-BE49-F238E27FC236}">
                        <a16:creationId xmlns:a16="http://schemas.microsoft.com/office/drawing/2014/main" id="{B6ABB901-FEE3-7F4E-A12B-294C6618DEAF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7863152" y="1220711"/>
                    <a:ext cx="26325" cy="290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6348" name="Ink 6347">
                    <a:extLst>
                      <a:ext uri="{FF2B5EF4-FFF2-40B4-BE49-F238E27FC236}">
                        <a16:creationId xmlns:a16="http://schemas.microsoft.com/office/drawing/2014/main" id="{BFA21772-ADCC-DC4C-B6A3-8223790FE5DE}"/>
                      </a:ext>
                    </a:extLst>
                  </p14:cNvPr>
                  <p14:cNvContentPartPr/>
                  <p14:nvPr/>
                </p14:nvContentPartPr>
                <p14:xfrm>
                  <a:off x="8041577" y="1083874"/>
                  <a:ext cx="280440" cy="160920"/>
                </p14:xfrm>
              </p:contentPart>
            </mc:Choice>
            <mc:Fallback xmlns="">
              <p:pic>
                <p:nvPicPr>
                  <p:cNvPr id="6348" name="Ink 6347">
                    <a:extLst>
                      <a:ext uri="{FF2B5EF4-FFF2-40B4-BE49-F238E27FC236}">
                        <a16:creationId xmlns:a16="http://schemas.microsoft.com/office/drawing/2014/main" id="{BFA21772-ADCC-DC4C-B6A3-8223790FE5DE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8032865" y="1075142"/>
                    <a:ext cx="297449" cy="178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6349" name="Ink 6348">
                    <a:extLst>
                      <a:ext uri="{FF2B5EF4-FFF2-40B4-BE49-F238E27FC236}">
                        <a16:creationId xmlns:a16="http://schemas.microsoft.com/office/drawing/2014/main" id="{CC663365-4010-FA41-B549-ABF9478BFFC3}"/>
                      </a:ext>
                    </a:extLst>
                  </p14:cNvPr>
                  <p14:cNvContentPartPr/>
                  <p14:nvPr/>
                </p14:nvContentPartPr>
                <p14:xfrm>
                  <a:off x="8251097" y="1317874"/>
                  <a:ext cx="156960" cy="167400"/>
                </p14:xfrm>
              </p:contentPart>
            </mc:Choice>
            <mc:Fallback xmlns="">
              <p:pic>
                <p:nvPicPr>
                  <p:cNvPr id="6349" name="Ink 6348">
                    <a:extLst>
                      <a:ext uri="{FF2B5EF4-FFF2-40B4-BE49-F238E27FC236}">
                        <a16:creationId xmlns:a16="http://schemas.microsoft.com/office/drawing/2014/main" id="{CC663365-4010-FA41-B549-ABF9478BFFC3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8242377" y="1309151"/>
                    <a:ext cx="174400" cy="1848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6350" name="Ink 6349">
                    <a:extLst>
                      <a:ext uri="{FF2B5EF4-FFF2-40B4-BE49-F238E27FC236}">
                        <a16:creationId xmlns:a16="http://schemas.microsoft.com/office/drawing/2014/main" id="{D76B56D7-5316-DB4D-A0E9-95D2872BFE20}"/>
                      </a:ext>
                    </a:extLst>
                  </p14:cNvPr>
                  <p14:cNvContentPartPr/>
                  <p14:nvPr/>
                </p14:nvContentPartPr>
                <p14:xfrm>
                  <a:off x="8370977" y="1218874"/>
                  <a:ext cx="6120" cy="1800"/>
                </p14:xfrm>
              </p:contentPart>
            </mc:Choice>
            <mc:Fallback xmlns="">
              <p:pic>
                <p:nvPicPr>
                  <p:cNvPr id="6350" name="Ink 6349">
                    <a:extLst>
                      <a:ext uri="{FF2B5EF4-FFF2-40B4-BE49-F238E27FC236}">
                        <a16:creationId xmlns:a16="http://schemas.microsoft.com/office/drawing/2014/main" id="{D76B56D7-5316-DB4D-A0E9-95D2872BFE20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8362409" y="1209424"/>
                    <a:ext cx="23256" cy="207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6352" name="Ink 6351">
                    <a:extLst>
                      <a:ext uri="{FF2B5EF4-FFF2-40B4-BE49-F238E27FC236}">
                        <a16:creationId xmlns:a16="http://schemas.microsoft.com/office/drawing/2014/main" id="{037EDA6C-76F1-7249-885C-486218646C1D}"/>
                      </a:ext>
                    </a:extLst>
                  </p14:cNvPr>
                  <p14:cNvContentPartPr/>
                  <p14:nvPr/>
                </p14:nvContentPartPr>
                <p14:xfrm>
                  <a:off x="6651617" y="1483114"/>
                  <a:ext cx="2051280" cy="128160"/>
                </p14:xfrm>
              </p:contentPart>
            </mc:Choice>
            <mc:Fallback xmlns="">
              <p:pic>
                <p:nvPicPr>
                  <p:cNvPr id="6352" name="Ink 6351">
                    <a:extLst>
                      <a:ext uri="{FF2B5EF4-FFF2-40B4-BE49-F238E27FC236}">
                        <a16:creationId xmlns:a16="http://schemas.microsoft.com/office/drawing/2014/main" id="{037EDA6C-76F1-7249-885C-486218646C1D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6642897" y="1474376"/>
                    <a:ext cx="2068305" cy="14563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64" name="Group 6363">
              <a:extLst>
                <a:ext uri="{FF2B5EF4-FFF2-40B4-BE49-F238E27FC236}">
                  <a16:creationId xmlns:a16="http://schemas.microsoft.com/office/drawing/2014/main" id="{FD15AEBC-52C7-EC48-80E2-223C1D872D23}"/>
                </a:ext>
              </a:extLst>
            </p:cNvPr>
            <p:cNvGrpSpPr/>
            <p:nvPr/>
          </p:nvGrpSpPr>
          <p:grpSpPr>
            <a:xfrm>
              <a:off x="7177937" y="1610194"/>
              <a:ext cx="1362600" cy="376920"/>
              <a:chOff x="7177937" y="1610194"/>
              <a:chExt cx="1362600" cy="376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6354" name="Ink 6353">
                    <a:extLst>
                      <a:ext uri="{FF2B5EF4-FFF2-40B4-BE49-F238E27FC236}">
                        <a16:creationId xmlns:a16="http://schemas.microsoft.com/office/drawing/2014/main" id="{60B244F8-B53E-294F-A063-CD8DBD83DCD3}"/>
                      </a:ext>
                    </a:extLst>
                  </p14:cNvPr>
                  <p14:cNvContentPartPr/>
                  <p14:nvPr/>
                </p14:nvContentPartPr>
                <p14:xfrm>
                  <a:off x="7177937" y="1677514"/>
                  <a:ext cx="183240" cy="149040"/>
                </p14:xfrm>
              </p:contentPart>
            </mc:Choice>
            <mc:Fallback xmlns="">
              <p:pic>
                <p:nvPicPr>
                  <p:cNvPr id="6354" name="Ink 6353">
                    <a:extLst>
                      <a:ext uri="{FF2B5EF4-FFF2-40B4-BE49-F238E27FC236}">
                        <a16:creationId xmlns:a16="http://schemas.microsoft.com/office/drawing/2014/main" id="{60B244F8-B53E-294F-A063-CD8DBD83DCD3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7169211" y="1668796"/>
                    <a:ext cx="200691" cy="1664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6355" name="Ink 6354">
                    <a:extLst>
                      <a:ext uri="{FF2B5EF4-FFF2-40B4-BE49-F238E27FC236}">
                        <a16:creationId xmlns:a16="http://schemas.microsoft.com/office/drawing/2014/main" id="{F0D9E96F-96C9-7F42-9A44-882ADE03E895}"/>
                      </a:ext>
                    </a:extLst>
                  </p14:cNvPr>
                  <p14:cNvContentPartPr/>
                  <p14:nvPr/>
                </p14:nvContentPartPr>
                <p14:xfrm>
                  <a:off x="7382417" y="1923034"/>
                  <a:ext cx="33120" cy="64080"/>
                </p14:xfrm>
              </p:contentPart>
            </mc:Choice>
            <mc:Fallback xmlns="">
              <p:pic>
                <p:nvPicPr>
                  <p:cNvPr id="6355" name="Ink 6354">
                    <a:extLst>
                      <a:ext uri="{FF2B5EF4-FFF2-40B4-BE49-F238E27FC236}">
                        <a16:creationId xmlns:a16="http://schemas.microsoft.com/office/drawing/2014/main" id="{F0D9E96F-96C9-7F42-9A44-882ADE03E895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7373723" y="1914352"/>
                    <a:ext cx="50094" cy="814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6356" name="Ink 6355">
                    <a:extLst>
                      <a:ext uri="{FF2B5EF4-FFF2-40B4-BE49-F238E27FC236}">
                        <a16:creationId xmlns:a16="http://schemas.microsoft.com/office/drawing/2014/main" id="{93ACCCBC-5DB6-F947-8AC0-5909B9F1D368}"/>
                      </a:ext>
                    </a:extLst>
                  </p14:cNvPr>
                  <p14:cNvContentPartPr/>
                  <p14:nvPr/>
                </p14:nvContentPartPr>
                <p14:xfrm>
                  <a:off x="7413017" y="1828714"/>
                  <a:ext cx="23400" cy="31680"/>
                </p14:xfrm>
              </p:contentPart>
            </mc:Choice>
            <mc:Fallback xmlns="">
              <p:pic>
                <p:nvPicPr>
                  <p:cNvPr id="6356" name="Ink 6355">
                    <a:extLst>
                      <a:ext uri="{FF2B5EF4-FFF2-40B4-BE49-F238E27FC236}">
                        <a16:creationId xmlns:a16="http://schemas.microsoft.com/office/drawing/2014/main" id="{93ACCCBC-5DB6-F947-8AC0-5909B9F1D368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7404396" y="1819960"/>
                    <a:ext cx="40642" cy="491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6357" name="Ink 6356">
                    <a:extLst>
                      <a:ext uri="{FF2B5EF4-FFF2-40B4-BE49-F238E27FC236}">
                        <a16:creationId xmlns:a16="http://schemas.microsoft.com/office/drawing/2014/main" id="{34E9D861-9B25-2A42-93D5-EA88A11A222E}"/>
                      </a:ext>
                    </a:extLst>
                  </p14:cNvPr>
                  <p14:cNvContentPartPr/>
                  <p14:nvPr/>
                </p14:nvContentPartPr>
                <p14:xfrm>
                  <a:off x="7443617" y="1610914"/>
                  <a:ext cx="133200" cy="116280"/>
                </p14:xfrm>
              </p:contentPart>
            </mc:Choice>
            <mc:Fallback xmlns="">
              <p:pic>
                <p:nvPicPr>
                  <p:cNvPr id="6357" name="Ink 6356">
                    <a:extLst>
                      <a:ext uri="{FF2B5EF4-FFF2-40B4-BE49-F238E27FC236}">
                        <a16:creationId xmlns:a16="http://schemas.microsoft.com/office/drawing/2014/main" id="{34E9D861-9B25-2A42-93D5-EA88A11A222E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7434903" y="1602224"/>
                    <a:ext cx="150628" cy="1332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6358" name="Ink 6357">
                    <a:extLst>
                      <a:ext uri="{FF2B5EF4-FFF2-40B4-BE49-F238E27FC236}">
                        <a16:creationId xmlns:a16="http://schemas.microsoft.com/office/drawing/2014/main" id="{C5C68D21-CE82-F943-91E6-F1BBD4FAAA83}"/>
                      </a:ext>
                    </a:extLst>
                  </p14:cNvPr>
                  <p14:cNvContentPartPr/>
                  <p14:nvPr/>
                </p14:nvContentPartPr>
                <p14:xfrm>
                  <a:off x="7774457" y="1780114"/>
                  <a:ext cx="128880" cy="38160"/>
                </p14:xfrm>
              </p:contentPart>
            </mc:Choice>
            <mc:Fallback xmlns="">
              <p:pic>
                <p:nvPicPr>
                  <p:cNvPr id="6358" name="Ink 6357">
                    <a:extLst>
                      <a:ext uri="{FF2B5EF4-FFF2-40B4-BE49-F238E27FC236}">
                        <a16:creationId xmlns:a16="http://schemas.microsoft.com/office/drawing/2014/main" id="{C5C68D21-CE82-F943-91E6-F1BBD4FAAA83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7765726" y="1771404"/>
                    <a:ext cx="146341" cy="555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6359" name="Ink 6358">
                    <a:extLst>
                      <a:ext uri="{FF2B5EF4-FFF2-40B4-BE49-F238E27FC236}">
                        <a16:creationId xmlns:a16="http://schemas.microsoft.com/office/drawing/2014/main" id="{A5F85D50-6973-B247-B646-E324C2A3CF8A}"/>
                      </a:ext>
                    </a:extLst>
                  </p14:cNvPr>
                  <p14:cNvContentPartPr/>
                  <p14:nvPr/>
                </p14:nvContentPartPr>
                <p14:xfrm>
                  <a:off x="8083697" y="1676794"/>
                  <a:ext cx="213120" cy="120240"/>
                </p14:xfrm>
              </p:contentPart>
            </mc:Choice>
            <mc:Fallback xmlns="">
              <p:pic>
                <p:nvPicPr>
                  <p:cNvPr id="6359" name="Ink 6358">
                    <a:extLst>
                      <a:ext uri="{FF2B5EF4-FFF2-40B4-BE49-F238E27FC236}">
                        <a16:creationId xmlns:a16="http://schemas.microsoft.com/office/drawing/2014/main" id="{A5F85D50-6973-B247-B646-E324C2A3CF8A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8074973" y="1668057"/>
                    <a:ext cx="230568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6361" name="Ink 6360">
                    <a:extLst>
                      <a:ext uri="{FF2B5EF4-FFF2-40B4-BE49-F238E27FC236}">
                        <a16:creationId xmlns:a16="http://schemas.microsoft.com/office/drawing/2014/main" id="{CA2C8989-C267-2245-AF56-52B59534BE4C}"/>
                      </a:ext>
                    </a:extLst>
                  </p14:cNvPr>
                  <p14:cNvContentPartPr/>
                  <p14:nvPr/>
                </p14:nvContentPartPr>
                <p14:xfrm>
                  <a:off x="8288177" y="1853194"/>
                  <a:ext cx="131760" cy="118080"/>
                </p14:xfrm>
              </p:contentPart>
            </mc:Choice>
            <mc:Fallback xmlns="">
              <p:pic>
                <p:nvPicPr>
                  <p:cNvPr id="6361" name="Ink 6360">
                    <a:extLst>
                      <a:ext uri="{FF2B5EF4-FFF2-40B4-BE49-F238E27FC236}">
                        <a16:creationId xmlns:a16="http://schemas.microsoft.com/office/drawing/2014/main" id="{CA2C8989-C267-2245-AF56-52B59534BE4C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8279448" y="1844463"/>
                    <a:ext cx="149217" cy="1355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6362" name="Ink 6361">
                    <a:extLst>
                      <a:ext uri="{FF2B5EF4-FFF2-40B4-BE49-F238E27FC236}">
                        <a16:creationId xmlns:a16="http://schemas.microsoft.com/office/drawing/2014/main" id="{011409ED-E3D3-3741-B047-48149EA9C811}"/>
                      </a:ext>
                    </a:extLst>
                  </p14:cNvPr>
                  <p14:cNvContentPartPr/>
                  <p14:nvPr/>
                </p14:nvContentPartPr>
                <p14:xfrm>
                  <a:off x="8360177" y="1774354"/>
                  <a:ext cx="25200" cy="19800"/>
                </p14:xfrm>
              </p:contentPart>
            </mc:Choice>
            <mc:Fallback xmlns="">
              <p:pic>
                <p:nvPicPr>
                  <p:cNvPr id="6362" name="Ink 6361">
                    <a:extLst>
                      <a:ext uri="{FF2B5EF4-FFF2-40B4-BE49-F238E27FC236}">
                        <a16:creationId xmlns:a16="http://schemas.microsoft.com/office/drawing/2014/main" id="{011409ED-E3D3-3741-B047-48149EA9C811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8351357" y="1765691"/>
                    <a:ext cx="42840" cy="371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6363" name="Ink 6362">
                    <a:extLst>
                      <a:ext uri="{FF2B5EF4-FFF2-40B4-BE49-F238E27FC236}">
                        <a16:creationId xmlns:a16="http://schemas.microsoft.com/office/drawing/2014/main" id="{FCAB26D6-649B-4543-954C-EF9F305D2C11}"/>
                      </a:ext>
                    </a:extLst>
                  </p14:cNvPr>
                  <p14:cNvContentPartPr/>
                  <p14:nvPr/>
                </p14:nvContentPartPr>
                <p14:xfrm>
                  <a:off x="8380337" y="1610194"/>
                  <a:ext cx="160200" cy="106200"/>
                </p14:xfrm>
              </p:contentPart>
            </mc:Choice>
            <mc:Fallback xmlns="">
              <p:pic>
                <p:nvPicPr>
                  <p:cNvPr id="6363" name="Ink 6362">
                    <a:extLst>
                      <a:ext uri="{FF2B5EF4-FFF2-40B4-BE49-F238E27FC236}">
                        <a16:creationId xmlns:a16="http://schemas.microsoft.com/office/drawing/2014/main" id="{FCAB26D6-649B-4543-954C-EF9F305D2C11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8371621" y="1601482"/>
                    <a:ext cx="177216" cy="123623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372" name="Ink 6371">
                  <a:extLst>
                    <a:ext uri="{FF2B5EF4-FFF2-40B4-BE49-F238E27FC236}">
                      <a16:creationId xmlns:a16="http://schemas.microsoft.com/office/drawing/2014/main" id="{D28518BF-BA14-4246-9A75-2F293C366FDE}"/>
                    </a:ext>
                  </a:extLst>
                </p14:cNvPr>
                <p14:cNvContentPartPr/>
                <p14:nvPr/>
              </p14:nvContentPartPr>
              <p14:xfrm>
                <a:off x="4198217" y="2597674"/>
                <a:ext cx="1571400" cy="461160"/>
              </p14:xfrm>
            </p:contentPart>
          </mc:Choice>
          <mc:Fallback xmlns="">
            <p:pic>
              <p:nvPicPr>
                <p:cNvPr id="6372" name="Ink 6371">
                  <a:extLst>
                    <a:ext uri="{FF2B5EF4-FFF2-40B4-BE49-F238E27FC236}">
                      <a16:creationId xmlns:a16="http://schemas.microsoft.com/office/drawing/2014/main" id="{D28518BF-BA14-4246-9A75-2F293C366FD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189499" y="2588957"/>
                  <a:ext cx="1588422" cy="47859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376" name="Group 6375">
              <a:extLst>
                <a:ext uri="{FF2B5EF4-FFF2-40B4-BE49-F238E27FC236}">
                  <a16:creationId xmlns:a16="http://schemas.microsoft.com/office/drawing/2014/main" id="{C2C866D7-3B55-C846-B534-E5E189AA9FFE}"/>
                </a:ext>
              </a:extLst>
            </p:cNvPr>
            <p:cNvGrpSpPr/>
            <p:nvPr/>
          </p:nvGrpSpPr>
          <p:grpSpPr>
            <a:xfrm>
              <a:off x="1654371" y="1164514"/>
              <a:ext cx="4709606" cy="4144281"/>
              <a:chOff x="1654371" y="1164514"/>
              <a:chExt cx="4709606" cy="4144281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6153" name="Ink 6152">
                    <a:extLst>
                      <a:ext uri="{FF2B5EF4-FFF2-40B4-BE49-F238E27FC236}">
                        <a16:creationId xmlns:a16="http://schemas.microsoft.com/office/drawing/2014/main" id="{814C2713-6EF3-1044-B9F3-C21CEF0CE9E1}"/>
                      </a:ext>
                    </a:extLst>
                  </p14:cNvPr>
                  <p14:cNvContentPartPr/>
                  <p14:nvPr/>
                </p14:nvContentPartPr>
                <p14:xfrm>
                  <a:off x="2884491" y="5061835"/>
                  <a:ext cx="18360" cy="246960"/>
                </p14:xfrm>
              </p:contentPart>
            </mc:Choice>
            <mc:Fallback xmlns="">
              <p:pic>
                <p:nvPicPr>
                  <p:cNvPr id="6153" name="Ink 6152">
                    <a:extLst>
                      <a:ext uri="{FF2B5EF4-FFF2-40B4-BE49-F238E27FC236}">
                        <a16:creationId xmlns:a16="http://schemas.microsoft.com/office/drawing/2014/main" id="{814C2713-6EF3-1044-B9F3-C21CEF0CE9E1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2875923" y="5053119"/>
                    <a:ext cx="35088" cy="2643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6178" name="Ink 6177">
                    <a:extLst>
                      <a:ext uri="{FF2B5EF4-FFF2-40B4-BE49-F238E27FC236}">
                        <a16:creationId xmlns:a16="http://schemas.microsoft.com/office/drawing/2014/main" id="{EBB4E758-6809-AD42-B908-CE72C8585652}"/>
                      </a:ext>
                    </a:extLst>
                  </p14:cNvPr>
                  <p14:cNvContentPartPr/>
                  <p14:nvPr/>
                </p14:nvContentPartPr>
                <p14:xfrm>
                  <a:off x="5359851" y="4588435"/>
                  <a:ext cx="28800" cy="120240"/>
                </p14:xfrm>
              </p:contentPart>
            </mc:Choice>
            <mc:Fallback xmlns="">
              <p:pic>
                <p:nvPicPr>
                  <p:cNvPr id="6178" name="Ink 6177">
                    <a:extLst>
                      <a:ext uri="{FF2B5EF4-FFF2-40B4-BE49-F238E27FC236}">
                        <a16:creationId xmlns:a16="http://schemas.microsoft.com/office/drawing/2014/main" id="{EBB4E758-6809-AD42-B908-CE72C8585652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5351086" y="4579698"/>
                    <a:ext cx="46330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6179" name="Ink 6178">
                    <a:extLst>
                      <a:ext uri="{FF2B5EF4-FFF2-40B4-BE49-F238E27FC236}">
                        <a16:creationId xmlns:a16="http://schemas.microsoft.com/office/drawing/2014/main" id="{849B85CD-0F42-E742-8014-5B57CDB6A667}"/>
                      </a:ext>
                    </a:extLst>
                  </p14:cNvPr>
                  <p14:cNvContentPartPr/>
                  <p14:nvPr/>
                </p14:nvContentPartPr>
                <p14:xfrm>
                  <a:off x="5355531" y="4887595"/>
                  <a:ext cx="13320" cy="208800"/>
                </p14:xfrm>
              </p:contentPart>
            </mc:Choice>
            <mc:Fallback xmlns="">
              <p:pic>
                <p:nvPicPr>
                  <p:cNvPr id="6179" name="Ink 6178">
                    <a:extLst>
                      <a:ext uri="{FF2B5EF4-FFF2-40B4-BE49-F238E27FC236}">
                        <a16:creationId xmlns:a16="http://schemas.microsoft.com/office/drawing/2014/main" id="{849B85CD-0F42-E742-8014-5B57CDB6A667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5346790" y="4878878"/>
                    <a:ext cx="30803" cy="2258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6180" name="Ink 6179">
                    <a:extLst>
                      <a:ext uri="{FF2B5EF4-FFF2-40B4-BE49-F238E27FC236}">
                        <a16:creationId xmlns:a16="http://schemas.microsoft.com/office/drawing/2014/main" id="{24907EC6-0259-C34B-87E6-B3ECB9D2AC6D}"/>
                      </a:ext>
                    </a:extLst>
                  </p14:cNvPr>
                  <p14:cNvContentPartPr/>
                  <p14:nvPr/>
                </p14:nvContentPartPr>
                <p14:xfrm>
                  <a:off x="5377491" y="5170555"/>
                  <a:ext cx="25200" cy="69840"/>
                </p14:xfrm>
              </p:contentPart>
            </mc:Choice>
            <mc:Fallback xmlns="">
              <p:pic>
                <p:nvPicPr>
                  <p:cNvPr id="6180" name="Ink 6179">
                    <a:extLst>
                      <a:ext uri="{FF2B5EF4-FFF2-40B4-BE49-F238E27FC236}">
                        <a16:creationId xmlns:a16="http://schemas.microsoft.com/office/drawing/2014/main" id="{24907EC6-0259-C34B-87E6-B3ECB9D2AC6D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5368671" y="5161877"/>
                    <a:ext cx="42840" cy="871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F6FCE0CB-EDA2-EB43-A569-4760EADA7A18}"/>
                      </a:ext>
                    </a:extLst>
                  </p14:cNvPr>
                  <p14:cNvContentPartPr/>
                  <p14:nvPr/>
                </p14:nvContentPartPr>
                <p14:xfrm>
                  <a:off x="2828691" y="1968715"/>
                  <a:ext cx="2499120" cy="232488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F6FCE0CB-EDA2-EB43-A569-4760EADA7A18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2819970" y="1959994"/>
                    <a:ext cx="2516562" cy="23423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85906154-33A3-8947-BDE3-9757490E3233}"/>
                      </a:ext>
                    </a:extLst>
                  </p14:cNvPr>
                  <p14:cNvContentPartPr/>
                  <p14:nvPr/>
                </p14:nvContentPartPr>
                <p14:xfrm>
                  <a:off x="4147371" y="2448235"/>
                  <a:ext cx="117720" cy="10332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85906154-33A3-8947-BDE3-9757490E3233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4138666" y="2439521"/>
                    <a:ext cx="135129" cy="1207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CEEBA8E2-8A4E-5A4C-91C8-047D13E8A2F0}"/>
                      </a:ext>
                    </a:extLst>
                  </p14:cNvPr>
                  <p14:cNvContentPartPr/>
                  <p14:nvPr/>
                </p14:nvContentPartPr>
                <p14:xfrm>
                  <a:off x="4090491" y="3298195"/>
                  <a:ext cx="8280" cy="10260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CEEBA8E2-8A4E-5A4C-91C8-047D13E8A2F0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4081797" y="3289472"/>
                    <a:ext cx="25668" cy="1200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F948CD14-E605-454B-BB12-03C85D81F8A2}"/>
                      </a:ext>
                    </a:extLst>
                  </p14:cNvPr>
                  <p14:cNvContentPartPr/>
                  <p14:nvPr/>
                </p14:nvContentPartPr>
                <p14:xfrm>
                  <a:off x="4101651" y="3559555"/>
                  <a:ext cx="20520" cy="15552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F948CD14-E605-454B-BB12-03C85D81F8A2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4093033" y="3550846"/>
                    <a:ext cx="37757" cy="1729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5F6B8509-DE27-5049-80BD-F4C6474AA591}"/>
                      </a:ext>
                    </a:extLst>
                  </p14:cNvPr>
                  <p14:cNvContentPartPr/>
                  <p14:nvPr/>
                </p14:nvContentPartPr>
                <p14:xfrm>
                  <a:off x="4151691" y="3912715"/>
                  <a:ext cx="16920" cy="11952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5F6B8509-DE27-5049-80BD-F4C6474AA591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4143025" y="3904000"/>
                    <a:ext cx="34253" cy="1365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8183DED3-56AD-EE4F-A9AA-9F521970910D}"/>
                      </a:ext>
                    </a:extLst>
                  </p14:cNvPr>
                  <p14:cNvContentPartPr/>
                  <p14:nvPr/>
                </p14:nvContentPartPr>
                <p14:xfrm>
                  <a:off x="4158171" y="4234195"/>
                  <a:ext cx="30240" cy="16056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8183DED3-56AD-EE4F-A9AA-9F521970910D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4149472" y="4225482"/>
                    <a:ext cx="47224" cy="1779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6162" name="Ink 6161">
                    <a:extLst>
                      <a:ext uri="{FF2B5EF4-FFF2-40B4-BE49-F238E27FC236}">
                        <a16:creationId xmlns:a16="http://schemas.microsoft.com/office/drawing/2014/main" id="{FC6C3DCC-BCA0-D942-8421-D59C747EF3CB}"/>
                      </a:ext>
                    </a:extLst>
                  </p14:cNvPr>
                  <p14:cNvContentPartPr/>
                  <p14:nvPr/>
                </p14:nvContentPartPr>
                <p14:xfrm>
                  <a:off x="5309811" y="1733635"/>
                  <a:ext cx="24480" cy="104040"/>
                </p14:xfrm>
              </p:contentPart>
            </mc:Choice>
            <mc:Fallback xmlns="">
              <p:pic>
                <p:nvPicPr>
                  <p:cNvPr id="6162" name="Ink 6161">
                    <a:extLst>
                      <a:ext uri="{FF2B5EF4-FFF2-40B4-BE49-F238E27FC236}">
                        <a16:creationId xmlns:a16="http://schemas.microsoft.com/office/drawing/2014/main" id="{FC6C3DCC-BCA0-D942-8421-D59C747EF3CB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5301098" y="1724930"/>
                    <a:ext cx="41906" cy="1214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6163" name="Ink 6162">
                    <a:extLst>
                      <a:ext uri="{FF2B5EF4-FFF2-40B4-BE49-F238E27FC236}">
                        <a16:creationId xmlns:a16="http://schemas.microsoft.com/office/drawing/2014/main" id="{71CF4F60-F6E9-0C4A-B939-C3274F8B083E}"/>
                      </a:ext>
                    </a:extLst>
                  </p14:cNvPr>
                  <p14:cNvContentPartPr/>
                  <p14:nvPr/>
                </p14:nvContentPartPr>
                <p14:xfrm>
                  <a:off x="5311971" y="1991755"/>
                  <a:ext cx="19080" cy="165240"/>
                </p14:xfrm>
              </p:contentPart>
            </mc:Choice>
            <mc:Fallback xmlns="">
              <p:pic>
                <p:nvPicPr>
                  <p:cNvPr id="6163" name="Ink 6162">
                    <a:extLst>
                      <a:ext uri="{FF2B5EF4-FFF2-40B4-BE49-F238E27FC236}">
                        <a16:creationId xmlns:a16="http://schemas.microsoft.com/office/drawing/2014/main" id="{71CF4F60-F6E9-0C4A-B939-C3274F8B083E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5303261" y="1983036"/>
                    <a:ext cx="36501" cy="1826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6168" name="Ink 6167">
                    <a:extLst>
                      <a:ext uri="{FF2B5EF4-FFF2-40B4-BE49-F238E27FC236}">
                        <a16:creationId xmlns:a16="http://schemas.microsoft.com/office/drawing/2014/main" id="{038E123A-CAB5-6244-80B0-75205577A549}"/>
                      </a:ext>
                    </a:extLst>
                  </p14:cNvPr>
                  <p14:cNvContentPartPr/>
                  <p14:nvPr/>
                </p14:nvContentPartPr>
                <p14:xfrm>
                  <a:off x="5324211" y="2358955"/>
                  <a:ext cx="9720" cy="138960"/>
                </p14:xfrm>
              </p:contentPart>
            </mc:Choice>
            <mc:Fallback xmlns="">
              <p:pic>
                <p:nvPicPr>
                  <p:cNvPr id="6168" name="Ink 6167">
                    <a:extLst>
                      <a:ext uri="{FF2B5EF4-FFF2-40B4-BE49-F238E27FC236}">
                        <a16:creationId xmlns:a16="http://schemas.microsoft.com/office/drawing/2014/main" id="{038E123A-CAB5-6244-80B0-75205577A549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5315706" y="2350244"/>
                    <a:ext cx="26325" cy="1563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6169" name="Ink 6168">
                    <a:extLst>
                      <a:ext uri="{FF2B5EF4-FFF2-40B4-BE49-F238E27FC236}">
                        <a16:creationId xmlns:a16="http://schemas.microsoft.com/office/drawing/2014/main" id="{ED73E42F-71CC-0941-A80E-2EABCB47FAF3}"/>
                      </a:ext>
                    </a:extLst>
                  </p14:cNvPr>
                  <p14:cNvContentPartPr/>
                  <p14:nvPr/>
                </p14:nvContentPartPr>
                <p14:xfrm>
                  <a:off x="5352651" y="2819395"/>
                  <a:ext cx="11880" cy="197640"/>
                </p14:xfrm>
              </p:contentPart>
            </mc:Choice>
            <mc:Fallback xmlns="">
              <p:pic>
                <p:nvPicPr>
                  <p:cNvPr id="6169" name="Ink 6168">
                    <a:extLst>
                      <a:ext uri="{FF2B5EF4-FFF2-40B4-BE49-F238E27FC236}">
                        <a16:creationId xmlns:a16="http://schemas.microsoft.com/office/drawing/2014/main" id="{ED73E42F-71CC-0941-A80E-2EABCB47FAF3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5344048" y="2810676"/>
                    <a:ext cx="29086" cy="2150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6176" name="Ink 6175">
                    <a:extLst>
                      <a:ext uri="{FF2B5EF4-FFF2-40B4-BE49-F238E27FC236}">
                        <a16:creationId xmlns:a16="http://schemas.microsoft.com/office/drawing/2014/main" id="{6E2D9FF2-9460-564F-B0A0-748E79543156}"/>
                      </a:ext>
                    </a:extLst>
                  </p14:cNvPr>
                  <p14:cNvContentPartPr/>
                  <p14:nvPr/>
                </p14:nvContentPartPr>
                <p14:xfrm>
                  <a:off x="5354811" y="3846835"/>
                  <a:ext cx="22680" cy="239040"/>
                </p14:xfrm>
              </p:contentPart>
            </mc:Choice>
            <mc:Fallback xmlns="">
              <p:pic>
                <p:nvPicPr>
                  <p:cNvPr id="6176" name="Ink 6175">
                    <a:extLst>
                      <a:ext uri="{FF2B5EF4-FFF2-40B4-BE49-F238E27FC236}">
                        <a16:creationId xmlns:a16="http://schemas.microsoft.com/office/drawing/2014/main" id="{6E2D9FF2-9460-564F-B0A0-748E79543156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5346151" y="3838120"/>
                    <a:ext cx="39999" cy="2564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6177" name="Ink 6176">
                    <a:extLst>
                      <a:ext uri="{FF2B5EF4-FFF2-40B4-BE49-F238E27FC236}">
                        <a16:creationId xmlns:a16="http://schemas.microsoft.com/office/drawing/2014/main" id="{BC254224-5D8A-514C-8C48-4BDC51A8621E}"/>
                      </a:ext>
                    </a:extLst>
                  </p14:cNvPr>
                  <p14:cNvContentPartPr/>
                  <p14:nvPr/>
                </p14:nvContentPartPr>
                <p14:xfrm>
                  <a:off x="5344731" y="4234195"/>
                  <a:ext cx="24480" cy="190440"/>
                </p14:xfrm>
              </p:contentPart>
            </mc:Choice>
            <mc:Fallback xmlns="">
              <p:pic>
                <p:nvPicPr>
                  <p:cNvPr id="6177" name="Ink 6176">
                    <a:extLst>
                      <a:ext uri="{FF2B5EF4-FFF2-40B4-BE49-F238E27FC236}">
                        <a16:creationId xmlns:a16="http://schemas.microsoft.com/office/drawing/2014/main" id="{BC254224-5D8A-514C-8C48-4BDC51A8621E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5336018" y="4225482"/>
                    <a:ext cx="41906" cy="2078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6186" name="Ink 6185">
                    <a:extLst>
                      <a:ext uri="{FF2B5EF4-FFF2-40B4-BE49-F238E27FC236}">
                        <a16:creationId xmlns:a16="http://schemas.microsoft.com/office/drawing/2014/main" id="{5230F41D-26AB-8246-9D5F-31E4F15A8F91}"/>
                      </a:ext>
                    </a:extLst>
                  </p14:cNvPr>
                  <p14:cNvContentPartPr/>
                  <p14:nvPr/>
                </p14:nvContentPartPr>
                <p14:xfrm>
                  <a:off x="3402531" y="4318435"/>
                  <a:ext cx="246240" cy="14040"/>
                </p14:xfrm>
              </p:contentPart>
            </mc:Choice>
            <mc:Fallback xmlns="">
              <p:pic>
                <p:nvPicPr>
                  <p:cNvPr id="6186" name="Ink 6185">
                    <a:extLst>
                      <a:ext uri="{FF2B5EF4-FFF2-40B4-BE49-F238E27FC236}">
                        <a16:creationId xmlns:a16="http://schemas.microsoft.com/office/drawing/2014/main" id="{5230F41D-26AB-8246-9D5F-31E4F15A8F91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3393811" y="4309763"/>
                    <a:ext cx="263680" cy="31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6187" name="Ink 6186">
                    <a:extLst>
                      <a:ext uri="{FF2B5EF4-FFF2-40B4-BE49-F238E27FC236}">
                        <a16:creationId xmlns:a16="http://schemas.microsoft.com/office/drawing/2014/main" id="{F77597D6-A92E-F549-9E1A-2AD76394E6B1}"/>
                      </a:ext>
                    </a:extLst>
                  </p14:cNvPr>
                  <p14:cNvContentPartPr/>
                  <p14:nvPr/>
                </p14:nvContentPartPr>
                <p14:xfrm>
                  <a:off x="3962331" y="4277755"/>
                  <a:ext cx="249120" cy="6120"/>
                </p14:xfrm>
              </p:contentPart>
            </mc:Choice>
            <mc:Fallback xmlns="">
              <p:pic>
                <p:nvPicPr>
                  <p:cNvPr id="6187" name="Ink 6186">
                    <a:extLst>
                      <a:ext uri="{FF2B5EF4-FFF2-40B4-BE49-F238E27FC236}">
                        <a16:creationId xmlns:a16="http://schemas.microsoft.com/office/drawing/2014/main" id="{F77597D6-A92E-F549-9E1A-2AD76394E6B1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953612" y="4269187"/>
                    <a:ext cx="266558" cy="23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6198" name="Ink 6197">
                    <a:extLst>
                      <a:ext uri="{FF2B5EF4-FFF2-40B4-BE49-F238E27FC236}">
                        <a16:creationId xmlns:a16="http://schemas.microsoft.com/office/drawing/2014/main" id="{C69A8953-620D-3C40-A3B1-EB2AB93BD998}"/>
                      </a:ext>
                    </a:extLst>
                  </p14:cNvPr>
                  <p14:cNvContentPartPr/>
                  <p14:nvPr/>
                </p14:nvContentPartPr>
                <p14:xfrm>
                  <a:off x="4201731" y="1969435"/>
                  <a:ext cx="266760" cy="3960"/>
                </p14:xfrm>
              </p:contentPart>
            </mc:Choice>
            <mc:Fallback xmlns="">
              <p:pic>
                <p:nvPicPr>
                  <p:cNvPr id="6198" name="Ink 6197">
                    <a:extLst>
                      <a:ext uri="{FF2B5EF4-FFF2-40B4-BE49-F238E27FC236}">
                        <a16:creationId xmlns:a16="http://schemas.microsoft.com/office/drawing/2014/main" id="{C69A8953-620D-3C40-A3B1-EB2AB93BD998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4193005" y="1961119"/>
                    <a:ext cx="284212" cy="20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6199" name="Ink 6198">
                    <a:extLst>
                      <a:ext uri="{FF2B5EF4-FFF2-40B4-BE49-F238E27FC236}">
                        <a16:creationId xmlns:a16="http://schemas.microsoft.com/office/drawing/2014/main" id="{24886489-00E3-4D46-B1B6-38399B3C4F08}"/>
                      </a:ext>
                    </a:extLst>
                  </p14:cNvPr>
                  <p14:cNvContentPartPr/>
                  <p14:nvPr/>
                </p14:nvContentPartPr>
                <p14:xfrm>
                  <a:off x="4865571" y="1976635"/>
                  <a:ext cx="348840" cy="9000"/>
                </p14:xfrm>
              </p:contentPart>
            </mc:Choice>
            <mc:Fallback xmlns="">
              <p:pic>
                <p:nvPicPr>
                  <p:cNvPr id="6199" name="Ink 6198">
                    <a:extLst>
                      <a:ext uri="{FF2B5EF4-FFF2-40B4-BE49-F238E27FC236}">
                        <a16:creationId xmlns:a16="http://schemas.microsoft.com/office/drawing/2014/main" id="{24886489-00E3-4D46-B1B6-38399B3C4F08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4856850" y="1968044"/>
                    <a:ext cx="366282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6201" name="Ink 6200">
                    <a:extLst>
                      <a:ext uri="{FF2B5EF4-FFF2-40B4-BE49-F238E27FC236}">
                        <a16:creationId xmlns:a16="http://schemas.microsoft.com/office/drawing/2014/main" id="{7EDAAE8C-CBC1-9247-B830-6437C8C358DC}"/>
                      </a:ext>
                    </a:extLst>
                  </p14:cNvPr>
                  <p14:cNvContentPartPr/>
                  <p14:nvPr/>
                </p14:nvContentPartPr>
                <p14:xfrm>
                  <a:off x="5409171" y="1959355"/>
                  <a:ext cx="192600" cy="14040"/>
                </p14:xfrm>
              </p:contentPart>
            </mc:Choice>
            <mc:Fallback xmlns="">
              <p:pic>
                <p:nvPicPr>
                  <p:cNvPr id="6201" name="Ink 6200">
                    <a:extLst>
                      <a:ext uri="{FF2B5EF4-FFF2-40B4-BE49-F238E27FC236}">
                        <a16:creationId xmlns:a16="http://schemas.microsoft.com/office/drawing/2014/main" id="{7EDAAE8C-CBC1-9247-B830-6437C8C358DC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5400454" y="1950683"/>
                    <a:ext cx="210034" cy="31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0BC2D972-8C0F-CE43-8BBF-4641CE4527F0}"/>
                      </a:ext>
                    </a:extLst>
                  </p14:cNvPr>
                  <p14:cNvContentPartPr/>
                  <p14:nvPr/>
                </p14:nvContentPartPr>
                <p14:xfrm>
                  <a:off x="4196691" y="4593475"/>
                  <a:ext cx="6120" cy="16452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0BC2D972-8C0F-CE43-8BBF-4641CE4527F0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4188123" y="4584750"/>
                    <a:ext cx="23256" cy="1819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6609C9AA-8E28-E74E-BEE8-65B927A473E9}"/>
                      </a:ext>
                    </a:extLst>
                  </p14:cNvPr>
                  <p14:cNvContentPartPr/>
                  <p14:nvPr/>
                </p14:nvContentPartPr>
                <p14:xfrm>
                  <a:off x="4162491" y="4903795"/>
                  <a:ext cx="6840" cy="21240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6609C9AA-8E28-E74E-BEE8-65B927A473E9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4154042" y="4895083"/>
                    <a:ext cx="23739" cy="2298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6250" name="Ink 6249">
                    <a:extLst>
                      <a:ext uri="{FF2B5EF4-FFF2-40B4-BE49-F238E27FC236}">
                        <a16:creationId xmlns:a16="http://schemas.microsoft.com/office/drawing/2014/main" id="{FBC11980-C418-3B4A-BB62-43EA3F389847}"/>
                      </a:ext>
                    </a:extLst>
                  </p14:cNvPr>
                  <p14:cNvContentPartPr/>
                  <p14:nvPr/>
                </p14:nvContentPartPr>
                <p14:xfrm>
                  <a:off x="3706731" y="4673395"/>
                  <a:ext cx="538200" cy="190440"/>
                </p14:xfrm>
              </p:contentPart>
            </mc:Choice>
            <mc:Fallback xmlns="">
              <p:pic>
                <p:nvPicPr>
                  <p:cNvPr id="6250" name="Ink 6249">
                    <a:extLst>
                      <a:ext uri="{FF2B5EF4-FFF2-40B4-BE49-F238E27FC236}">
                        <a16:creationId xmlns:a16="http://schemas.microsoft.com/office/drawing/2014/main" id="{FBC11980-C418-3B4A-BB62-43EA3F389847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3698010" y="4664682"/>
                    <a:ext cx="555642" cy="2078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6252" name="Ink 6251">
                    <a:extLst>
                      <a:ext uri="{FF2B5EF4-FFF2-40B4-BE49-F238E27FC236}">
                        <a16:creationId xmlns:a16="http://schemas.microsoft.com/office/drawing/2014/main" id="{5128BAA7-57A1-1A44-B2BF-2D6AE81F9BB4}"/>
                      </a:ext>
                    </a:extLst>
                  </p14:cNvPr>
                  <p14:cNvContentPartPr/>
                  <p14:nvPr/>
                </p14:nvContentPartPr>
                <p14:xfrm>
                  <a:off x="5417811" y="4674115"/>
                  <a:ext cx="550440" cy="58320"/>
                </p14:xfrm>
              </p:contentPart>
            </mc:Choice>
            <mc:Fallback xmlns="">
              <p:pic>
                <p:nvPicPr>
                  <p:cNvPr id="6252" name="Ink 6251">
                    <a:extLst>
                      <a:ext uri="{FF2B5EF4-FFF2-40B4-BE49-F238E27FC236}">
                        <a16:creationId xmlns:a16="http://schemas.microsoft.com/office/drawing/2014/main" id="{5128BAA7-57A1-1A44-B2BF-2D6AE81F9BB4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5409094" y="4665429"/>
                    <a:ext cx="567875" cy="756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6253" name="Ink 6252">
                    <a:extLst>
                      <a:ext uri="{FF2B5EF4-FFF2-40B4-BE49-F238E27FC236}">
                        <a16:creationId xmlns:a16="http://schemas.microsoft.com/office/drawing/2014/main" id="{5654DEC1-04C9-FA47-96A9-4DCA57A880DF}"/>
                      </a:ext>
                    </a:extLst>
                  </p14:cNvPr>
                  <p14:cNvContentPartPr/>
                  <p14:nvPr/>
                </p14:nvContentPartPr>
                <p14:xfrm>
                  <a:off x="5399811" y="4759075"/>
                  <a:ext cx="300960" cy="19800"/>
                </p14:xfrm>
              </p:contentPart>
            </mc:Choice>
            <mc:Fallback xmlns="">
              <p:pic>
                <p:nvPicPr>
                  <p:cNvPr id="6253" name="Ink 6252">
                    <a:extLst>
                      <a:ext uri="{FF2B5EF4-FFF2-40B4-BE49-F238E27FC236}">
                        <a16:creationId xmlns:a16="http://schemas.microsoft.com/office/drawing/2014/main" id="{5654DEC1-04C9-FA47-96A9-4DCA57A880DF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5391081" y="4750412"/>
                    <a:ext cx="318419" cy="371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6254" name="Ink 6253">
                    <a:extLst>
                      <a:ext uri="{FF2B5EF4-FFF2-40B4-BE49-F238E27FC236}">
                        <a16:creationId xmlns:a16="http://schemas.microsoft.com/office/drawing/2014/main" id="{3F065102-81F9-804B-9371-654FF4930CBF}"/>
                      </a:ext>
                    </a:extLst>
                  </p14:cNvPr>
                  <p14:cNvContentPartPr/>
                  <p14:nvPr/>
                </p14:nvContentPartPr>
                <p14:xfrm>
                  <a:off x="5351211" y="4634155"/>
                  <a:ext cx="223920" cy="105840"/>
                </p14:xfrm>
              </p:contentPart>
            </mc:Choice>
            <mc:Fallback xmlns="">
              <p:pic>
                <p:nvPicPr>
                  <p:cNvPr id="6254" name="Ink 6253">
                    <a:extLst>
                      <a:ext uri="{FF2B5EF4-FFF2-40B4-BE49-F238E27FC236}">
                        <a16:creationId xmlns:a16="http://schemas.microsoft.com/office/drawing/2014/main" id="{3F065102-81F9-804B-9371-654FF4930CBF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5342487" y="4625439"/>
                    <a:ext cx="241368" cy="1232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6256" name="Ink 6255">
                    <a:extLst>
                      <a:ext uri="{FF2B5EF4-FFF2-40B4-BE49-F238E27FC236}">
                        <a16:creationId xmlns:a16="http://schemas.microsoft.com/office/drawing/2014/main" id="{8FF564AB-9130-804A-A305-F1240C0D909D}"/>
                      </a:ext>
                    </a:extLst>
                  </p14:cNvPr>
                  <p14:cNvContentPartPr/>
                  <p14:nvPr/>
                </p14:nvContentPartPr>
                <p14:xfrm>
                  <a:off x="4593771" y="4745395"/>
                  <a:ext cx="35280" cy="49680"/>
                </p14:xfrm>
              </p:contentPart>
            </mc:Choice>
            <mc:Fallback xmlns="">
              <p:pic>
                <p:nvPicPr>
                  <p:cNvPr id="6256" name="Ink 6255">
                    <a:extLst>
                      <a:ext uri="{FF2B5EF4-FFF2-40B4-BE49-F238E27FC236}">
                        <a16:creationId xmlns:a16="http://schemas.microsoft.com/office/drawing/2014/main" id="{8FF564AB-9130-804A-A305-F1240C0D909D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4585055" y="4736701"/>
                    <a:ext cx="52712" cy="670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6257" name="Ink 6256">
                    <a:extLst>
                      <a:ext uri="{FF2B5EF4-FFF2-40B4-BE49-F238E27FC236}">
                        <a16:creationId xmlns:a16="http://schemas.microsoft.com/office/drawing/2014/main" id="{30DEDED7-43CF-3047-A2EA-6019C3568674}"/>
                      </a:ext>
                    </a:extLst>
                  </p14:cNvPr>
                  <p14:cNvContentPartPr/>
                  <p14:nvPr/>
                </p14:nvContentPartPr>
                <p14:xfrm>
                  <a:off x="4476051" y="4666195"/>
                  <a:ext cx="291240" cy="210960"/>
                </p14:xfrm>
              </p:contentPart>
            </mc:Choice>
            <mc:Fallback xmlns="">
              <p:pic>
                <p:nvPicPr>
                  <p:cNvPr id="6257" name="Ink 6256">
                    <a:extLst>
                      <a:ext uri="{FF2B5EF4-FFF2-40B4-BE49-F238E27FC236}">
                        <a16:creationId xmlns:a16="http://schemas.microsoft.com/office/drawing/2014/main" id="{30DEDED7-43CF-3047-A2EA-6019C3568674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4467339" y="4657474"/>
                    <a:ext cx="308665" cy="2284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6258" name="Ink 6257">
                    <a:extLst>
                      <a:ext uri="{FF2B5EF4-FFF2-40B4-BE49-F238E27FC236}">
                        <a16:creationId xmlns:a16="http://schemas.microsoft.com/office/drawing/2014/main" id="{36C870D9-9EE4-2F4E-9A23-BFDA48DFFBB1}"/>
                      </a:ext>
                    </a:extLst>
                  </p14:cNvPr>
                  <p14:cNvContentPartPr/>
                  <p14:nvPr/>
                </p14:nvContentPartPr>
                <p14:xfrm>
                  <a:off x="4726971" y="4963555"/>
                  <a:ext cx="128160" cy="120240"/>
                </p14:xfrm>
              </p:contentPart>
            </mc:Choice>
            <mc:Fallback xmlns="">
              <p:pic>
                <p:nvPicPr>
                  <p:cNvPr id="6258" name="Ink 6257">
                    <a:extLst>
                      <a:ext uri="{FF2B5EF4-FFF2-40B4-BE49-F238E27FC236}">
                        <a16:creationId xmlns:a16="http://schemas.microsoft.com/office/drawing/2014/main" id="{36C870D9-9EE4-2F4E-9A23-BFDA48DFFBB1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4718261" y="4954818"/>
                    <a:ext cx="145165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6259" name="Ink 6258">
                    <a:extLst>
                      <a:ext uri="{FF2B5EF4-FFF2-40B4-BE49-F238E27FC236}">
                        <a16:creationId xmlns:a16="http://schemas.microsoft.com/office/drawing/2014/main" id="{F41DE8F6-411B-4449-A171-53863B729666}"/>
                      </a:ext>
                    </a:extLst>
                  </p14:cNvPr>
                  <p14:cNvContentPartPr/>
                  <p14:nvPr/>
                </p14:nvContentPartPr>
                <p14:xfrm>
                  <a:off x="4742451" y="4821355"/>
                  <a:ext cx="121680" cy="110160"/>
                </p14:xfrm>
              </p:contentPart>
            </mc:Choice>
            <mc:Fallback xmlns="">
              <p:pic>
                <p:nvPicPr>
                  <p:cNvPr id="6259" name="Ink 6258">
                    <a:extLst>
                      <a:ext uri="{FF2B5EF4-FFF2-40B4-BE49-F238E27FC236}">
                        <a16:creationId xmlns:a16="http://schemas.microsoft.com/office/drawing/2014/main" id="{F41DE8F6-411B-4449-A171-53863B729666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4733730" y="4812625"/>
                    <a:ext cx="139122" cy="1276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6260" name="Ink 6259">
                    <a:extLst>
                      <a:ext uri="{FF2B5EF4-FFF2-40B4-BE49-F238E27FC236}">
                        <a16:creationId xmlns:a16="http://schemas.microsoft.com/office/drawing/2014/main" id="{D89DF302-430C-E343-93B8-9CD37A165FEB}"/>
                      </a:ext>
                    </a:extLst>
                  </p14:cNvPr>
                  <p14:cNvContentPartPr/>
                  <p14:nvPr/>
                </p14:nvContentPartPr>
                <p14:xfrm>
                  <a:off x="4928211" y="5101435"/>
                  <a:ext cx="50400" cy="61200"/>
                </p14:xfrm>
              </p:contentPart>
            </mc:Choice>
            <mc:Fallback xmlns="">
              <p:pic>
                <p:nvPicPr>
                  <p:cNvPr id="6260" name="Ink 6259">
                    <a:extLst>
                      <a:ext uri="{FF2B5EF4-FFF2-40B4-BE49-F238E27FC236}">
                        <a16:creationId xmlns:a16="http://schemas.microsoft.com/office/drawing/2014/main" id="{D89DF302-430C-E343-93B8-9CD37A165FEB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4919536" y="5092751"/>
                    <a:ext cx="67338" cy="785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6261" name="Ink 6260">
                    <a:extLst>
                      <a:ext uri="{FF2B5EF4-FFF2-40B4-BE49-F238E27FC236}">
                        <a16:creationId xmlns:a16="http://schemas.microsoft.com/office/drawing/2014/main" id="{4EA552C1-F069-D445-95F3-6E1D2BB1479B}"/>
                      </a:ext>
                    </a:extLst>
                  </p14:cNvPr>
                  <p14:cNvContentPartPr/>
                  <p14:nvPr/>
                </p14:nvContentPartPr>
                <p14:xfrm>
                  <a:off x="4996251" y="4922155"/>
                  <a:ext cx="6120" cy="9000"/>
                </p14:xfrm>
              </p:contentPart>
            </mc:Choice>
            <mc:Fallback xmlns="">
              <p:pic>
                <p:nvPicPr>
                  <p:cNvPr id="6261" name="Ink 6260">
                    <a:extLst>
                      <a:ext uri="{FF2B5EF4-FFF2-40B4-BE49-F238E27FC236}">
                        <a16:creationId xmlns:a16="http://schemas.microsoft.com/office/drawing/2014/main" id="{4EA552C1-F069-D445-95F3-6E1D2BB1479B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4987683" y="4913564"/>
                    <a:ext cx="23256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2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4D659B56-3604-774E-B89C-870107E993B3}"/>
                      </a:ext>
                    </a:extLst>
                  </p14:cNvPr>
                  <p14:cNvContentPartPr/>
                  <p14:nvPr/>
                </p14:nvContentPartPr>
                <p14:xfrm>
                  <a:off x="2786571" y="1717435"/>
                  <a:ext cx="14760" cy="19260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4D659B56-3604-774E-B89C-870107E993B3}"/>
                      </a:ext>
                    </a:extLst>
                  </p:cNvPr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>
                    <a:off x="2777961" y="1708718"/>
                    <a:ext cx="31980" cy="2100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4">
                <p14:nvContentPartPr>
                  <p14:cNvPr id="6144" name="Ink 6143">
                    <a:extLst>
                      <a:ext uri="{FF2B5EF4-FFF2-40B4-BE49-F238E27FC236}">
                        <a16:creationId xmlns:a16="http://schemas.microsoft.com/office/drawing/2014/main" id="{9E0EDF74-89B0-4E43-8F3B-04F62F739093}"/>
                      </a:ext>
                    </a:extLst>
                  </p14:cNvPr>
                  <p14:cNvContentPartPr/>
                  <p14:nvPr/>
                </p14:nvContentPartPr>
                <p14:xfrm>
                  <a:off x="2796651" y="2054395"/>
                  <a:ext cx="7560" cy="120240"/>
                </p14:xfrm>
              </p:contentPart>
            </mc:Choice>
            <mc:Fallback xmlns="">
              <p:pic>
                <p:nvPicPr>
                  <p:cNvPr id="6144" name="Ink 6143">
                    <a:extLst>
                      <a:ext uri="{FF2B5EF4-FFF2-40B4-BE49-F238E27FC236}">
                        <a16:creationId xmlns:a16="http://schemas.microsoft.com/office/drawing/2014/main" id="{9E0EDF74-89B0-4E43-8F3B-04F62F739093}"/>
                      </a:ext>
                    </a:extLst>
                  </p:cNvPr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>
                    <a:off x="2788295" y="2045658"/>
                    <a:ext cx="23874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6">
                <p14:nvContentPartPr>
                  <p14:cNvPr id="6145" name="Ink 6144">
                    <a:extLst>
                      <a:ext uri="{FF2B5EF4-FFF2-40B4-BE49-F238E27FC236}">
                        <a16:creationId xmlns:a16="http://schemas.microsoft.com/office/drawing/2014/main" id="{3856AD05-82EB-D54F-B990-4BD8A48ECA00}"/>
                      </a:ext>
                    </a:extLst>
                  </p14:cNvPr>
                  <p14:cNvContentPartPr/>
                  <p14:nvPr/>
                </p14:nvContentPartPr>
                <p14:xfrm>
                  <a:off x="2806011" y="2285875"/>
                  <a:ext cx="18360" cy="117720"/>
                </p14:xfrm>
              </p:contentPart>
            </mc:Choice>
            <mc:Fallback xmlns="">
              <p:pic>
                <p:nvPicPr>
                  <p:cNvPr id="6145" name="Ink 6144">
                    <a:extLst>
                      <a:ext uri="{FF2B5EF4-FFF2-40B4-BE49-F238E27FC236}">
                        <a16:creationId xmlns:a16="http://schemas.microsoft.com/office/drawing/2014/main" id="{3856AD05-82EB-D54F-B990-4BD8A48ECA00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2797443" y="2277170"/>
                    <a:ext cx="35496" cy="1351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8">
                <p14:nvContentPartPr>
                  <p14:cNvPr id="6146" name="Ink 6145">
                    <a:extLst>
                      <a:ext uri="{FF2B5EF4-FFF2-40B4-BE49-F238E27FC236}">
                        <a16:creationId xmlns:a16="http://schemas.microsoft.com/office/drawing/2014/main" id="{EED8625D-DE2E-C642-9EEF-BC2E8C5D9CB5}"/>
                      </a:ext>
                    </a:extLst>
                  </p14:cNvPr>
                  <p14:cNvContentPartPr/>
                  <p14:nvPr/>
                </p14:nvContentPartPr>
                <p14:xfrm>
                  <a:off x="2796651" y="2492515"/>
                  <a:ext cx="6120" cy="173160"/>
                </p14:xfrm>
              </p:contentPart>
            </mc:Choice>
            <mc:Fallback xmlns="">
              <p:pic>
                <p:nvPicPr>
                  <p:cNvPr id="6146" name="Ink 6145">
                    <a:extLst>
                      <a:ext uri="{FF2B5EF4-FFF2-40B4-BE49-F238E27FC236}">
                        <a16:creationId xmlns:a16="http://schemas.microsoft.com/office/drawing/2014/main" id="{EED8625D-DE2E-C642-9EEF-BC2E8C5D9CB5}"/>
                      </a:ext>
                    </a:extLst>
                  </p:cNvPr>
                  <p:cNvPicPr/>
                  <p:nvPr/>
                </p:nvPicPr>
                <p:blipFill>
                  <a:blip r:embed="rId159"/>
                  <a:stretch>
                    <a:fillRect/>
                  </a:stretch>
                </p:blipFill>
                <p:spPr>
                  <a:xfrm>
                    <a:off x="2788083" y="2483795"/>
                    <a:ext cx="23256" cy="1906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0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4A09A98F-CB4D-504E-9A0F-0B43C16DE9FA}"/>
                      </a:ext>
                    </a:extLst>
                  </p14:cNvPr>
                  <p14:cNvContentPartPr/>
                  <p14:nvPr/>
                </p14:nvContentPartPr>
                <p14:xfrm>
                  <a:off x="1738611" y="3113155"/>
                  <a:ext cx="25200" cy="1188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4A09A98F-CB4D-504E-9A0F-0B43C16DE9FA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>
                    <a:off x="1729791" y="3104552"/>
                    <a:ext cx="42840" cy="290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2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8872B1D4-AFA6-1449-9EA7-CAEEF7FAE973}"/>
                      </a:ext>
                    </a:extLst>
                  </p14:cNvPr>
                  <p14:cNvContentPartPr/>
                  <p14:nvPr/>
                </p14:nvContentPartPr>
                <p14:xfrm>
                  <a:off x="1687131" y="3123235"/>
                  <a:ext cx="225360" cy="2268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8872B1D4-AFA6-1449-9EA7-CAEEF7FAE973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1678415" y="3114575"/>
                    <a:ext cx="242791" cy="399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4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B591BA34-4249-8A42-BFC7-37FFDF819980}"/>
                      </a:ext>
                    </a:extLst>
                  </p14:cNvPr>
                  <p14:cNvContentPartPr/>
                  <p14:nvPr/>
                </p14:nvContentPartPr>
                <p14:xfrm>
                  <a:off x="2057211" y="3113155"/>
                  <a:ext cx="133200" cy="1836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B591BA34-4249-8A42-BFC7-37FFDF819980}"/>
                      </a:ext>
                    </a:extLst>
                  </p:cNvPr>
                  <p:cNvPicPr/>
                  <p:nvPr/>
                </p:nvPicPr>
                <p:blipFill>
                  <a:blip r:embed="rId165"/>
                  <a:stretch>
                    <a:fillRect/>
                  </a:stretch>
                </p:blipFill>
                <p:spPr>
                  <a:xfrm>
                    <a:off x="2048497" y="3104587"/>
                    <a:ext cx="150628" cy="350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6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46EC2023-DA1E-4B40-861D-F3AA3503DCCD}"/>
                      </a:ext>
                    </a:extLst>
                  </p14:cNvPr>
                  <p14:cNvContentPartPr/>
                  <p14:nvPr/>
                </p14:nvContentPartPr>
                <p14:xfrm>
                  <a:off x="2372931" y="3125395"/>
                  <a:ext cx="181800" cy="1764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46EC2023-DA1E-4B40-861D-F3AA3503DCCD}"/>
                      </a:ext>
                    </a:extLst>
                  </p:cNvPr>
                  <p:cNvPicPr/>
                  <p:nvPr/>
                </p:nvPicPr>
                <p:blipFill>
                  <a:blip r:embed="rId167"/>
                  <a:stretch>
                    <a:fillRect/>
                  </a:stretch>
                </p:blipFill>
                <p:spPr>
                  <a:xfrm>
                    <a:off x="2364215" y="3116780"/>
                    <a:ext cx="199233" cy="348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8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CD157FFC-AB1A-884E-85AA-18CBE97696F8}"/>
                      </a:ext>
                    </a:extLst>
                  </p14:cNvPr>
                  <p14:cNvContentPartPr/>
                  <p14:nvPr/>
                </p14:nvContentPartPr>
                <p14:xfrm>
                  <a:off x="2710251" y="3108835"/>
                  <a:ext cx="204120" cy="828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CD157FFC-AB1A-884E-85AA-18CBE97696F8}"/>
                      </a:ext>
                    </a:extLst>
                  </p:cNvPr>
                  <p:cNvPicPr/>
                  <p:nvPr/>
                </p:nvPicPr>
                <p:blipFill>
                  <a:blip r:embed="rId169"/>
                  <a:stretch>
                    <a:fillRect/>
                  </a:stretch>
                </p:blipFill>
                <p:spPr>
                  <a:xfrm>
                    <a:off x="2701539" y="3100141"/>
                    <a:ext cx="221545" cy="256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0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E14C0D32-ABE7-4A45-9F16-12E3F3A911A9}"/>
                      </a:ext>
                    </a:extLst>
                  </p14:cNvPr>
                  <p14:cNvContentPartPr/>
                  <p14:nvPr/>
                </p14:nvContentPartPr>
                <p14:xfrm>
                  <a:off x="3123891" y="3123955"/>
                  <a:ext cx="252000" cy="396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E14C0D32-ABE7-4A45-9F16-12E3F3A911A9}"/>
                      </a:ext>
                    </a:extLst>
                  </p:cNvPr>
                  <p:cNvPicPr/>
                  <p:nvPr/>
                </p:nvPicPr>
                <p:blipFill>
                  <a:blip r:embed="rId171"/>
                  <a:stretch>
                    <a:fillRect/>
                  </a:stretch>
                </p:blipFill>
                <p:spPr>
                  <a:xfrm>
                    <a:off x="3115173" y="3115639"/>
                    <a:ext cx="269437" cy="20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2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0C7B99D7-02F8-6F4E-A230-DC51C9E1929E}"/>
                      </a:ext>
                    </a:extLst>
                  </p14:cNvPr>
                  <p14:cNvContentPartPr/>
                  <p14:nvPr/>
                </p14:nvContentPartPr>
                <p14:xfrm>
                  <a:off x="3548691" y="3134755"/>
                  <a:ext cx="166320" cy="900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0C7B99D7-02F8-6F4E-A230-DC51C9E1929E}"/>
                      </a:ext>
                    </a:extLst>
                  </p:cNvPr>
                  <p:cNvPicPr/>
                  <p:nvPr/>
                </p:nvPicPr>
                <p:blipFill>
                  <a:blip r:embed="rId173"/>
                  <a:stretch>
                    <a:fillRect/>
                  </a:stretch>
                </p:blipFill>
                <p:spPr>
                  <a:xfrm>
                    <a:off x="3539981" y="3126164"/>
                    <a:ext cx="183740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4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B5F32F1A-4005-3B4A-AD45-218B9CC4414C}"/>
                      </a:ext>
                    </a:extLst>
                  </p14:cNvPr>
                  <p14:cNvContentPartPr/>
                  <p14:nvPr/>
                </p14:nvContentPartPr>
                <p14:xfrm>
                  <a:off x="3853251" y="3113155"/>
                  <a:ext cx="62640" cy="1044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B5F32F1A-4005-3B4A-AD45-218B9CC4414C}"/>
                      </a:ext>
                    </a:extLst>
                  </p:cNvPr>
                  <p:cNvPicPr/>
                  <p:nvPr/>
                </p:nvPicPr>
                <p:blipFill>
                  <a:blip r:embed="rId175"/>
                  <a:stretch>
                    <a:fillRect/>
                  </a:stretch>
                </p:blipFill>
                <p:spPr>
                  <a:xfrm>
                    <a:off x="3844539" y="3104385"/>
                    <a:ext cx="80063" cy="279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6">
                <p14:nvContentPartPr>
                  <p14:cNvPr id="6148" name="Ink 6147">
                    <a:extLst>
                      <a:ext uri="{FF2B5EF4-FFF2-40B4-BE49-F238E27FC236}">
                        <a16:creationId xmlns:a16="http://schemas.microsoft.com/office/drawing/2014/main" id="{BB81FAAB-815F-4B41-A2E1-1E5F6961CACC}"/>
                      </a:ext>
                    </a:extLst>
                  </p14:cNvPr>
                  <p14:cNvContentPartPr/>
                  <p14:nvPr/>
                </p14:nvContentPartPr>
                <p14:xfrm>
                  <a:off x="2808171" y="2862595"/>
                  <a:ext cx="15480" cy="227520"/>
                </p14:xfrm>
              </p:contentPart>
            </mc:Choice>
            <mc:Fallback xmlns="">
              <p:pic>
                <p:nvPicPr>
                  <p:cNvPr id="6148" name="Ink 6147">
                    <a:extLst>
                      <a:ext uri="{FF2B5EF4-FFF2-40B4-BE49-F238E27FC236}">
                        <a16:creationId xmlns:a16="http://schemas.microsoft.com/office/drawing/2014/main" id="{BB81FAAB-815F-4B41-A2E1-1E5F6961CACC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2799616" y="2853876"/>
                    <a:ext cx="32589" cy="2449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6193" name="Ink 6192">
                    <a:extLst>
                      <a:ext uri="{FF2B5EF4-FFF2-40B4-BE49-F238E27FC236}">
                        <a16:creationId xmlns:a16="http://schemas.microsoft.com/office/drawing/2014/main" id="{E30C1126-4F06-BD47-9228-6A211EA91317}"/>
                      </a:ext>
                    </a:extLst>
                  </p14:cNvPr>
                  <p14:cNvContentPartPr/>
                  <p14:nvPr/>
                </p14:nvContentPartPr>
                <p14:xfrm>
                  <a:off x="1708731" y="1970155"/>
                  <a:ext cx="211680" cy="11160"/>
                </p14:xfrm>
              </p:contentPart>
            </mc:Choice>
            <mc:Fallback xmlns="">
              <p:pic>
                <p:nvPicPr>
                  <p:cNvPr id="6193" name="Ink 6192">
                    <a:extLst>
                      <a:ext uri="{FF2B5EF4-FFF2-40B4-BE49-F238E27FC236}">
                        <a16:creationId xmlns:a16="http://schemas.microsoft.com/office/drawing/2014/main" id="{E30C1126-4F06-BD47-9228-6A211EA91317}"/>
                      </a:ext>
                    </a:extLst>
                  </p:cNvPr>
                  <p:cNvPicPr/>
                  <p:nvPr/>
                </p:nvPicPr>
                <p:blipFill>
                  <a:blip r:embed="rId179"/>
                  <a:stretch>
                    <a:fillRect/>
                  </a:stretch>
                </p:blipFill>
                <p:spPr>
                  <a:xfrm>
                    <a:off x="1700015" y="1961475"/>
                    <a:ext cx="228697" cy="2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0">
                <p14:nvContentPartPr>
                  <p14:cNvPr id="6194" name="Ink 6193">
                    <a:extLst>
                      <a:ext uri="{FF2B5EF4-FFF2-40B4-BE49-F238E27FC236}">
                        <a16:creationId xmlns:a16="http://schemas.microsoft.com/office/drawing/2014/main" id="{F5F02E76-3E64-144B-B813-046A2BCD8F81}"/>
                      </a:ext>
                    </a:extLst>
                  </p14:cNvPr>
                  <p14:cNvContentPartPr/>
                  <p14:nvPr/>
                </p14:nvContentPartPr>
                <p14:xfrm>
                  <a:off x="2118771" y="1979515"/>
                  <a:ext cx="231840" cy="12600"/>
                </p14:xfrm>
              </p:contentPart>
            </mc:Choice>
            <mc:Fallback xmlns="">
              <p:pic>
                <p:nvPicPr>
                  <p:cNvPr id="6194" name="Ink 6193">
                    <a:extLst>
                      <a:ext uri="{FF2B5EF4-FFF2-40B4-BE49-F238E27FC236}">
                        <a16:creationId xmlns:a16="http://schemas.microsoft.com/office/drawing/2014/main" id="{F5F02E76-3E64-144B-B813-046A2BCD8F81}"/>
                      </a:ext>
                    </a:extLst>
                  </p:cNvPr>
                  <p:cNvPicPr/>
                  <p:nvPr/>
                </p:nvPicPr>
                <p:blipFill>
                  <a:blip r:embed="rId181"/>
                  <a:stretch>
                    <a:fillRect/>
                  </a:stretch>
                </p:blipFill>
                <p:spPr>
                  <a:xfrm>
                    <a:off x="2110046" y="1970980"/>
                    <a:ext cx="249290" cy="296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2">
                <p14:nvContentPartPr>
                  <p14:cNvPr id="6195" name="Ink 6194">
                    <a:extLst>
                      <a:ext uri="{FF2B5EF4-FFF2-40B4-BE49-F238E27FC236}">
                        <a16:creationId xmlns:a16="http://schemas.microsoft.com/office/drawing/2014/main" id="{A7BFD01D-4EB0-6C4D-B140-856272AB3F5A}"/>
                      </a:ext>
                    </a:extLst>
                  </p14:cNvPr>
                  <p14:cNvContentPartPr/>
                  <p14:nvPr/>
                </p14:nvContentPartPr>
                <p14:xfrm>
                  <a:off x="2568771" y="1981675"/>
                  <a:ext cx="261720" cy="13320"/>
                </p14:xfrm>
              </p:contentPart>
            </mc:Choice>
            <mc:Fallback xmlns="">
              <p:pic>
                <p:nvPicPr>
                  <p:cNvPr id="6195" name="Ink 6194">
                    <a:extLst>
                      <a:ext uri="{FF2B5EF4-FFF2-40B4-BE49-F238E27FC236}">
                        <a16:creationId xmlns:a16="http://schemas.microsoft.com/office/drawing/2014/main" id="{A7BFD01D-4EB0-6C4D-B140-856272AB3F5A}"/>
                      </a:ext>
                    </a:extLst>
                  </p:cNvPr>
                  <p:cNvPicPr/>
                  <p:nvPr/>
                </p:nvPicPr>
                <p:blipFill>
                  <a:blip r:embed="rId183"/>
                  <a:stretch>
                    <a:fillRect/>
                  </a:stretch>
                </p:blipFill>
                <p:spPr>
                  <a:xfrm>
                    <a:off x="2560047" y="1972934"/>
                    <a:ext cx="279168" cy="308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6196" name="Ink 6195">
                    <a:extLst>
                      <a:ext uri="{FF2B5EF4-FFF2-40B4-BE49-F238E27FC236}">
                        <a16:creationId xmlns:a16="http://schemas.microsoft.com/office/drawing/2014/main" id="{0D236AA1-82AE-F541-B03F-FBAAE6389C49}"/>
                      </a:ext>
                    </a:extLst>
                  </p14:cNvPr>
                  <p14:cNvContentPartPr/>
                  <p14:nvPr/>
                </p14:nvContentPartPr>
                <p14:xfrm>
                  <a:off x="3025971" y="1970155"/>
                  <a:ext cx="268200" cy="6120"/>
                </p14:xfrm>
              </p:contentPart>
            </mc:Choice>
            <mc:Fallback xmlns="">
              <p:pic>
                <p:nvPicPr>
                  <p:cNvPr id="6196" name="Ink 6195">
                    <a:extLst>
                      <a:ext uri="{FF2B5EF4-FFF2-40B4-BE49-F238E27FC236}">
                        <a16:creationId xmlns:a16="http://schemas.microsoft.com/office/drawing/2014/main" id="{0D236AA1-82AE-F541-B03F-FBAAE6389C49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3017252" y="1961587"/>
                    <a:ext cx="285637" cy="23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6197" name="Ink 6196">
                    <a:extLst>
                      <a:ext uri="{FF2B5EF4-FFF2-40B4-BE49-F238E27FC236}">
                        <a16:creationId xmlns:a16="http://schemas.microsoft.com/office/drawing/2014/main" id="{C22E183D-73CC-624B-ADEF-20346D2F64BF}"/>
                      </a:ext>
                    </a:extLst>
                  </p14:cNvPr>
                  <p14:cNvContentPartPr/>
                  <p14:nvPr/>
                </p14:nvContentPartPr>
                <p14:xfrm>
                  <a:off x="3567411" y="1962235"/>
                  <a:ext cx="335520" cy="8280"/>
                </p14:xfrm>
              </p:contentPart>
            </mc:Choice>
            <mc:Fallback xmlns="">
              <p:pic>
                <p:nvPicPr>
                  <p:cNvPr id="6197" name="Ink 6196">
                    <a:extLst>
                      <a:ext uri="{FF2B5EF4-FFF2-40B4-BE49-F238E27FC236}">
                        <a16:creationId xmlns:a16="http://schemas.microsoft.com/office/drawing/2014/main" id="{C22E183D-73CC-624B-ADEF-20346D2F64BF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3558691" y="1953541"/>
                    <a:ext cx="352960" cy="256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6263" name="Ink 6262">
                    <a:extLst>
                      <a:ext uri="{FF2B5EF4-FFF2-40B4-BE49-F238E27FC236}">
                        <a16:creationId xmlns:a16="http://schemas.microsoft.com/office/drawing/2014/main" id="{1058A066-3C65-974D-950A-24EA010AD9C2}"/>
                      </a:ext>
                    </a:extLst>
                  </p14:cNvPr>
                  <p14:cNvContentPartPr/>
                  <p14:nvPr/>
                </p14:nvContentPartPr>
                <p14:xfrm>
                  <a:off x="2220651" y="2716075"/>
                  <a:ext cx="36720" cy="375480"/>
                </p14:xfrm>
              </p:contentPart>
            </mc:Choice>
            <mc:Fallback xmlns="">
              <p:pic>
                <p:nvPicPr>
                  <p:cNvPr id="6263" name="Ink 6262">
                    <a:extLst>
                      <a:ext uri="{FF2B5EF4-FFF2-40B4-BE49-F238E27FC236}">
                        <a16:creationId xmlns:a16="http://schemas.microsoft.com/office/drawing/2014/main" id="{1058A066-3C65-974D-950A-24EA010AD9C2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2211888" y="2707362"/>
                    <a:ext cx="54245" cy="3924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6264" name="Ink 6263">
                    <a:extLst>
                      <a:ext uri="{FF2B5EF4-FFF2-40B4-BE49-F238E27FC236}">
                        <a16:creationId xmlns:a16="http://schemas.microsoft.com/office/drawing/2014/main" id="{8C889D95-8313-DF45-8045-E46457DA6988}"/>
                      </a:ext>
                    </a:extLst>
                  </p14:cNvPr>
                  <p14:cNvContentPartPr/>
                  <p14:nvPr/>
                </p14:nvContentPartPr>
                <p14:xfrm>
                  <a:off x="2192211" y="2974555"/>
                  <a:ext cx="126000" cy="141120"/>
                </p14:xfrm>
              </p:contentPart>
            </mc:Choice>
            <mc:Fallback xmlns="">
              <p:pic>
                <p:nvPicPr>
                  <p:cNvPr id="6264" name="Ink 6263">
                    <a:extLst>
                      <a:ext uri="{FF2B5EF4-FFF2-40B4-BE49-F238E27FC236}">
                        <a16:creationId xmlns:a16="http://schemas.microsoft.com/office/drawing/2014/main" id="{8C889D95-8313-DF45-8045-E46457DA6988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2183478" y="2965839"/>
                    <a:ext cx="143465" cy="1585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6265" name="Ink 6264">
                    <a:extLst>
                      <a:ext uri="{FF2B5EF4-FFF2-40B4-BE49-F238E27FC236}">
                        <a16:creationId xmlns:a16="http://schemas.microsoft.com/office/drawing/2014/main" id="{7BE8967E-2F32-0246-8F3A-A2FDEBDCB564}"/>
                      </a:ext>
                    </a:extLst>
                  </p14:cNvPr>
                  <p14:cNvContentPartPr/>
                  <p14:nvPr/>
                </p14:nvContentPartPr>
                <p14:xfrm>
                  <a:off x="2123091" y="3012355"/>
                  <a:ext cx="136800" cy="93240"/>
                </p14:xfrm>
              </p:contentPart>
            </mc:Choice>
            <mc:Fallback xmlns="">
              <p:pic>
                <p:nvPicPr>
                  <p:cNvPr id="6265" name="Ink 6264">
                    <a:extLst>
                      <a:ext uri="{FF2B5EF4-FFF2-40B4-BE49-F238E27FC236}">
                        <a16:creationId xmlns:a16="http://schemas.microsoft.com/office/drawing/2014/main" id="{7BE8967E-2F32-0246-8F3A-A2FDEBDCB564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2114359" y="3003653"/>
                    <a:ext cx="154264" cy="11064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6152" name="Ink 6151">
                    <a:extLst>
                      <a:ext uri="{FF2B5EF4-FFF2-40B4-BE49-F238E27FC236}">
                        <a16:creationId xmlns:a16="http://schemas.microsoft.com/office/drawing/2014/main" id="{0B20DD1C-A842-274B-8E37-1F0511EE2CEF}"/>
                      </a:ext>
                    </a:extLst>
                  </p14:cNvPr>
                  <p14:cNvContentPartPr/>
                  <p14:nvPr/>
                </p14:nvContentPartPr>
                <p14:xfrm>
                  <a:off x="2873691" y="4632715"/>
                  <a:ext cx="20520" cy="247680"/>
                </p14:xfrm>
              </p:contentPart>
            </mc:Choice>
            <mc:Fallback xmlns="">
              <p:pic>
                <p:nvPicPr>
                  <p:cNvPr id="6152" name="Ink 6151">
                    <a:extLst>
                      <a:ext uri="{FF2B5EF4-FFF2-40B4-BE49-F238E27FC236}">
                        <a16:creationId xmlns:a16="http://schemas.microsoft.com/office/drawing/2014/main" id="{0B20DD1C-A842-274B-8E37-1F0511EE2CEF}"/>
                      </a:ext>
                    </a:extLst>
                  </p:cNvPr>
                  <p:cNvPicPr/>
                  <p:nvPr/>
                </p:nvPicPr>
                <p:blipFill>
                  <a:blip r:embed="rId195"/>
                  <a:stretch>
                    <a:fillRect/>
                  </a:stretch>
                </p:blipFill>
                <p:spPr>
                  <a:xfrm>
                    <a:off x="2865073" y="4624003"/>
                    <a:ext cx="37757" cy="2651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6">
                <p14:nvContentPartPr>
                  <p14:cNvPr id="6149" name="Ink 6148">
                    <a:extLst>
                      <a:ext uri="{FF2B5EF4-FFF2-40B4-BE49-F238E27FC236}">
                        <a16:creationId xmlns:a16="http://schemas.microsoft.com/office/drawing/2014/main" id="{ED28D14E-D788-D84B-B1DA-F7728CFDF4C0}"/>
                      </a:ext>
                    </a:extLst>
                  </p14:cNvPr>
                  <p14:cNvContentPartPr/>
                  <p14:nvPr/>
                </p14:nvContentPartPr>
                <p14:xfrm>
                  <a:off x="2873691" y="3352555"/>
                  <a:ext cx="13320" cy="168840"/>
                </p14:xfrm>
              </p:contentPart>
            </mc:Choice>
            <mc:Fallback xmlns="">
              <p:pic>
                <p:nvPicPr>
                  <p:cNvPr id="6149" name="Ink 6148">
                    <a:extLst>
                      <a:ext uri="{FF2B5EF4-FFF2-40B4-BE49-F238E27FC236}">
                        <a16:creationId xmlns:a16="http://schemas.microsoft.com/office/drawing/2014/main" id="{ED28D14E-D788-D84B-B1DA-F7728CFDF4C0}"/>
                      </a:ext>
                    </a:extLst>
                  </p:cNvPr>
                  <p:cNvPicPr/>
                  <p:nvPr/>
                </p:nvPicPr>
                <p:blipFill>
                  <a:blip r:embed="rId197"/>
                  <a:stretch>
                    <a:fillRect/>
                  </a:stretch>
                </p:blipFill>
                <p:spPr>
                  <a:xfrm>
                    <a:off x="2864950" y="3343822"/>
                    <a:ext cx="30803" cy="1863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8">
                <p14:nvContentPartPr>
                  <p14:cNvPr id="6150" name="Ink 6149">
                    <a:extLst>
                      <a:ext uri="{FF2B5EF4-FFF2-40B4-BE49-F238E27FC236}">
                        <a16:creationId xmlns:a16="http://schemas.microsoft.com/office/drawing/2014/main" id="{FE67957B-4949-9D4C-8AAE-4414F853B7BF}"/>
                      </a:ext>
                    </a:extLst>
                  </p14:cNvPr>
                  <p14:cNvContentPartPr/>
                  <p14:nvPr/>
                </p14:nvContentPartPr>
                <p14:xfrm>
                  <a:off x="2880171" y="3702475"/>
                  <a:ext cx="12600" cy="255960"/>
                </p14:xfrm>
              </p:contentPart>
            </mc:Choice>
            <mc:Fallback xmlns="">
              <p:pic>
                <p:nvPicPr>
                  <p:cNvPr id="6150" name="Ink 6149">
                    <a:extLst>
                      <a:ext uri="{FF2B5EF4-FFF2-40B4-BE49-F238E27FC236}">
                        <a16:creationId xmlns:a16="http://schemas.microsoft.com/office/drawing/2014/main" id="{FE67957B-4949-9D4C-8AAE-4414F853B7BF}"/>
                      </a:ext>
                    </a:extLst>
                  </p:cNvPr>
                  <p:cNvPicPr/>
                  <p:nvPr/>
                </p:nvPicPr>
                <p:blipFill>
                  <a:blip r:embed="rId199"/>
                  <a:stretch>
                    <a:fillRect/>
                  </a:stretch>
                </p:blipFill>
                <p:spPr>
                  <a:xfrm>
                    <a:off x="2871636" y="3693749"/>
                    <a:ext cx="29671" cy="2734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0">
                <p14:nvContentPartPr>
                  <p14:cNvPr id="6151" name="Ink 6150">
                    <a:extLst>
                      <a:ext uri="{FF2B5EF4-FFF2-40B4-BE49-F238E27FC236}">
                        <a16:creationId xmlns:a16="http://schemas.microsoft.com/office/drawing/2014/main" id="{2A878C8B-015D-A042-B598-8AB50BD00079}"/>
                      </a:ext>
                    </a:extLst>
                  </p14:cNvPr>
                  <p14:cNvContentPartPr/>
                  <p14:nvPr/>
                </p14:nvContentPartPr>
                <p14:xfrm>
                  <a:off x="2879451" y="4169035"/>
                  <a:ext cx="11160" cy="243360"/>
                </p14:xfrm>
              </p:contentPart>
            </mc:Choice>
            <mc:Fallback xmlns="">
              <p:pic>
                <p:nvPicPr>
                  <p:cNvPr id="6151" name="Ink 6150">
                    <a:extLst>
                      <a:ext uri="{FF2B5EF4-FFF2-40B4-BE49-F238E27FC236}">
                        <a16:creationId xmlns:a16="http://schemas.microsoft.com/office/drawing/2014/main" id="{2A878C8B-015D-A042-B598-8AB50BD00079}"/>
                      </a:ext>
                    </a:extLst>
                  </p:cNvPr>
                  <p:cNvPicPr/>
                  <p:nvPr/>
                </p:nvPicPr>
                <p:blipFill>
                  <a:blip r:embed="rId201"/>
                  <a:stretch>
                    <a:fillRect/>
                  </a:stretch>
                </p:blipFill>
                <p:spPr>
                  <a:xfrm>
                    <a:off x="2870771" y="4160314"/>
                    <a:ext cx="28520" cy="260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2">
                <p14:nvContentPartPr>
                  <p14:cNvPr id="6182" name="Ink 6181">
                    <a:extLst>
                      <a:ext uri="{FF2B5EF4-FFF2-40B4-BE49-F238E27FC236}">
                        <a16:creationId xmlns:a16="http://schemas.microsoft.com/office/drawing/2014/main" id="{95E4CB46-047E-004D-9761-591FEEA2CF29}"/>
                      </a:ext>
                    </a:extLst>
                  </p14:cNvPr>
                  <p14:cNvContentPartPr/>
                  <p14:nvPr/>
                </p14:nvContentPartPr>
                <p14:xfrm>
                  <a:off x="1654371" y="4282795"/>
                  <a:ext cx="284760" cy="46080"/>
                </p14:xfrm>
              </p:contentPart>
            </mc:Choice>
            <mc:Fallback xmlns="">
              <p:pic>
                <p:nvPicPr>
                  <p:cNvPr id="6182" name="Ink 6181">
                    <a:extLst>
                      <a:ext uri="{FF2B5EF4-FFF2-40B4-BE49-F238E27FC236}">
                        <a16:creationId xmlns:a16="http://schemas.microsoft.com/office/drawing/2014/main" id="{95E4CB46-047E-004D-9761-591FEEA2CF29}"/>
                      </a:ext>
                    </a:extLst>
                  </p:cNvPr>
                  <p:cNvPicPr/>
                  <p:nvPr/>
                </p:nvPicPr>
                <p:blipFill>
                  <a:blip r:embed="rId203"/>
                  <a:stretch>
                    <a:fillRect/>
                  </a:stretch>
                </p:blipFill>
                <p:spPr>
                  <a:xfrm>
                    <a:off x="1645654" y="4274077"/>
                    <a:ext cx="302194" cy="63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4">
                <p14:nvContentPartPr>
                  <p14:cNvPr id="6183" name="Ink 6182">
                    <a:extLst>
                      <a:ext uri="{FF2B5EF4-FFF2-40B4-BE49-F238E27FC236}">
                        <a16:creationId xmlns:a16="http://schemas.microsoft.com/office/drawing/2014/main" id="{430A06FB-0EC7-CD4C-A353-913527490BB4}"/>
                      </a:ext>
                    </a:extLst>
                  </p14:cNvPr>
                  <p14:cNvContentPartPr/>
                  <p14:nvPr/>
                </p14:nvContentPartPr>
                <p14:xfrm>
                  <a:off x="2017251" y="4308355"/>
                  <a:ext cx="233280" cy="46080"/>
                </p14:xfrm>
              </p:contentPart>
            </mc:Choice>
            <mc:Fallback xmlns="">
              <p:pic>
                <p:nvPicPr>
                  <p:cNvPr id="6183" name="Ink 6182">
                    <a:extLst>
                      <a:ext uri="{FF2B5EF4-FFF2-40B4-BE49-F238E27FC236}">
                        <a16:creationId xmlns:a16="http://schemas.microsoft.com/office/drawing/2014/main" id="{430A06FB-0EC7-CD4C-A353-913527490BB4}"/>
                      </a:ext>
                    </a:extLst>
                  </p:cNvPr>
                  <p:cNvPicPr/>
                  <p:nvPr/>
                </p:nvPicPr>
                <p:blipFill>
                  <a:blip r:embed="rId205"/>
                  <a:stretch>
                    <a:fillRect/>
                  </a:stretch>
                </p:blipFill>
                <p:spPr>
                  <a:xfrm>
                    <a:off x="2008534" y="4299637"/>
                    <a:ext cx="250714" cy="63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6">
                <p14:nvContentPartPr>
                  <p14:cNvPr id="6184" name="Ink 6183">
                    <a:extLst>
                      <a:ext uri="{FF2B5EF4-FFF2-40B4-BE49-F238E27FC236}">
                        <a16:creationId xmlns:a16="http://schemas.microsoft.com/office/drawing/2014/main" id="{FF94C0ED-05BF-2A41-A085-69FC42D37FAA}"/>
                      </a:ext>
                    </a:extLst>
                  </p14:cNvPr>
                  <p14:cNvContentPartPr/>
                  <p14:nvPr/>
                </p14:nvContentPartPr>
                <p14:xfrm>
                  <a:off x="2475891" y="4309795"/>
                  <a:ext cx="266040" cy="44640"/>
                </p14:xfrm>
              </p:contentPart>
            </mc:Choice>
            <mc:Fallback xmlns="">
              <p:pic>
                <p:nvPicPr>
                  <p:cNvPr id="6184" name="Ink 6183">
                    <a:extLst>
                      <a:ext uri="{FF2B5EF4-FFF2-40B4-BE49-F238E27FC236}">
                        <a16:creationId xmlns:a16="http://schemas.microsoft.com/office/drawing/2014/main" id="{FF94C0ED-05BF-2A41-A085-69FC42D37FAA}"/>
                      </a:ext>
                    </a:extLst>
                  </p:cNvPr>
                  <p:cNvPicPr/>
                  <p:nvPr/>
                </p:nvPicPr>
                <p:blipFill>
                  <a:blip r:embed="rId207"/>
                  <a:stretch>
                    <a:fillRect/>
                  </a:stretch>
                </p:blipFill>
                <p:spPr>
                  <a:xfrm>
                    <a:off x="2467175" y="4301115"/>
                    <a:ext cx="283057" cy="615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6185" name="Ink 6184">
                    <a:extLst>
                      <a:ext uri="{FF2B5EF4-FFF2-40B4-BE49-F238E27FC236}">
                        <a16:creationId xmlns:a16="http://schemas.microsoft.com/office/drawing/2014/main" id="{D60B9A46-9A45-BC4A-91CD-FE445C136688}"/>
                      </a:ext>
                    </a:extLst>
                  </p14:cNvPr>
                  <p14:cNvContentPartPr/>
                  <p14:nvPr/>
                </p14:nvContentPartPr>
                <p14:xfrm>
                  <a:off x="2928051" y="4310515"/>
                  <a:ext cx="239760" cy="19080"/>
                </p14:xfrm>
              </p:contentPart>
            </mc:Choice>
            <mc:Fallback xmlns="">
              <p:pic>
                <p:nvPicPr>
                  <p:cNvPr id="6185" name="Ink 6184">
                    <a:extLst>
                      <a:ext uri="{FF2B5EF4-FFF2-40B4-BE49-F238E27FC236}">
                        <a16:creationId xmlns:a16="http://schemas.microsoft.com/office/drawing/2014/main" id="{D60B9A46-9A45-BC4A-91CD-FE445C136688}"/>
                      </a:ext>
                    </a:extLst>
                  </p:cNvPr>
                  <p:cNvPicPr/>
                  <p:nvPr/>
                </p:nvPicPr>
                <p:blipFill>
                  <a:blip r:embed="rId209"/>
                  <a:stretch>
                    <a:fillRect/>
                  </a:stretch>
                </p:blipFill>
                <p:spPr>
                  <a:xfrm>
                    <a:off x="2919340" y="4301805"/>
                    <a:ext cx="257182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6267" name="Ink 6266">
                    <a:extLst>
                      <a:ext uri="{FF2B5EF4-FFF2-40B4-BE49-F238E27FC236}">
                        <a16:creationId xmlns:a16="http://schemas.microsoft.com/office/drawing/2014/main" id="{84A3D637-ABF2-5A46-8A13-30FDE1A68319}"/>
                      </a:ext>
                    </a:extLst>
                  </p14:cNvPr>
                  <p14:cNvContentPartPr/>
                  <p14:nvPr/>
                </p14:nvContentPartPr>
                <p14:xfrm>
                  <a:off x="2233611" y="4377475"/>
                  <a:ext cx="32400" cy="432000"/>
                </p14:xfrm>
              </p:contentPart>
            </mc:Choice>
            <mc:Fallback xmlns="">
              <p:pic>
                <p:nvPicPr>
                  <p:cNvPr id="6267" name="Ink 6266">
                    <a:extLst>
                      <a:ext uri="{FF2B5EF4-FFF2-40B4-BE49-F238E27FC236}">
                        <a16:creationId xmlns:a16="http://schemas.microsoft.com/office/drawing/2014/main" id="{84A3D637-ABF2-5A46-8A13-30FDE1A68319}"/>
                      </a:ext>
                    </a:extLst>
                  </p:cNvPr>
                  <p:cNvPicPr/>
                  <p:nvPr/>
                </p:nvPicPr>
                <p:blipFill>
                  <a:blip r:embed="rId211"/>
                  <a:stretch>
                    <a:fillRect/>
                  </a:stretch>
                </p:blipFill>
                <p:spPr>
                  <a:xfrm>
                    <a:off x="2224888" y="4368760"/>
                    <a:ext cx="49846" cy="449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6268" name="Ink 6267">
                    <a:extLst>
                      <a:ext uri="{FF2B5EF4-FFF2-40B4-BE49-F238E27FC236}">
                        <a16:creationId xmlns:a16="http://schemas.microsoft.com/office/drawing/2014/main" id="{7381A35B-65E8-564B-AE1A-9494EDF7D70A}"/>
                      </a:ext>
                    </a:extLst>
                  </p14:cNvPr>
                  <p14:cNvContentPartPr/>
                  <p14:nvPr/>
                </p14:nvContentPartPr>
                <p14:xfrm>
                  <a:off x="2095731" y="4385395"/>
                  <a:ext cx="141480" cy="243360"/>
                </p14:xfrm>
              </p:contentPart>
            </mc:Choice>
            <mc:Fallback xmlns="">
              <p:pic>
                <p:nvPicPr>
                  <p:cNvPr id="6268" name="Ink 6267">
                    <a:extLst>
                      <a:ext uri="{FF2B5EF4-FFF2-40B4-BE49-F238E27FC236}">
                        <a16:creationId xmlns:a16="http://schemas.microsoft.com/office/drawing/2014/main" id="{7381A35B-65E8-564B-AE1A-9494EDF7D70A}"/>
                      </a:ext>
                    </a:extLst>
                  </p:cNvPr>
                  <p:cNvPicPr/>
                  <p:nvPr/>
                </p:nvPicPr>
                <p:blipFill>
                  <a:blip r:embed="rId213"/>
                  <a:stretch>
                    <a:fillRect/>
                  </a:stretch>
                </p:blipFill>
                <p:spPr>
                  <a:xfrm>
                    <a:off x="2087018" y="4376674"/>
                    <a:ext cx="158906" cy="260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6269" name="Ink 6268">
                    <a:extLst>
                      <a:ext uri="{FF2B5EF4-FFF2-40B4-BE49-F238E27FC236}">
                        <a16:creationId xmlns:a16="http://schemas.microsoft.com/office/drawing/2014/main" id="{C372C2F1-7F97-1D4B-9C61-AC21DEB80653}"/>
                      </a:ext>
                    </a:extLst>
                  </p14:cNvPr>
                  <p14:cNvContentPartPr/>
                  <p14:nvPr/>
                </p14:nvContentPartPr>
                <p14:xfrm>
                  <a:off x="2242251" y="4406275"/>
                  <a:ext cx="207720" cy="122400"/>
                </p14:xfrm>
              </p:contentPart>
            </mc:Choice>
            <mc:Fallback xmlns="">
              <p:pic>
                <p:nvPicPr>
                  <p:cNvPr id="6269" name="Ink 6268">
                    <a:extLst>
                      <a:ext uri="{FF2B5EF4-FFF2-40B4-BE49-F238E27FC236}">
                        <a16:creationId xmlns:a16="http://schemas.microsoft.com/office/drawing/2014/main" id="{C372C2F1-7F97-1D4B-9C61-AC21DEB80653}"/>
                      </a:ext>
                    </a:extLst>
                  </p:cNvPr>
                  <p:cNvPicPr/>
                  <p:nvPr/>
                </p:nvPicPr>
                <p:blipFill>
                  <a:blip r:embed="rId215"/>
                  <a:stretch>
                    <a:fillRect/>
                  </a:stretch>
                </p:blipFill>
                <p:spPr>
                  <a:xfrm>
                    <a:off x="2233544" y="4397562"/>
                    <a:ext cx="225134" cy="1398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6271" name="Ink 6270">
                    <a:extLst>
                      <a:ext uri="{FF2B5EF4-FFF2-40B4-BE49-F238E27FC236}">
                        <a16:creationId xmlns:a16="http://schemas.microsoft.com/office/drawing/2014/main" id="{65FEA653-73BF-E641-94CA-753A580059DE}"/>
                      </a:ext>
                    </a:extLst>
                  </p14:cNvPr>
                  <p14:cNvContentPartPr/>
                  <p14:nvPr/>
                </p14:nvContentPartPr>
                <p14:xfrm>
                  <a:off x="1863531" y="3539035"/>
                  <a:ext cx="356760" cy="202680"/>
                </p14:xfrm>
              </p:contentPart>
            </mc:Choice>
            <mc:Fallback xmlns="">
              <p:pic>
                <p:nvPicPr>
                  <p:cNvPr id="6271" name="Ink 6270">
                    <a:extLst>
                      <a:ext uri="{FF2B5EF4-FFF2-40B4-BE49-F238E27FC236}">
                        <a16:creationId xmlns:a16="http://schemas.microsoft.com/office/drawing/2014/main" id="{65FEA653-73BF-E641-94CA-753A580059DE}"/>
                      </a:ext>
                    </a:extLst>
                  </p:cNvPr>
                  <p:cNvPicPr/>
                  <p:nvPr/>
                </p:nvPicPr>
                <p:blipFill>
                  <a:blip r:embed="rId217"/>
                  <a:stretch>
                    <a:fillRect/>
                  </a:stretch>
                </p:blipFill>
                <p:spPr>
                  <a:xfrm>
                    <a:off x="1854809" y="3530331"/>
                    <a:ext cx="374203" cy="2196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6272" name="Ink 6271">
                    <a:extLst>
                      <a:ext uri="{FF2B5EF4-FFF2-40B4-BE49-F238E27FC236}">
                        <a16:creationId xmlns:a16="http://schemas.microsoft.com/office/drawing/2014/main" id="{AF6D785A-B672-9C43-8639-6D605B57B48D}"/>
                      </a:ext>
                    </a:extLst>
                  </p14:cNvPr>
                  <p14:cNvContentPartPr/>
                  <p14:nvPr/>
                </p14:nvContentPartPr>
                <p14:xfrm>
                  <a:off x="2122371" y="3853315"/>
                  <a:ext cx="146880" cy="169560"/>
                </p14:xfrm>
              </p:contentPart>
            </mc:Choice>
            <mc:Fallback xmlns="">
              <p:pic>
                <p:nvPicPr>
                  <p:cNvPr id="6272" name="Ink 6271">
                    <a:extLst>
                      <a:ext uri="{FF2B5EF4-FFF2-40B4-BE49-F238E27FC236}">
                        <a16:creationId xmlns:a16="http://schemas.microsoft.com/office/drawing/2014/main" id="{AF6D785A-B672-9C43-8639-6D605B57B48D}"/>
                      </a:ext>
                    </a:extLst>
                  </p:cNvPr>
                  <p:cNvPicPr/>
                  <p:nvPr/>
                </p:nvPicPr>
                <p:blipFill>
                  <a:blip r:embed="rId219"/>
                  <a:stretch>
                    <a:fillRect/>
                  </a:stretch>
                </p:blipFill>
                <p:spPr>
                  <a:xfrm>
                    <a:off x="2113658" y="3844588"/>
                    <a:ext cx="164306" cy="1870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6273" name="Ink 6272">
                    <a:extLst>
                      <a:ext uri="{FF2B5EF4-FFF2-40B4-BE49-F238E27FC236}">
                        <a16:creationId xmlns:a16="http://schemas.microsoft.com/office/drawing/2014/main" id="{A55ABB89-52C1-EE4E-8BFE-D0238C7EB69D}"/>
                      </a:ext>
                    </a:extLst>
                  </p14:cNvPr>
                  <p14:cNvContentPartPr/>
                  <p14:nvPr/>
                </p14:nvContentPartPr>
                <p14:xfrm>
                  <a:off x="2134971" y="3699595"/>
                  <a:ext cx="118800" cy="144000"/>
                </p14:xfrm>
              </p:contentPart>
            </mc:Choice>
            <mc:Fallback xmlns="">
              <p:pic>
                <p:nvPicPr>
                  <p:cNvPr id="6273" name="Ink 6272">
                    <a:extLst>
                      <a:ext uri="{FF2B5EF4-FFF2-40B4-BE49-F238E27FC236}">
                        <a16:creationId xmlns:a16="http://schemas.microsoft.com/office/drawing/2014/main" id="{A55ABB89-52C1-EE4E-8BFE-D0238C7EB69D}"/>
                      </a:ext>
                    </a:extLst>
                  </p:cNvPr>
                  <p:cNvPicPr/>
                  <p:nvPr/>
                </p:nvPicPr>
                <p:blipFill>
                  <a:blip r:embed="rId221"/>
                  <a:stretch>
                    <a:fillRect/>
                  </a:stretch>
                </p:blipFill>
                <p:spPr>
                  <a:xfrm>
                    <a:off x="2126248" y="3690880"/>
                    <a:ext cx="136246" cy="161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6274" name="Ink 6273">
                    <a:extLst>
                      <a:ext uri="{FF2B5EF4-FFF2-40B4-BE49-F238E27FC236}">
                        <a16:creationId xmlns:a16="http://schemas.microsoft.com/office/drawing/2014/main" id="{A1F82E3B-8339-F042-8B75-9F3F1D027A03}"/>
                      </a:ext>
                    </a:extLst>
                  </p14:cNvPr>
                  <p14:cNvContentPartPr/>
                  <p14:nvPr/>
                </p14:nvContentPartPr>
                <p14:xfrm>
                  <a:off x="2242251" y="4047715"/>
                  <a:ext cx="119160" cy="158040"/>
                </p14:xfrm>
              </p:contentPart>
            </mc:Choice>
            <mc:Fallback xmlns="">
              <p:pic>
                <p:nvPicPr>
                  <p:cNvPr id="6274" name="Ink 6273">
                    <a:extLst>
                      <a:ext uri="{FF2B5EF4-FFF2-40B4-BE49-F238E27FC236}">
                        <a16:creationId xmlns:a16="http://schemas.microsoft.com/office/drawing/2014/main" id="{A1F82E3B-8339-F042-8B75-9F3F1D027A03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>
                    <a:off x="2233562" y="4038981"/>
                    <a:ext cx="136124" cy="1755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6275" name="Ink 6274">
                    <a:extLst>
                      <a:ext uri="{FF2B5EF4-FFF2-40B4-BE49-F238E27FC236}">
                        <a16:creationId xmlns:a16="http://schemas.microsoft.com/office/drawing/2014/main" id="{B739082E-EB5A-5547-B884-E3C4ABBA67F2}"/>
                      </a:ext>
                    </a:extLst>
                  </p14:cNvPr>
                  <p14:cNvContentPartPr/>
                  <p14:nvPr/>
                </p14:nvContentPartPr>
                <p14:xfrm>
                  <a:off x="2329371" y="3965275"/>
                  <a:ext cx="6840" cy="23400"/>
                </p14:xfrm>
              </p:contentPart>
            </mc:Choice>
            <mc:Fallback xmlns="">
              <p:pic>
                <p:nvPicPr>
                  <p:cNvPr id="6275" name="Ink 6274">
                    <a:extLst>
                      <a:ext uri="{FF2B5EF4-FFF2-40B4-BE49-F238E27FC236}">
                        <a16:creationId xmlns:a16="http://schemas.microsoft.com/office/drawing/2014/main" id="{B739082E-EB5A-5547-B884-E3C4ABBA67F2}"/>
                      </a:ext>
                    </a:extLst>
                  </p:cNvPr>
                  <p:cNvPicPr/>
                  <p:nvPr/>
                </p:nvPicPr>
                <p:blipFill>
                  <a:blip r:embed="rId225"/>
                  <a:stretch>
                    <a:fillRect/>
                  </a:stretch>
                </p:blipFill>
                <p:spPr>
                  <a:xfrm>
                    <a:off x="2320922" y="3956654"/>
                    <a:ext cx="23336" cy="406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6277" name="Ink 6276">
                    <a:extLst>
                      <a:ext uri="{FF2B5EF4-FFF2-40B4-BE49-F238E27FC236}">
                        <a16:creationId xmlns:a16="http://schemas.microsoft.com/office/drawing/2014/main" id="{D98F0ED1-552E-C54C-AEC5-F736572024B9}"/>
                      </a:ext>
                    </a:extLst>
                  </p14:cNvPr>
                  <p14:cNvContentPartPr/>
                  <p14:nvPr/>
                </p14:nvContentPartPr>
                <p14:xfrm>
                  <a:off x="2601531" y="1850275"/>
                  <a:ext cx="114120" cy="90360"/>
                </p14:xfrm>
              </p:contentPart>
            </mc:Choice>
            <mc:Fallback xmlns="">
              <p:pic>
                <p:nvPicPr>
                  <p:cNvPr id="6277" name="Ink 6276">
                    <a:extLst>
                      <a:ext uri="{FF2B5EF4-FFF2-40B4-BE49-F238E27FC236}">
                        <a16:creationId xmlns:a16="http://schemas.microsoft.com/office/drawing/2014/main" id="{D98F0ED1-552E-C54C-AEC5-F736572024B9}"/>
                      </a:ext>
                    </a:extLst>
                  </p:cNvPr>
                  <p:cNvPicPr/>
                  <p:nvPr/>
                </p:nvPicPr>
                <p:blipFill>
                  <a:blip r:embed="rId227"/>
                  <a:stretch>
                    <a:fillRect/>
                  </a:stretch>
                </p:blipFill>
                <p:spPr>
                  <a:xfrm>
                    <a:off x="2592816" y="1841571"/>
                    <a:ext cx="131549" cy="1077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8">
                <p14:nvContentPartPr>
                  <p14:cNvPr id="6278" name="Ink 6277">
                    <a:extLst>
                      <a:ext uri="{FF2B5EF4-FFF2-40B4-BE49-F238E27FC236}">
                        <a16:creationId xmlns:a16="http://schemas.microsoft.com/office/drawing/2014/main" id="{E9178574-1B71-294C-93A2-ADD2B47E7673}"/>
                      </a:ext>
                    </a:extLst>
                  </p14:cNvPr>
                  <p14:cNvContentPartPr/>
                  <p14:nvPr/>
                </p14:nvContentPartPr>
                <p14:xfrm>
                  <a:off x="2819331" y="2028115"/>
                  <a:ext cx="91080" cy="116640"/>
                </p14:xfrm>
              </p:contentPart>
            </mc:Choice>
            <mc:Fallback xmlns="">
              <p:pic>
                <p:nvPicPr>
                  <p:cNvPr id="6278" name="Ink 6277">
                    <a:extLst>
                      <a:ext uri="{FF2B5EF4-FFF2-40B4-BE49-F238E27FC236}">
                        <a16:creationId xmlns:a16="http://schemas.microsoft.com/office/drawing/2014/main" id="{E9178574-1B71-294C-93A2-ADD2B47E7673}"/>
                      </a:ext>
                    </a:extLst>
                  </p:cNvPr>
                  <p:cNvPicPr/>
                  <p:nvPr/>
                </p:nvPicPr>
                <p:blipFill>
                  <a:blip r:embed="rId229"/>
                  <a:stretch>
                    <a:fillRect/>
                  </a:stretch>
                </p:blipFill>
                <p:spPr>
                  <a:xfrm>
                    <a:off x="2810597" y="2019398"/>
                    <a:ext cx="108547" cy="1340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6279" name="Ink 6278">
                    <a:extLst>
                      <a:ext uri="{FF2B5EF4-FFF2-40B4-BE49-F238E27FC236}">
                        <a16:creationId xmlns:a16="http://schemas.microsoft.com/office/drawing/2014/main" id="{A84B2958-DB5F-674D-9F2C-59662B0A9212}"/>
                      </a:ext>
                    </a:extLst>
                  </p14:cNvPr>
                  <p14:cNvContentPartPr/>
                  <p14:nvPr/>
                </p14:nvContentPartPr>
                <p14:xfrm>
                  <a:off x="3080691" y="2263915"/>
                  <a:ext cx="121680" cy="78840"/>
                </p14:xfrm>
              </p:contentPart>
            </mc:Choice>
            <mc:Fallback xmlns="">
              <p:pic>
                <p:nvPicPr>
                  <p:cNvPr id="6279" name="Ink 6278">
                    <a:extLst>
                      <a:ext uri="{FF2B5EF4-FFF2-40B4-BE49-F238E27FC236}">
                        <a16:creationId xmlns:a16="http://schemas.microsoft.com/office/drawing/2014/main" id="{A84B2958-DB5F-674D-9F2C-59662B0A9212}"/>
                      </a:ext>
                    </a:extLst>
                  </p:cNvPr>
                  <p:cNvPicPr/>
                  <p:nvPr/>
                </p:nvPicPr>
                <p:blipFill>
                  <a:blip r:embed="rId231"/>
                  <a:stretch>
                    <a:fillRect/>
                  </a:stretch>
                </p:blipFill>
                <p:spPr>
                  <a:xfrm>
                    <a:off x="3071970" y="2255201"/>
                    <a:ext cx="139122" cy="962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6280" name="Ink 6279">
                    <a:extLst>
                      <a:ext uri="{FF2B5EF4-FFF2-40B4-BE49-F238E27FC236}">
                        <a16:creationId xmlns:a16="http://schemas.microsoft.com/office/drawing/2014/main" id="{B4692A2C-9108-7246-8497-A66AEEFFB065}"/>
                      </a:ext>
                    </a:extLst>
                  </p14:cNvPr>
                  <p14:cNvContentPartPr/>
                  <p14:nvPr/>
                </p14:nvContentPartPr>
                <p14:xfrm>
                  <a:off x="3312531" y="2468035"/>
                  <a:ext cx="156240" cy="99000"/>
                </p14:xfrm>
              </p:contentPart>
            </mc:Choice>
            <mc:Fallback xmlns="">
              <p:pic>
                <p:nvPicPr>
                  <p:cNvPr id="6280" name="Ink 6279">
                    <a:extLst>
                      <a:ext uri="{FF2B5EF4-FFF2-40B4-BE49-F238E27FC236}">
                        <a16:creationId xmlns:a16="http://schemas.microsoft.com/office/drawing/2014/main" id="{B4692A2C-9108-7246-8497-A66AEEFFB065}"/>
                      </a:ext>
                    </a:extLst>
                  </p:cNvPr>
                  <p:cNvPicPr/>
                  <p:nvPr/>
                </p:nvPicPr>
                <p:blipFill>
                  <a:blip r:embed="rId233"/>
                  <a:stretch>
                    <a:fillRect/>
                  </a:stretch>
                </p:blipFill>
                <p:spPr>
                  <a:xfrm>
                    <a:off x="3303828" y="2459336"/>
                    <a:ext cx="173646" cy="1163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6281" name="Ink 6280">
                    <a:extLst>
                      <a:ext uri="{FF2B5EF4-FFF2-40B4-BE49-F238E27FC236}">
                        <a16:creationId xmlns:a16="http://schemas.microsoft.com/office/drawing/2014/main" id="{B3272A86-1312-BE4F-83FD-9D3533D2C7C2}"/>
                      </a:ext>
                    </a:extLst>
                  </p14:cNvPr>
                  <p14:cNvContentPartPr/>
                  <p14:nvPr/>
                </p14:nvContentPartPr>
                <p14:xfrm>
                  <a:off x="3623211" y="2724715"/>
                  <a:ext cx="113760" cy="101880"/>
                </p14:xfrm>
              </p:contentPart>
            </mc:Choice>
            <mc:Fallback xmlns="">
              <p:pic>
                <p:nvPicPr>
                  <p:cNvPr id="6281" name="Ink 6280">
                    <a:extLst>
                      <a:ext uri="{FF2B5EF4-FFF2-40B4-BE49-F238E27FC236}">
                        <a16:creationId xmlns:a16="http://schemas.microsoft.com/office/drawing/2014/main" id="{B3272A86-1312-BE4F-83FD-9D3533D2C7C2}"/>
                      </a:ext>
                    </a:extLst>
                  </p:cNvPr>
                  <p:cNvPicPr/>
                  <p:nvPr/>
                </p:nvPicPr>
                <p:blipFill>
                  <a:blip r:embed="rId235"/>
                  <a:stretch>
                    <a:fillRect/>
                  </a:stretch>
                </p:blipFill>
                <p:spPr>
                  <a:xfrm>
                    <a:off x="3614492" y="2716018"/>
                    <a:ext cx="131198" cy="1188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6">
                <p14:nvContentPartPr>
                  <p14:cNvPr id="6282" name="Ink 6281">
                    <a:extLst>
                      <a:ext uri="{FF2B5EF4-FFF2-40B4-BE49-F238E27FC236}">
                        <a16:creationId xmlns:a16="http://schemas.microsoft.com/office/drawing/2014/main" id="{845EF87D-D830-484D-8E58-7D6CA062D7AA}"/>
                      </a:ext>
                    </a:extLst>
                  </p14:cNvPr>
                  <p14:cNvContentPartPr/>
                  <p14:nvPr/>
                </p14:nvContentPartPr>
                <p14:xfrm>
                  <a:off x="3884571" y="2923075"/>
                  <a:ext cx="88920" cy="79560"/>
                </p14:xfrm>
              </p:contentPart>
            </mc:Choice>
            <mc:Fallback xmlns="">
              <p:pic>
                <p:nvPicPr>
                  <p:cNvPr id="6282" name="Ink 6281">
                    <a:extLst>
                      <a:ext uri="{FF2B5EF4-FFF2-40B4-BE49-F238E27FC236}">
                        <a16:creationId xmlns:a16="http://schemas.microsoft.com/office/drawing/2014/main" id="{845EF87D-D830-484D-8E58-7D6CA062D7AA}"/>
                      </a:ext>
                    </a:extLst>
                  </p:cNvPr>
                  <p:cNvPicPr/>
                  <p:nvPr/>
                </p:nvPicPr>
                <p:blipFill>
                  <a:blip r:embed="rId237"/>
                  <a:stretch>
                    <a:fillRect/>
                  </a:stretch>
                </p:blipFill>
                <p:spPr>
                  <a:xfrm>
                    <a:off x="3875845" y="2914328"/>
                    <a:ext cx="106372" cy="970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8">
                <p14:nvContentPartPr>
                  <p14:cNvPr id="6283" name="Ink 6282">
                    <a:extLst>
                      <a:ext uri="{FF2B5EF4-FFF2-40B4-BE49-F238E27FC236}">
                        <a16:creationId xmlns:a16="http://schemas.microsoft.com/office/drawing/2014/main" id="{4395E8D9-F3ED-0044-962C-91AF7D2594A9}"/>
                      </a:ext>
                    </a:extLst>
                  </p14:cNvPr>
                  <p14:cNvContentPartPr/>
                  <p14:nvPr/>
                </p14:nvContentPartPr>
                <p14:xfrm>
                  <a:off x="4082571" y="3125395"/>
                  <a:ext cx="104040" cy="117000"/>
                </p14:xfrm>
              </p:contentPart>
            </mc:Choice>
            <mc:Fallback xmlns="">
              <p:pic>
                <p:nvPicPr>
                  <p:cNvPr id="6283" name="Ink 6282">
                    <a:extLst>
                      <a:ext uri="{FF2B5EF4-FFF2-40B4-BE49-F238E27FC236}">
                        <a16:creationId xmlns:a16="http://schemas.microsoft.com/office/drawing/2014/main" id="{4395E8D9-F3ED-0044-962C-91AF7D2594A9}"/>
                      </a:ext>
                    </a:extLst>
                  </p:cNvPr>
                  <p:cNvPicPr/>
                  <p:nvPr/>
                </p:nvPicPr>
                <p:blipFill>
                  <a:blip r:embed="rId239"/>
                  <a:stretch>
                    <a:fillRect/>
                  </a:stretch>
                </p:blipFill>
                <p:spPr>
                  <a:xfrm>
                    <a:off x="4073866" y="3116682"/>
                    <a:ext cx="121449" cy="134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0">
                <p14:nvContentPartPr>
                  <p14:cNvPr id="6284" name="Ink 6283">
                    <a:extLst>
                      <a:ext uri="{FF2B5EF4-FFF2-40B4-BE49-F238E27FC236}">
                        <a16:creationId xmlns:a16="http://schemas.microsoft.com/office/drawing/2014/main" id="{645602A1-42CC-B34D-A71E-9850AF2758C7}"/>
                      </a:ext>
                    </a:extLst>
                  </p14:cNvPr>
                  <p14:cNvContentPartPr/>
                  <p14:nvPr/>
                </p14:nvContentPartPr>
                <p14:xfrm>
                  <a:off x="4397571" y="3428875"/>
                  <a:ext cx="137520" cy="96120"/>
                </p14:xfrm>
              </p:contentPart>
            </mc:Choice>
            <mc:Fallback xmlns="">
              <p:pic>
                <p:nvPicPr>
                  <p:cNvPr id="6284" name="Ink 6283">
                    <a:extLst>
                      <a:ext uri="{FF2B5EF4-FFF2-40B4-BE49-F238E27FC236}">
                        <a16:creationId xmlns:a16="http://schemas.microsoft.com/office/drawing/2014/main" id="{645602A1-42CC-B34D-A71E-9850AF2758C7}"/>
                      </a:ext>
                    </a:extLst>
                  </p:cNvPr>
                  <p:cNvPicPr/>
                  <p:nvPr/>
                </p:nvPicPr>
                <p:blipFill>
                  <a:blip r:embed="rId241"/>
                  <a:stretch>
                    <a:fillRect/>
                  </a:stretch>
                </p:blipFill>
                <p:spPr>
                  <a:xfrm>
                    <a:off x="4388846" y="3420174"/>
                    <a:ext cx="154970" cy="1131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2">
                <p14:nvContentPartPr>
                  <p14:cNvPr id="6285" name="Ink 6284">
                    <a:extLst>
                      <a:ext uri="{FF2B5EF4-FFF2-40B4-BE49-F238E27FC236}">
                        <a16:creationId xmlns:a16="http://schemas.microsoft.com/office/drawing/2014/main" id="{5DE9802E-CF7D-F643-94D4-9162A9B108E8}"/>
                      </a:ext>
                    </a:extLst>
                  </p14:cNvPr>
                  <p14:cNvContentPartPr/>
                  <p14:nvPr/>
                </p14:nvContentPartPr>
                <p14:xfrm>
                  <a:off x="4636971" y="3646675"/>
                  <a:ext cx="139680" cy="165960"/>
                </p14:xfrm>
              </p:contentPart>
            </mc:Choice>
            <mc:Fallback xmlns="">
              <p:pic>
                <p:nvPicPr>
                  <p:cNvPr id="6285" name="Ink 6284">
                    <a:extLst>
                      <a:ext uri="{FF2B5EF4-FFF2-40B4-BE49-F238E27FC236}">
                        <a16:creationId xmlns:a16="http://schemas.microsoft.com/office/drawing/2014/main" id="{5DE9802E-CF7D-F643-94D4-9162A9B108E8}"/>
                      </a:ext>
                    </a:extLst>
                  </p:cNvPr>
                  <p:cNvPicPr/>
                  <p:nvPr/>
                </p:nvPicPr>
                <p:blipFill>
                  <a:blip r:embed="rId243"/>
                  <a:stretch>
                    <a:fillRect/>
                  </a:stretch>
                </p:blipFill>
                <p:spPr>
                  <a:xfrm>
                    <a:off x="4628241" y="3637940"/>
                    <a:ext cx="157140" cy="183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4">
                <p14:nvContentPartPr>
                  <p14:cNvPr id="6286" name="Ink 6285">
                    <a:extLst>
                      <a:ext uri="{FF2B5EF4-FFF2-40B4-BE49-F238E27FC236}">
                        <a16:creationId xmlns:a16="http://schemas.microsoft.com/office/drawing/2014/main" id="{D7ED506F-E656-F04F-B3A6-DB1A47B92B24}"/>
                      </a:ext>
                    </a:extLst>
                  </p14:cNvPr>
                  <p14:cNvContentPartPr/>
                  <p14:nvPr/>
                </p14:nvContentPartPr>
                <p14:xfrm>
                  <a:off x="4963851" y="3981835"/>
                  <a:ext cx="110520" cy="83880"/>
                </p14:xfrm>
              </p:contentPart>
            </mc:Choice>
            <mc:Fallback xmlns="">
              <p:pic>
                <p:nvPicPr>
                  <p:cNvPr id="6286" name="Ink 6285">
                    <a:extLst>
                      <a:ext uri="{FF2B5EF4-FFF2-40B4-BE49-F238E27FC236}">
                        <a16:creationId xmlns:a16="http://schemas.microsoft.com/office/drawing/2014/main" id="{D7ED506F-E656-F04F-B3A6-DB1A47B92B24}"/>
                      </a:ext>
                    </a:extLst>
                  </p:cNvPr>
                  <p:cNvPicPr/>
                  <p:nvPr/>
                </p:nvPicPr>
                <p:blipFill>
                  <a:blip r:embed="rId245"/>
                  <a:stretch>
                    <a:fillRect/>
                  </a:stretch>
                </p:blipFill>
                <p:spPr>
                  <a:xfrm>
                    <a:off x="4955158" y="3973115"/>
                    <a:ext cx="127491" cy="10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6">
                <p14:nvContentPartPr>
                  <p14:cNvPr id="6188" name="Ink 6187">
                    <a:extLst>
                      <a:ext uri="{FF2B5EF4-FFF2-40B4-BE49-F238E27FC236}">
                        <a16:creationId xmlns:a16="http://schemas.microsoft.com/office/drawing/2014/main" id="{6E77B3B1-F624-8B48-87EC-77844DB32D7B}"/>
                      </a:ext>
                    </a:extLst>
                  </p14:cNvPr>
                  <p14:cNvContentPartPr/>
                  <p14:nvPr/>
                </p14:nvContentPartPr>
                <p14:xfrm>
                  <a:off x="4528251" y="4296115"/>
                  <a:ext cx="204840" cy="25200"/>
                </p14:xfrm>
              </p:contentPart>
            </mc:Choice>
            <mc:Fallback xmlns="">
              <p:pic>
                <p:nvPicPr>
                  <p:cNvPr id="6188" name="Ink 6187">
                    <a:extLst>
                      <a:ext uri="{FF2B5EF4-FFF2-40B4-BE49-F238E27FC236}">
                        <a16:creationId xmlns:a16="http://schemas.microsoft.com/office/drawing/2014/main" id="{6E77B3B1-F624-8B48-87EC-77844DB32D7B}"/>
                      </a:ext>
                    </a:extLst>
                  </p:cNvPr>
                  <p:cNvPicPr/>
                  <p:nvPr/>
                </p:nvPicPr>
                <p:blipFill>
                  <a:blip r:embed="rId247"/>
                  <a:stretch>
                    <a:fillRect/>
                  </a:stretch>
                </p:blipFill>
                <p:spPr>
                  <a:xfrm>
                    <a:off x="4519543" y="4287295"/>
                    <a:ext cx="221841" cy="4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8">
                <p14:nvContentPartPr>
                  <p14:cNvPr id="6189" name="Ink 6188">
                    <a:extLst>
                      <a:ext uri="{FF2B5EF4-FFF2-40B4-BE49-F238E27FC236}">
                        <a16:creationId xmlns:a16="http://schemas.microsoft.com/office/drawing/2014/main" id="{0BDB496A-4726-D84B-B7EE-5F7A85EFD0F3}"/>
                      </a:ext>
                    </a:extLst>
                  </p14:cNvPr>
                  <p14:cNvContentPartPr/>
                  <p14:nvPr/>
                </p14:nvContentPartPr>
                <p14:xfrm>
                  <a:off x="4920291" y="4322035"/>
                  <a:ext cx="332640" cy="17640"/>
                </p14:xfrm>
              </p:contentPart>
            </mc:Choice>
            <mc:Fallback xmlns="">
              <p:pic>
                <p:nvPicPr>
                  <p:cNvPr id="6189" name="Ink 6188">
                    <a:extLst>
                      <a:ext uri="{FF2B5EF4-FFF2-40B4-BE49-F238E27FC236}">
                        <a16:creationId xmlns:a16="http://schemas.microsoft.com/office/drawing/2014/main" id="{0BDB496A-4726-D84B-B7EE-5F7A85EFD0F3}"/>
                      </a:ext>
                    </a:extLst>
                  </p:cNvPr>
                  <p:cNvPicPr/>
                  <p:nvPr/>
                </p:nvPicPr>
                <p:blipFill>
                  <a:blip r:embed="rId249"/>
                  <a:stretch>
                    <a:fillRect/>
                  </a:stretch>
                </p:blipFill>
                <p:spPr>
                  <a:xfrm>
                    <a:off x="4911570" y="4313420"/>
                    <a:ext cx="350082" cy="348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0">
                <p14:nvContentPartPr>
                  <p14:cNvPr id="6190" name="Ink 6189">
                    <a:extLst>
                      <a:ext uri="{FF2B5EF4-FFF2-40B4-BE49-F238E27FC236}">
                        <a16:creationId xmlns:a16="http://schemas.microsoft.com/office/drawing/2014/main" id="{033629CD-1FCE-9443-98B6-42D221EC3F57}"/>
                      </a:ext>
                    </a:extLst>
                  </p14:cNvPr>
                  <p14:cNvContentPartPr/>
                  <p14:nvPr/>
                </p14:nvContentPartPr>
                <p14:xfrm>
                  <a:off x="5409891" y="4288915"/>
                  <a:ext cx="87480" cy="2520"/>
                </p14:xfrm>
              </p:contentPart>
            </mc:Choice>
            <mc:Fallback xmlns="">
              <p:pic>
                <p:nvPicPr>
                  <p:cNvPr id="6190" name="Ink 6189">
                    <a:extLst>
                      <a:ext uri="{FF2B5EF4-FFF2-40B4-BE49-F238E27FC236}">
                        <a16:creationId xmlns:a16="http://schemas.microsoft.com/office/drawing/2014/main" id="{033629CD-1FCE-9443-98B6-42D221EC3F57}"/>
                      </a:ext>
                    </a:extLst>
                  </p:cNvPr>
                  <p:cNvPicPr/>
                  <p:nvPr/>
                </p:nvPicPr>
                <p:blipFill>
                  <a:blip r:embed="rId251"/>
                  <a:stretch>
                    <a:fillRect/>
                  </a:stretch>
                </p:blipFill>
                <p:spPr>
                  <a:xfrm>
                    <a:off x="5401184" y="4280095"/>
                    <a:ext cx="104893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2">
                <p14:nvContentPartPr>
                  <p14:cNvPr id="6287" name="Ink 6286">
                    <a:extLst>
                      <a:ext uri="{FF2B5EF4-FFF2-40B4-BE49-F238E27FC236}">
                        <a16:creationId xmlns:a16="http://schemas.microsoft.com/office/drawing/2014/main" id="{DB0AC85F-912D-644E-9A93-0B814072CC5B}"/>
                      </a:ext>
                    </a:extLst>
                  </p14:cNvPr>
                  <p14:cNvContentPartPr/>
                  <p14:nvPr/>
                </p14:nvContentPartPr>
                <p14:xfrm>
                  <a:off x="5224131" y="4235635"/>
                  <a:ext cx="123840" cy="83160"/>
                </p14:xfrm>
              </p:contentPart>
            </mc:Choice>
            <mc:Fallback xmlns="">
              <p:pic>
                <p:nvPicPr>
                  <p:cNvPr id="6287" name="Ink 6286">
                    <a:extLst>
                      <a:ext uri="{FF2B5EF4-FFF2-40B4-BE49-F238E27FC236}">
                        <a16:creationId xmlns:a16="http://schemas.microsoft.com/office/drawing/2014/main" id="{DB0AC85F-912D-644E-9A93-0B814072CC5B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5215404" y="4226903"/>
                    <a:ext cx="141294" cy="1006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4">
                <p14:nvContentPartPr>
                  <p14:cNvPr id="6290" name="Ink 6289">
                    <a:extLst>
                      <a:ext uri="{FF2B5EF4-FFF2-40B4-BE49-F238E27FC236}">
                        <a16:creationId xmlns:a16="http://schemas.microsoft.com/office/drawing/2014/main" id="{C2F110F9-AF0A-A349-BBBB-C01E2354BB2E}"/>
                      </a:ext>
                    </a:extLst>
                  </p14:cNvPr>
                  <p14:cNvContentPartPr/>
                  <p14:nvPr/>
                </p14:nvContentPartPr>
                <p14:xfrm>
                  <a:off x="5388291" y="4321315"/>
                  <a:ext cx="141120" cy="141840"/>
                </p14:xfrm>
              </p:contentPart>
            </mc:Choice>
            <mc:Fallback xmlns="">
              <p:pic>
                <p:nvPicPr>
                  <p:cNvPr id="6290" name="Ink 6289">
                    <a:extLst>
                      <a:ext uri="{FF2B5EF4-FFF2-40B4-BE49-F238E27FC236}">
                        <a16:creationId xmlns:a16="http://schemas.microsoft.com/office/drawing/2014/main" id="{C2F110F9-AF0A-A349-BBBB-C01E2354BB2E}"/>
                      </a:ext>
                    </a:extLst>
                  </p:cNvPr>
                  <p:cNvPicPr/>
                  <p:nvPr/>
                </p:nvPicPr>
                <p:blipFill>
                  <a:blip r:embed="rId255"/>
                  <a:stretch>
                    <a:fillRect/>
                  </a:stretch>
                </p:blipFill>
                <p:spPr>
                  <a:xfrm>
                    <a:off x="5379575" y="4312606"/>
                    <a:ext cx="158552" cy="1592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6">
                <p14:nvContentPartPr>
                  <p14:cNvPr id="6292" name="Ink 6291">
                    <a:extLst>
                      <a:ext uri="{FF2B5EF4-FFF2-40B4-BE49-F238E27FC236}">
                        <a16:creationId xmlns:a16="http://schemas.microsoft.com/office/drawing/2014/main" id="{BF0231D4-BEE9-BF4E-835E-45C35BF89215}"/>
                      </a:ext>
                    </a:extLst>
                  </p14:cNvPr>
                  <p14:cNvContentPartPr/>
                  <p14:nvPr/>
                </p14:nvContentPartPr>
                <p14:xfrm>
                  <a:off x="3451491" y="2861155"/>
                  <a:ext cx="139680" cy="80280"/>
                </p14:xfrm>
              </p:contentPart>
            </mc:Choice>
            <mc:Fallback xmlns="">
              <p:pic>
                <p:nvPicPr>
                  <p:cNvPr id="6292" name="Ink 6291">
                    <a:extLst>
                      <a:ext uri="{FF2B5EF4-FFF2-40B4-BE49-F238E27FC236}">
                        <a16:creationId xmlns:a16="http://schemas.microsoft.com/office/drawing/2014/main" id="{BF0231D4-BEE9-BF4E-835E-45C35BF89215}"/>
                      </a:ext>
                    </a:extLst>
                  </p:cNvPr>
                  <p:cNvPicPr/>
                  <p:nvPr/>
                </p:nvPicPr>
                <p:blipFill>
                  <a:blip r:embed="rId257"/>
                  <a:stretch>
                    <a:fillRect/>
                  </a:stretch>
                </p:blipFill>
                <p:spPr>
                  <a:xfrm>
                    <a:off x="3442761" y="2852420"/>
                    <a:ext cx="157140" cy="977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6293" name="Ink 6292">
                    <a:extLst>
                      <a:ext uri="{FF2B5EF4-FFF2-40B4-BE49-F238E27FC236}">
                        <a16:creationId xmlns:a16="http://schemas.microsoft.com/office/drawing/2014/main" id="{0289A35B-8432-E949-A4D2-98C98E966596}"/>
                      </a:ext>
                    </a:extLst>
                  </p14:cNvPr>
                  <p14:cNvContentPartPr/>
                  <p14:nvPr/>
                </p14:nvContentPartPr>
                <p14:xfrm>
                  <a:off x="3504411" y="2764675"/>
                  <a:ext cx="46800" cy="273600"/>
                </p14:xfrm>
              </p:contentPart>
            </mc:Choice>
            <mc:Fallback xmlns="">
              <p:pic>
                <p:nvPicPr>
                  <p:cNvPr id="6293" name="Ink 6292">
                    <a:extLst>
                      <a:ext uri="{FF2B5EF4-FFF2-40B4-BE49-F238E27FC236}">
                        <a16:creationId xmlns:a16="http://schemas.microsoft.com/office/drawing/2014/main" id="{0289A35B-8432-E949-A4D2-98C98E966596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3495714" y="2755956"/>
                    <a:ext cx="64195" cy="2910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0">
                <p14:nvContentPartPr>
                  <p14:cNvPr id="6295" name="Ink 6294">
                    <a:extLst>
                      <a:ext uri="{FF2B5EF4-FFF2-40B4-BE49-F238E27FC236}">
                        <a16:creationId xmlns:a16="http://schemas.microsoft.com/office/drawing/2014/main" id="{DA9C37FD-CEB9-3A45-9AA5-5316B0E231D6}"/>
                      </a:ext>
                    </a:extLst>
                  </p14:cNvPr>
                  <p14:cNvContentPartPr/>
                  <p14:nvPr/>
                </p14:nvContentPartPr>
                <p14:xfrm>
                  <a:off x="3693771" y="2448235"/>
                  <a:ext cx="250560" cy="240480"/>
                </p14:xfrm>
              </p:contentPart>
            </mc:Choice>
            <mc:Fallback xmlns="">
              <p:pic>
                <p:nvPicPr>
                  <p:cNvPr id="6295" name="Ink 6294">
                    <a:extLst>
                      <a:ext uri="{FF2B5EF4-FFF2-40B4-BE49-F238E27FC236}">
                        <a16:creationId xmlns:a16="http://schemas.microsoft.com/office/drawing/2014/main" id="{DA9C37FD-CEB9-3A45-9AA5-5316B0E231D6}"/>
                      </a:ext>
                    </a:extLst>
                  </p:cNvPr>
                  <p:cNvPicPr/>
                  <p:nvPr/>
                </p:nvPicPr>
                <p:blipFill>
                  <a:blip r:embed="rId261"/>
                  <a:stretch>
                    <a:fillRect/>
                  </a:stretch>
                </p:blipFill>
                <p:spPr>
                  <a:xfrm>
                    <a:off x="3685059" y="2439513"/>
                    <a:ext cx="267983" cy="2579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2">
                <p14:nvContentPartPr>
                  <p14:cNvPr id="6296" name="Ink 6295">
                    <a:extLst>
                      <a:ext uri="{FF2B5EF4-FFF2-40B4-BE49-F238E27FC236}">
                        <a16:creationId xmlns:a16="http://schemas.microsoft.com/office/drawing/2014/main" id="{6490E69C-5496-EF4F-A31E-D764339CED5C}"/>
                      </a:ext>
                    </a:extLst>
                  </p14:cNvPr>
                  <p14:cNvContentPartPr/>
                  <p14:nvPr/>
                </p14:nvContentPartPr>
                <p14:xfrm>
                  <a:off x="3684411" y="2663875"/>
                  <a:ext cx="117360" cy="46800"/>
                </p14:xfrm>
              </p:contentPart>
            </mc:Choice>
            <mc:Fallback xmlns="">
              <p:pic>
                <p:nvPicPr>
                  <p:cNvPr id="6296" name="Ink 6295">
                    <a:extLst>
                      <a:ext uri="{FF2B5EF4-FFF2-40B4-BE49-F238E27FC236}">
                        <a16:creationId xmlns:a16="http://schemas.microsoft.com/office/drawing/2014/main" id="{6490E69C-5496-EF4F-A31E-D764339CED5C}"/>
                      </a:ext>
                    </a:extLst>
                  </p:cNvPr>
                  <p:cNvPicPr/>
                  <p:nvPr/>
                </p:nvPicPr>
                <p:blipFill>
                  <a:blip r:embed="rId263"/>
                  <a:stretch>
                    <a:fillRect/>
                  </a:stretch>
                </p:blipFill>
                <p:spPr>
                  <a:xfrm>
                    <a:off x="3675671" y="2655178"/>
                    <a:ext cx="134839" cy="6419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6297" name="Ink 6296">
                    <a:extLst>
                      <a:ext uri="{FF2B5EF4-FFF2-40B4-BE49-F238E27FC236}">
                        <a16:creationId xmlns:a16="http://schemas.microsoft.com/office/drawing/2014/main" id="{6B533353-398D-A84D-BB0B-3A9AA0E2CAEA}"/>
                      </a:ext>
                    </a:extLst>
                  </p14:cNvPr>
                  <p14:cNvContentPartPr/>
                  <p14:nvPr/>
                </p14:nvContentPartPr>
                <p14:xfrm>
                  <a:off x="3672531" y="2565235"/>
                  <a:ext cx="21240" cy="155520"/>
                </p14:xfrm>
              </p:contentPart>
            </mc:Choice>
            <mc:Fallback xmlns="">
              <p:pic>
                <p:nvPicPr>
                  <p:cNvPr id="6297" name="Ink 6296">
                    <a:extLst>
                      <a:ext uri="{FF2B5EF4-FFF2-40B4-BE49-F238E27FC236}">
                        <a16:creationId xmlns:a16="http://schemas.microsoft.com/office/drawing/2014/main" id="{6B533353-398D-A84D-BB0B-3A9AA0E2CAEA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3663953" y="2556526"/>
                    <a:ext cx="38395" cy="1729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6299" name="Ink 6298">
                    <a:extLst>
                      <a:ext uri="{FF2B5EF4-FFF2-40B4-BE49-F238E27FC236}">
                        <a16:creationId xmlns:a16="http://schemas.microsoft.com/office/drawing/2014/main" id="{40667205-7A7F-AC41-A9CB-B1BABD6911CF}"/>
                      </a:ext>
                    </a:extLst>
                  </p14:cNvPr>
                  <p14:cNvContentPartPr/>
                  <p14:nvPr/>
                </p14:nvContentPartPr>
                <p14:xfrm>
                  <a:off x="3491091" y="3143755"/>
                  <a:ext cx="90360" cy="15480"/>
                </p14:xfrm>
              </p:contentPart>
            </mc:Choice>
            <mc:Fallback xmlns="">
              <p:pic>
                <p:nvPicPr>
                  <p:cNvPr id="6299" name="Ink 6298">
                    <a:extLst>
                      <a:ext uri="{FF2B5EF4-FFF2-40B4-BE49-F238E27FC236}">
                        <a16:creationId xmlns:a16="http://schemas.microsoft.com/office/drawing/2014/main" id="{40667205-7A7F-AC41-A9CB-B1BABD6911CF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3482387" y="3135200"/>
                    <a:ext cx="107769" cy="325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6304" name="Ink 6303">
                    <a:extLst>
                      <a:ext uri="{FF2B5EF4-FFF2-40B4-BE49-F238E27FC236}">
                        <a16:creationId xmlns:a16="http://schemas.microsoft.com/office/drawing/2014/main" id="{72DB92D6-565B-8348-8074-64C40267E69D}"/>
                      </a:ext>
                    </a:extLst>
                  </p14:cNvPr>
                  <p14:cNvContentPartPr/>
                  <p14:nvPr/>
                </p14:nvContentPartPr>
                <p14:xfrm>
                  <a:off x="3505131" y="3200275"/>
                  <a:ext cx="83160" cy="235440"/>
                </p14:xfrm>
              </p:contentPart>
            </mc:Choice>
            <mc:Fallback xmlns="">
              <p:pic>
                <p:nvPicPr>
                  <p:cNvPr id="6304" name="Ink 6303">
                    <a:extLst>
                      <a:ext uri="{FF2B5EF4-FFF2-40B4-BE49-F238E27FC236}">
                        <a16:creationId xmlns:a16="http://schemas.microsoft.com/office/drawing/2014/main" id="{72DB92D6-565B-8348-8074-64C40267E69D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3496399" y="3191555"/>
                    <a:ext cx="100624" cy="25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6306" name="Ink 6305">
                    <a:extLst>
                      <a:ext uri="{FF2B5EF4-FFF2-40B4-BE49-F238E27FC236}">
                        <a16:creationId xmlns:a16="http://schemas.microsoft.com/office/drawing/2014/main" id="{36E5B024-EC1C-AA42-901C-57F40FA5C9CB}"/>
                      </a:ext>
                    </a:extLst>
                  </p14:cNvPr>
                  <p14:cNvContentPartPr/>
                  <p14:nvPr/>
                </p14:nvContentPartPr>
                <p14:xfrm>
                  <a:off x="3461571" y="3141955"/>
                  <a:ext cx="143280" cy="158040"/>
                </p14:xfrm>
              </p:contentPart>
            </mc:Choice>
            <mc:Fallback xmlns="">
              <p:pic>
                <p:nvPicPr>
                  <p:cNvPr id="6306" name="Ink 6305">
                    <a:extLst>
                      <a:ext uri="{FF2B5EF4-FFF2-40B4-BE49-F238E27FC236}">
                        <a16:creationId xmlns:a16="http://schemas.microsoft.com/office/drawing/2014/main" id="{36E5B024-EC1C-AA42-901C-57F40FA5C9CB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3452850" y="3133221"/>
                    <a:ext cx="160723" cy="1755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6308" name="Ink 6307">
                    <a:extLst>
                      <a:ext uri="{FF2B5EF4-FFF2-40B4-BE49-F238E27FC236}">
                        <a16:creationId xmlns:a16="http://schemas.microsoft.com/office/drawing/2014/main" id="{5E650F65-2578-BF4C-918E-BB31CA382403}"/>
                      </a:ext>
                    </a:extLst>
                  </p14:cNvPr>
                  <p14:cNvContentPartPr/>
                  <p14:nvPr/>
                </p14:nvContentPartPr>
                <p14:xfrm>
                  <a:off x="3246017" y="1410034"/>
                  <a:ext cx="1043280" cy="1350360"/>
                </p14:xfrm>
              </p:contentPart>
            </mc:Choice>
            <mc:Fallback xmlns="">
              <p:pic>
                <p:nvPicPr>
                  <p:cNvPr id="6308" name="Ink 6307">
                    <a:extLst>
                      <a:ext uri="{FF2B5EF4-FFF2-40B4-BE49-F238E27FC236}">
                        <a16:creationId xmlns:a16="http://schemas.microsoft.com/office/drawing/2014/main" id="{5E650F65-2578-BF4C-918E-BB31CA382403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3237295" y="1401311"/>
                    <a:ext cx="1060723" cy="13678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4">
                <p14:nvContentPartPr>
                  <p14:cNvPr id="6310" name="Ink 6309">
                    <a:extLst>
                      <a:ext uri="{FF2B5EF4-FFF2-40B4-BE49-F238E27FC236}">
                        <a16:creationId xmlns:a16="http://schemas.microsoft.com/office/drawing/2014/main" id="{356BD17B-BDEF-244F-9A52-7BBBFAE9AF4B}"/>
                      </a:ext>
                    </a:extLst>
                  </p14:cNvPr>
                  <p14:cNvContentPartPr/>
                  <p14:nvPr/>
                </p14:nvContentPartPr>
                <p14:xfrm>
                  <a:off x="3283097" y="2688754"/>
                  <a:ext cx="124560" cy="153360"/>
                </p14:xfrm>
              </p:contentPart>
            </mc:Choice>
            <mc:Fallback xmlns="">
              <p:pic>
                <p:nvPicPr>
                  <p:cNvPr id="6310" name="Ink 6309">
                    <a:extLst>
                      <a:ext uri="{FF2B5EF4-FFF2-40B4-BE49-F238E27FC236}">
                        <a16:creationId xmlns:a16="http://schemas.microsoft.com/office/drawing/2014/main" id="{356BD17B-BDEF-244F-9A52-7BBBFAE9AF4B}"/>
                      </a:ext>
                    </a:extLst>
                  </p:cNvPr>
                  <p:cNvPicPr/>
                  <p:nvPr/>
                </p:nvPicPr>
                <p:blipFill>
                  <a:blip r:embed="rId275"/>
                  <a:stretch>
                    <a:fillRect/>
                  </a:stretch>
                </p:blipFill>
                <p:spPr>
                  <a:xfrm>
                    <a:off x="3274378" y="2680050"/>
                    <a:ext cx="141998" cy="1707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6">
                <p14:nvContentPartPr>
                  <p14:cNvPr id="6312" name="Ink 6311">
                    <a:extLst>
                      <a:ext uri="{FF2B5EF4-FFF2-40B4-BE49-F238E27FC236}">
                        <a16:creationId xmlns:a16="http://schemas.microsoft.com/office/drawing/2014/main" id="{884F725D-8D12-AB45-8A83-4EBA6D8B5DA8}"/>
                      </a:ext>
                    </a:extLst>
                  </p14:cNvPr>
                  <p14:cNvContentPartPr/>
                  <p14:nvPr/>
                </p14:nvContentPartPr>
                <p14:xfrm>
                  <a:off x="4680617" y="1185754"/>
                  <a:ext cx="109080" cy="271080"/>
                </p14:xfrm>
              </p:contentPart>
            </mc:Choice>
            <mc:Fallback xmlns="">
              <p:pic>
                <p:nvPicPr>
                  <p:cNvPr id="6312" name="Ink 6311">
                    <a:extLst>
                      <a:ext uri="{FF2B5EF4-FFF2-40B4-BE49-F238E27FC236}">
                        <a16:creationId xmlns:a16="http://schemas.microsoft.com/office/drawing/2014/main" id="{884F725D-8D12-AB45-8A83-4EBA6D8B5DA8}"/>
                      </a:ext>
                    </a:extLst>
                  </p:cNvPr>
                  <p:cNvPicPr/>
                  <p:nvPr/>
                </p:nvPicPr>
                <p:blipFill>
                  <a:blip r:embed="rId277"/>
                  <a:stretch>
                    <a:fillRect/>
                  </a:stretch>
                </p:blipFill>
                <p:spPr>
                  <a:xfrm>
                    <a:off x="4671907" y="1177036"/>
                    <a:ext cx="126500" cy="2885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8">
                <p14:nvContentPartPr>
                  <p14:cNvPr id="6313" name="Ink 6312">
                    <a:extLst>
                      <a:ext uri="{FF2B5EF4-FFF2-40B4-BE49-F238E27FC236}">
                        <a16:creationId xmlns:a16="http://schemas.microsoft.com/office/drawing/2014/main" id="{CBA92A90-45B7-AF4B-A3C9-B02AC107C08C}"/>
                      </a:ext>
                    </a:extLst>
                  </p14:cNvPr>
                  <p14:cNvContentPartPr/>
                  <p14:nvPr/>
                </p14:nvContentPartPr>
                <p14:xfrm>
                  <a:off x="4593497" y="1294474"/>
                  <a:ext cx="196200" cy="64080"/>
                </p14:xfrm>
              </p:contentPart>
            </mc:Choice>
            <mc:Fallback xmlns="">
              <p:pic>
                <p:nvPicPr>
                  <p:cNvPr id="6313" name="Ink 6312">
                    <a:extLst>
                      <a:ext uri="{FF2B5EF4-FFF2-40B4-BE49-F238E27FC236}">
                        <a16:creationId xmlns:a16="http://schemas.microsoft.com/office/drawing/2014/main" id="{CBA92A90-45B7-AF4B-A3C9-B02AC107C08C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4584786" y="1285792"/>
                    <a:ext cx="213622" cy="814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0">
                <p14:nvContentPartPr>
                  <p14:cNvPr id="6314" name="Ink 6313">
                    <a:extLst>
                      <a:ext uri="{FF2B5EF4-FFF2-40B4-BE49-F238E27FC236}">
                        <a16:creationId xmlns:a16="http://schemas.microsoft.com/office/drawing/2014/main" id="{07EC174F-B084-3B42-9A73-F699BFCCE75E}"/>
                      </a:ext>
                    </a:extLst>
                  </p14:cNvPr>
                  <p14:cNvContentPartPr/>
                  <p14:nvPr/>
                </p14:nvContentPartPr>
                <p14:xfrm>
                  <a:off x="4839737" y="1360714"/>
                  <a:ext cx="144720" cy="117000"/>
                </p14:xfrm>
              </p:contentPart>
            </mc:Choice>
            <mc:Fallback xmlns="">
              <p:pic>
                <p:nvPicPr>
                  <p:cNvPr id="6314" name="Ink 6313">
                    <a:extLst>
                      <a:ext uri="{FF2B5EF4-FFF2-40B4-BE49-F238E27FC236}">
                        <a16:creationId xmlns:a16="http://schemas.microsoft.com/office/drawing/2014/main" id="{07EC174F-B084-3B42-9A73-F699BFCCE75E}"/>
                      </a:ext>
                    </a:extLst>
                  </p:cNvPr>
                  <p:cNvPicPr/>
                  <p:nvPr/>
                </p:nvPicPr>
                <p:blipFill>
                  <a:blip r:embed="rId281"/>
                  <a:stretch>
                    <a:fillRect/>
                  </a:stretch>
                </p:blipFill>
                <p:spPr>
                  <a:xfrm>
                    <a:off x="4831029" y="1352001"/>
                    <a:ext cx="162136" cy="134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2">
                <p14:nvContentPartPr>
                  <p14:cNvPr id="6315" name="Ink 6314">
                    <a:extLst>
                      <a:ext uri="{FF2B5EF4-FFF2-40B4-BE49-F238E27FC236}">
                        <a16:creationId xmlns:a16="http://schemas.microsoft.com/office/drawing/2014/main" id="{45538B9B-FB65-774A-86D3-5D7810DE78D6}"/>
                      </a:ext>
                    </a:extLst>
                  </p14:cNvPr>
                  <p14:cNvContentPartPr/>
                  <p14:nvPr/>
                </p14:nvContentPartPr>
                <p14:xfrm>
                  <a:off x="5029097" y="1317154"/>
                  <a:ext cx="208080" cy="120960"/>
                </p14:xfrm>
              </p:contentPart>
            </mc:Choice>
            <mc:Fallback xmlns="">
              <p:pic>
                <p:nvPicPr>
                  <p:cNvPr id="6315" name="Ink 6314">
                    <a:extLst>
                      <a:ext uri="{FF2B5EF4-FFF2-40B4-BE49-F238E27FC236}">
                        <a16:creationId xmlns:a16="http://schemas.microsoft.com/office/drawing/2014/main" id="{45538B9B-FB65-774A-86D3-5D7810DE78D6}"/>
                      </a:ext>
                    </a:extLst>
                  </p:cNvPr>
                  <p:cNvPicPr/>
                  <p:nvPr/>
                </p:nvPicPr>
                <p:blipFill>
                  <a:blip r:embed="rId283"/>
                  <a:stretch>
                    <a:fillRect/>
                  </a:stretch>
                </p:blipFill>
                <p:spPr>
                  <a:xfrm>
                    <a:off x="5020375" y="1308425"/>
                    <a:ext cx="225524" cy="1384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4">
                <p14:nvContentPartPr>
                  <p14:cNvPr id="6316" name="Ink 6315">
                    <a:extLst>
                      <a:ext uri="{FF2B5EF4-FFF2-40B4-BE49-F238E27FC236}">
                        <a16:creationId xmlns:a16="http://schemas.microsoft.com/office/drawing/2014/main" id="{F5D58CD2-7525-6444-AEDA-E531EFFEE42F}"/>
                      </a:ext>
                    </a:extLst>
                  </p14:cNvPr>
                  <p14:cNvContentPartPr/>
                  <p14:nvPr/>
                </p14:nvContentPartPr>
                <p14:xfrm>
                  <a:off x="5402777" y="1208074"/>
                  <a:ext cx="260280" cy="200520"/>
                </p14:xfrm>
              </p:contentPart>
            </mc:Choice>
            <mc:Fallback xmlns="">
              <p:pic>
                <p:nvPicPr>
                  <p:cNvPr id="6316" name="Ink 6315">
                    <a:extLst>
                      <a:ext uri="{FF2B5EF4-FFF2-40B4-BE49-F238E27FC236}">
                        <a16:creationId xmlns:a16="http://schemas.microsoft.com/office/drawing/2014/main" id="{F5D58CD2-7525-6444-AEDA-E531EFFEE42F}"/>
                      </a:ext>
                    </a:extLst>
                  </p:cNvPr>
                  <p:cNvPicPr/>
                  <p:nvPr/>
                </p:nvPicPr>
                <p:blipFill>
                  <a:blip r:embed="rId285"/>
                  <a:stretch>
                    <a:fillRect/>
                  </a:stretch>
                </p:blipFill>
                <p:spPr>
                  <a:xfrm>
                    <a:off x="5394059" y="1199356"/>
                    <a:ext cx="277300" cy="21795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6">
                <p14:nvContentPartPr>
                  <p14:cNvPr id="6317" name="Ink 6316">
                    <a:extLst>
                      <a:ext uri="{FF2B5EF4-FFF2-40B4-BE49-F238E27FC236}">
                        <a16:creationId xmlns:a16="http://schemas.microsoft.com/office/drawing/2014/main" id="{47CFAA39-A6FC-B343-B196-C352DDB6DC3D}"/>
                      </a:ext>
                    </a:extLst>
                  </p14:cNvPr>
                  <p14:cNvContentPartPr/>
                  <p14:nvPr/>
                </p14:nvContentPartPr>
                <p14:xfrm>
                  <a:off x="5767817" y="1272514"/>
                  <a:ext cx="138960" cy="84600"/>
                </p14:xfrm>
              </p:contentPart>
            </mc:Choice>
            <mc:Fallback xmlns="">
              <p:pic>
                <p:nvPicPr>
                  <p:cNvPr id="6317" name="Ink 6316">
                    <a:extLst>
                      <a:ext uri="{FF2B5EF4-FFF2-40B4-BE49-F238E27FC236}">
                        <a16:creationId xmlns:a16="http://schemas.microsoft.com/office/drawing/2014/main" id="{47CFAA39-A6FC-B343-B196-C352DDB6DC3D}"/>
                      </a:ext>
                    </a:extLst>
                  </p:cNvPr>
                  <p:cNvPicPr/>
                  <p:nvPr/>
                </p:nvPicPr>
                <p:blipFill>
                  <a:blip r:embed="rId287"/>
                  <a:stretch>
                    <a:fillRect/>
                  </a:stretch>
                </p:blipFill>
                <p:spPr>
                  <a:xfrm>
                    <a:off x="5759106" y="1263805"/>
                    <a:ext cx="156382" cy="1020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8">
                <p14:nvContentPartPr>
                  <p14:cNvPr id="6318" name="Ink 6317">
                    <a:extLst>
                      <a:ext uri="{FF2B5EF4-FFF2-40B4-BE49-F238E27FC236}">
                        <a16:creationId xmlns:a16="http://schemas.microsoft.com/office/drawing/2014/main" id="{0137C7BE-D0E4-6F48-AF7E-724E17318178}"/>
                      </a:ext>
                    </a:extLst>
                  </p14:cNvPr>
                  <p14:cNvContentPartPr/>
                  <p14:nvPr/>
                </p14:nvContentPartPr>
                <p14:xfrm>
                  <a:off x="5769977" y="1164514"/>
                  <a:ext cx="123840" cy="430560"/>
                </p14:xfrm>
              </p:contentPart>
            </mc:Choice>
            <mc:Fallback xmlns="">
              <p:pic>
                <p:nvPicPr>
                  <p:cNvPr id="6318" name="Ink 6317">
                    <a:extLst>
                      <a:ext uri="{FF2B5EF4-FFF2-40B4-BE49-F238E27FC236}">
                        <a16:creationId xmlns:a16="http://schemas.microsoft.com/office/drawing/2014/main" id="{0137C7BE-D0E4-6F48-AF7E-724E17318178}"/>
                      </a:ext>
                    </a:extLst>
                  </p:cNvPr>
                  <p:cNvPicPr/>
                  <p:nvPr/>
                </p:nvPicPr>
                <p:blipFill>
                  <a:blip r:embed="rId289"/>
                  <a:stretch>
                    <a:fillRect/>
                  </a:stretch>
                </p:blipFill>
                <p:spPr>
                  <a:xfrm>
                    <a:off x="5761250" y="1155795"/>
                    <a:ext cx="141294" cy="44799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0">
                <p14:nvContentPartPr>
                  <p14:cNvPr id="6319" name="Ink 6318">
                    <a:extLst>
                      <a:ext uri="{FF2B5EF4-FFF2-40B4-BE49-F238E27FC236}">
                        <a16:creationId xmlns:a16="http://schemas.microsoft.com/office/drawing/2014/main" id="{8F350548-ECCA-804B-ADA3-1BCBB71CDF3F}"/>
                      </a:ext>
                    </a:extLst>
                  </p14:cNvPr>
                  <p14:cNvContentPartPr/>
                  <p14:nvPr/>
                </p14:nvContentPartPr>
                <p14:xfrm>
                  <a:off x="6158777" y="1270354"/>
                  <a:ext cx="144720" cy="29520"/>
                </p14:xfrm>
              </p:contentPart>
            </mc:Choice>
            <mc:Fallback xmlns="">
              <p:pic>
                <p:nvPicPr>
                  <p:cNvPr id="6319" name="Ink 6318">
                    <a:extLst>
                      <a:ext uri="{FF2B5EF4-FFF2-40B4-BE49-F238E27FC236}">
                        <a16:creationId xmlns:a16="http://schemas.microsoft.com/office/drawing/2014/main" id="{8F350548-ECCA-804B-ADA3-1BCBB71CDF3F}"/>
                      </a:ext>
                    </a:extLst>
                  </p:cNvPr>
                  <p:cNvPicPr/>
                  <p:nvPr/>
                </p:nvPicPr>
                <p:blipFill>
                  <a:blip r:embed="rId291"/>
                  <a:stretch>
                    <a:fillRect/>
                  </a:stretch>
                </p:blipFill>
                <p:spPr>
                  <a:xfrm>
                    <a:off x="6150069" y="1261623"/>
                    <a:ext cx="162136" cy="4698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2">
                <p14:nvContentPartPr>
                  <p14:cNvPr id="6320" name="Ink 6319">
                    <a:extLst>
                      <a:ext uri="{FF2B5EF4-FFF2-40B4-BE49-F238E27FC236}">
                        <a16:creationId xmlns:a16="http://schemas.microsoft.com/office/drawing/2014/main" id="{FAF25314-3C98-EC4D-B62A-2E0490AEE7CE}"/>
                      </a:ext>
                    </a:extLst>
                  </p14:cNvPr>
                  <p14:cNvContentPartPr/>
                  <p14:nvPr/>
                </p14:nvContentPartPr>
                <p14:xfrm>
                  <a:off x="6194417" y="1360714"/>
                  <a:ext cx="169560" cy="15480"/>
                </p14:xfrm>
              </p:contentPart>
            </mc:Choice>
            <mc:Fallback xmlns="">
              <p:pic>
                <p:nvPicPr>
                  <p:cNvPr id="6320" name="Ink 6319">
                    <a:extLst>
                      <a:ext uri="{FF2B5EF4-FFF2-40B4-BE49-F238E27FC236}">
                        <a16:creationId xmlns:a16="http://schemas.microsoft.com/office/drawing/2014/main" id="{FAF25314-3C98-EC4D-B62A-2E0490AEE7CE}"/>
                      </a:ext>
                    </a:extLst>
                  </p:cNvPr>
                  <p:cNvPicPr/>
                  <p:nvPr/>
                </p:nvPicPr>
                <p:blipFill>
                  <a:blip r:embed="rId293"/>
                  <a:stretch>
                    <a:fillRect/>
                  </a:stretch>
                </p:blipFill>
                <p:spPr>
                  <a:xfrm>
                    <a:off x="6185690" y="1352159"/>
                    <a:ext cx="187015" cy="325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4">
                <p14:nvContentPartPr>
                  <p14:cNvPr id="6173" name="Ink 6172">
                    <a:extLst>
                      <a:ext uri="{FF2B5EF4-FFF2-40B4-BE49-F238E27FC236}">
                        <a16:creationId xmlns:a16="http://schemas.microsoft.com/office/drawing/2014/main" id="{3CDDA8E8-FA5D-784C-BB6A-B06D318DC8CC}"/>
                      </a:ext>
                    </a:extLst>
                  </p14:cNvPr>
                  <p14:cNvContentPartPr/>
                  <p14:nvPr/>
                </p14:nvContentPartPr>
                <p14:xfrm>
                  <a:off x="5356251" y="3263275"/>
                  <a:ext cx="14760" cy="181080"/>
                </p14:xfrm>
              </p:contentPart>
            </mc:Choice>
            <mc:Fallback xmlns="">
              <p:pic>
                <p:nvPicPr>
                  <p:cNvPr id="6173" name="Ink 6172">
                    <a:extLst>
                      <a:ext uri="{FF2B5EF4-FFF2-40B4-BE49-F238E27FC236}">
                        <a16:creationId xmlns:a16="http://schemas.microsoft.com/office/drawing/2014/main" id="{3CDDA8E8-FA5D-784C-BB6A-B06D318DC8CC}"/>
                      </a:ext>
                    </a:extLst>
                  </p:cNvPr>
                  <p:cNvPicPr/>
                  <p:nvPr/>
                </p:nvPicPr>
                <p:blipFill>
                  <a:blip r:embed="rId295"/>
                  <a:stretch>
                    <a:fillRect/>
                  </a:stretch>
                </p:blipFill>
                <p:spPr>
                  <a:xfrm>
                    <a:off x="5347641" y="3254553"/>
                    <a:ext cx="31980" cy="1985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6">
                <p14:nvContentPartPr>
                  <p14:cNvPr id="6174" name="Ink 6173">
                    <a:extLst>
                      <a:ext uri="{FF2B5EF4-FFF2-40B4-BE49-F238E27FC236}">
                        <a16:creationId xmlns:a16="http://schemas.microsoft.com/office/drawing/2014/main" id="{1D07E53A-7A48-5648-B051-9205B6ECBB2A}"/>
                      </a:ext>
                    </a:extLst>
                  </p14:cNvPr>
                  <p14:cNvContentPartPr/>
                  <p14:nvPr/>
                </p14:nvContentPartPr>
                <p14:xfrm>
                  <a:off x="5355531" y="3613915"/>
                  <a:ext cx="11160" cy="183960"/>
                </p14:xfrm>
              </p:contentPart>
            </mc:Choice>
            <mc:Fallback xmlns="">
              <p:pic>
                <p:nvPicPr>
                  <p:cNvPr id="6174" name="Ink 6173">
                    <a:extLst>
                      <a:ext uri="{FF2B5EF4-FFF2-40B4-BE49-F238E27FC236}">
                        <a16:creationId xmlns:a16="http://schemas.microsoft.com/office/drawing/2014/main" id="{1D07E53A-7A48-5648-B051-9205B6ECBB2A}"/>
                      </a:ext>
                    </a:extLst>
                  </p:cNvPr>
                  <p:cNvPicPr/>
                  <p:nvPr/>
                </p:nvPicPr>
                <p:blipFill>
                  <a:blip r:embed="rId297"/>
                  <a:stretch>
                    <a:fillRect/>
                  </a:stretch>
                </p:blipFill>
                <p:spPr>
                  <a:xfrm>
                    <a:off x="5346851" y="3605195"/>
                    <a:ext cx="28520" cy="2014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8">
                <p14:nvContentPartPr>
                  <p14:cNvPr id="6365" name="Ink 6364">
                    <a:extLst>
                      <a:ext uri="{FF2B5EF4-FFF2-40B4-BE49-F238E27FC236}">
                        <a16:creationId xmlns:a16="http://schemas.microsoft.com/office/drawing/2014/main" id="{F4AD45BD-F04C-CA42-83F2-968D198B0E3B}"/>
                      </a:ext>
                    </a:extLst>
                  </p14:cNvPr>
                  <p14:cNvContentPartPr/>
                  <p14:nvPr/>
                </p14:nvContentPartPr>
                <p14:xfrm>
                  <a:off x="5097137" y="3127594"/>
                  <a:ext cx="1092600" cy="492120"/>
                </p14:xfrm>
              </p:contentPart>
            </mc:Choice>
            <mc:Fallback xmlns="">
              <p:pic>
                <p:nvPicPr>
                  <p:cNvPr id="6365" name="Ink 6364">
                    <a:extLst>
                      <a:ext uri="{FF2B5EF4-FFF2-40B4-BE49-F238E27FC236}">
                        <a16:creationId xmlns:a16="http://schemas.microsoft.com/office/drawing/2014/main" id="{F4AD45BD-F04C-CA42-83F2-968D198B0E3B}"/>
                      </a:ext>
                    </a:extLst>
                  </p:cNvPr>
                  <p:cNvPicPr/>
                  <p:nvPr/>
                </p:nvPicPr>
                <p:blipFill>
                  <a:blip r:embed="rId299"/>
                  <a:stretch>
                    <a:fillRect/>
                  </a:stretch>
                </p:blipFill>
                <p:spPr>
                  <a:xfrm>
                    <a:off x="5088416" y="3118873"/>
                    <a:ext cx="1110042" cy="50956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0">
                <p14:nvContentPartPr>
                  <p14:cNvPr id="6367" name="Ink 6366">
                    <a:extLst>
                      <a:ext uri="{FF2B5EF4-FFF2-40B4-BE49-F238E27FC236}">
                        <a16:creationId xmlns:a16="http://schemas.microsoft.com/office/drawing/2014/main" id="{B296621B-7DF7-D745-917D-42FB6F0850E8}"/>
                      </a:ext>
                    </a:extLst>
                  </p14:cNvPr>
                  <p14:cNvContentPartPr/>
                  <p14:nvPr/>
                </p14:nvContentPartPr>
                <p14:xfrm>
                  <a:off x="5079857" y="3304714"/>
                  <a:ext cx="190440" cy="48240"/>
                </p14:xfrm>
              </p:contentPart>
            </mc:Choice>
            <mc:Fallback xmlns="">
              <p:pic>
                <p:nvPicPr>
                  <p:cNvPr id="6367" name="Ink 6366">
                    <a:extLst>
                      <a:ext uri="{FF2B5EF4-FFF2-40B4-BE49-F238E27FC236}">
                        <a16:creationId xmlns:a16="http://schemas.microsoft.com/office/drawing/2014/main" id="{B296621B-7DF7-D745-917D-42FB6F0850E8}"/>
                      </a:ext>
                    </a:extLst>
                  </p:cNvPr>
                  <p:cNvPicPr/>
                  <p:nvPr/>
                </p:nvPicPr>
                <p:blipFill>
                  <a:blip r:embed="rId301"/>
                  <a:stretch>
                    <a:fillRect/>
                  </a:stretch>
                </p:blipFill>
                <p:spPr>
                  <a:xfrm>
                    <a:off x="5071144" y="3295981"/>
                    <a:ext cx="207866" cy="657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2">
                <p14:nvContentPartPr>
                  <p14:cNvPr id="6368" name="Ink 6367">
                    <a:extLst>
                      <a:ext uri="{FF2B5EF4-FFF2-40B4-BE49-F238E27FC236}">
                        <a16:creationId xmlns:a16="http://schemas.microsoft.com/office/drawing/2014/main" id="{2F588BEE-706A-7B4F-AD99-17198E80E096}"/>
                      </a:ext>
                    </a:extLst>
                  </p14:cNvPr>
                  <p14:cNvContentPartPr/>
                  <p14:nvPr/>
                </p14:nvContentPartPr>
                <p14:xfrm>
                  <a:off x="5079857" y="3199594"/>
                  <a:ext cx="57600" cy="132120"/>
                </p14:xfrm>
              </p:contentPart>
            </mc:Choice>
            <mc:Fallback xmlns="">
              <p:pic>
                <p:nvPicPr>
                  <p:cNvPr id="6368" name="Ink 6367">
                    <a:extLst>
                      <a:ext uri="{FF2B5EF4-FFF2-40B4-BE49-F238E27FC236}">
                        <a16:creationId xmlns:a16="http://schemas.microsoft.com/office/drawing/2014/main" id="{2F588BEE-706A-7B4F-AD99-17198E80E096}"/>
                      </a:ext>
                    </a:extLst>
                  </p:cNvPr>
                  <p:cNvPicPr/>
                  <p:nvPr/>
                </p:nvPicPr>
                <p:blipFill>
                  <a:blip r:embed="rId303"/>
                  <a:stretch>
                    <a:fillRect/>
                  </a:stretch>
                </p:blipFill>
                <p:spPr>
                  <a:xfrm>
                    <a:off x="5071155" y="3190869"/>
                    <a:ext cx="75004" cy="1495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4">
                <p14:nvContentPartPr>
                  <p14:cNvPr id="6374" name="Ink 6373">
                    <a:extLst>
                      <a:ext uri="{FF2B5EF4-FFF2-40B4-BE49-F238E27FC236}">
                        <a16:creationId xmlns:a16="http://schemas.microsoft.com/office/drawing/2014/main" id="{0A0632BE-AF2A-1E4F-86C0-53DB4FD2BDE1}"/>
                      </a:ext>
                    </a:extLst>
                  </p14:cNvPr>
                  <p14:cNvContentPartPr/>
                  <p14:nvPr/>
                </p14:nvContentPartPr>
                <p14:xfrm>
                  <a:off x="4174817" y="2997634"/>
                  <a:ext cx="191160" cy="99720"/>
                </p14:xfrm>
              </p:contentPart>
            </mc:Choice>
            <mc:Fallback xmlns="">
              <p:pic>
                <p:nvPicPr>
                  <p:cNvPr id="6374" name="Ink 6373">
                    <a:extLst>
                      <a:ext uri="{FF2B5EF4-FFF2-40B4-BE49-F238E27FC236}">
                        <a16:creationId xmlns:a16="http://schemas.microsoft.com/office/drawing/2014/main" id="{0A0632BE-AF2A-1E4F-86C0-53DB4FD2BDE1}"/>
                      </a:ext>
                    </a:extLst>
                  </p:cNvPr>
                  <p:cNvPicPr/>
                  <p:nvPr/>
                </p:nvPicPr>
                <p:blipFill>
                  <a:blip r:embed="rId305"/>
                  <a:stretch>
                    <a:fillRect/>
                  </a:stretch>
                </p:blipFill>
                <p:spPr>
                  <a:xfrm>
                    <a:off x="4166109" y="2988908"/>
                    <a:ext cx="208576" cy="1171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6">
                <p14:nvContentPartPr>
                  <p14:cNvPr id="6375" name="Ink 6374">
                    <a:extLst>
                      <a:ext uri="{FF2B5EF4-FFF2-40B4-BE49-F238E27FC236}">
                        <a16:creationId xmlns:a16="http://schemas.microsoft.com/office/drawing/2014/main" id="{52A13A1A-4AF2-BD47-97ED-EE10F390AB85}"/>
                      </a:ext>
                    </a:extLst>
                  </p14:cNvPr>
                  <p14:cNvContentPartPr/>
                  <p14:nvPr/>
                </p14:nvContentPartPr>
                <p14:xfrm>
                  <a:off x="4140617" y="2907634"/>
                  <a:ext cx="143280" cy="194760"/>
                </p14:xfrm>
              </p:contentPart>
            </mc:Choice>
            <mc:Fallback xmlns="">
              <p:pic>
                <p:nvPicPr>
                  <p:cNvPr id="6375" name="Ink 6374">
                    <a:extLst>
                      <a:ext uri="{FF2B5EF4-FFF2-40B4-BE49-F238E27FC236}">
                        <a16:creationId xmlns:a16="http://schemas.microsoft.com/office/drawing/2014/main" id="{52A13A1A-4AF2-BD47-97ED-EE10F390AB85}"/>
                      </a:ext>
                    </a:extLst>
                  </p:cNvPr>
                  <p:cNvPicPr/>
                  <p:nvPr/>
                </p:nvPicPr>
                <p:blipFill>
                  <a:blip r:embed="rId307"/>
                  <a:stretch>
                    <a:fillRect/>
                  </a:stretch>
                </p:blipFill>
                <p:spPr>
                  <a:xfrm>
                    <a:off x="4131896" y="2898913"/>
                    <a:ext cx="160723" cy="21220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91" name="Group 6390">
              <a:extLst>
                <a:ext uri="{FF2B5EF4-FFF2-40B4-BE49-F238E27FC236}">
                  <a16:creationId xmlns:a16="http://schemas.microsoft.com/office/drawing/2014/main" id="{46303AF0-1194-2946-A8E2-EF016853B65D}"/>
                </a:ext>
              </a:extLst>
            </p:cNvPr>
            <p:cNvGrpSpPr/>
            <p:nvPr/>
          </p:nvGrpSpPr>
          <p:grpSpPr>
            <a:xfrm>
              <a:off x="6322937" y="3264754"/>
              <a:ext cx="2787840" cy="610920"/>
              <a:chOff x="6322937" y="3264754"/>
              <a:chExt cx="2787840" cy="610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8">
                <p14:nvContentPartPr>
                  <p14:cNvPr id="6377" name="Ink 6376">
                    <a:extLst>
                      <a:ext uri="{FF2B5EF4-FFF2-40B4-BE49-F238E27FC236}">
                        <a16:creationId xmlns:a16="http://schemas.microsoft.com/office/drawing/2014/main" id="{13142F16-C3EB-7B4C-92A4-9A40C2D7BFFC}"/>
                      </a:ext>
                    </a:extLst>
                  </p14:cNvPr>
                  <p14:cNvContentPartPr/>
                  <p14:nvPr/>
                </p14:nvContentPartPr>
                <p14:xfrm>
                  <a:off x="6322937" y="3375274"/>
                  <a:ext cx="289080" cy="355320"/>
                </p14:xfrm>
              </p:contentPart>
            </mc:Choice>
            <mc:Fallback xmlns="">
              <p:pic>
                <p:nvPicPr>
                  <p:cNvPr id="6377" name="Ink 6376">
                    <a:extLst>
                      <a:ext uri="{FF2B5EF4-FFF2-40B4-BE49-F238E27FC236}">
                        <a16:creationId xmlns:a16="http://schemas.microsoft.com/office/drawing/2014/main" id="{13142F16-C3EB-7B4C-92A4-9A40C2D7BFFC}"/>
                      </a:ext>
                    </a:extLst>
                  </p:cNvPr>
                  <p:cNvPicPr/>
                  <p:nvPr/>
                </p:nvPicPr>
                <p:blipFill>
                  <a:blip r:embed="rId309"/>
                  <a:stretch>
                    <a:fillRect/>
                  </a:stretch>
                </p:blipFill>
                <p:spPr>
                  <a:xfrm>
                    <a:off x="6314227" y="3366547"/>
                    <a:ext cx="306085" cy="3727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0">
                <p14:nvContentPartPr>
                  <p14:cNvPr id="6378" name="Ink 6377">
                    <a:extLst>
                      <a:ext uri="{FF2B5EF4-FFF2-40B4-BE49-F238E27FC236}">
                        <a16:creationId xmlns:a16="http://schemas.microsoft.com/office/drawing/2014/main" id="{306AA465-D485-F446-AF68-1F7921337663}"/>
                      </a:ext>
                    </a:extLst>
                  </p14:cNvPr>
                  <p14:cNvContentPartPr/>
                  <p14:nvPr/>
                </p14:nvContentPartPr>
                <p14:xfrm>
                  <a:off x="6725777" y="3376714"/>
                  <a:ext cx="165240" cy="289800"/>
                </p14:xfrm>
              </p:contentPart>
            </mc:Choice>
            <mc:Fallback xmlns="">
              <p:pic>
                <p:nvPicPr>
                  <p:cNvPr id="6378" name="Ink 6377">
                    <a:extLst>
                      <a:ext uri="{FF2B5EF4-FFF2-40B4-BE49-F238E27FC236}">
                        <a16:creationId xmlns:a16="http://schemas.microsoft.com/office/drawing/2014/main" id="{306AA465-D485-F446-AF68-1F7921337663}"/>
                      </a:ext>
                    </a:extLst>
                  </p:cNvPr>
                  <p:cNvPicPr/>
                  <p:nvPr/>
                </p:nvPicPr>
                <p:blipFill>
                  <a:blip r:embed="rId311"/>
                  <a:stretch>
                    <a:fillRect/>
                  </a:stretch>
                </p:blipFill>
                <p:spPr>
                  <a:xfrm>
                    <a:off x="6717058" y="3367995"/>
                    <a:ext cx="182677" cy="3072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2">
                <p14:nvContentPartPr>
                  <p14:cNvPr id="6379" name="Ink 6378">
                    <a:extLst>
                      <a:ext uri="{FF2B5EF4-FFF2-40B4-BE49-F238E27FC236}">
                        <a16:creationId xmlns:a16="http://schemas.microsoft.com/office/drawing/2014/main" id="{477C5317-F99C-FF43-9C18-5F8F4F0D1B45}"/>
                      </a:ext>
                    </a:extLst>
                  </p14:cNvPr>
                  <p14:cNvContentPartPr/>
                  <p14:nvPr/>
                </p14:nvContentPartPr>
                <p14:xfrm>
                  <a:off x="6945017" y="3455554"/>
                  <a:ext cx="117720" cy="22680"/>
                </p14:xfrm>
              </p:contentPart>
            </mc:Choice>
            <mc:Fallback xmlns="">
              <p:pic>
                <p:nvPicPr>
                  <p:cNvPr id="6379" name="Ink 6378">
                    <a:extLst>
                      <a:ext uri="{FF2B5EF4-FFF2-40B4-BE49-F238E27FC236}">
                        <a16:creationId xmlns:a16="http://schemas.microsoft.com/office/drawing/2014/main" id="{477C5317-F99C-FF43-9C18-5F8F4F0D1B45}"/>
                      </a:ext>
                    </a:extLst>
                  </p:cNvPr>
                  <p:cNvPicPr/>
                  <p:nvPr/>
                </p:nvPicPr>
                <p:blipFill>
                  <a:blip r:embed="rId313"/>
                  <a:stretch>
                    <a:fillRect/>
                  </a:stretch>
                </p:blipFill>
                <p:spPr>
                  <a:xfrm>
                    <a:off x="6936312" y="3446894"/>
                    <a:ext cx="135129" cy="399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4">
                <p14:nvContentPartPr>
                  <p14:cNvPr id="6380" name="Ink 6379">
                    <a:extLst>
                      <a:ext uri="{FF2B5EF4-FFF2-40B4-BE49-F238E27FC236}">
                        <a16:creationId xmlns:a16="http://schemas.microsoft.com/office/drawing/2014/main" id="{02EA978C-9981-F042-9992-CAB1FDE28ABC}"/>
                      </a:ext>
                    </a:extLst>
                  </p14:cNvPr>
                  <p14:cNvContentPartPr/>
                  <p14:nvPr/>
                </p14:nvContentPartPr>
                <p14:xfrm>
                  <a:off x="6999377" y="3513874"/>
                  <a:ext cx="141840" cy="19080"/>
                </p14:xfrm>
              </p:contentPart>
            </mc:Choice>
            <mc:Fallback xmlns="">
              <p:pic>
                <p:nvPicPr>
                  <p:cNvPr id="6380" name="Ink 6379">
                    <a:extLst>
                      <a:ext uri="{FF2B5EF4-FFF2-40B4-BE49-F238E27FC236}">
                        <a16:creationId xmlns:a16="http://schemas.microsoft.com/office/drawing/2014/main" id="{02EA978C-9981-F042-9992-CAB1FDE28ABC}"/>
                      </a:ext>
                    </a:extLst>
                  </p:cNvPr>
                  <p:cNvPicPr/>
                  <p:nvPr/>
                </p:nvPicPr>
                <p:blipFill>
                  <a:blip r:embed="rId315"/>
                  <a:stretch>
                    <a:fillRect/>
                  </a:stretch>
                </p:blipFill>
                <p:spPr>
                  <a:xfrm>
                    <a:off x="6990668" y="3505164"/>
                    <a:ext cx="159259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6">
                <p14:nvContentPartPr>
                  <p14:cNvPr id="6381" name="Ink 6380">
                    <a:extLst>
                      <a:ext uri="{FF2B5EF4-FFF2-40B4-BE49-F238E27FC236}">
                        <a16:creationId xmlns:a16="http://schemas.microsoft.com/office/drawing/2014/main" id="{21E0C8A0-5326-304C-9857-7D5E3543B08A}"/>
                      </a:ext>
                    </a:extLst>
                  </p14:cNvPr>
                  <p14:cNvContentPartPr/>
                  <p14:nvPr/>
                </p14:nvContentPartPr>
                <p14:xfrm>
                  <a:off x="7248857" y="3264754"/>
                  <a:ext cx="312480" cy="386640"/>
                </p14:xfrm>
              </p:contentPart>
            </mc:Choice>
            <mc:Fallback xmlns="">
              <p:pic>
                <p:nvPicPr>
                  <p:cNvPr id="6381" name="Ink 6380">
                    <a:extLst>
                      <a:ext uri="{FF2B5EF4-FFF2-40B4-BE49-F238E27FC236}">
                        <a16:creationId xmlns:a16="http://schemas.microsoft.com/office/drawing/2014/main" id="{21E0C8A0-5326-304C-9857-7D5E3543B08A}"/>
                      </a:ext>
                    </a:extLst>
                  </p:cNvPr>
                  <p:cNvPicPr/>
                  <p:nvPr/>
                </p:nvPicPr>
                <p:blipFill>
                  <a:blip r:embed="rId317"/>
                  <a:stretch>
                    <a:fillRect/>
                  </a:stretch>
                </p:blipFill>
                <p:spPr>
                  <a:xfrm>
                    <a:off x="7240131" y="3256033"/>
                    <a:ext cx="329932" cy="4040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8">
                <p14:nvContentPartPr>
                  <p14:cNvPr id="6382" name="Ink 6381">
                    <a:extLst>
                      <a:ext uri="{FF2B5EF4-FFF2-40B4-BE49-F238E27FC236}">
                        <a16:creationId xmlns:a16="http://schemas.microsoft.com/office/drawing/2014/main" id="{26D7B985-9C2B-564B-8EFE-1B807205CA59}"/>
                      </a:ext>
                    </a:extLst>
                  </p14:cNvPr>
                  <p14:cNvContentPartPr/>
                  <p14:nvPr/>
                </p14:nvContentPartPr>
                <p14:xfrm>
                  <a:off x="7674377" y="3385354"/>
                  <a:ext cx="120960" cy="266760"/>
                </p14:xfrm>
              </p:contentPart>
            </mc:Choice>
            <mc:Fallback xmlns="">
              <p:pic>
                <p:nvPicPr>
                  <p:cNvPr id="6382" name="Ink 6381">
                    <a:extLst>
                      <a:ext uri="{FF2B5EF4-FFF2-40B4-BE49-F238E27FC236}">
                        <a16:creationId xmlns:a16="http://schemas.microsoft.com/office/drawing/2014/main" id="{26D7B985-9C2B-564B-8EFE-1B807205CA59}"/>
                      </a:ext>
                    </a:extLst>
                  </p:cNvPr>
                  <p:cNvPicPr/>
                  <p:nvPr/>
                </p:nvPicPr>
                <p:blipFill>
                  <a:blip r:embed="rId319"/>
                  <a:stretch>
                    <a:fillRect/>
                  </a:stretch>
                </p:blipFill>
                <p:spPr>
                  <a:xfrm>
                    <a:off x="7665648" y="3376628"/>
                    <a:ext cx="138418" cy="2842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0">
                <p14:nvContentPartPr>
                  <p14:cNvPr id="6383" name="Ink 6382">
                    <a:extLst>
                      <a:ext uri="{FF2B5EF4-FFF2-40B4-BE49-F238E27FC236}">
                        <a16:creationId xmlns:a16="http://schemas.microsoft.com/office/drawing/2014/main" id="{6EAC3C7E-C6EE-1F40-BC5D-D085C7362540}"/>
                      </a:ext>
                    </a:extLst>
                  </p14:cNvPr>
                  <p14:cNvContentPartPr/>
                  <p14:nvPr/>
                </p14:nvContentPartPr>
                <p14:xfrm>
                  <a:off x="7859417" y="3635554"/>
                  <a:ext cx="186120" cy="103320"/>
                </p14:xfrm>
              </p:contentPart>
            </mc:Choice>
            <mc:Fallback xmlns="">
              <p:pic>
                <p:nvPicPr>
                  <p:cNvPr id="6383" name="Ink 6382">
                    <a:extLst>
                      <a:ext uri="{FF2B5EF4-FFF2-40B4-BE49-F238E27FC236}">
                        <a16:creationId xmlns:a16="http://schemas.microsoft.com/office/drawing/2014/main" id="{6EAC3C7E-C6EE-1F40-BC5D-D085C7362540}"/>
                      </a:ext>
                    </a:extLst>
                  </p:cNvPr>
                  <p:cNvPicPr/>
                  <p:nvPr/>
                </p:nvPicPr>
                <p:blipFill>
                  <a:blip r:embed="rId321"/>
                  <a:stretch>
                    <a:fillRect/>
                  </a:stretch>
                </p:blipFill>
                <p:spPr>
                  <a:xfrm>
                    <a:off x="7850693" y="3626840"/>
                    <a:ext cx="203569" cy="1207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2">
                <p14:nvContentPartPr>
                  <p14:cNvPr id="6384" name="Ink 6383">
                    <a:extLst>
                      <a:ext uri="{FF2B5EF4-FFF2-40B4-BE49-F238E27FC236}">
                        <a16:creationId xmlns:a16="http://schemas.microsoft.com/office/drawing/2014/main" id="{55CA3DD9-AFE5-374F-8272-5E43B647F28B}"/>
                      </a:ext>
                    </a:extLst>
                  </p14:cNvPr>
                  <p14:cNvContentPartPr/>
                  <p14:nvPr/>
                </p14:nvContentPartPr>
                <p14:xfrm>
                  <a:off x="8062457" y="3624754"/>
                  <a:ext cx="143280" cy="73080"/>
                </p14:xfrm>
              </p:contentPart>
            </mc:Choice>
            <mc:Fallback xmlns="">
              <p:pic>
                <p:nvPicPr>
                  <p:cNvPr id="6384" name="Ink 6383">
                    <a:extLst>
                      <a:ext uri="{FF2B5EF4-FFF2-40B4-BE49-F238E27FC236}">
                        <a16:creationId xmlns:a16="http://schemas.microsoft.com/office/drawing/2014/main" id="{55CA3DD9-AFE5-374F-8272-5E43B647F28B}"/>
                      </a:ext>
                    </a:extLst>
                  </p:cNvPr>
                  <p:cNvPicPr/>
                  <p:nvPr/>
                </p:nvPicPr>
                <p:blipFill>
                  <a:blip r:embed="rId323"/>
                  <a:stretch>
                    <a:fillRect/>
                  </a:stretch>
                </p:blipFill>
                <p:spPr>
                  <a:xfrm>
                    <a:off x="8053736" y="3616034"/>
                    <a:ext cx="160723" cy="9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4">
                <p14:nvContentPartPr>
                  <p14:cNvPr id="6385" name="Ink 6384">
                    <a:extLst>
                      <a:ext uri="{FF2B5EF4-FFF2-40B4-BE49-F238E27FC236}">
                        <a16:creationId xmlns:a16="http://schemas.microsoft.com/office/drawing/2014/main" id="{C4B5B7F4-EFDB-8149-9678-CB6BF6BA7948}"/>
                      </a:ext>
                    </a:extLst>
                  </p14:cNvPr>
                  <p14:cNvContentPartPr/>
                  <p14:nvPr/>
                </p14:nvContentPartPr>
                <p14:xfrm>
                  <a:off x="8218697" y="3603154"/>
                  <a:ext cx="109080" cy="53280"/>
                </p14:xfrm>
              </p:contentPart>
            </mc:Choice>
            <mc:Fallback xmlns="">
              <p:pic>
                <p:nvPicPr>
                  <p:cNvPr id="6385" name="Ink 6384">
                    <a:extLst>
                      <a:ext uri="{FF2B5EF4-FFF2-40B4-BE49-F238E27FC236}">
                        <a16:creationId xmlns:a16="http://schemas.microsoft.com/office/drawing/2014/main" id="{C4B5B7F4-EFDB-8149-9678-CB6BF6BA7948}"/>
                      </a:ext>
                    </a:extLst>
                  </p:cNvPr>
                  <p:cNvPicPr/>
                  <p:nvPr/>
                </p:nvPicPr>
                <p:blipFill>
                  <a:blip r:embed="rId325"/>
                  <a:stretch>
                    <a:fillRect/>
                  </a:stretch>
                </p:blipFill>
                <p:spPr>
                  <a:xfrm>
                    <a:off x="8209987" y="3594413"/>
                    <a:ext cx="126500" cy="707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6">
                <p14:nvContentPartPr>
                  <p14:cNvPr id="6386" name="Ink 6385">
                    <a:extLst>
                      <a:ext uri="{FF2B5EF4-FFF2-40B4-BE49-F238E27FC236}">
                        <a16:creationId xmlns:a16="http://schemas.microsoft.com/office/drawing/2014/main" id="{B048D55F-AAD9-D144-B973-AFBE79742E41}"/>
                      </a:ext>
                    </a:extLst>
                  </p14:cNvPr>
                  <p14:cNvContentPartPr/>
                  <p14:nvPr/>
                </p14:nvContentPartPr>
                <p14:xfrm>
                  <a:off x="8220137" y="3599914"/>
                  <a:ext cx="96840" cy="136080"/>
                </p14:xfrm>
              </p:contentPart>
            </mc:Choice>
            <mc:Fallback xmlns="">
              <p:pic>
                <p:nvPicPr>
                  <p:cNvPr id="6386" name="Ink 6385">
                    <a:extLst>
                      <a:ext uri="{FF2B5EF4-FFF2-40B4-BE49-F238E27FC236}">
                        <a16:creationId xmlns:a16="http://schemas.microsoft.com/office/drawing/2014/main" id="{B048D55F-AAD9-D144-B973-AFBE79742E41}"/>
                      </a:ext>
                    </a:extLst>
                  </p:cNvPr>
                  <p:cNvPicPr/>
                  <p:nvPr/>
                </p:nvPicPr>
                <p:blipFill>
                  <a:blip r:embed="rId327"/>
                  <a:stretch>
                    <a:fillRect/>
                  </a:stretch>
                </p:blipFill>
                <p:spPr>
                  <a:xfrm>
                    <a:off x="8211409" y="3591202"/>
                    <a:ext cx="114296" cy="1535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8">
                <p14:nvContentPartPr>
                  <p14:cNvPr id="6387" name="Ink 6386">
                    <a:extLst>
                      <a:ext uri="{FF2B5EF4-FFF2-40B4-BE49-F238E27FC236}">
                        <a16:creationId xmlns:a16="http://schemas.microsoft.com/office/drawing/2014/main" id="{78BA9BD5-80A8-1E4D-964C-9B94D505C41A}"/>
                      </a:ext>
                    </a:extLst>
                  </p14:cNvPr>
                  <p14:cNvContentPartPr/>
                  <p14:nvPr/>
                </p14:nvContentPartPr>
                <p14:xfrm>
                  <a:off x="8428217" y="3425314"/>
                  <a:ext cx="217440" cy="51120"/>
                </p14:xfrm>
              </p:contentPart>
            </mc:Choice>
            <mc:Fallback xmlns="">
              <p:pic>
                <p:nvPicPr>
                  <p:cNvPr id="6387" name="Ink 6386">
                    <a:extLst>
                      <a:ext uri="{FF2B5EF4-FFF2-40B4-BE49-F238E27FC236}">
                        <a16:creationId xmlns:a16="http://schemas.microsoft.com/office/drawing/2014/main" id="{78BA9BD5-80A8-1E4D-964C-9B94D505C41A}"/>
                      </a:ext>
                    </a:extLst>
                  </p:cNvPr>
                  <p:cNvPicPr/>
                  <p:nvPr/>
                </p:nvPicPr>
                <p:blipFill>
                  <a:blip r:embed="rId329"/>
                  <a:stretch>
                    <a:fillRect/>
                  </a:stretch>
                </p:blipFill>
                <p:spPr>
                  <a:xfrm>
                    <a:off x="8419503" y="3416586"/>
                    <a:ext cx="234453" cy="685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0">
                <p14:nvContentPartPr>
                  <p14:cNvPr id="6388" name="Ink 6387">
                    <a:extLst>
                      <a:ext uri="{FF2B5EF4-FFF2-40B4-BE49-F238E27FC236}">
                        <a16:creationId xmlns:a16="http://schemas.microsoft.com/office/drawing/2014/main" id="{2B77DB76-A6F8-394A-B1E5-B9467BE3E9EC}"/>
                      </a:ext>
                    </a:extLst>
                  </p14:cNvPr>
                  <p14:cNvContentPartPr/>
                  <p14:nvPr/>
                </p14:nvContentPartPr>
                <p14:xfrm>
                  <a:off x="8849777" y="3276274"/>
                  <a:ext cx="54000" cy="146160"/>
                </p14:xfrm>
              </p:contentPart>
            </mc:Choice>
            <mc:Fallback xmlns="">
              <p:pic>
                <p:nvPicPr>
                  <p:cNvPr id="6388" name="Ink 6387">
                    <a:extLst>
                      <a:ext uri="{FF2B5EF4-FFF2-40B4-BE49-F238E27FC236}">
                        <a16:creationId xmlns:a16="http://schemas.microsoft.com/office/drawing/2014/main" id="{2B77DB76-A6F8-394A-B1E5-B9467BE3E9EC}"/>
                      </a:ext>
                    </a:extLst>
                  </p:cNvPr>
                  <p:cNvPicPr/>
                  <p:nvPr/>
                </p:nvPicPr>
                <p:blipFill>
                  <a:blip r:embed="rId331"/>
                  <a:stretch>
                    <a:fillRect/>
                  </a:stretch>
                </p:blipFill>
                <p:spPr>
                  <a:xfrm>
                    <a:off x="8841054" y="3267554"/>
                    <a:ext cx="71446" cy="16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2">
                <p14:nvContentPartPr>
                  <p14:cNvPr id="6389" name="Ink 6388">
                    <a:extLst>
                      <a:ext uri="{FF2B5EF4-FFF2-40B4-BE49-F238E27FC236}">
                        <a16:creationId xmlns:a16="http://schemas.microsoft.com/office/drawing/2014/main" id="{6E4FBB74-B58F-1C47-A505-E2A34EB3C7A2}"/>
                      </a:ext>
                    </a:extLst>
                  </p14:cNvPr>
                  <p14:cNvContentPartPr/>
                  <p14:nvPr/>
                </p14:nvContentPartPr>
                <p14:xfrm>
                  <a:off x="8828177" y="3529714"/>
                  <a:ext cx="192600" cy="19080"/>
                </p14:xfrm>
              </p:contentPart>
            </mc:Choice>
            <mc:Fallback xmlns="">
              <p:pic>
                <p:nvPicPr>
                  <p:cNvPr id="6389" name="Ink 6388">
                    <a:extLst>
                      <a:ext uri="{FF2B5EF4-FFF2-40B4-BE49-F238E27FC236}">
                        <a16:creationId xmlns:a16="http://schemas.microsoft.com/office/drawing/2014/main" id="{6E4FBB74-B58F-1C47-A505-E2A34EB3C7A2}"/>
                      </a:ext>
                    </a:extLst>
                  </p:cNvPr>
                  <p:cNvPicPr/>
                  <p:nvPr/>
                </p:nvPicPr>
                <p:blipFill>
                  <a:blip r:embed="rId333"/>
                  <a:stretch>
                    <a:fillRect/>
                  </a:stretch>
                </p:blipFill>
                <p:spPr>
                  <a:xfrm>
                    <a:off x="8819460" y="3521004"/>
                    <a:ext cx="210034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4">
                <p14:nvContentPartPr>
                  <p14:cNvPr id="6390" name="Ink 6389">
                    <a:extLst>
                      <a:ext uri="{FF2B5EF4-FFF2-40B4-BE49-F238E27FC236}">
                        <a16:creationId xmlns:a16="http://schemas.microsoft.com/office/drawing/2014/main" id="{73DA6C52-FDBC-6B4E-8432-7C2B7B47EA6F}"/>
                      </a:ext>
                    </a:extLst>
                  </p14:cNvPr>
                  <p14:cNvContentPartPr/>
                  <p14:nvPr/>
                </p14:nvContentPartPr>
                <p14:xfrm>
                  <a:off x="8882537" y="3668314"/>
                  <a:ext cx="228240" cy="207360"/>
                </p14:xfrm>
              </p:contentPart>
            </mc:Choice>
            <mc:Fallback xmlns="">
              <p:pic>
                <p:nvPicPr>
                  <p:cNvPr id="6390" name="Ink 6389">
                    <a:extLst>
                      <a:ext uri="{FF2B5EF4-FFF2-40B4-BE49-F238E27FC236}">
                        <a16:creationId xmlns:a16="http://schemas.microsoft.com/office/drawing/2014/main" id="{73DA6C52-FDBC-6B4E-8432-7C2B7B47EA6F}"/>
                      </a:ext>
                    </a:extLst>
                  </p:cNvPr>
                  <p:cNvPicPr/>
                  <p:nvPr/>
                </p:nvPicPr>
                <p:blipFill>
                  <a:blip r:embed="rId335"/>
                  <a:stretch>
                    <a:fillRect/>
                  </a:stretch>
                </p:blipFill>
                <p:spPr>
                  <a:xfrm>
                    <a:off x="8873822" y="3659587"/>
                    <a:ext cx="245254" cy="22481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98" name="Group 6397">
              <a:extLst>
                <a:ext uri="{FF2B5EF4-FFF2-40B4-BE49-F238E27FC236}">
                  <a16:creationId xmlns:a16="http://schemas.microsoft.com/office/drawing/2014/main" id="{4350E828-5895-AE47-A0EB-479075E46CEB}"/>
                </a:ext>
              </a:extLst>
            </p:cNvPr>
            <p:cNvGrpSpPr/>
            <p:nvPr/>
          </p:nvGrpSpPr>
          <p:grpSpPr>
            <a:xfrm>
              <a:off x="6059417" y="2301754"/>
              <a:ext cx="1407600" cy="426960"/>
              <a:chOff x="6059417" y="2301754"/>
              <a:chExt cx="1407600" cy="426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6">
                <p14:nvContentPartPr>
                  <p14:cNvPr id="6392" name="Ink 6391">
                    <a:extLst>
                      <a:ext uri="{FF2B5EF4-FFF2-40B4-BE49-F238E27FC236}">
                        <a16:creationId xmlns:a16="http://schemas.microsoft.com/office/drawing/2014/main" id="{30206068-DBB9-BE41-9D18-12559EBBF060}"/>
                      </a:ext>
                    </a:extLst>
                  </p14:cNvPr>
                  <p14:cNvContentPartPr/>
                  <p14:nvPr/>
                </p14:nvContentPartPr>
                <p14:xfrm>
                  <a:off x="6059417" y="2301754"/>
                  <a:ext cx="356040" cy="379080"/>
                </p14:xfrm>
              </p:contentPart>
            </mc:Choice>
            <mc:Fallback xmlns="">
              <p:pic>
                <p:nvPicPr>
                  <p:cNvPr id="6392" name="Ink 6391">
                    <a:extLst>
                      <a:ext uri="{FF2B5EF4-FFF2-40B4-BE49-F238E27FC236}">
                        <a16:creationId xmlns:a16="http://schemas.microsoft.com/office/drawing/2014/main" id="{30206068-DBB9-BE41-9D18-12559EBBF060}"/>
                      </a:ext>
                    </a:extLst>
                  </p:cNvPr>
                  <p:cNvPicPr/>
                  <p:nvPr/>
                </p:nvPicPr>
                <p:blipFill>
                  <a:blip r:embed="rId337"/>
                  <a:stretch>
                    <a:fillRect/>
                  </a:stretch>
                </p:blipFill>
                <p:spPr>
                  <a:xfrm>
                    <a:off x="6050693" y="2293035"/>
                    <a:ext cx="373489" cy="3965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8">
                <p14:nvContentPartPr>
                  <p14:cNvPr id="6393" name="Ink 6392">
                    <a:extLst>
                      <a:ext uri="{FF2B5EF4-FFF2-40B4-BE49-F238E27FC236}">
                        <a16:creationId xmlns:a16="http://schemas.microsoft.com/office/drawing/2014/main" id="{01E32525-07EA-244B-8985-1F8DD0825F29}"/>
                      </a:ext>
                    </a:extLst>
                  </p14:cNvPr>
                  <p14:cNvContentPartPr/>
                  <p14:nvPr/>
                </p14:nvContentPartPr>
                <p14:xfrm>
                  <a:off x="6563777" y="2351074"/>
                  <a:ext cx="178200" cy="322560"/>
                </p14:xfrm>
              </p:contentPart>
            </mc:Choice>
            <mc:Fallback xmlns="">
              <p:pic>
                <p:nvPicPr>
                  <p:cNvPr id="6393" name="Ink 6392">
                    <a:extLst>
                      <a:ext uri="{FF2B5EF4-FFF2-40B4-BE49-F238E27FC236}">
                        <a16:creationId xmlns:a16="http://schemas.microsoft.com/office/drawing/2014/main" id="{01E32525-07EA-244B-8985-1F8DD0825F29}"/>
                      </a:ext>
                    </a:extLst>
                  </p:cNvPr>
                  <p:cNvPicPr/>
                  <p:nvPr/>
                </p:nvPicPr>
                <p:blipFill>
                  <a:blip r:embed="rId339"/>
                  <a:stretch>
                    <a:fillRect/>
                  </a:stretch>
                </p:blipFill>
                <p:spPr>
                  <a:xfrm>
                    <a:off x="6555054" y="2342356"/>
                    <a:ext cx="195646" cy="3399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0">
                <p14:nvContentPartPr>
                  <p14:cNvPr id="6394" name="Ink 6393">
                    <a:extLst>
                      <a:ext uri="{FF2B5EF4-FFF2-40B4-BE49-F238E27FC236}">
                        <a16:creationId xmlns:a16="http://schemas.microsoft.com/office/drawing/2014/main" id="{9E43F1BC-2FF5-7144-9F95-05E8E82A4E6C}"/>
                      </a:ext>
                    </a:extLst>
                  </p14:cNvPr>
                  <p14:cNvContentPartPr/>
                  <p14:nvPr/>
                </p14:nvContentPartPr>
                <p14:xfrm>
                  <a:off x="6833057" y="2636194"/>
                  <a:ext cx="295560" cy="92520"/>
                </p14:xfrm>
              </p:contentPart>
            </mc:Choice>
            <mc:Fallback xmlns="">
              <p:pic>
                <p:nvPicPr>
                  <p:cNvPr id="6394" name="Ink 6393">
                    <a:extLst>
                      <a:ext uri="{FF2B5EF4-FFF2-40B4-BE49-F238E27FC236}">
                        <a16:creationId xmlns:a16="http://schemas.microsoft.com/office/drawing/2014/main" id="{9E43F1BC-2FF5-7144-9F95-05E8E82A4E6C}"/>
                      </a:ext>
                    </a:extLst>
                  </p:cNvPr>
                  <p:cNvPicPr/>
                  <p:nvPr/>
                </p:nvPicPr>
                <p:blipFill>
                  <a:blip r:embed="rId341"/>
                  <a:stretch>
                    <a:fillRect/>
                  </a:stretch>
                </p:blipFill>
                <p:spPr>
                  <a:xfrm>
                    <a:off x="6824340" y="2627481"/>
                    <a:ext cx="312995" cy="10994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2">
                <p14:nvContentPartPr>
                  <p14:cNvPr id="6395" name="Ink 6394">
                    <a:extLst>
                      <a:ext uri="{FF2B5EF4-FFF2-40B4-BE49-F238E27FC236}">
                        <a16:creationId xmlns:a16="http://schemas.microsoft.com/office/drawing/2014/main" id="{5C7A2ACF-BD4E-964F-975A-DCFFFBEF47BF}"/>
                      </a:ext>
                    </a:extLst>
                  </p14:cNvPr>
                  <p14:cNvContentPartPr/>
                  <p14:nvPr/>
                </p14:nvContentPartPr>
                <p14:xfrm>
                  <a:off x="7163177" y="2628274"/>
                  <a:ext cx="128880" cy="61200"/>
                </p14:xfrm>
              </p:contentPart>
            </mc:Choice>
            <mc:Fallback xmlns="">
              <p:pic>
                <p:nvPicPr>
                  <p:cNvPr id="6395" name="Ink 6394">
                    <a:extLst>
                      <a:ext uri="{FF2B5EF4-FFF2-40B4-BE49-F238E27FC236}">
                        <a16:creationId xmlns:a16="http://schemas.microsoft.com/office/drawing/2014/main" id="{5C7A2ACF-BD4E-964F-975A-DCFFFBEF47BF}"/>
                      </a:ext>
                    </a:extLst>
                  </p:cNvPr>
                  <p:cNvPicPr/>
                  <p:nvPr/>
                </p:nvPicPr>
                <p:blipFill>
                  <a:blip r:embed="rId343"/>
                  <a:stretch>
                    <a:fillRect/>
                  </a:stretch>
                </p:blipFill>
                <p:spPr>
                  <a:xfrm>
                    <a:off x="7154446" y="2619590"/>
                    <a:ext cx="146341" cy="785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4">
                <p14:nvContentPartPr>
                  <p14:cNvPr id="6396" name="Ink 6395">
                    <a:extLst>
                      <a:ext uri="{FF2B5EF4-FFF2-40B4-BE49-F238E27FC236}">
                        <a16:creationId xmlns:a16="http://schemas.microsoft.com/office/drawing/2014/main" id="{DBEFCD87-86CA-7B4A-ABF6-5C9C13DB3E9F}"/>
                      </a:ext>
                    </a:extLst>
                  </p14:cNvPr>
                  <p14:cNvContentPartPr/>
                  <p14:nvPr/>
                </p14:nvContentPartPr>
                <p14:xfrm>
                  <a:off x="7336697" y="2601634"/>
                  <a:ext cx="130320" cy="66240"/>
                </p14:xfrm>
              </p:contentPart>
            </mc:Choice>
            <mc:Fallback xmlns="">
              <p:pic>
                <p:nvPicPr>
                  <p:cNvPr id="6396" name="Ink 6395">
                    <a:extLst>
                      <a:ext uri="{FF2B5EF4-FFF2-40B4-BE49-F238E27FC236}">
                        <a16:creationId xmlns:a16="http://schemas.microsoft.com/office/drawing/2014/main" id="{DBEFCD87-86CA-7B4A-ABF6-5C9C13DB3E9F}"/>
                      </a:ext>
                    </a:extLst>
                  </p:cNvPr>
                  <p:cNvPicPr/>
                  <p:nvPr/>
                </p:nvPicPr>
                <p:blipFill>
                  <a:blip r:embed="rId345"/>
                  <a:stretch>
                    <a:fillRect/>
                  </a:stretch>
                </p:blipFill>
                <p:spPr>
                  <a:xfrm>
                    <a:off x="7327981" y="2592940"/>
                    <a:ext cx="147751" cy="836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6">
                <p14:nvContentPartPr>
                  <p14:cNvPr id="6397" name="Ink 6396">
                    <a:extLst>
                      <a:ext uri="{FF2B5EF4-FFF2-40B4-BE49-F238E27FC236}">
                        <a16:creationId xmlns:a16="http://schemas.microsoft.com/office/drawing/2014/main" id="{62AEA108-FC1D-5D4B-9AC0-8D005ECC8EB9}"/>
                      </a:ext>
                    </a:extLst>
                  </p14:cNvPr>
                  <p14:cNvContentPartPr/>
                  <p14:nvPr/>
                </p14:nvContentPartPr>
                <p14:xfrm>
                  <a:off x="7376657" y="2582554"/>
                  <a:ext cx="69120" cy="132480"/>
                </p14:xfrm>
              </p:contentPart>
            </mc:Choice>
            <mc:Fallback xmlns="">
              <p:pic>
                <p:nvPicPr>
                  <p:cNvPr id="6397" name="Ink 6396">
                    <a:extLst>
                      <a:ext uri="{FF2B5EF4-FFF2-40B4-BE49-F238E27FC236}">
                        <a16:creationId xmlns:a16="http://schemas.microsoft.com/office/drawing/2014/main" id="{62AEA108-FC1D-5D4B-9AC0-8D005ECC8EB9}"/>
                      </a:ext>
                    </a:extLst>
                  </p:cNvPr>
                  <p:cNvPicPr/>
                  <p:nvPr/>
                </p:nvPicPr>
                <p:blipFill>
                  <a:blip r:embed="rId347"/>
                  <a:stretch>
                    <a:fillRect/>
                  </a:stretch>
                </p:blipFill>
                <p:spPr>
                  <a:xfrm>
                    <a:off x="7367965" y="2573833"/>
                    <a:ext cx="86503" cy="149923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6400" name="TextBox 6399">
            <a:extLst>
              <a:ext uri="{FF2B5EF4-FFF2-40B4-BE49-F238E27FC236}">
                <a16:creationId xmlns:a16="http://schemas.microsoft.com/office/drawing/2014/main" id="{0E214098-3B1C-0C45-B2C2-1864B3959D89}"/>
              </a:ext>
            </a:extLst>
          </p:cNvPr>
          <p:cNvSpPr txBox="1"/>
          <p:nvPr/>
        </p:nvSpPr>
        <p:spPr>
          <a:xfrm>
            <a:off x="478972" y="5717573"/>
            <a:ext cx="8005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Distance from MLE to tangent planes gives standard deviations.</a:t>
            </a:r>
          </a:p>
        </p:txBody>
      </p:sp>
    </p:spTree>
    <p:extLst>
      <p:ext uri="{BB962C8B-B14F-4D97-AF65-F5344CB8AC3E}">
        <p14:creationId xmlns:p14="http://schemas.microsoft.com/office/powerpoint/2010/main" val="236144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468313" y="404813"/>
            <a:ext cx="7935458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The ln </a:t>
            </a:r>
            <a:r>
              <a:rPr lang="en-GB" altLang="en-US" sz="3200" i="1" dirty="0" err="1">
                <a:solidFill>
                  <a:srgbClr val="0070C0"/>
                </a:solidFill>
                <a:ea typeface="ＭＳ Ｐゴシック" panose="020B0600070205080204" pitchFamily="34" charset="-128"/>
              </a:rPr>
              <a:t>L</a:t>
            </a:r>
            <a:r>
              <a:rPr lang="en-GB" altLang="en-US" sz="3200" baseline="-25000" dirty="0" err="1">
                <a:solidFill>
                  <a:srgbClr val="0070C0"/>
                </a:solidFill>
                <a:ea typeface="ＭＳ Ｐゴシック" panose="020B0600070205080204" pitchFamily="34" charset="-128"/>
              </a:rPr>
              <a:t>max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en-US" sz="3200" dirty="0">
                <a:solidFill>
                  <a:srgbClr val="0070C0"/>
                </a:solidFill>
                <a:latin typeface="Symbol" pitchFamily="2" charset="2"/>
                <a:ea typeface="ＭＳ Ｐゴシック" panose="020B0600070205080204" pitchFamily="34" charset="-128"/>
              </a:rPr>
              <a:t>-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1/2 contour for two parameters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486B0BED-45AE-E64C-8D69-C1A7529FB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341438"/>
            <a:ext cx="81549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large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, ln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takes on quadratic form near maximum:</a:t>
            </a:r>
          </a:p>
        </p:txBody>
      </p:sp>
      <p:pic>
        <p:nvPicPr>
          <p:cNvPr id="9" name="Picture 4" descr="txp_fig">
            <a:extLst>
              <a:ext uri="{FF2B5EF4-FFF2-40B4-BE49-F238E27FC236}">
                <a16:creationId xmlns:a16="http://schemas.microsoft.com/office/drawing/2014/main" id="{E376725F-4C50-324A-83DA-53BF9316746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3" y="2152650"/>
            <a:ext cx="647223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CF09ED87-1830-FD4D-8D54-3FC2F642D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829050"/>
            <a:ext cx="17679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contour </a:t>
            </a:r>
          </a:p>
        </p:txBody>
      </p:sp>
      <p:pic>
        <p:nvPicPr>
          <p:cNvPr id="11" name="Picture 6" descr="txp_fig">
            <a:extLst>
              <a:ext uri="{FF2B5EF4-FFF2-40B4-BE49-F238E27FC236}">
                <a16:creationId xmlns:a16="http://schemas.microsoft.com/office/drawing/2014/main" id="{312574E8-C47D-8D4B-BB9C-EAF190163F5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3967163"/>
            <a:ext cx="34988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id="{57340871-22C0-B44B-A4E3-042C76702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3822700"/>
            <a:ext cx="170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an ellipse:</a:t>
            </a:r>
          </a:p>
        </p:txBody>
      </p:sp>
      <p:pic>
        <p:nvPicPr>
          <p:cNvPr id="13" name="Picture 8" descr="txp_fig">
            <a:extLst>
              <a:ext uri="{FF2B5EF4-FFF2-40B4-BE49-F238E27FC236}">
                <a16:creationId xmlns:a16="http://schemas.microsoft.com/office/drawing/2014/main" id="{E4D388A7-61AE-1946-A2CD-6CE652C9187E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4606925"/>
            <a:ext cx="66881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83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E6E6838-8D4D-EF40-9FAF-571C95D6EFF3}"/>
              </a:ext>
            </a:extLst>
          </p:cNvPr>
          <p:cNvSpPr txBox="1">
            <a:spLocks noChangeArrowheads="1"/>
          </p:cNvSpPr>
          <p:nvPr/>
        </p:nvSpPr>
        <p:spPr>
          <a:xfrm>
            <a:off x="468313" y="404813"/>
            <a:ext cx="575945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(Co)variances from ln </a:t>
            </a:r>
            <a:r>
              <a:rPr lang="en-GB" altLang="en-US" sz="3200" i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contour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91DFC48A-955C-DA41-BD73-7B0DFD8BE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762955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</a:rPr>
              <a:t>→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Tangent lines to contours give standard deviations.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C3ECD6E6-5B09-2D47-BB0E-FF46C1034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412243"/>
            <a:ext cx="6624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→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Angle of ellipse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φ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related to correlation: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8FA818F4-E040-F144-B7AB-1DCF961A0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1052513"/>
            <a:ext cx="3960812" cy="354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8">
            <a:extLst>
              <a:ext uri="{FF2B5EF4-FFF2-40B4-BE49-F238E27FC236}">
                <a16:creationId xmlns:a16="http://schemas.microsoft.com/office/drawing/2014/main" id="{379FEA2E-1DA4-6D4A-BE16-72F96C79F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987" y="1478937"/>
            <a:ext cx="34671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α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β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 for the first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 data set</a:t>
            </a:r>
          </a:p>
        </p:txBody>
      </p:sp>
      <p:pic>
        <p:nvPicPr>
          <p:cNvPr id="14" name="Picture 9" descr="txp_fig">
            <a:extLst>
              <a:ext uri="{FF2B5EF4-FFF2-40B4-BE49-F238E27FC236}">
                <a16:creationId xmlns:a16="http://schemas.microsoft.com/office/drawing/2014/main" id="{00DA280C-9EA4-7147-9373-1776E0C2E9A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305" y="3461737"/>
            <a:ext cx="3444563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ine 10">
            <a:extLst>
              <a:ext uri="{FF2B5EF4-FFF2-40B4-BE49-F238E27FC236}">
                <a16:creationId xmlns:a16="http://schemas.microsoft.com/office/drawing/2014/main" id="{9B146EF9-8AD8-0D4E-BD89-E78505A2DCF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99717" y="3285832"/>
            <a:ext cx="1769383" cy="288001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0ACCA2-2C8E-F6CA-D891-2BB935AFF3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7125" y="5299076"/>
            <a:ext cx="20574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7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649628" y="224527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Functions of maximum-likelihood estimators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9D8AC0-A499-8049-B872-2BFAC525EFE2}"/>
              </a:ext>
            </a:extLst>
          </p:cNvPr>
          <p:cNvSpPr txBox="1"/>
          <p:nvPr/>
        </p:nvSpPr>
        <p:spPr>
          <a:xfrm>
            <a:off x="493713" y="914401"/>
            <a:ext cx="832146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likelihood has a parameter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 a new parameter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given by function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MLE of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now suppose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a unique inverse, so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is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maximum of the likelihood is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to maximize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find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≡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such that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D34CA3-AE76-8442-8A92-DD2A1315AC5A}"/>
              </a:ext>
            </a:extLst>
          </p:cNvPr>
          <p:cNvSpPr txBox="1"/>
          <p:nvPr/>
        </p:nvSpPr>
        <p:spPr>
          <a:xfrm>
            <a:off x="5845628" y="338546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^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07915B-B9F3-BD48-81A5-20BBB9FAA247}"/>
              </a:ext>
            </a:extLst>
          </p:cNvPr>
          <p:cNvSpPr txBox="1"/>
          <p:nvPr/>
        </p:nvSpPr>
        <p:spPr>
          <a:xfrm>
            <a:off x="3766457" y="397328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^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8BEF334-36EE-A44C-932D-2A09694EC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412" y="4624697"/>
            <a:ext cx="1803400" cy="520700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5E0304D-FCF6-A74D-B685-981A0202804B}"/>
              </a:ext>
            </a:extLst>
          </p:cNvPr>
          <p:cNvCxnSpPr/>
          <p:nvPr/>
        </p:nvCxnSpPr>
        <p:spPr>
          <a:xfrm>
            <a:off x="4038601" y="4886036"/>
            <a:ext cx="751114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ECA80CCD-B028-4647-AE31-7AB25D9E0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582" y="4675497"/>
            <a:ext cx="1346200" cy="4191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727A367-F265-7F4C-8BB0-95BC8D2D7274}"/>
              </a:ext>
            </a:extLst>
          </p:cNvPr>
          <p:cNvSpPr txBox="1"/>
          <p:nvPr/>
        </p:nvSpPr>
        <p:spPr>
          <a:xfrm>
            <a:off x="433718" y="5276107"/>
            <a:ext cx="832146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 of a function is the function of the MLE.  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Still works when function is not one-to-one.  Very useful result.</a:t>
            </a:r>
          </a:p>
        </p:txBody>
      </p:sp>
    </p:spTree>
    <p:extLst>
      <p:ext uri="{BB962C8B-B14F-4D97-AF65-F5344CB8AC3E}">
        <p14:creationId xmlns:p14="http://schemas.microsoft.com/office/powerpoint/2010/main" val="208009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Functions of MLEs: exponential example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79E18B37-4343-AF49-8A9D-F1BC958A4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" y="1184275"/>
            <a:ext cx="60593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had written the exponential pdf as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F831E56C-1A46-5B49-9DBC-CC5BB0B9530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586" y="1223510"/>
            <a:ext cx="2166938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F5B1EBBF-587A-AD47-A45B-D33A5AC28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133" y="1625147"/>
            <a:ext cx="68588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i.e., we use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1/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What is the MLE estimator for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922EA810-2BE2-C14B-BAB3-549A0D860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683" y="2655739"/>
            <a:ext cx="41192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decay constant we have</a:t>
            </a:r>
          </a:p>
        </p:txBody>
      </p:sp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4F7501D5-FD5C-0D4F-8E0C-73B626CCC59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545" y="2444601"/>
            <a:ext cx="31242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1">
            <a:extLst>
              <a:ext uri="{FF2B5EF4-FFF2-40B4-BE49-F238E27FC236}">
                <a16:creationId xmlns:a16="http://schemas.microsoft.com/office/drawing/2014/main" id="{1B19B8C5-FE3A-1C4F-9A25-A0AC5B7E6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683" y="3813919"/>
            <a:ext cx="13414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Caveat:   </a:t>
            </a:r>
          </a:p>
        </p:txBody>
      </p:sp>
      <p:pic>
        <p:nvPicPr>
          <p:cNvPr id="16" name="Picture 12" descr="txp_fig">
            <a:extLst>
              <a:ext uri="{FF2B5EF4-FFF2-40B4-BE49-F238E27FC236}">
                <a16:creationId xmlns:a16="http://schemas.microsoft.com/office/drawing/2014/main" id="{36F8B493-3DCD-0B4D-8D62-99100020ECBB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058" y="3912344"/>
            <a:ext cx="1666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3">
            <a:extLst>
              <a:ext uri="{FF2B5EF4-FFF2-40B4-BE49-F238E27FC236}">
                <a16:creationId xmlns:a16="http://schemas.microsoft.com/office/drawing/2014/main" id="{9269437D-27BC-3546-BC6A-133B9214E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183" y="3793281"/>
            <a:ext cx="29742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biased, even though</a:t>
            </a:r>
          </a:p>
        </p:txBody>
      </p:sp>
      <p:pic>
        <p:nvPicPr>
          <p:cNvPr id="18" name="Picture 14" descr="txp_fig">
            <a:extLst>
              <a:ext uri="{FF2B5EF4-FFF2-40B4-BE49-F238E27FC236}">
                <a16:creationId xmlns:a16="http://schemas.microsoft.com/office/drawing/2014/main" id="{A38F9A78-E500-C240-BB12-0B0D1BFF3133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433" y="3937744"/>
            <a:ext cx="152400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5">
            <a:extLst>
              <a:ext uri="{FF2B5EF4-FFF2-40B4-BE49-F238E27FC236}">
                <a16:creationId xmlns:a16="http://schemas.microsoft.com/office/drawing/2014/main" id="{8BC7869A-577D-3245-A4F9-1382182C1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7270" y="3793281"/>
            <a:ext cx="16610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unbiased.</a:t>
            </a:r>
          </a:p>
        </p:txBody>
      </p:sp>
      <p:pic>
        <p:nvPicPr>
          <p:cNvPr id="20" name="Picture 16" descr="txp_fig">
            <a:extLst>
              <a:ext uri="{FF2B5EF4-FFF2-40B4-BE49-F238E27FC236}">
                <a16:creationId xmlns:a16="http://schemas.microsoft.com/office/drawing/2014/main" id="{AE3AE78E-A254-3641-A9AF-A3448C83F93E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233" y="4504936"/>
            <a:ext cx="2068512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7">
            <a:extLst>
              <a:ext uri="{FF2B5EF4-FFF2-40B4-BE49-F238E27FC236}">
                <a16:creationId xmlns:a16="http://schemas.microsoft.com/office/drawing/2014/main" id="{9D92017E-5E2E-F942-B8E3-F71B9088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033" y="4517636"/>
            <a:ext cx="28023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(bias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for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 ∞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2" name="Text Box 18">
            <a:extLst>
              <a:ext uri="{FF2B5EF4-FFF2-40B4-BE49-F238E27FC236}">
                <a16:creationId xmlns:a16="http://schemas.microsoft.com/office/drawing/2014/main" id="{FEA8D9B9-2ED0-0D4D-B87B-BC905821A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683" y="4490649"/>
            <a:ext cx="1395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show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153521-3AFE-5049-B98A-04A736750306}"/>
              </a:ext>
            </a:extLst>
          </p:cNvPr>
          <p:cNvSpPr txBox="1"/>
          <p:nvPr/>
        </p:nvSpPr>
        <p:spPr>
          <a:xfrm>
            <a:off x="486683" y="5274881"/>
            <a:ext cx="8541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general MLE for a function of an unbiased estimator stays unbiased only for a linear function.</a:t>
            </a:r>
          </a:p>
        </p:txBody>
      </p:sp>
    </p:spTree>
    <p:extLst>
      <p:ext uri="{BB962C8B-B14F-4D97-AF65-F5344CB8AC3E}">
        <p14:creationId xmlns:p14="http://schemas.microsoft.com/office/powerpoint/2010/main" val="118918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7-4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792" y="1976437"/>
            <a:ext cx="6836102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Extended maximum likelihood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likelihood with a histogram of data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Relationship between MLE and Bayesian estimator</a:t>
            </a:r>
          </a:p>
        </p:txBody>
      </p:sp>
    </p:spTree>
    <p:extLst>
      <p:ext uri="{BB962C8B-B14F-4D97-AF65-F5344CB8AC3E}">
        <p14:creationId xmlns:p14="http://schemas.microsoft.com/office/powerpoint/2010/main" val="396570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467D30E-9CC9-D147-B7F1-F484E99ED016}"/>
              </a:ext>
            </a:extLst>
          </p:cNvPr>
          <p:cNvSpPr txBox="1">
            <a:spLocks noChangeArrowheads="1"/>
          </p:cNvSpPr>
          <p:nvPr/>
        </p:nvSpPr>
        <p:spPr>
          <a:xfrm>
            <a:off x="3258911" y="141588"/>
            <a:ext cx="295275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Extended ML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49FF7E0B-AC0E-8243-AB92-A4169D2FD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127" y="736756"/>
            <a:ext cx="8746873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observe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 values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l-GR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  </a:t>
            </a:r>
            <a:endParaRPr lang="el-GR" altLang="en-US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regard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as fixed, but as a Poisson </a:t>
            </a:r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mean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D8603BAD-BA63-4144-93AF-A5D9E250E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462" y="1862186"/>
            <a:ext cx="56993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 of experiment defined as: </a:t>
            </a:r>
            <a:r>
              <a:rPr lang="en-US" altLang="en-US" i="1" dirty="0">
                <a:solidFill>
                  <a:schemeClr val="tx1"/>
                </a:solidFill>
              </a:rPr>
              <a:t>n</a:t>
            </a:r>
            <a:r>
              <a:rPr lang="en-US" altLang="en-US" dirty="0">
                <a:solidFill>
                  <a:schemeClr val="tx1"/>
                </a:solidFill>
              </a:rPr>
              <a:t>, </a:t>
            </a:r>
            <a:r>
              <a:rPr lang="en-US" altLang="en-US" i="1" dirty="0">
                <a:solidFill>
                  <a:schemeClr val="tx1"/>
                </a:solidFill>
              </a:rPr>
              <a:t>x</a:t>
            </a:r>
            <a:r>
              <a:rPr lang="en-US" altLang="en-US" baseline="-25000" dirty="0">
                <a:solidFill>
                  <a:schemeClr val="tx1"/>
                </a:solidFill>
              </a:rPr>
              <a:t>1</a:t>
            </a:r>
            <a:r>
              <a:rPr lang="en-US" altLang="en-US" dirty="0">
                <a:solidFill>
                  <a:schemeClr val="tx1"/>
                </a:solidFill>
              </a:rPr>
              <a:t>, ..., </a:t>
            </a:r>
            <a:r>
              <a:rPr lang="en-US" altLang="en-US" i="1" dirty="0" err="1">
                <a:solidFill>
                  <a:schemeClr val="tx1"/>
                </a:solidFill>
              </a:rPr>
              <a:t>x</a:t>
            </a:r>
            <a:r>
              <a:rPr lang="en-US" altLang="en-US" i="1" baseline="-25000" dirty="0" err="1">
                <a:solidFill>
                  <a:schemeClr val="tx1"/>
                </a:solidFill>
              </a:rPr>
              <a:t>n</a:t>
            </a:r>
            <a:r>
              <a:rPr lang="en-US" alt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939A7F01-71A6-4D47-881C-045FFAE06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363" y="2437346"/>
            <a:ext cx="79117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</a:t>
            </a:r>
            <a:r>
              <a:rPr lang="el-GR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=</a:t>
            </a:r>
            <a:r>
              <a:rPr lang="el-GR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l-GR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the (extended) likelihood function is: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B1ABFB2D-158A-244D-89A3-D20B6DFCFF2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49" y="3082847"/>
            <a:ext cx="363855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AFA04247-3040-4240-87B0-CB326F5D8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998679"/>
            <a:ext cx="7288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theory gives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the log-likelihood is </a:t>
            </a:r>
          </a:p>
        </p:txBody>
      </p:sp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1AE55C52-3616-B946-99C9-38F7933C133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744804"/>
            <a:ext cx="5643563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903B5E37-4B87-B74B-B293-DA3A0130D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679842"/>
            <a:ext cx="60814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C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represents terms not depending on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902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45A09EE-19EF-6141-B811-11BC95694C68}"/>
              </a:ext>
            </a:extLst>
          </p:cNvPr>
          <p:cNvSpPr txBox="1">
            <a:spLocks noChangeArrowheads="1"/>
          </p:cNvSpPr>
          <p:nvPr/>
        </p:nvSpPr>
        <p:spPr>
          <a:xfrm>
            <a:off x="2767805" y="273785"/>
            <a:ext cx="3311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Extended ML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809DD954-82B3-B749-A09F-409BAE672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3995" y="2565400"/>
            <a:ext cx="7057119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Extended MLE uses</a:t>
            </a:r>
            <a:r>
              <a:rPr lang="el-GR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both from the number of events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well as the observed values of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l-G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smaller errors for        (compared to using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alone).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FB745C08-6379-B54B-96D0-312BADC3E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" y="982663"/>
            <a:ext cx="49534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expected number of events 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885DDCEE-5EDD-1E40-92CE-55D73AA7D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14463"/>
            <a:ext cx="8164351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the total cross section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predicted as a function of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parameters of a theory, as is the distribution of a variable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. 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4D1E0284-2CAF-1D47-BD70-5433DD75E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060" y="4365820"/>
            <a:ext cx="72337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not depend on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remains a free parameter,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extended ML gives: </a:t>
            </a:r>
          </a:p>
        </p:txBody>
      </p:sp>
      <p:pic>
        <p:nvPicPr>
          <p:cNvPr id="11" name="Picture 7" descr="txp_fig">
            <a:extLst>
              <a:ext uri="{FF2B5EF4-FFF2-40B4-BE49-F238E27FC236}">
                <a16:creationId xmlns:a16="http://schemas.microsoft.com/office/drawing/2014/main" id="{7DC7DCE1-C750-A847-A598-0F9BED0B2EE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13" y="981075"/>
            <a:ext cx="24161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7493171F-0580-0043-B491-665D454642D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941" y="3479936"/>
            <a:ext cx="179388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294FA1A3-1F76-7A4E-9AC0-A8B52D975FF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882" y="5375334"/>
            <a:ext cx="2663825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258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ECC5D7C-68C3-4442-A0BF-AF7543AFBCC3}"/>
              </a:ext>
            </a:extLst>
          </p:cNvPr>
          <p:cNvSpPr txBox="1">
            <a:spLocks noChangeArrowheads="1"/>
          </p:cNvSpPr>
          <p:nvPr/>
        </p:nvSpPr>
        <p:spPr>
          <a:xfrm>
            <a:off x="2189162" y="169862"/>
            <a:ext cx="400050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 with binned data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D9BE083D-BE94-F644-9D17-4C5F73DA9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81075"/>
            <a:ext cx="41907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put data into a histogram: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7BA6C28D-8FAE-3D48-8AE2-7860967D2AC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908050"/>
            <a:ext cx="3811587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B7666DF6-99E5-CC46-9FF9-52C56FDE3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1870075"/>
            <a:ext cx="27991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Hypothesis specifies 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1079B8D2-4C31-2140-94DD-1E0EC2061EE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105" y="1751466"/>
            <a:ext cx="3659188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397C8801-BF06-194D-B3A4-A79792361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5094" y="1870075"/>
            <a:ext cx="9773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2500EB4E-2B19-E34B-9729-951016308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500438"/>
            <a:ext cx="66992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model the data as multinomial 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tot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constant),  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FF5795E8-7B55-1A4B-A7F7-C49A26748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5229225"/>
            <a:ext cx="44611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the log-likelihood function is:</a:t>
            </a:r>
          </a:p>
        </p:txBody>
      </p:sp>
      <p:pic>
        <p:nvPicPr>
          <p:cNvPr id="14" name="Picture 11" descr="txp_fig">
            <a:extLst>
              <a:ext uri="{FF2B5EF4-FFF2-40B4-BE49-F238E27FC236}">
                <a16:creationId xmlns:a16="http://schemas.microsoft.com/office/drawing/2014/main" id="{7CC7A529-2FF4-A543-B6AE-0018D0A6DEF0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8" y="5157788"/>
            <a:ext cx="3381375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txp_fig">
            <a:extLst>
              <a:ext uri="{FF2B5EF4-FFF2-40B4-BE49-F238E27FC236}">
                <a16:creationId xmlns:a16="http://schemas.microsoft.com/office/drawing/2014/main" id="{06BC40B9-198C-FE42-8956-2FA12BDB3571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4270375"/>
            <a:ext cx="522922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txp_fig">
            <a:extLst>
              <a:ext uri="{FF2B5EF4-FFF2-40B4-BE49-F238E27FC236}">
                <a16:creationId xmlns:a16="http://schemas.microsoft.com/office/drawing/2014/main" id="{CBA71B9A-AE2F-C24A-9BD4-9105FC4932B2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2776538"/>
            <a:ext cx="32162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534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5922150" y="5756878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274862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Reminder of MLE for exponential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107255-4527-F84E-ABF4-A27E799E96FC}"/>
              </a:ext>
            </a:extLst>
          </p:cNvPr>
          <p:cNvGrpSpPr/>
          <p:nvPr/>
        </p:nvGrpSpPr>
        <p:grpSpPr>
          <a:xfrm>
            <a:off x="568325" y="1110866"/>
            <a:ext cx="7483362" cy="611187"/>
            <a:chOff x="568325" y="1154410"/>
            <a:chExt cx="7483362" cy="611187"/>
          </a:xfrm>
        </p:grpSpPr>
        <p:pic>
          <p:nvPicPr>
            <p:cNvPr id="31" name="Picture 5" descr="txp_fig">
              <a:extLst>
                <a:ext uri="{FF2B5EF4-FFF2-40B4-BE49-F238E27FC236}">
                  <a16:creationId xmlns:a16="http://schemas.microsoft.com/office/drawing/2014/main" id="{B9A3203F-636B-384D-9CAF-33A50021D5FA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8128" y="1154410"/>
              <a:ext cx="2138363" cy="611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 Box 6">
              <a:extLst>
                <a:ext uri="{FF2B5EF4-FFF2-40B4-BE49-F238E27FC236}">
                  <a16:creationId xmlns:a16="http://schemas.microsoft.com/office/drawing/2014/main" id="{84DA8CDE-50F6-C948-B842-DE8795C088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8325" y="1260475"/>
              <a:ext cx="22034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Exponential pdf,</a:t>
              </a:r>
            </a:p>
          </p:txBody>
        </p:sp>
        <p:sp>
          <p:nvSpPr>
            <p:cNvPr id="33" name="Text Box 7">
              <a:extLst>
                <a:ext uri="{FF2B5EF4-FFF2-40B4-BE49-F238E27FC236}">
                  <a16:creationId xmlns:a16="http://schemas.microsoft.com/office/drawing/2014/main" id="{1E943F28-B970-3249-8EC7-602AF86C72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6491" y="1250942"/>
              <a:ext cx="169283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   </a:t>
              </a:r>
              <a:r>
                <a:rPr lang="en-US" altLang="en-US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i.i.d</a:t>
              </a:r>
              <a:r>
                <a:rPr lang="en-US" altLang="en-US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data</a:t>
              </a:r>
            </a:p>
          </p:txBody>
        </p:sp>
        <p:pic>
          <p:nvPicPr>
            <p:cNvPr id="34" name="Picture 8" descr="txp_fig">
              <a:extLst>
                <a:ext uri="{FF2B5EF4-FFF2-40B4-BE49-F238E27FC236}">
                  <a16:creationId xmlns:a16="http://schemas.microsoft.com/office/drawing/2014/main" id="{DC32630B-F723-C44F-9CB7-24ED9FC9AAA7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4875" y="1373038"/>
              <a:ext cx="1166812" cy="236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" name="Text Box 9">
            <a:extLst>
              <a:ext uri="{FF2B5EF4-FFF2-40B4-BE49-F238E27FC236}">
                <a16:creationId xmlns:a16="http://schemas.microsoft.com/office/drawing/2014/main" id="{AE34C974-98EE-BC48-BE80-A1914C129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667" y="2115756"/>
            <a:ext cx="2652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Likelihood function:</a:t>
            </a:r>
          </a:p>
        </p:txBody>
      </p:sp>
      <p:pic>
        <p:nvPicPr>
          <p:cNvPr id="36" name="Picture 10" descr="txp_fig">
            <a:extLst>
              <a:ext uri="{FF2B5EF4-FFF2-40B4-BE49-F238E27FC236}">
                <a16:creationId xmlns:a16="http://schemas.microsoft.com/office/drawing/2014/main" id="{5B791007-459F-5A45-AD7A-706C3A73C55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412" y="2004596"/>
            <a:ext cx="24987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087E72-33DE-FC4A-B538-71F8F3E2677E}"/>
              </a:ext>
            </a:extLst>
          </p:cNvPr>
          <p:cNvSpPr txBox="1"/>
          <p:nvPr/>
        </p:nvSpPr>
        <p:spPr>
          <a:xfrm>
            <a:off x="518975" y="3075878"/>
            <a:ext cx="3124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Log-likelihood function: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98C3861-3E68-574E-B5CF-6F9DF87F9F2C}"/>
              </a:ext>
            </a:extLst>
          </p:cNvPr>
          <p:cNvSpPr txBox="1"/>
          <p:nvPr/>
        </p:nvSpPr>
        <p:spPr>
          <a:xfrm>
            <a:off x="481237" y="5308785"/>
            <a:ext cx="809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MLE:</a:t>
            </a:r>
          </a:p>
        </p:txBody>
      </p:sp>
      <p:pic>
        <p:nvPicPr>
          <p:cNvPr id="40" name="Picture 8" descr="txp_fig">
            <a:extLst>
              <a:ext uri="{FF2B5EF4-FFF2-40B4-BE49-F238E27FC236}">
                <a16:creationId xmlns:a16="http://schemas.microsoft.com/office/drawing/2014/main" id="{51F51275-17D3-C54A-A25F-7F9B22C76BA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981" y="5198772"/>
            <a:ext cx="15541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6AC4886-D44E-9245-BDF2-35FB55868B71}"/>
              </a:ext>
            </a:extLst>
          </p:cNvPr>
          <p:cNvSpPr txBox="1"/>
          <p:nvPr/>
        </p:nvSpPr>
        <p:spPr>
          <a:xfrm>
            <a:off x="5472211" y="4973139"/>
            <a:ext cx="771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Bias:</a:t>
            </a:r>
          </a:p>
        </p:txBody>
      </p:sp>
      <p:pic>
        <p:nvPicPr>
          <p:cNvPr id="42" name="Picture 7">
            <a:extLst>
              <a:ext uri="{FF2B5EF4-FFF2-40B4-BE49-F238E27FC236}">
                <a16:creationId xmlns:a16="http://schemas.microsoft.com/office/drawing/2014/main" id="{A9EA73BB-20BE-B742-B3DB-956FB271A5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225" y="4988756"/>
            <a:ext cx="2411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6382269-7FCB-4740-A0EC-806BE9A0FB67}"/>
              </a:ext>
            </a:extLst>
          </p:cNvPr>
          <p:cNvSpPr txBox="1"/>
          <p:nvPr/>
        </p:nvSpPr>
        <p:spPr>
          <a:xfrm>
            <a:off x="5472211" y="5749608"/>
            <a:ext cx="1467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Variance: 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0BC4ADC-C337-4D48-82A2-2DD6656E0A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19823" y="5633351"/>
            <a:ext cx="1425000" cy="6840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DE0058D8-8A07-E542-BC02-3F7D9B25067B}"/>
              </a:ext>
            </a:extLst>
          </p:cNvPr>
          <p:cNvSpPr txBox="1"/>
          <p:nvPr/>
        </p:nvSpPr>
        <p:spPr>
          <a:xfrm>
            <a:off x="518927" y="4093619"/>
            <a:ext cx="649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2E182995-C885-3546-AAA5-CBB5009CEF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2830" y="3868698"/>
            <a:ext cx="3881379" cy="100800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4CF86F1E-34A8-5B42-A628-ADF4E94A39F1}"/>
              </a:ext>
            </a:extLst>
          </p:cNvPr>
          <p:cNvSpPr txBox="1"/>
          <p:nvPr/>
        </p:nvSpPr>
        <p:spPr>
          <a:xfrm>
            <a:off x="5258827" y="4104105"/>
            <a:ext cx="2050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solve for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C0CD6DDD-E131-344E-AFB2-EDE49E91DB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56572" y="2878215"/>
            <a:ext cx="3304194" cy="936000"/>
          </a:xfrm>
          <a:prstGeom prst="rect">
            <a:avLst/>
          </a:prstGeom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3C465D2-15FD-5449-B152-4B22204E9AEB}"/>
              </a:ext>
            </a:extLst>
          </p:cNvPr>
          <p:cNvCxnSpPr/>
          <p:nvPr/>
        </p:nvCxnSpPr>
        <p:spPr>
          <a:xfrm>
            <a:off x="3951514" y="5539617"/>
            <a:ext cx="750260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1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8BE23D2-D7D7-5549-9621-53A8D3ED6CE5}"/>
              </a:ext>
            </a:extLst>
          </p:cNvPr>
          <p:cNvSpPr txBox="1">
            <a:spLocks noChangeArrowheads="1"/>
          </p:cNvSpPr>
          <p:nvPr/>
        </p:nvSpPr>
        <p:spPr>
          <a:xfrm>
            <a:off x="1454150" y="236537"/>
            <a:ext cx="54403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Example with binned data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5BFB4A3-8ED6-B041-827E-94CFCFF0D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427" y="937531"/>
            <a:ext cx="83068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Previous example with exponential, now put data into histogram: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5F615D6-DC6A-9D49-84C5-855451101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520825"/>
            <a:ext cx="31623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37034B06-8A83-FA43-8617-00E81514C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967" y="1831677"/>
            <a:ext cx="261937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46936F38-938A-3541-868C-A06D36882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332288"/>
            <a:ext cx="7013458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 of zero bin width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usual </a:t>
            </a:r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unbinned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MLE.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treated as Poisson, we get extended log-likelihood:</a:t>
            </a:r>
          </a:p>
        </p:txBody>
      </p:sp>
      <p:pic>
        <p:nvPicPr>
          <p:cNvPr id="11" name="Picture 7" descr="txp_fig">
            <a:extLst>
              <a:ext uri="{FF2B5EF4-FFF2-40B4-BE49-F238E27FC236}">
                <a16:creationId xmlns:a16="http://schemas.microsoft.com/office/drawing/2014/main" id="{22BF263F-2D69-6C4F-8F1F-EF3B1AD74E0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5368925"/>
            <a:ext cx="5559425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71E44A-662C-EE4C-B579-CEDA7112DCFE}"/>
              </a:ext>
            </a:extLst>
          </p:cNvPr>
          <p:cNvSpPr txBox="1"/>
          <p:nvPr/>
        </p:nvSpPr>
        <p:spPr>
          <a:xfrm>
            <a:off x="4917849" y="3056475"/>
            <a:ext cx="3653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Binning results in loss of information, increased std. dev. of MLE.</a:t>
            </a:r>
          </a:p>
        </p:txBody>
      </p:sp>
    </p:spTree>
    <p:extLst>
      <p:ext uri="{BB962C8B-B14F-4D97-AF65-F5344CB8AC3E}">
        <p14:creationId xmlns:p14="http://schemas.microsoft.com/office/powerpoint/2010/main" val="319898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09A1D58-1D9C-6147-BBC1-0036DB31EF5C}"/>
              </a:ext>
            </a:extLst>
          </p:cNvPr>
          <p:cNvSpPr txBox="1">
            <a:spLocks noChangeArrowheads="1"/>
          </p:cNvSpPr>
          <p:nvPr/>
        </p:nvSpPr>
        <p:spPr>
          <a:xfrm>
            <a:off x="355600" y="361950"/>
            <a:ext cx="853757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Relationship between ML and Bayesian estimators</a:t>
            </a:r>
            <a:endParaRPr lang="en-GB" altLang="en-US" sz="3200" i="1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F5744362-31B4-204D-8FDB-992B5929C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462" y="1247380"/>
            <a:ext cx="38956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 the Bayesian approach: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BEC6000E-E60D-F941-8E98-4E7A7CCB4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7" y="1869680"/>
            <a:ext cx="7812460" cy="201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Both parameters </a:t>
            </a:r>
            <a:r>
              <a:rPr lang="el-GR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data 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random variables.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subjective probability for hypotheses (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);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experiment, knowledge summarized by prior pdf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Bayes’ theorem to update prior in light of data:</a:t>
            </a:r>
          </a:p>
        </p:txBody>
      </p:sp>
      <p:pic>
        <p:nvPicPr>
          <p:cNvPr id="11" name="Picture 7" descr="txp_fig">
            <a:extLst>
              <a:ext uri="{FF2B5EF4-FFF2-40B4-BE49-F238E27FC236}">
                <a16:creationId xmlns:a16="http://schemas.microsoft.com/office/drawing/2014/main" id="{F6AAD76F-704D-4D4A-AE88-DA2EED80E87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851" y="4331739"/>
            <a:ext cx="3445717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EE298C77-F5B3-FB4F-BA68-10A537D8D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763418"/>
            <a:ext cx="5754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Posterior pdf (conditional pdf for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given 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2D9A4A68-7FB0-B648-A86C-B55984302D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49311" y="4979306"/>
            <a:ext cx="407080" cy="683999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15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2708AC1-7B16-9A44-8B2D-29AD2C10F62A}"/>
              </a:ext>
            </a:extLst>
          </p:cNvPr>
          <p:cNvSpPr txBox="1">
            <a:spLocks noChangeArrowheads="1"/>
          </p:cNvSpPr>
          <p:nvPr/>
        </p:nvSpPr>
        <p:spPr>
          <a:xfrm>
            <a:off x="1671638" y="212725"/>
            <a:ext cx="551180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ML and Bayesian estimators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9CB3C65-A1E0-FC43-A7DD-4F629590F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908050"/>
            <a:ext cx="7313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Purist Bayesian: 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10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1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contains all knowledge about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BA3CA25E-B69C-3C4C-AB38-98B46B5D6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1555750"/>
            <a:ext cx="8032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Pragmatist Bayesian: 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be a complicated function,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5F294687-01A6-1B40-81A1-BCF9DE893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275" y="2203450"/>
            <a:ext cx="4382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→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summarize using an estimator 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DCE25801-AA0F-6845-8DFE-F076C85ED24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66950"/>
            <a:ext cx="804863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732B7836-F608-DC43-9DA6-0F5FBDD1D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779713"/>
            <a:ext cx="76440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 mode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(could also use e.g. expectation value)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86FE3C74-D1A0-034D-A89C-09420F97A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6" y="3558417"/>
            <a:ext cx="43719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we use for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golden rule (subjective!), often represent ‘prior ignorance’ by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=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constant, in which case</a:t>
            </a:r>
          </a:p>
        </p:txBody>
      </p:sp>
      <p:pic>
        <p:nvPicPr>
          <p:cNvPr id="13" name="Picture 9" descr="txp_fig">
            <a:extLst>
              <a:ext uri="{FF2B5EF4-FFF2-40B4-BE49-F238E27FC236}">
                <a16:creationId xmlns:a16="http://schemas.microsoft.com/office/drawing/2014/main" id="{A868587E-E903-2F46-9D5B-C2EE90859F6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92" y="5952285"/>
            <a:ext cx="1762125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318083E-6ED0-644D-9037-B1EC0B50C761}"/>
              </a:ext>
            </a:extLst>
          </p:cNvPr>
          <p:cNvGrpSpPr/>
          <p:nvPr/>
        </p:nvGrpSpPr>
        <p:grpSpPr>
          <a:xfrm>
            <a:off x="5289377" y="3668314"/>
            <a:ext cx="3647160" cy="1839960"/>
            <a:chOff x="5289377" y="3668314"/>
            <a:chExt cx="3647160" cy="183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5698AD3F-BA45-7346-8106-1694863B1D1B}"/>
                    </a:ext>
                  </a:extLst>
                </p14:cNvPr>
                <p14:cNvContentPartPr/>
                <p14:nvPr/>
              </p14:nvContentPartPr>
              <p14:xfrm>
                <a:off x="5289377" y="3668314"/>
                <a:ext cx="89640" cy="18126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5698AD3F-BA45-7346-8106-1694863B1D1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281817" y="3660754"/>
                  <a:ext cx="104760" cy="18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460F1FC7-5592-3145-91B4-3D5A278C7F6B}"/>
                    </a:ext>
                  </a:extLst>
                </p14:cNvPr>
                <p14:cNvContentPartPr/>
                <p14:nvPr/>
              </p14:nvContentPartPr>
              <p14:xfrm>
                <a:off x="5377937" y="5427274"/>
                <a:ext cx="2888640" cy="810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460F1FC7-5592-3145-91B4-3D5A278C7F6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370377" y="5419714"/>
                  <a:ext cx="290376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DC0CDB6-DDAD-B840-90BB-74ABE8482BBF}"/>
                    </a:ext>
                  </a:extLst>
                </p14:cNvPr>
                <p14:cNvContentPartPr/>
                <p14:nvPr/>
              </p14:nvContentPartPr>
              <p14:xfrm>
                <a:off x="5497097" y="4499194"/>
                <a:ext cx="3230640" cy="804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DC0CDB6-DDAD-B840-90BB-74ABE8482BB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489537" y="4491634"/>
                  <a:ext cx="3245400" cy="81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C87C317-BD6D-DA44-833B-6699AFBF7F66}"/>
                    </a:ext>
                  </a:extLst>
                </p14:cNvPr>
                <p14:cNvContentPartPr/>
                <p14:nvPr/>
              </p14:nvContentPartPr>
              <p14:xfrm>
                <a:off x="8120417" y="5372914"/>
                <a:ext cx="816120" cy="932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C87C317-BD6D-DA44-833B-6699AFBF7F6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112857" y="5365354"/>
                  <a:ext cx="831240" cy="10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906B92D-D79B-8340-B1CE-863931DE51A5}"/>
              </a:ext>
            </a:extLst>
          </p:cNvPr>
          <p:cNvGrpSpPr/>
          <p:nvPr/>
        </p:nvGrpSpPr>
        <p:grpSpPr>
          <a:xfrm>
            <a:off x="5517977" y="3592714"/>
            <a:ext cx="1262520" cy="522720"/>
            <a:chOff x="5517977" y="3592714"/>
            <a:chExt cx="1262520" cy="52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CBC665F-5442-474B-9EF4-B665A9047E1C}"/>
                    </a:ext>
                  </a:extLst>
                </p14:cNvPr>
                <p14:cNvContentPartPr/>
                <p14:nvPr/>
              </p14:nvContentPartPr>
              <p14:xfrm>
                <a:off x="5517977" y="3734194"/>
                <a:ext cx="238320" cy="381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CBC665F-5442-474B-9EF4-B665A9047E1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510417" y="3726634"/>
                  <a:ext cx="253440" cy="39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467335C-45C3-154D-8439-84C2521667CB}"/>
                    </a:ext>
                  </a:extLst>
                </p14:cNvPr>
                <p14:cNvContentPartPr/>
                <p14:nvPr/>
              </p14:nvContentPartPr>
              <p14:xfrm>
                <a:off x="5848457" y="3657514"/>
                <a:ext cx="69840" cy="2746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467335C-45C3-154D-8439-84C2521667C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840897" y="3649954"/>
                  <a:ext cx="8496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6C9D5E3-2AEB-2246-88EF-32ABD77C8A25}"/>
                    </a:ext>
                  </a:extLst>
                </p14:cNvPr>
                <p14:cNvContentPartPr/>
                <p14:nvPr/>
              </p14:nvContentPartPr>
              <p14:xfrm>
                <a:off x="6017297" y="3711154"/>
                <a:ext cx="138240" cy="1695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6C9D5E3-2AEB-2246-88EF-32ABD77C8A2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009737" y="3703594"/>
                  <a:ext cx="15336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50F44A0-BE3A-7C49-B291-3B982E1A77CF}"/>
                    </a:ext>
                  </a:extLst>
                </p14:cNvPr>
                <p14:cNvContentPartPr/>
                <p14:nvPr/>
              </p14:nvContentPartPr>
              <p14:xfrm>
                <a:off x="6291617" y="3630514"/>
                <a:ext cx="23400" cy="2862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50F44A0-BE3A-7C49-B291-3B982E1A77C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284057" y="3622954"/>
                  <a:ext cx="3852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06BB28C-132D-AE40-9E9F-57D7F0C0649F}"/>
                    </a:ext>
                  </a:extLst>
                </p14:cNvPr>
                <p14:cNvContentPartPr/>
                <p14:nvPr/>
              </p14:nvContentPartPr>
              <p14:xfrm>
                <a:off x="6420857" y="3748234"/>
                <a:ext cx="133200" cy="867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06BB28C-132D-AE40-9E9F-57D7F0C0649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413297" y="3740674"/>
                  <a:ext cx="14832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EEBBA95-9A72-A549-AE86-E69A2C23ACC1}"/>
                    </a:ext>
                  </a:extLst>
                </p14:cNvPr>
                <p14:cNvContentPartPr/>
                <p14:nvPr/>
              </p14:nvContentPartPr>
              <p14:xfrm>
                <a:off x="6443537" y="3744634"/>
                <a:ext cx="89640" cy="1317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EEBBA95-9A72-A549-AE86-E69A2C23ACC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435977" y="3737074"/>
                  <a:ext cx="10476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6440029-1977-FA4D-9B69-F417F73E89CC}"/>
                    </a:ext>
                  </a:extLst>
                </p14:cNvPr>
                <p14:cNvContentPartPr/>
                <p14:nvPr/>
              </p14:nvContentPartPr>
              <p14:xfrm>
                <a:off x="6463697" y="3592714"/>
                <a:ext cx="123120" cy="759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6440029-1977-FA4D-9B69-F417F73E89C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456137" y="3585154"/>
                  <a:ext cx="13824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2E417E57-EAE1-634C-8502-EF5D173428DE}"/>
                    </a:ext>
                  </a:extLst>
                </p14:cNvPr>
                <p14:cNvContentPartPr/>
                <p14:nvPr/>
              </p14:nvContentPartPr>
              <p14:xfrm>
                <a:off x="6696617" y="3672634"/>
                <a:ext cx="83880" cy="2462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2E417E57-EAE1-634C-8502-EF5D173428D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689057" y="3665074"/>
                  <a:ext cx="99000" cy="261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7DAAA93-50A4-2443-9C9F-5F1429482596}"/>
                  </a:ext>
                </a:extLst>
              </p14:cNvPr>
              <p14:cNvContentPartPr/>
              <p14:nvPr/>
            </p14:nvContentPartPr>
            <p14:xfrm>
              <a:off x="8793977" y="5608714"/>
              <a:ext cx="151200" cy="2167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7DAAA93-50A4-2443-9C9F-5F142948259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786417" y="5601154"/>
                <a:ext cx="166320" cy="23184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C8BFD9C7-C157-E444-83C8-8EC8C2218AD5}"/>
              </a:ext>
            </a:extLst>
          </p:cNvPr>
          <p:cNvGrpSpPr/>
          <p:nvPr/>
        </p:nvGrpSpPr>
        <p:grpSpPr>
          <a:xfrm>
            <a:off x="7075697" y="4582714"/>
            <a:ext cx="82080" cy="797760"/>
            <a:chOff x="7075697" y="4582714"/>
            <a:chExt cx="82080" cy="79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71D07B0-42E2-8041-AE82-AF3764E0E55D}"/>
                    </a:ext>
                  </a:extLst>
                </p14:cNvPr>
                <p14:cNvContentPartPr/>
                <p14:nvPr/>
              </p14:nvContentPartPr>
              <p14:xfrm>
                <a:off x="7075697" y="4582714"/>
                <a:ext cx="19080" cy="774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271D07B0-42E2-8041-AE82-AF3764E0E55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068137" y="4575154"/>
                  <a:ext cx="3420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28CBA2C-DB44-D44F-9191-AE822C51B823}"/>
                    </a:ext>
                  </a:extLst>
                </p14:cNvPr>
                <p14:cNvContentPartPr/>
                <p14:nvPr/>
              </p14:nvContentPartPr>
              <p14:xfrm>
                <a:off x="7105937" y="4724194"/>
                <a:ext cx="3240" cy="766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28CBA2C-DB44-D44F-9191-AE822C51B82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098377" y="4716634"/>
                  <a:ext cx="1836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F902285-5FC1-EC4F-9E1E-423BA009D024}"/>
                    </a:ext>
                  </a:extLst>
                </p14:cNvPr>
                <p14:cNvContentPartPr/>
                <p14:nvPr/>
              </p14:nvContentPartPr>
              <p14:xfrm>
                <a:off x="7108097" y="4844074"/>
                <a:ext cx="12600" cy="975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F902285-5FC1-EC4F-9E1E-423BA009D024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100537" y="4836514"/>
                  <a:ext cx="2772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1F7707F-1C62-E740-9DC8-59D69B091ED0}"/>
                    </a:ext>
                  </a:extLst>
                </p14:cNvPr>
                <p14:cNvContentPartPr/>
                <p14:nvPr/>
              </p14:nvContentPartPr>
              <p14:xfrm>
                <a:off x="7130057" y="4985554"/>
                <a:ext cx="9000" cy="1216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1F7707F-1C62-E740-9DC8-59D69B091ED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122497" y="4977994"/>
                  <a:ext cx="2412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2345A2E-67CD-8D46-A331-8B0E83986EFF}"/>
                    </a:ext>
                  </a:extLst>
                </p14:cNvPr>
                <p14:cNvContentPartPr/>
                <p14:nvPr/>
              </p14:nvContentPartPr>
              <p14:xfrm>
                <a:off x="7140857" y="5159794"/>
                <a:ext cx="2520" cy="676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2345A2E-67CD-8D46-A331-8B0E83986EFF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133297" y="5152234"/>
                  <a:ext cx="1764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1B0CA510-F940-0B45-931B-9B70A1E32BA9}"/>
                    </a:ext>
                  </a:extLst>
                </p14:cNvPr>
                <p14:cNvContentPartPr/>
                <p14:nvPr/>
              </p14:nvContentPartPr>
              <p14:xfrm>
                <a:off x="7148057" y="5312074"/>
                <a:ext cx="9720" cy="684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1B0CA510-F940-0B45-931B-9B70A1E32BA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140497" y="5304514"/>
                  <a:ext cx="24840" cy="83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4903D0A-C798-334A-9001-7977C877A5D6}"/>
              </a:ext>
            </a:extLst>
          </p:cNvPr>
          <p:cNvGrpSpPr/>
          <p:nvPr/>
        </p:nvGrpSpPr>
        <p:grpSpPr>
          <a:xfrm>
            <a:off x="7026737" y="5650834"/>
            <a:ext cx="913320" cy="687960"/>
            <a:chOff x="7026737" y="5650834"/>
            <a:chExt cx="913320" cy="68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F2BBB15-E613-8C42-A6AB-DAB38963FC2E}"/>
                    </a:ext>
                  </a:extLst>
                </p14:cNvPr>
                <p14:cNvContentPartPr/>
                <p14:nvPr/>
              </p14:nvContentPartPr>
              <p14:xfrm>
                <a:off x="7026737" y="5812834"/>
                <a:ext cx="184680" cy="2296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F2BBB15-E613-8C42-A6AB-DAB38963FC2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019177" y="5805274"/>
                  <a:ext cx="19980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BFBAAAB-590C-974C-987A-4BC412262DD5}"/>
                    </a:ext>
                  </a:extLst>
                </p14:cNvPr>
                <p14:cNvContentPartPr/>
                <p14:nvPr/>
              </p14:nvContentPartPr>
              <p14:xfrm>
                <a:off x="7060217" y="5650834"/>
                <a:ext cx="173160" cy="1018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BFBAAAB-590C-974C-987A-4BC412262DD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052657" y="5643274"/>
                  <a:ext cx="18828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8150466-2223-C141-9133-BBB28D74247A}"/>
                    </a:ext>
                  </a:extLst>
                </p14:cNvPr>
                <p14:cNvContentPartPr/>
                <p14:nvPr/>
              </p14:nvContentPartPr>
              <p14:xfrm>
                <a:off x="7261457" y="6092914"/>
                <a:ext cx="10440" cy="932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8150466-2223-C141-9133-BBB28D74247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253897" y="6085354"/>
                  <a:ext cx="2556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BFC868E9-C2DD-B54F-9C39-A8A18CE4760E}"/>
                    </a:ext>
                  </a:extLst>
                </p14:cNvPr>
                <p14:cNvContentPartPr/>
                <p14:nvPr/>
              </p14:nvContentPartPr>
              <p14:xfrm>
                <a:off x="7260737" y="6035674"/>
                <a:ext cx="105480" cy="1609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BFC868E9-C2DD-B54F-9C39-A8A18CE4760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253177" y="6028114"/>
                  <a:ext cx="12060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2370D48-4F9A-1649-A96C-8C569E3F5603}"/>
                    </a:ext>
                  </a:extLst>
                </p14:cNvPr>
                <p14:cNvContentPartPr/>
                <p14:nvPr/>
              </p14:nvContentPartPr>
              <p14:xfrm>
                <a:off x="7418057" y="6117754"/>
                <a:ext cx="133200" cy="669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2370D48-4F9A-1649-A96C-8C569E3F5603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410497" y="6110194"/>
                  <a:ext cx="14832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A2C8ED7-42A9-A845-A8F0-8C4F6AF35EC2}"/>
                    </a:ext>
                  </a:extLst>
                </p14:cNvPr>
                <p14:cNvContentPartPr/>
                <p14:nvPr/>
              </p14:nvContentPartPr>
              <p14:xfrm>
                <a:off x="7574657" y="6119914"/>
                <a:ext cx="64800" cy="460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A2C8ED7-42A9-A845-A8F0-8C4F6AF35EC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567097" y="6112354"/>
                  <a:ext cx="7992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B32D44B-899D-B24F-ADC2-D80C03DF60FE}"/>
                    </a:ext>
                  </a:extLst>
                </p14:cNvPr>
                <p14:cNvContentPartPr/>
                <p14:nvPr/>
              </p14:nvContentPartPr>
              <p14:xfrm>
                <a:off x="7558817" y="6117754"/>
                <a:ext cx="88920" cy="2210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B32D44B-899D-B24F-ADC2-D80C03DF60FE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551257" y="6110194"/>
                  <a:ext cx="10404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37B4D274-A1DF-BB41-8F0B-020FF3FDBC33}"/>
                    </a:ext>
                  </a:extLst>
                </p14:cNvPr>
                <p14:cNvContentPartPr/>
                <p14:nvPr/>
              </p14:nvContentPartPr>
              <p14:xfrm>
                <a:off x="7711097" y="6086434"/>
                <a:ext cx="83880" cy="1112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7B4D274-A1DF-BB41-8F0B-020FF3FDBC3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703537" y="6078874"/>
                  <a:ext cx="9900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31FA9E21-43E8-D64A-90A0-105182FA366E}"/>
                    </a:ext>
                  </a:extLst>
                </p14:cNvPr>
                <p14:cNvContentPartPr/>
                <p14:nvPr/>
              </p14:nvContentPartPr>
              <p14:xfrm>
                <a:off x="7841777" y="6085714"/>
                <a:ext cx="98280" cy="1076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31FA9E21-43E8-D64A-90A0-105182FA366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834217" y="6078154"/>
                  <a:ext cx="113400" cy="122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1AFF6F5-78A1-1740-91B9-6EDF83DF0F1C}"/>
              </a:ext>
            </a:extLst>
          </p:cNvPr>
          <p:cNvGrpSpPr/>
          <p:nvPr/>
        </p:nvGrpSpPr>
        <p:grpSpPr>
          <a:xfrm>
            <a:off x="8913137" y="5503594"/>
            <a:ext cx="2520" cy="4680"/>
            <a:chOff x="8913137" y="5503594"/>
            <a:chExt cx="2520" cy="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DF0F6D2C-225B-C04C-9D15-91173A9AD36C}"/>
                    </a:ext>
                  </a:extLst>
                </p14:cNvPr>
                <p14:cNvContentPartPr/>
                <p14:nvPr/>
              </p14:nvContentPartPr>
              <p14:xfrm>
                <a:off x="8913137" y="5503594"/>
                <a:ext cx="2520" cy="46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DF0F6D2C-225B-C04C-9D15-91173A9AD36C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905577" y="5496034"/>
                  <a:ext cx="1764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BE08E10-B9C4-BE4A-AC5B-97409EF6EA9D}"/>
                    </a:ext>
                  </a:extLst>
                </p14:cNvPr>
                <p14:cNvContentPartPr/>
                <p14:nvPr/>
              </p14:nvContentPartPr>
              <p14:xfrm>
                <a:off x="8913137" y="5503594"/>
                <a:ext cx="360" cy="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BE08E10-B9C4-BE4A-AC5B-97409EF6EA9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905577" y="5496034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19618FF-7321-CB42-8D53-72011DDE2387}"/>
              </a:ext>
            </a:extLst>
          </p:cNvPr>
          <p:cNvGrpSpPr/>
          <p:nvPr/>
        </p:nvGrpSpPr>
        <p:grpSpPr>
          <a:xfrm>
            <a:off x="7023857" y="3994114"/>
            <a:ext cx="273240" cy="406080"/>
            <a:chOff x="7023857" y="3994114"/>
            <a:chExt cx="273240" cy="40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1C02311-FE44-6648-8D76-8D3AFF411987}"/>
                    </a:ext>
                  </a:extLst>
                </p14:cNvPr>
                <p14:cNvContentPartPr/>
                <p14:nvPr/>
              </p14:nvContentPartPr>
              <p14:xfrm>
                <a:off x="7071737" y="3994114"/>
                <a:ext cx="225360" cy="3495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1C02311-FE44-6648-8D76-8D3AFF411987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064177" y="3986554"/>
                  <a:ext cx="240480" cy="36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6060FF9-6802-8E46-BA53-CE61E69A9CEB}"/>
                    </a:ext>
                  </a:extLst>
                </p14:cNvPr>
                <p14:cNvContentPartPr/>
                <p14:nvPr/>
              </p14:nvContentPartPr>
              <p14:xfrm>
                <a:off x="7023857" y="4303354"/>
                <a:ext cx="101160" cy="968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6060FF9-6802-8E46-BA53-CE61E69A9CE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016297" y="4295794"/>
                  <a:ext cx="116280" cy="111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04F20EE-EEE9-6349-ACFF-BEB94FB0FE32}"/>
              </a:ext>
            </a:extLst>
          </p:cNvPr>
          <p:cNvGrpSpPr/>
          <p:nvPr/>
        </p:nvGrpSpPr>
        <p:grpSpPr>
          <a:xfrm>
            <a:off x="7456577" y="3752554"/>
            <a:ext cx="815400" cy="267480"/>
            <a:chOff x="7456577" y="3752554"/>
            <a:chExt cx="815400" cy="26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E25A0BA-A7EC-EB4D-A026-7329AE5F2406}"/>
                    </a:ext>
                  </a:extLst>
                </p14:cNvPr>
                <p14:cNvContentPartPr/>
                <p14:nvPr/>
              </p14:nvContentPartPr>
              <p14:xfrm>
                <a:off x="7456577" y="3901954"/>
                <a:ext cx="221760" cy="1180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E25A0BA-A7EC-EB4D-A026-7329AE5F2406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449017" y="3894394"/>
                  <a:ext cx="23688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5E7C7717-41F0-1244-99E3-DA9BEA78C28F}"/>
                    </a:ext>
                  </a:extLst>
                </p14:cNvPr>
                <p14:cNvContentPartPr/>
                <p14:nvPr/>
              </p14:nvContentPartPr>
              <p14:xfrm>
                <a:off x="7734497" y="3909874"/>
                <a:ext cx="75600" cy="604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5E7C7717-41F0-1244-99E3-DA9BEA78C28F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726937" y="3902314"/>
                  <a:ext cx="9072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2324FBB-6448-C348-8A2D-0849C8DFE33E}"/>
                    </a:ext>
                  </a:extLst>
                </p14:cNvPr>
                <p14:cNvContentPartPr/>
                <p14:nvPr/>
              </p14:nvContentPartPr>
              <p14:xfrm>
                <a:off x="7890377" y="3752554"/>
                <a:ext cx="100440" cy="2318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2324FBB-6448-C348-8A2D-0849C8DFE33E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882817" y="3744994"/>
                  <a:ext cx="11556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FE787E75-63EE-AC49-9211-0AF233B0E546}"/>
                    </a:ext>
                  </a:extLst>
                </p14:cNvPr>
                <p14:cNvContentPartPr/>
                <p14:nvPr/>
              </p14:nvContentPartPr>
              <p14:xfrm>
                <a:off x="8062457" y="3869914"/>
                <a:ext cx="209520" cy="1202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FE787E75-63EE-AC49-9211-0AF233B0E546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8054897" y="3862354"/>
                  <a:ext cx="224280" cy="135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BE9786D6-6554-A848-A4D6-C945836958BC}"/>
              </a:ext>
            </a:extLst>
          </p:cNvPr>
          <p:cNvPicPr>
            <a:picLocks noChangeAspect="1"/>
          </p:cNvPicPr>
          <p:nvPr/>
        </p:nvPicPr>
        <p:blipFill>
          <a:blip r:embed="rId77"/>
          <a:stretch>
            <a:fillRect/>
          </a:stretch>
        </p:blipFill>
        <p:spPr>
          <a:xfrm>
            <a:off x="613925" y="5305071"/>
            <a:ext cx="3403600" cy="469900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63D9F7E6-DB6E-B744-9BF1-5E472B7FA1EF}"/>
              </a:ext>
            </a:extLst>
          </p:cNvPr>
          <p:cNvCxnSpPr/>
          <p:nvPr/>
        </p:nvCxnSpPr>
        <p:spPr>
          <a:xfrm>
            <a:off x="884266" y="6116134"/>
            <a:ext cx="567164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60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2708AC1-7B16-9A44-8B2D-29AD2C10F62A}"/>
              </a:ext>
            </a:extLst>
          </p:cNvPr>
          <p:cNvSpPr txBox="1">
            <a:spLocks noChangeArrowheads="1"/>
          </p:cNvSpPr>
          <p:nvPr/>
        </p:nvSpPr>
        <p:spPr>
          <a:xfrm>
            <a:off x="1671638" y="212725"/>
            <a:ext cx="551180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ML and Bayesian estimators (3)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ED09D795-EBCF-074E-B201-AD3BAECFF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893" y="966787"/>
            <a:ext cx="8569507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</a:t>
            </a:r>
            <a:r>
              <a:rPr lang="el-GR" altLang="en-US" i="1" dirty="0" err="1">
                <a:solidFill>
                  <a:srgbClr val="0070C0"/>
                </a:solidFill>
                <a:latin typeface="Symbol" pitchFamily="2" charset="2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</a:rPr>
              <a:t>)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const. cannot be normalized –  “improper prior”.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be allowed for some problems; prior always appears multiplied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likelihood, so product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result in </a:t>
            </a:r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normalizable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posterior probability.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But... we could have used a different parameter, e.g., </a:t>
            </a:r>
            <a:r>
              <a:rPr lang="el-GR" altLang="en-US" i="1" dirty="0">
                <a:solidFill>
                  <a:srgbClr val="0070C0"/>
                </a:solidFill>
              </a:rPr>
              <a:t>λ</a:t>
            </a:r>
            <a:r>
              <a:rPr lang="en-US" altLang="en-US" dirty="0">
                <a:solidFill>
                  <a:srgbClr val="0070C0"/>
                </a:solidFill>
              </a:rPr>
              <a:t>= 1/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,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if prior </a:t>
            </a:r>
            <a:r>
              <a:rPr lang="el-GR" altLang="en-US" i="1" dirty="0" err="1">
                <a:solidFill>
                  <a:srgbClr val="0070C0"/>
                </a:solidFill>
                <a:latin typeface="Symbol" pitchFamily="2" charset="2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</a:rPr>
              <a:t>)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constant, then 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not: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A3534D-EDB5-9343-83EE-D92457DF5C45}"/>
              </a:ext>
            </a:extLst>
          </p:cNvPr>
          <p:cNvSpPr txBox="1"/>
          <p:nvPr/>
        </p:nvSpPr>
        <p:spPr>
          <a:xfrm>
            <a:off x="5233957" y="5432170"/>
            <a:ext cx="3531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‘Complete prior ignorance’ is not well defined.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ADCC37-05A9-A841-A909-CC7BD7CD3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8" y="3751972"/>
            <a:ext cx="3226235" cy="792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0865B3-CAAB-CE44-8108-9840A4305DDA}"/>
              </a:ext>
            </a:extLst>
          </p:cNvPr>
          <p:cNvSpPr txBox="1"/>
          <p:nvPr/>
        </p:nvSpPr>
        <p:spPr>
          <a:xfrm>
            <a:off x="345893" y="4719352"/>
            <a:ext cx="8057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Maybe we know say we nothing about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so take </a:t>
            </a:r>
            <a:r>
              <a:rPr lang="el-GR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l-GR" alt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const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0615C5D-8217-B042-91FD-C2C8EDA93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738" y="5356397"/>
            <a:ext cx="3251200" cy="9017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FA19C1-DE7C-604C-A308-72E3DE203755}"/>
              </a:ext>
            </a:extLst>
          </p:cNvPr>
          <p:cNvSpPr txBox="1"/>
          <p:nvPr/>
        </p:nvSpPr>
        <p:spPr>
          <a:xfrm>
            <a:off x="345893" y="5518245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</a:t>
            </a:r>
          </a:p>
        </p:txBody>
      </p:sp>
    </p:spTree>
    <p:extLst>
      <p:ext uri="{BB962C8B-B14F-4D97-AF65-F5344CB8AC3E}">
        <p14:creationId xmlns:p14="http://schemas.microsoft.com/office/powerpoint/2010/main" val="51739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57163" y="271463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164976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0C987-749A-AAE4-6005-86480B140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>
            <a:extLst>
              <a:ext uri="{FF2B5EF4-FFF2-40B4-BE49-F238E27FC236}">
                <a16:creationId xmlns:a16="http://schemas.microsoft.com/office/drawing/2014/main" id="{68C19ED9-76F4-5E39-45B8-5CBBB4A1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3DFD8-C65B-C537-73C5-4AC2EB09B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B391E-1429-A51A-C009-1A7DC0A52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DD8842-1521-95CD-324E-26F9E07550D0}"/>
              </a:ext>
            </a:extLst>
          </p:cNvPr>
          <p:cNvSpPr txBox="1">
            <a:spLocks noChangeArrowheads="1"/>
          </p:cNvSpPr>
          <p:nvPr/>
        </p:nvSpPr>
        <p:spPr>
          <a:xfrm>
            <a:off x="517298" y="191859"/>
            <a:ext cx="82130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Graphical method for standard deviations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71761FB-99D1-5ED4-E42C-7032BA451CC0}"/>
              </a:ext>
            </a:extLst>
          </p:cNvPr>
          <p:cNvGrpSpPr/>
          <p:nvPr/>
        </p:nvGrpSpPr>
        <p:grpSpPr>
          <a:xfrm>
            <a:off x="685800" y="1471228"/>
            <a:ext cx="7885113" cy="3835260"/>
            <a:chOff x="685800" y="1471228"/>
            <a:chExt cx="7885113" cy="38352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B2E191B-43CB-347F-FAC0-22764FB7B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800" y="1551511"/>
              <a:ext cx="7772400" cy="375497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E1E9A79-002C-F3FC-0F2C-1DF7AB78E978}"/>
                </a:ext>
              </a:extLst>
            </p:cNvPr>
            <p:cNvSpPr/>
            <p:nvPr/>
          </p:nvSpPr>
          <p:spPr>
            <a:xfrm>
              <a:off x="7917770" y="1471228"/>
              <a:ext cx="653143" cy="4245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8098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09162" y="550265"/>
            <a:ext cx="4843838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for number of taxis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EDFB24-3458-434C-8759-15908654DA26}"/>
              </a:ext>
            </a:extLst>
          </p:cNvPr>
          <p:cNvSpPr txBox="1"/>
          <p:nvPr/>
        </p:nvSpPr>
        <p:spPr>
          <a:xfrm>
            <a:off x="511629" y="1325856"/>
            <a:ext cx="38295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number plate of taxis in every canton in Switzerland ends with a number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1 to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where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total number of taxis.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E200C7-0932-CD4F-BC9E-43B033D21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457" y="5110264"/>
            <a:ext cx="4978400" cy="800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5447C4-0CC9-094B-82A4-5E654F1E5A7C}"/>
              </a:ext>
            </a:extLst>
          </p:cNvPr>
          <p:cNvSpPr txBox="1"/>
          <p:nvPr/>
        </p:nvSpPr>
        <p:spPr>
          <a:xfrm>
            <a:off x="500743" y="4517573"/>
            <a:ext cx="7210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 the probability for observing plate number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</a:t>
            </a:r>
          </a:p>
        </p:txBody>
      </p:sp>
      <p:pic>
        <p:nvPicPr>
          <p:cNvPr id="9" name="Picture 8" descr="A police car parked in a parking lot&#10;&#10;Description automatically generated">
            <a:extLst>
              <a:ext uri="{FF2B5EF4-FFF2-40B4-BE49-F238E27FC236}">
                <a16:creationId xmlns:a16="http://schemas.microsoft.com/office/drawing/2014/main" id="{80E19F5F-6FB6-294F-80DF-F15E2B66F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686" y="115648"/>
            <a:ext cx="4162199" cy="398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57163" y="227919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for </a:t>
            </a:r>
            <a:r>
              <a:rPr lang="en-GB" alt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r>
              <a:rPr lang="en-GB" altLang="en-US" sz="3200" baseline="-250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tot</a:t>
            </a:r>
            <a:endParaRPr lang="en-GB" altLang="en-US" sz="3200" baseline="-25000" dirty="0">
              <a:solidFill>
                <a:srgbClr val="0070C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829BBB-870C-4745-8DAF-138DAB70459A}"/>
              </a:ext>
            </a:extLst>
          </p:cNvPr>
          <p:cNvSpPr txBox="1"/>
          <p:nvPr/>
        </p:nvSpPr>
        <p:spPr>
          <a:xfrm>
            <a:off x="485775" y="860341"/>
            <a:ext cx="7946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you observe one taxi at random with plate number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692693-F300-FE4F-94AA-B34B350C8901}"/>
              </a:ext>
            </a:extLst>
          </p:cNvPr>
          <p:cNvSpPr txBox="1"/>
          <p:nvPr/>
        </p:nvSpPr>
        <p:spPr>
          <a:xfrm>
            <a:off x="423211" y="4934173"/>
            <a:ext cx="807169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better estimators, see similar problem with tanks in WW2:  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https://en.wikipedia.org/wiki/German_tank_problem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the minimum-variance unbiased estimator is: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15AB3D-A8B5-0B4C-8A5D-F2381E2AE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287" y="1438988"/>
            <a:ext cx="3987800" cy="762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91BFAF-785C-E74F-B9F0-C571CBD83C6B}"/>
              </a:ext>
            </a:extLst>
          </p:cNvPr>
          <p:cNvSpPr txBox="1"/>
          <p:nvPr/>
        </p:nvSpPr>
        <p:spPr>
          <a:xfrm>
            <a:off x="485775" y="1543632"/>
            <a:ext cx="3306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function 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6E5D02-E642-EC4D-B37E-0C62A1CDE8E6}"/>
              </a:ext>
            </a:extLst>
          </p:cNvPr>
          <p:cNvSpPr txBox="1"/>
          <p:nvPr/>
        </p:nvSpPr>
        <p:spPr>
          <a:xfrm>
            <a:off x="485775" y="2295170"/>
            <a:ext cx="3023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is maximized for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7AB7EA7-6CBB-C648-B657-7AFFDCAEC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817" y="2202489"/>
            <a:ext cx="1435100" cy="558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A6E1AA0-B6A0-FD43-938B-DCA5E7990AE2}"/>
              </a:ext>
            </a:extLst>
          </p:cNvPr>
          <p:cNvSpPr txBox="1"/>
          <p:nvPr/>
        </p:nvSpPr>
        <p:spPr>
          <a:xfrm>
            <a:off x="485775" y="3017165"/>
            <a:ext cx="5933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expectation value and bias of the MLE are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3694D3C-9F85-DE47-808C-4A0A6590E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54" y="3614820"/>
            <a:ext cx="5090965" cy="1044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8FCEBC1-F404-3A43-A4EE-AA389C110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9738" y="5592331"/>
            <a:ext cx="2133600" cy="571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7CA0EE-FDE2-9743-9300-1303A43BBA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1096" y="3743414"/>
            <a:ext cx="172125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2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57163" y="227919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Cheap estimator for mass of W boson</a:t>
            </a:r>
            <a:endParaRPr lang="en-GB" altLang="en-US" sz="3200" baseline="-25000" dirty="0">
              <a:solidFill>
                <a:srgbClr val="0070C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B7CEBD-74BF-6040-AA52-8F838A195F44}"/>
              </a:ext>
            </a:extLst>
          </p:cNvPr>
          <p:cNvSpPr txBox="1"/>
          <p:nvPr/>
        </p:nvSpPr>
        <p:spPr>
          <a:xfrm>
            <a:off x="372416" y="1022466"/>
            <a:ext cx="80725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Particle Physics community has spent huge sums trying to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the mass of the W boson with the smallest possible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statistical and systematic uncertainty.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4745D2-446E-214D-A2B6-742B0B6750F7}"/>
              </a:ext>
            </a:extLst>
          </p:cNvPr>
          <p:cNvSpPr txBox="1"/>
          <p:nvPr/>
        </p:nvSpPr>
        <p:spPr>
          <a:xfrm>
            <a:off x="381851" y="2329916"/>
            <a:ext cx="8465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is an estimator with zero statistical uncertainty.  And it’s free!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21763D-7F29-4742-83A8-362A606ED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513" y="3111476"/>
            <a:ext cx="2362200" cy="533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60631-9E01-BD45-9449-F17DEFC95BC4}"/>
              </a:ext>
            </a:extLst>
          </p:cNvPr>
          <p:cNvSpPr txBox="1"/>
          <p:nvPr/>
        </p:nvSpPr>
        <p:spPr>
          <a:xfrm>
            <a:off x="388155" y="4183474"/>
            <a:ext cx="4271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is its sampling distribution: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250F95D-297D-6449-B7C3-D326D73B2FF8}"/>
              </a:ext>
            </a:extLst>
          </p:cNvPr>
          <p:cNvSpPr txBox="1"/>
          <p:nvPr/>
        </p:nvSpPr>
        <p:spPr>
          <a:xfrm>
            <a:off x="380334" y="4965034"/>
            <a:ext cx="42741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this violate the information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inequality?</a:t>
            </a:r>
          </a:p>
        </p:txBody>
      </p:sp>
      <p:grpSp>
        <p:nvGrpSpPr>
          <p:cNvPr id="6187" name="Group 6186">
            <a:extLst>
              <a:ext uri="{FF2B5EF4-FFF2-40B4-BE49-F238E27FC236}">
                <a16:creationId xmlns:a16="http://schemas.microsoft.com/office/drawing/2014/main" id="{1942933E-1216-684F-8ECD-FE64193C0C38}"/>
              </a:ext>
            </a:extLst>
          </p:cNvPr>
          <p:cNvGrpSpPr/>
          <p:nvPr/>
        </p:nvGrpSpPr>
        <p:grpSpPr>
          <a:xfrm>
            <a:off x="4865657" y="3756874"/>
            <a:ext cx="3687120" cy="2577240"/>
            <a:chOff x="4865657" y="3756874"/>
            <a:chExt cx="3687120" cy="257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F1759D4-E72E-DD4F-8EF8-40833CA79887}"/>
                    </a:ext>
                  </a:extLst>
                </p14:cNvPr>
                <p14:cNvContentPartPr/>
                <p14:nvPr/>
              </p14:nvContentPartPr>
              <p14:xfrm>
                <a:off x="5181377" y="4071154"/>
                <a:ext cx="6840" cy="97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F1759D4-E72E-DD4F-8EF8-40833CA7988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173817" y="4063594"/>
                  <a:ext cx="2196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A1496B5-D57D-D747-83E2-697726290D10}"/>
                    </a:ext>
                  </a:extLst>
                </p14:cNvPr>
                <p14:cNvContentPartPr/>
                <p14:nvPr/>
              </p14:nvContentPartPr>
              <p14:xfrm>
                <a:off x="5058617" y="4234954"/>
                <a:ext cx="14040" cy="21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A1496B5-D57D-D747-83E2-697726290D1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051057" y="4227394"/>
                  <a:ext cx="291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C4813AC-205B-584F-89AF-F30C98F7A185}"/>
                    </a:ext>
                  </a:extLst>
                </p14:cNvPr>
                <p14:cNvContentPartPr/>
                <p14:nvPr/>
              </p14:nvContentPartPr>
              <p14:xfrm>
                <a:off x="5049977" y="4183474"/>
                <a:ext cx="48240" cy="18007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C4813AC-205B-584F-89AF-F30C98F7A18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042417" y="4175914"/>
                  <a:ext cx="63360" cy="18158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9C39E7D-E190-B740-9972-4B9756B95019}"/>
                </a:ext>
              </a:extLst>
            </p:cNvPr>
            <p:cNvGrpSpPr/>
            <p:nvPr/>
          </p:nvGrpSpPr>
          <p:grpSpPr>
            <a:xfrm>
              <a:off x="5074817" y="5905714"/>
              <a:ext cx="3283200" cy="424080"/>
              <a:chOff x="5074817" y="5905714"/>
              <a:chExt cx="3283200" cy="424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8D7C4A4C-5715-9146-910A-07DD64B0A074}"/>
                      </a:ext>
                    </a:extLst>
                  </p14:cNvPr>
                  <p14:cNvContentPartPr/>
                  <p14:nvPr/>
                </p14:nvContentPartPr>
                <p14:xfrm>
                  <a:off x="5074817" y="5905714"/>
                  <a:ext cx="2604240" cy="9252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8D7C4A4C-5715-9146-910A-07DD64B0A074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067257" y="5898154"/>
                    <a:ext cx="2619360" cy="10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16C94F06-CD7F-7F4B-BF44-A92E6A6A96C9}"/>
                      </a:ext>
                    </a:extLst>
                  </p14:cNvPr>
                  <p14:cNvContentPartPr/>
                  <p14:nvPr/>
                </p14:nvContentPartPr>
                <p14:xfrm>
                  <a:off x="7857977" y="6102994"/>
                  <a:ext cx="8280" cy="17172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16C94F06-CD7F-7F4B-BF44-A92E6A6A96C9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7850417" y="6095434"/>
                    <a:ext cx="23400" cy="18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B0EBEA04-5BFB-D84C-BF22-B4D84B5361C7}"/>
                      </a:ext>
                    </a:extLst>
                  </p14:cNvPr>
                  <p14:cNvContentPartPr/>
                  <p14:nvPr/>
                </p14:nvContentPartPr>
                <p14:xfrm>
                  <a:off x="7859417" y="6128554"/>
                  <a:ext cx="57600" cy="9144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B0EBEA04-5BFB-D84C-BF22-B4D84B5361C7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851857" y="6120994"/>
                    <a:ext cx="72720" cy="106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344A5971-F4B2-2442-9B1F-AC97AAC4767A}"/>
                      </a:ext>
                    </a:extLst>
                  </p14:cNvPr>
                  <p14:cNvContentPartPr/>
                  <p14:nvPr/>
                </p14:nvContentPartPr>
                <p14:xfrm>
                  <a:off x="7950857" y="6136474"/>
                  <a:ext cx="130320" cy="16740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344A5971-F4B2-2442-9B1F-AC97AAC4767A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43297" y="6128914"/>
                    <a:ext cx="145440" cy="182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34FE6C09-2BAB-2549-BB9F-5D015A114950}"/>
                      </a:ext>
                    </a:extLst>
                  </p14:cNvPr>
                  <p14:cNvContentPartPr/>
                  <p14:nvPr/>
                </p14:nvContentPartPr>
                <p14:xfrm>
                  <a:off x="7896137" y="5980594"/>
                  <a:ext cx="109080" cy="5616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34FE6C09-2BAB-2549-BB9F-5D015A114950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7888937" y="5973034"/>
                    <a:ext cx="124200" cy="7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428D8B4D-5FED-B946-A2D9-C9DDC85401B9}"/>
                      </a:ext>
                    </a:extLst>
                  </p14:cNvPr>
                  <p14:cNvContentPartPr/>
                  <p14:nvPr/>
                </p14:nvContentPartPr>
                <p14:xfrm>
                  <a:off x="8185937" y="6240154"/>
                  <a:ext cx="62640" cy="8316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428D8B4D-5FED-B946-A2D9-C9DDC85401B9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8178377" y="6232594"/>
                    <a:ext cx="77760" cy="98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41A82542-42CE-CE47-B5D8-128901A501E9}"/>
                      </a:ext>
                    </a:extLst>
                  </p14:cNvPr>
                  <p14:cNvContentPartPr/>
                  <p14:nvPr/>
                </p14:nvContentPartPr>
                <p14:xfrm>
                  <a:off x="8257577" y="6252394"/>
                  <a:ext cx="100440" cy="7740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41A82542-42CE-CE47-B5D8-128901A501E9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8250017" y="6245194"/>
                    <a:ext cx="115560" cy="925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6B91D29-05FD-EF4F-A8D9-6CD3A1F06F94}"/>
                    </a:ext>
                  </a:extLst>
                </p14:cNvPr>
                <p14:cNvContentPartPr/>
                <p14:nvPr/>
              </p14:nvContentPartPr>
              <p14:xfrm>
                <a:off x="6428057" y="4452034"/>
                <a:ext cx="41760" cy="14918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6B91D29-05FD-EF4F-A8D9-6CD3A1F06F9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420497" y="4444474"/>
                  <a:ext cx="56880" cy="1506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7ABE4A8-076C-3B40-BC8D-48CD13F555AF}"/>
                </a:ext>
              </a:extLst>
            </p:cNvPr>
            <p:cNvGrpSpPr/>
            <p:nvPr/>
          </p:nvGrpSpPr>
          <p:grpSpPr>
            <a:xfrm>
              <a:off x="6270017" y="6112354"/>
              <a:ext cx="614520" cy="221760"/>
              <a:chOff x="6270017" y="6112354"/>
              <a:chExt cx="614520" cy="221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9BF11152-7541-C64D-AC16-F000CDCDE5F5}"/>
                      </a:ext>
                    </a:extLst>
                  </p14:cNvPr>
                  <p14:cNvContentPartPr/>
                  <p14:nvPr/>
                </p14:nvContentPartPr>
                <p14:xfrm>
                  <a:off x="6270017" y="6145114"/>
                  <a:ext cx="114840" cy="18900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9BF11152-7541-C64D-AC16-F000CDCDE5F5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6262457" y="6137554"/>
                    <a:ext cx="129960" cy="20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30441F7C-F014-8C4A-B9F6-4EB3AEE7F58C}"/>
                      </a:ext>
                    </a:extLst>
                  </p14:cNvPr>
                  <p14:cNvContentPartPr/>
                  <p14:nvPr/>
                </p14:nvContentPartPr>
                <p14:xfrm>
                  <a:off x="6454337" y="6188674"/>
                  <a:ext cx="122400" cy="11592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30441F7C-F014-8C4A-B9F6-4EB3AEE7F58C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6446777" y="6181114"/>
                    <a:ext cx="137520" cy="13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85B54C1E-5BA0-BD47-9D1C-4AEF2A82CB1B}"/>
                      </a:ext>
                    </a:extLst>
                  </p14:cNvPr>
                  <p14:cNvContentPartPr/>
                  <p14:nvPr/>
                </p14:nvContentPartPr>
                <p14:xfrm>
                  <a:off x="6685817" y="6284434"/>
                  <a:ext cx="30960" cy="1116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85B54C1E-5BA0-BD47-9D1C-4AEF2A82CB1B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6678257" y="6276874"/>
                    <a:ext cx="45720" cy="2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A2A87E39-2D90-3542-9A29-383382A5D3E0}"/>
                      </a:ext>
                    </a:extLst>
                  </p14:cNvPr>
                  <p14:cNvContentPartPr/>
                  <p14:nvPr/>
                </p14:nvContentPartPr>
                <p14:xfrm>
                  <a:off x="6759977" y="6115234"/>
                  <a:ext cx="109800" cy="9036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A2A87E39-2D90-3542-9A29-383382A5D3E0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6752417" y="6107674"/>
                    <a:ext cx="124920" cy="105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232AF3AA-07FF-7B49-BCDB-D69C652BF86E}"/>
                      </a:ext>
                    </a:extLst>
                  </p14:cNvPr>
                  <p14:cNvContentPartPr/>
                  <p14:nvPr/>
                </p14:nvContentPartPr>
                <p14:xfrm>
                  <a:off x="6857897" y="6112354"/>
                  <a:ext cx="26640" cy="20268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232AF3AA-07FF-7B49-BCDB-D69C652BF86E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6850337" y="6104794"/>
                    <a:ext cx="41400" cy="2178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503528F-D0B3-044B-AEE8-0D7AFD7DB62C}"/>
                </a:ext>
              </a:extLst>
            </p:cNvPr>
            <p:cNvGrpSpPr/>
            <p:nvPr/>
          </p:nvGrpSpPr>
          <p:grpSpPr>
            <a:xfrm>
              <a:off x="7003697" y="4820674"/>
              <a:ext cx="686880" cy="497520"/>
              <a:chOff x="7003697" y="4820674"/>
              <a:chExt cx="686880" cy="497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7DF19CB4-99D6-B74B-956C-8811D2FEA714}"/>
                      </a:ext>
                    </a:extLst>
                  </p14:cNvPr>
                  <p14:cNvContentPartPr/>
                  <p14:nvPr/>
                </p14:nvContentPartPr>
                <p14:xfrm>
                  <a:off x="7003697" y="4820674"/>
                  <a:ext cx="280440" cy="18036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7DF19CB4-99D6-B74B-956C-8811D2FEA714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6996137" y="4813114"/>
                    <a:ext cx="295560" cy="195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C2C24FCE-C683-7847-8CFF-3A41DAA4C71B}"/>
                      </a:ext>
                    </a:extLst>
                  </p14:cNvPr>
                  <p14:cNvContentPartPr/>
                  <p14:nvPr/>
                </p14:nvContentPartPr>
                <p14:xfrm>
                  <a:off x="7260737" y="5079874"/>
                  <a:ext cx="207360" cy="13680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C2C24FCE-C683-7847-8CFF-3A41DAA4C71B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7253177" y="5072314"/>
                    <a:ext cx="222120" cy="15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E307177E-4A6B-BA43-978C-7CA23A19BC16}"/>
                      </a:ext>
                    </a:extLst>
                  </p14:cNvPr>
                  <p14:cNvContentPartPr/>
                  <p14:nvPr/>
                </p14:nvContentPartPr>
                <p14:xfrm>
                  <a:off x="7315097" y="4970074"/>
                  <a:ext cx="82440" cy="6912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E307177E-4A6B-BA43-978C-7CA23A19BC16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7307537" y="4962514"/>
                    <a:ext cx="97560" cy="84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E650F3FA-940A-9242-9190-93A5A43FD14C}"/>
                      </a:ext>
                    </a:extLst>
                  </p14:cNvPr>
                  <p14:cNvContentPartPr/>
                  <p14:nvPr/>
                </p14:nvContentPartPr>
                <p14:xfrm>
                  <a:off x="7535777" y="5236474"/>
                  <a:ext cx="154800" cy="8172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E650F3FA-940A-9242-9190-93A5A43FD14C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7528217" y="5228914"/>
                    <a:ext cx="169920" cy="9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CB448B43-B917-F149-A194-E034DB18DD68}"/>
                      </a:ext>
                    </a:extLst>
                  </p14:cNvPr>
                  <p14:cNvContentPartPr/>
                  <p14:nvPr/>
                </p14:nvContentPartPr>
                <p14:xfrm>
                  <a:off x="7310057" y="4966474"/>
                  <a:ext cx="54720" cy="8460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CB448B43-B917-F149-A194-E034DB18DD68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7302497" y="4958914"/>
                    <a:ext cx="69840" cy="997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67F813BD-E348-164D-8FDB-761EE1F6607D}"/>
                </a:ext>
              </a:extLst>
            </p:cNvPr>
            <p:cNvGrpSpPr/>
            <p:nvPr/>
          </p:nvGrpSpPr>
          <p:grpSpPr>
            <a:xfrm>
              <a:off x="7810817" y="4890514"/>
              <a:ext cx="166320" cy="88560"/>
              <a:chOff x="7810817" y="4890514"/>
              <a:chExt cx="166320" cy="88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D2C4B0B2-4C44-5140-A96F-892D39900C40}"/>
                      </a:ext>
                    </a:extLst>
                  </p14:cNvPr>
                  <p14:cNvContentPartPr/>
                  <p14:nvPr/>
                </p14:nvContentPartPr>
                <p14:xfrm>
                  <a:off x="7810817" y="4890514"/>
                  <a:ext cx="144000" cy="3024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D2C4B0B2-4C44-5140-A96F-892D39900C40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7803257" y="4882954"/>
                    <a:ext cx="159120" cy="45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C1FFE2E2-12E3-1D49-A186-0BA0CA59F4B5}"/>
                      </a:ext>
                    </a:extLst>
                  </p14:cNvPr>
                  <p14:cNvContentPartPr/>
                  <p14:nvPr/>
                </p14:nvContentPartPr>
                <p14:xfrm>
                  <a:off x="7859057" y="4965034"/>
                  <a:ext cx="118080" cy="1404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C1FFE2E2-12E3-1D49-A186-0BA0CA59F4B5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7851497" y="4957474"/>
                    <a:ext cx="133200" cy="291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C8F34557-9711-284A-953A-DDCE899FFAC6}"/>
                    </a:ext>
                  </a:extLst>
                </p14:cNvPr>
                <p14:cNvContentPartPr/>
                <p14:nvPr/>
              </p14:nvContentPartPr>
              <p14:xfrm>
                <a:off x="8360897" y="4839394"/>
                <a:ext cx="191880" cy="1821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C8F34557-9711-284A-953A-DDCE899FFAC6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353337" y="4831834"/>
                  <a:ext cx="20700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6151" name="Ink 6150">
                  <a:extLst>
                    <a:ext uri="{FF2B5EF4-FFF2-40B4-BE49-F238E27FC236}">
                      <a16:creationId xmlns:a16="http://schemas.microsoft.com/office/drawing/2014/main" id="{10F48B52-D789-3642-A19E-B4BE0F3F70DA}"/>
                    </a:ext>
                  </a:extLst>
                </p14:cNvPr>
                <p14:cNvContentPartPr/>
                <p14:nvPr/>
              </p14:nvContentPartPr>
              <p14:xfrm>
                <a:off x="6444257" y="4939114"/>
                <a:ext cx="23400" cy="14760"/>
              </p14:xfrm>
            </p:contentPart>
          </mc:Choice>
          <mc:Fallback xmlns="">
            <p:pic>
              <p:nvPicPr>
                <p:cNvPr id="6151" name="Ink 6150">
                  <a:extLst>
                    <a:ext uri="{FF2B5EF4-FFF2-40B4-BE49-F238E27FC236}">
                      <a16:creationId xmlns:a16="http://schemas.microsoft.com/office/drawing/2014/main" id="{10F48B52-D789-3642-A19E-B4BE0F3F70DA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436697" y="4931554"/>
                  <a:ext cx="38520" cy="298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69" name="Group 6168">
              <a:extLst>
                <a:ext uri="{FF2B5EF4-FFF2-40B4-BE49-F238E27FC236}">
                  <a16:creationId xmlns:a16="http://schemas.microsoft.com/office/drawing/2014/main" id="{C856D819-0EB4-3C41-A5EB-8001D9E227B2}"/>
                </a:ext>
              </a:extLst>
            </p:cNvPr>
            <p:cNvGrpSpPr/>
            <p:nvPr/>
          </p:nvGrpSpPr>
          <p:grpSpPr>
            <a:xfrm>
              <a:off x="6030617" y="4887634"/>
              <a:ext cx="794160" cy="142560"/>
              <a:chOff x="6030617" y="4887634"/>
              <a:chExt cx="794160" cy="142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6E4F51DA-3FBF-6148-B44F-03C74026ECA7}"/>
                      </a:ext>
                    </a:extLst>
                  </p14:cNvPr>
                  <p14:cNvContentPartPr/>
                  <p14:nvPr/>
                </p14:nvContentPartPr>
                <p14:xfrm>
                  <a:off x="6030617" y="4936234"/>
                  <a:ext cx="388080" cy="7164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6E4F51DA-3FBF-6148-B44F-03C74026ECA7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6023057" y="4928674"/>
                    <a:ext cx="403200" cy="86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F7CA2B1C-5E2C-8F4F-9C9B-FB0D0F28B285}"/>
                      </a:ext>
                    </a:extLst>
                  </p14:cNvPr>
                  <p14:cNvContentPartPr/>
                  <p14:nvPr/>
                </p14:nvContentPartPr>
                <p14:xfrm>
                  <a:off x="6230057" y="4892674"/>
                  <a:ext cx="188280" cy="4284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F7CA2B1C-5E2C-8F4F-9C9B-FB0D0F28B285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6222497" y="4885114"/>
                    <a:ext cx="203400" cy="57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6154" name="Ink 6153">
                    <a:extLst>
                      <a:ext uri="{FF2B5EF4-FFF2-40B4-BE49-F238E27FC236}">
                        <a16:creationId xmlns:a16="http://schemas.microsoft.com/office/drawing/2014/main" id="{A79EB804-587E-FA47-A5DD-0949E09AA86A}"/>
                      </a:ext>
                    </a:extLst>
                  </p14:cNvPr>
                  <p14:cNvContentPartPr/>
                  <p14:nvPr/>
                </p14:nvContentPartPr>
                <p14:xfrm>
                  <a:off x="6455057" y="4937674"/>
                  <a:ext cx="369720" cy="10440"/>
                </p14:xfrm>
              </p:contentPart>
            </mc:Choice>
            <mc:Fallback xmlns="">
              <p:pic>
                <p:nvPicPr>
                  <p:cNvPr id="6154" name="Ink 6153">
                    <a:extLst>
                      <a:ext uri="{FF2B5EF4-FFF2-40B4-BE49-F238E27FC236}">
                        <a16:creationId xmlns:a16="http://schemas.microsoft.com/office/drawing/2014/main" id="{A79EB804-587E-FA47-A5DD-0949E09AA86A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6447497" y="4930114"/>
                    <a:ext cx="384840" cy="2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6156" name="Ink 6155">
                    <a:extLst>
                      <a:ext uri="{FF2B5EF4-FFF2-40B4-BE49-F238E27FC236}">
                        <a16:creationId xmlns:a16="http://schemas.microsoft.com/office/drawing/2014/main" id="{6E2EB5D0-C545-C240-84F3-93C4A9D7D0DE}"/>
                      </a:ext>
                    </a:extLst>
                  </p14:cNvPr>
                  <p14:cNvContentPartPr/>
                  <p14:nvPr/>
                </p14:nvContentPartPr>
                <p14:xfrm>
                  <a:off x="6473057" y="4887634"/>
                  <a:ext cx="197640" cy="54720"/>
                </p14:xfrm>
              </p:contentPart>
            </mc:Choice>
            <mc:Fallback xmlns="">
              <p:pic>
                <p:nvPicPr>
                  <p:cNvPr id="6156" name="Ink 6155">
                    <a:extLst>
                      <a:ext uri="{FF2B5EF4-FFF2-40B4-BE49-F238E27FC236}">
                        <a16:creationId xmlns:a16="http://schemas.microsoft.com/office/drawing/2014/main" id="{6E2EB5D0-C545-C240-84F3-93C4A9D7D0DE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6465497" y="4880074"/>
                    <a:ext cx="212760" cy="69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6158" name="Ink 6157">
                    <a:extLst>
                      <a:ext uri="{FF2B5EF4-FFF2-40B4-BE49-F238E27FC236}">
                        <a16:creationId xmlns:a16="http://schemas.microsoft.com/office/drawing/2014/main" id="{1C099530-79C7-C741-9EE1-7AC858F6A074}"/>
                      </a:ext>
                    </a:extLst>
                  </p14:cNvPr>
                  <p14:cNvContentPartPr/>
                  <p14:nvPr/>
                </p14:nvContentPartPr>
                <p14:xfrm>
                  <a:off x="6476657" y="4952794"/>
                  <a:ext cx="213120" cy="44640"/>
                </p14:xfrm>
              </p:contentPart>
            </mc:Choice>
            <mc:Fallback xmlns="">
              <p:pic>
                <p:nvPicPr>
                  <p:cNvPr id="6158" name="Ink 6157">
                    <a:extLst>
                      <a:ext uri="{FF2B5EF4-FFF2-40B4-BE49-F238E27FC236}">
                        <a16:creationId xmlns:a16="http://schemas.microsoft.com/office/drawing/2014/main" id="{1C099530-79C7-C741-9EE1-7AC858F6A074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6469457" y="4945234"/>
                    <a:ext cx="227880" cy="5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6160" name="Ink 6159">
                    <a:extLst>
                      <a:ext uri="{FF2B5EF4-FFF2-40B4-BE49-F238E27FC236}">
                        <a16:creationId xmlns:a16="http://schemas.microsoft.com/office/drawing/2014/main" id="{F0B67449-1EBC-E448-81D5-58267E9931DE}"/>
                      </a:ext>
                    </a:extLst>
                  </p14:cNvPr>
                  <p14:cNvContentPartPr/>
                  <p14:nvPr/>
                </p14:nvContentPartPr>
                <p14:xfrm>
                  <a:off x="6485657" y="4952794"/>
                  <a:ext cx="3240" cy="2520"/>
                </p14:xfrm>
              </p:contentPart>
            </mc:Choice>
            <mc:Fallback xmlns="">
              <p:pic>
                <p:nvPicPr>
                  <p:cNvPr id="6160" name="Ink 6159">
                    <a:extLst>
                      <a:ext uri="{FF2B5EF4-FFF2-40B4-BE49-F238E27FC236}">
                        <a16:creationId xmlns:a16="http://schemas.microsoft.com/office/drawing/2014/main" id="{F0B67449-1EBC-E448-81D5-58267E9931DE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6478097" y="4945234"/>
                    <a:ext cx="18360" cy="1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6161" name="Ink 6160">
                    <a:extLst>
                      <a:ext uri="{FF2B5EF4-FFF2-40B4-BE49-F238E27FC236}">
                        <a16:creationId xmlns:a16="http://schemas.microsoft.com/office/drawing/2014/main" id="{9F3E3D1F-FA42-E04A-8F6F-9793A0BBA54E}"/>
                      </a:ext>
                    </a:extLst>
                  </p14:cNvPr>
                  <p14:cNvContentPartPr/>
                  <p14:nvPr/>
                </p14:nvContentPartPr>
                <p14:xfrm>
                  <a:off x="6487817" y="4950634"/>
                  <a:ext cx="191880" cy="44640"/>
                </p14:xfrm>
              </p:contentPart>
            </mc:Choice>
            <mc:Fallback xmlns="">
              <p:pic>
                <p:nvPicPr>
                  <p:cNvPr id="6161" name="Ink 6160">
                    <a:extLst>
                      <a:ext uri="{FF2B5EF4-FFF2-40B4-BE49-F238E27FC236}">
                        <a16:creationId xmlns:a16="http://schemas.microsoft.com/office/drawing/2014/main" id="{9F3E3D1F-FA42-E04A-8F6F-9793A0BBA54E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6480257" y="4943074"/>
                    <a:ext cx="207000" cy="5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6162" name="Ink 6161">
                    <a:extLst>
                      <a:ext uri="{FF2B5EF4-FFF2-40B4-BE49-F238E27FC236}">
                        <a16:creationId xmlns:a16="http://schemas.microsoft.com/office/drawing/2014/main" id="{DDF28C9D-D590-8043-9B64-400E504EE1D8}"/>
                      </a:ext>
                    </a:extLst>
                  </p14:cNvPr>
                  <p14:cNvContentPartPr/>
                  <p14:nvPr/>
                </p14:nvContentPartPr>
                <p14:xfrm>
                  <a:off x="6537137" y="4897714"/>
                  <a:ext cx="152640" cy="94680"/>
                </p14:xfrm>
              </p:contentPart>
            </mc:Choice>
            <mc:Fallback xmlns="">
              <p:pic>
                <p:nvPicPr>
                  <p:cNvPr id="6162" name="Ink 6161">
                    <a:extLst>
                      <a:ext uri="{FF2B5EF4-FFF2-40B4-BE49-F238E27FC236}">
                        <a16:creationId xmlns:a16="http://schemas.microsoft.com/office/drawing/2014/main" id="{DDF28C9D-D590-8043-9B64-400E504EE1D8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6529577" y="4890154"/>
                    <a:ext cx="167760" cy="10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6164" name="Ink 6163">
                    <a:extLst>
                      <a:ext uri="{FF2B5EF4-FFF2-40B4-BE49-F238E27FC236}">
                        <a16:creationId xmlns:a16="http://schemas.microsoft.com/office/drawing/2014/main" id="{8CC75E4D-DBCA-FD44-A5F0-F83EA35E605A}"/>
                      </a:ext>
                    </a:extLst>
                  </p14:cNvPr>
                  <p14:cNvContentPartPr/>
                  <p14:nvPr/>
                </p14:nvContentPartPr>
                <p14:xfrm>
                  <a:off x="6275057" y="4920034"/>
                  <a:ext cx="61920" cy="77400"/>
                </p14:xfrm>
              </p:contentPart>
            </mc:Choice>
            <mc:Fallback xmlns="">
              <p:pic>
                <p:nvPicPr>
                  <p:cNvPr id="6164" name="Ink 6163">
                    <a:extLst>
                      <a:ext uri="{FF2B5EF4-FFF2-40B4-BE49-F238E27FC236}">
                        <a16:creationId xmlns:a16="http://schemas.microsoft.com/office/drawing/2014/main" id="{8CC75E4D-DBCA-FD44-A5F0-F83EA35E605A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6267497" y="4912474"/>
                    <a:ext cx="77040" cy="92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6166" name="Ink 6165">
                    <a:extLst>
                      <a:ext uri="{FF2B5EF4-FFF2-40B4-BE49-F238E27FC236}">
                        <a16:creationId xmlns:a16="http://schemas.microsoft.com/office/drawing/2014/main" id="{A1BE0258-9F66-B54C-8421-4BDF1D54FECC}"/>
                      </a:ext>
                    </a:extLst>
                  </p14:cNvPr>
                  <p14:cNvContentPartPr/>
                  <p14:nvPr/>
                </p14:nvContentPartPr>
                <p14:xfrm>
                  <a:off x="6206297" y="4949914"/>
                  <a:ext cx="121680" cy="80280"/>
                </p14:xfrm>
              </p:contentPart>
            </mc:Choice>
            <mc:Fallback xmlns="">
              <p:pic>
                <p:nvPicPr>
                  <p:cNvPr id="6166" name="Ink 6165">
                    <a:extLst>
                      <a:ext uri="{FF2B5EF4-FFF2-40B4-BE49-F238E27FC236}">
                        <a16:creationId xmlns:a16="http://schemas.microsoft.com/office/drawing/2014/main" id="{A1BE0258-9F66-B54C-8421-4BDF1D54FECC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6198737" y="4942354"/>
                    <a:ext cx="136440" cy="95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6168" name="Ink 6167">
                    <a:extLst>
                      <a:ext uri="{FF2B5EF4-FFF2-40B4-BE49-F238E27FC236}">
                        <a16:creationId xmlns:a16="http://schemas.microsoft.com/office/drawing/2014/main" id="{AC8AD6FA-4770-214A-83B8-217C3BFEE71D}"/>
                      </a:ext>
                    </a:extLst>
                  </p14:cNvPr>
                  <p14:cNvContentPartPr/>
                  <p14:nvPr/>
                </p14:nvContentPartPr>
                <p14:xfrm>
                  <a:off x="6238697" y="4906354"/>
                  <a:ext cx="79560" cy="14040"/>
                </p14:xfrm>
              </p:contentPart>
            </mc:Choice>
            <mc:Fallback xmlns="">
              <p:pic>
                <p:nvPicPr>
                  <p:cNvPr id="6168" name="Ink 6167">
                    <a:extLst>
                      <a:ext uri="{FF2B5EF4-FFF2-40B4-BE49-F238E27FC236}">
                        <a16:creationId xmlns:a16="http://schemas.microsoft.com/office/drawing/2014/main" id="{AC8AD6FA-4770-214A-83B8-217C3BFEE71D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6231137" y="4898794"/>
                    <a:ext cx="94680" cy="29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86" name="Group 6185">
              <a:extLst>
                <a:ext uri="{FF2B5EF4-FFF2-40B4-BE49-F238E27FC236}">
                  <a16:creationId xmlns:a16="http://schemas.microsoft.com/office/drawing/2014/main" id="{56FF7E43-D7C6-2C4A-BCB9-E2C122827E0C}"/>
                </a:ext>
              </a:extLst>
            </p:cNvPr>
            <p:cNvGrpSpPr/>
            <p:nvPr/>
          </p:nvGrpSpPr>
          <p:grpSpPr>
            <a:xfrm>
              <a:off x="4865657" y="3756874"/>
              <a:ext cx="939600" cy="354600"/>
              <a:chOff x="4865657" y="3756874"/>
              <a:chExt cx="939600" cy="354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6170" name="Ink 6169">
                    <a:extLst>
                      <a:ext uri="{FF2B5EF4-FFF2-40B4-BE49-F238E27FC236}">
                        <a16:creationId xmlns:a16="http://schemas.microsoft.com/office/drawing/2014/main" id="{8DF15CA9-F41B-B342-8367-B88314A183DB}"/>
                      </a:ext>
                    </a:extLst>
                  </p14:cNvPr>
                  <p14:cNvContentPartPr/>
                  <p14:nvPr/>
                </p14:nvContentPartPr>
                <p14:xfrm>
                  <a:off x="4887617" y="3829954"/>
                  <a:ext cx="72360" cy="224640"/>
                </p14:xfrm>
              </p:contentPart>
            </mc:Choice>
            <mc:Fallback xmlns="">
              <p:pic>
                <p:nvPicPr>
                  <p:cNvPr id="6170" name="Ink 6169">
                    <a:extLst>
                      <a:ext uri="{FF2B5EF4-FFF2-40B4-BE49-F238E27FC236}">
                        <a16:creationId xmlns:a16="http://schemas.microsoft.com/office/drawing/2014/main" id="{8DF15CA9-F41B-B342-8367-B88314A183DB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4880057" y="3822394"/>
                    <a:ext cx="87120" cy="23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6171" name="Ink 6170">
                    <a:extLst>
                      <a:ext uri="{FF2B5EF4-FFF2-40B4-BE49-F238E27FC236}">
                        <a16:creationId xmlns:a16="http://schemas.microsoft.com/office/drawing/2014/main" id="{5E053104-1516-7D4F-A773-89D092D884F2}"/>
                      </a:ext>
                    </a:extLst>
                  </p14:cNvPr>
                  <p14:cNvContentPartPr/>
                  <p14:nvPr/>
                </p14:nvContentPartPr>
                <p14:xfrm>
                  <a:off x="4865657" y="3924634"/>
                  <a:ext cx="114840" cy="65520"/>
                </p14:xfrm>
              </p:contentPart>
            </mc:Choice>
            <mc:Fallback xmlns="">
              <p:pic>
                <p:nvPicPr>
                  <p:cNvPr id="6171" name="Ink 6170">
                    <a:extLst>
                      <a:ext uri="{FF2B5EF4-FFF2-40B4-BE49-F238E27FC236}">
                        <a16:creationId xmlns:a16="http://schemas.microsoft.com/office/drawing/2014/main" id="{5E053104-1516-7D4F-A773-89D092D884F2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4858097" y="3917074"/>
                    <a:ext cx="129960" cy="80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6172" name="Ink 6171">
                    <a:extLst>
                      <a:ext uri="{FF2B5EF4-FFF2-40B4-BE49-F238E27FC236}">
                        <a16:creationId xmlns:a16="http://schemas.microsoft.com/office/drawing/2014/main" id="{7F64232A-85D8-0D40-A30E-EA21810AF6A6}"/>
                      </a:ext>
                    </a:extLst>
                  </p14:cNvPr>
                  <p14:cNvContentPartPr/>
                  <p14:nvPr/>
                </p14:nvContentPartPr>
                <p14:xfrm>
                  <a:off x="5064737" y="3820594"/>
                  <a:ext cx="78120" cy="258840"/>
                </p14:xfrm>
              </p:contentPart>
            </mc:Choice>
            <mc:Fallback xmlns="">
              <p:pic>
                <p:nvPicPr>
                  <p:cNvPr id="6172" name="Ink 6171">
                    <a:extLst>
                      <a:ext uri="{FF2B5EF4-FFF2-40B4-BE49-F238E27FC236}">
                        <a16:creationId xmlns:a16="http://schemas.microsoft.com/office/drawing/2014/main" id="{7F64232A-85D8-0D40-A30E-EA21810AF6A6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5057177" y="3813034"/>
                    <a:ext cx="93240" cy="27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6173" name="Ink 6172">
                    <a:extLst>
                      <a:ext uri="{FF2B5EF4-FFF2-40B4-BE49-F238E27FC236}">
                        <a16:creationId xmlns:a16="http://schemas.microsoft.com/office/drawing/2014/main" id="{4FD62352-ECC3-D14C-BC55-F41C7435E2E6}"/>
                      </a:ext>
                    </a:extLst>
                  </p14:cNvPr>
                  <p14:cNvContentPartPr/>
                  <p14:nvPr/>
                </p14:nvContentPartPr>
                <p14:xfrm>
                  <a:off x="5246897" y="3873514"/>
                  <a:ext cx="109080" cy="159480"/>
                </p14:xfrm>
              </p:contentPart>
            </mc:Choice>
            <mc:Fallback xmlns="">
              <p:pic>
                <p:nvPicPr>
                  <p:cNvPr id="6173" name="Ink 6172">
                    <a:extLst>
                      <a:ext uri="{FF2B5EF4-FFF2-40B4-BE49-F238E27FC236}">
                        <a16:creationId xmlns:a16="http://schemas.microsoft.com/office/drawing/2014/main" id="{4FD62352-ECC3-D14C-BC55-F41C7435E2E6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5239337" y="3865954"/>
                    <a:ext cx="124200" cy="174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6176" name="Ink 6175">
                    <a:extLst>
                      <a:ext uri="{FF2B5EF4-FFF2-40B4-BE49-F238E27FC236}">
                        <a16:creationId xmlns:a16="http://schemas.microsoft.com/office/drawing/2014/main" id="{E18217A2-2AA9-0F4A-A4B3-F53FF4BFD93D}"/>
                      </a:ext>
                    </a:extLst>
                  </p14:cNvPr>
                  <p14:cNvContentPartPr/>
                  <p14:nvPr/>
                </p14:nvContentPartPr>
                <p14:xfrm>
                  <a:off x="5350577" y="3864154"/>
                  <a:ext cx="65520" cy="91080"/>
                </p14:xfrm>
              </p:contentPart>
            </mc:Choice>
            <mc:Fallback xmlns="">
              <p:pic>
                <p:nvPicPr>
                  <p:cNvPr id="6176" name="Ink 6175">
                    <a:extLst>
                      <a:ext uri="{FF2B5EF4-FFF2-40B4-BE49-F238E27FC236}">
                        <a16:creationId xmlns:a16="http://schemas.microsoft.com/office/drawing/2014/main" id="{E18217A2-2AA9-0F4A-A4B3-F53FF4BFD93D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5343017" y="3856594"/>
                    <a:ext cx="80640" cy="106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6177" name="Ink 6176">
                    <a:extLst>
                      <a:ext uri="{FF2B5EF4-FFF2-40B4-BE49-F238E27FC236}">
                        <a16:creationId xmlns:a16="http://schemas.microsoft.com/office/drawing/2014/main" id="{5D18E473-1AB9-1E4D-984F-9EB484675C72}"/>
                      </a:ext>
                    </a:extLst>
                  </p14:cNvPr>
                  <p14:cNvContentPartPr/>
                  <p14:nvPr/>
                </p14:nvContentPartPr>
                <p14:xfrm>
                  <a:off x="5431937" y="3885394"/>
                  <a:ext cx="27720" cy="138240"/>
                </p14:xfrm>
              </p:contentPart>
            </mc:Choice>
            <mc:Fallback xmlns="">
              <p:pic>
                <p:nvPicPr>
                  <p:cNvPr id="6177" name="Ink 6176">
                    <a:extLst>
                      <a:ext uri="{FF2B5EF4-FFF2-40B4-BE49-F238E27FC236}">
                        <a16:creationId xmlns:a16="http://schemas.microsoft.com/office/drawing/2014/main" id="{5D18E473-1AB9-1E4D-984F-9EB484675C72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5424377" y="3877834"/>
                    <a:ext cx="42840" cy="15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6179" name="Ink 6178">
                    <a:extLst>
                      <a:ext uri="{FF2B5EF4-FFF2-40B4-BE49-F238E27FC236}">
                        <a16:creationId xmlns:a16="http://schemas.microsoft.com/office/drawing/2014/main" id="{86FB4DD9-AFBF-E745-BA67-91ADB57D4DEF}"/>
                      </a:ext>
                    </a:extLst>
                  </p14:cNvPr>
                  <p14:cNvContentPartPr/>
                  <p14:nvPr/>
                </p14:nvContentPartPr>
                <p14:xfrm>
                  <a:off x="5524817" y="4002754"/>
                  <a:ext cx="30960" cy="55440"/>
                </p14:xfrm>
              </p:contentPart>
            </mc:Choice>
            <mc:Fallback xmlns="">
              <p:pic>
                <p:nvPicPr>
                  <p:cNvPr id="6179" name="Ink 6178">
                    <a:extLst>
                      <a:ext uri="{FF2B5EF4-FFF2-40B4-BE49-F238E27FC236}">
                        <a16:creationId xmlns:a16="http://schemas.microsoft.com/office/drawing/2014/main" id="{86FB4DD9-AFBF-E745-BA67-91ADB57D4DEF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5517257" y="3995194"/>
                    <a:ext cx="46080" cy="70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6180" name="Ink 6179">
                    <a:extLst>
                      <a:ext uri="{FF2B5EF4-FFF2-40B4-BE49-F238E27FC236}">
                        <a16:creationId xmlns:a16="http://schemas.microsoft.com/office/drawing/2014/main" id="{E8F54D35-587B-4146-A00D-7A3FAF036493}"/>
                      </a:ext>
                    </a:extLst>
                  </p14:cNvPr>
                  <p14:cNvContentPartPr/>
                  <p14:nvPr/>
                </p14:nvContentPartPr>
                <p14:xfrm>
                  <a:off x="5557217" y="3994834"/>
                  <a:ext cx="82440" cy="68400"/>
                </p14:xfrm>
              </p:contentPart>
            </mc:Choice>
            <mc:Fallback xmlns="">
              <p:pic>
                <p:nvPicPr>
                  <p:cNvPr id="6180" name="Ink 6179">
                    <a:extLst>
                      <a:ext uri="{FF2B5EF4-FFF2-40B4-BE49-F238E27FC236}">
                        <a16:creationId xmlns:a16="http://schemas.microsoft.com/office/drawing/2014/main" id="{E8F54D35-587B-4146-A00D-7A3FAF036493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5549657" y="3987274"/>
                    <a:ext cx="97560" cy="8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6181" name="Ink 6180">
                    <a:extLst>
                      <a:ext uri="{FF2B5EF4-FFF2-40B4-BE49-F238E27FC236}">
                        <a16:creationId xmlns:a16="http://schemas.microsoft.com/office/drawing/2014/main" id="{69EB11D9-FD8F-EC4C-A1B4-DAD53D46CD0F}"/>
                      </a:ext>
                    </a:extLst>
                  </p14:cNvPr>
                  <p14:cNvContentPartPr/>
                  <p14:nvPr/>
                </p14:nvContentPartPr>
                <p14:xfrm>
                  <a:off x="5628497" y="3981154"/>
                  <a:ext cx="24480" cy="76680"/>
                </p14:xfrm>
              </p:contentPart>
            </mc:Choice>
            <mc:Fallback xmlns="">
              <p:pic>
                <p:nvPicPr>
                  <p:cNvPr id="6181" name="Ink 6180">
                    <a:extLst>
                      <a:ext uri="{FF2B5EF4-FFF2-40B4-BE49-F238E27FC236}">
                        <a16:creationId xmlns:a16="http://schemas.microsoft.com/office/drawing/2014/main" id="{69EB11D9-FD8F-EC4C-A1B4-DAD53D46CD0F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5620937" y="3973594"/>
                    <a:ext cx="39240" cy="91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6183" name="Ink 6182">
                    <a:extLst>
                      <a:ext uri="{FF2B5EF4-FFF2-40B4-BE49-F238E27FC236}">
                        <a16:creationId xmlns:a16="http://schemas.microsoft.com/office/drawing/2014/main" id="{116A76F5-A754-2646-A52F-E970ADEE5C52}"/>
                      </a:ext>
                    </a:extLst>
                  </p14:cNvPr>
                  <p14:cNvContentPartPr/>
                  <p14:nvPr/>
                </p14:nvContentPartPr>
                <p14:xfrm>
                  <a:off x="5290457" y="3756874"/>
                  <a:ext cx="189000" cy="87480"/>
                </p14:xfrm>
              </p:contentPart>
            </mc:Choice>
            <mc:Fallback xmlns="">
              <p:pic>
                <p:nvPicPr>
                  <p:cNvPr id="6183" name="Ink 6182">
                    <a:extLst>
                      <a:ext uri="{FF2B5EF4-FFF2-40B4-BE49-F238E27FC236}">
                        <a16:creationId xmlns:a16="http://schemas.microsoft.com/office/drawing/2014/main" id="{116A76F5-A754-2646-A52F-E970ADEE5C52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5282897" y="3749314"/>
                    <a:ext cx="204120" cy="10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6185" name="Ink 6184">
                    <a:extLst>
                      <a:ext uri="{FF2B5EF4-FFF2-40B4-BE49-F238E27FC236}">
                        <a16:creationId xmlns:a16="http://schemas.microsoft.com/office/drawing/2014/main" id="{480D0884-93B6-E642-8D08-36CC5B489D87}"/>
                      </a:ext>
                    </a:extLst>
                  </p14:cNvPr>
                  <p14:cNvContentPartPr/>
                  <p14:nvPr/>
                </p14:nvContentPartPr>
                <p14:xfrm>
                  <a:off x="5724257" y="3856954"/>
                  <a:ext cx="81000" cy="254520"/>
                </p14:xfrm>
              </p:contentPart>
            </mc:Choice>
            <mc:Fallback xmlns="">
              <p:pic>
                <p:nvPicPr>
                  <p:cNvPr id="6185" name="Ink 6184">
                    <a:extLst>
                      <a:ext uri="{FF2B5EF4-FFF2-40B4-BE49-F238E27FC236}">
                        <a16:creationId xmlns:a16="http://schemas.microsoft.com/office/drawing/2014/main" id="{480D0884-93B6-E642-8D08-36CC5B489D87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5716697" y="3849394"/>
                    <a:ext cx="96120" cy="2692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3361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57163" y="227919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Cheap estimator for mass of W boson (2)</a:t>
            </a:r>
            <a:endParaRPr lang="en-GB" altLang="en-US" sz="3200" baseline="-25000" dirty="0">
              <a:solidFill>
                <a:srgbClr val="0070C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9B5465-ACAF-2A40-8169-D31589159100}"/>
              </a:ext>
            </a:extLst>
          </p:cNvPr>
          <p:cNvSpPr txBox="1"/>
          <p:nvPr/>
        </p:nvSpPr>
        <p:spPr>
          <a:xfrm>
            <a:off x="3941492" y="1993343"/>
            <a:ext cx="4796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Note best estimate of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4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is (in 2020) </a:t>
            </a:r>
            <a:r>
              <a:rPr lang="en-GB" sz="2400" dirty="0"/>
              <a:t>80.379±0.012 GeV, so the numerical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value of the bias may be fairly small.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1F0493-8DB0-9747-B64A-F243EB153877}"/>
              </a:ext>
            </a:extLst>
          </p:cNvPr>
          <p:cNvSpPr txBox="1"/>
          <p:nvPr/>
        </p:nvSpPr>
        <p:spPr>
          <a:xfrm>
            <a:off x="381001" y="1055914"/>
            <a:ext cx="2980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estimator’s bias is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9655B4-42C7-D14F-B26A-D03FAB49D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406" y="1038522"/>
            <a:ext cx="2705100" cy="55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AD7256-6B03-AF4E-9209-0FE4C207E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443" y="1062108"/>
            <a:ext cx="2730500" cy="54610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B0892788-A681-744D-A033-0E97922332CC}"/>
              </a:ext>
            </a:extLst>
          </p:cNvPr>
          <p:cNvGrpSpPr/>
          <p:nvPr/>
        </p:nvGrpSpPr>
        <p:grpSpPr>
          <a:xfrm>
            <a:off x="714306" y="1744328"/>
            <a:ext cx="2980239" cy="1602127"/>
            <a:chOff x="5072657" y="1110154"/>
            <a:chExt cx="3501000" cy="188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BF2A072-DE49-9346-93C3-61B45D3557CF}"/>
                    </a:ext>
                  </a:extLst>
                </p14:cNvPr>
                <p14:cNvContentPartPr/>
                <p14:nvPr/>
              </p14:nvContentPartPr>
              <p14:xfrm>
                <a:off x="5415017" y="1240834"/>
                <a:ext cx="37440" cy="17514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BF2A072-DE49-9346-93C3-61B45D3557C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406082" y="1231954"/>
                  <a:ext cx="55309" cy="17691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63B1D9A-ABFC-5446-910D-C409BFA24383}"/>
                    </a:ext>
                  </a:extLst>
                </p14:cNvPr>
                <p14:cNvContentPartPr/>
                <p14:nvPr/>
              </p14:nvContentPartPr>
              <p14:xfrm>
                <a:off x="5072657" y="1110154"/>
                <a:ext cx="173880" cy="2890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63B1D9A-ABFC-5446-910D-C409BFA2438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063773" y="1101279"/>
                  <a:ext cx="191649" cy="3068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4F491E3-55F9-F341-8F81-1F471A79E03F}"/>
                    </a:ext>
                  </a:extLst>
                </p14:cNvPr>
                <p14:cNvContentPartPr/>
                <p14:nvPr/>
              </p14:nvContentPartPr>
              <p14:xfrm>
                <a:off x="6215657" y="1425874"/>
                <a:ext cx="1080" cy="104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4F491E3-55F9-F341-8F81-1F471A79E03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208097" y="1417104"/>
                  <a:ext cx="16200" cy="27979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BC97985-DCE0-CD44-9446-7651E65951D2}"/>
                </a:ext>
              </a:extLst>
            </p:cNvPr>
            <p:cNvGrpSpPr/>
            <p:nvPr/>
          </p:nvGrpSpPr>
          <p:grpSpPr>
            <a:xfrm>
              <a:off x="5083457" y="1317154"/>
              <a:ext cx="3490200" cy="1479240"/>
              <a:chOff x="5083457" y="1317154"/>
              <a:chExt cx="3490200" cy="1479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E96BE30C-1EC5-8644-90BF-670EFE2D8435}"/>
                      </a:ext>
                    </a:extLst>
                  </p14:cNvPr>
                  <p14:cNvContentPartPr/>
                  <p14:nvPr/>
                </p14:nvContentPartPr>
                <p14:xfrm>
                  <a:off x="5083457" y="2071714"/>
                  <a:ext cx="2895840" cy="8964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E96BE30C-1EC5-8644-90BF-670EFE2D8435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5074577" y="2062835"/>
                    <a:ext cx="2913601" cy="1073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824DBA21-7DCF-BD41-919C-691075978541}"/>
                      </a:ext>
                    </a:extLst>
                  </p14:cNvPr>
                  <p14:cNvContentPartPr/>
                  <p14:nvPr/>
                </p14:nvContentPartPr>
                <p14:xfrm>
                  <a:off x="8022497" y="2280874"/>
                  <a:ext cx="6120" cy="21600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824DBA21-7DCF-BD41-919C-691075978541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8013929" y="2271997"/>
                    <a:ext cx="23256" cy="2337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82C7768D-6D9F-A84D-B544-D4C796D8CA51}"/>
                      </a:ext>
                    </a:extLst>
                  </p14:cNvPr>
                  <p14:cNvContentPartPr/>
                  <p14:nvPr/>
                </p14:nvContentPartPr>
                <p14:xfrm>
                  <a:off x="8022497" y="2325874"/>
                  <a:ext cx="107640" cy="7380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82C7768D-6D9F-A84D-B544-D4C796D8CA51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8013633" y="2316967"/>
                    <a:ext cx="125369" cy="916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A7D2802B-E86C-EA4E-9BEF-3C66ADA8324E}"/>
                      </a:ext>
                    </a:extLst>
                  </p14:cNvPr>
                  <p14:cNvContentPartPr/>
                  <p14:nvPr/>
                </p14:nvContentPartPr>
                <p14:xfrm>
                  <a:off x="8105297" y="2295994"/>
                  <a:ext cx="157320" cy="19044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A7D2802B-E86C-EA4E-9BEF-3C66ADA8324E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8096416" y="2287127"/>
                    <a:ext cx="175082" cy="20817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C169D00A-95D5-514B-8F91-BE9B8BC396FC}"/>
                      </a:ext>
                    </a:extLst>
                  </p14:cNvPr>
                  <p14:cNvContentPartPr/>
                  <p14:nvPr/>
                </p14:nvContentPartPr>
                <p14:xfrm>
                  <a:off x="8392577" y="2506594"/>
                  <a:ext cx="181080" cy="11808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C169D00A-95D5-514B-8F91-BE9B8BC396FC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8383692" y="2497706"/>
                    <a:ext cx="198850" cy="1358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BF551912-55A5-8241-B577-7BA13DB5251E}"/>
                      </a:ext>
                    </a:extLst>
                  </p14:cNvPr>
                  <p14:cNvContentPartPr/>
                  <p14:nvPr/>
                </p14:nvContentPartPr>
                <p14:xfrm>
                  <a:off x="5845577" y="1317154"/>
                  <a:ext cx="1647000" cy="147924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BF551912-55A5-8241-B577-7BA13DB5251E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5836697" y="1308273"/>
                    <a:ext cx="1664337" cy="149700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1FA1396-3255-174F-9C95-B170B2F0508C}"/>
                </a:ext>
              </a:extLst>
            </p:cNvPr>
            <p:cNvGrpSpPr/>
            <p:nvPr/>
          </p:nvGrpSpPr>
          <p:grpSpPr>
            <a:xfrm>
              <a:off x="6500777" y="2240914"/>
              <a:ext cx="530280" cy="727920"/>
              <a:chOff x="6500777" y="2240914"/>
              <a:chExt cx="530280" cy="727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2F41156D-078F-1544-9016-04927C5C54E2}"/>
                      </a:ext>
                    </a:extLst>
                  </p14:cNvPr>
                  <p14:cNvContentPartPr/>
                  <p14:nvPr/>
                </p14:nvContentPartPr>
                <p14:xfrm>
                  <a:off x="6662057" y="2275114"/>
                  <a:ext cx="6840" cy="3528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2F41156D-078F-1544-9016-04927C5C54E2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6653079" y="2266188"/>
                    <a:ext cx="24795" cy="531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BCFE74BC-DB69-4E49-AC26-185B17F84EA4}"/>
                      </a:ext>
                    </a:extLst>
                  </p14:cNvPr>
                  <p14:cNvContentPartPr/>
                  <p14:nvPr/>
                </p14:nvContentPartPr>
                <p14:xfrm>
                  <a:off x="6675737" y="2394634"/>
                  <a:ext cx="9000" cy="1332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BCFE74BC-DB69-4E49-AC26-185B17F84EA4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6667146" y="2385893"/>
                    <a:ext cx="25773" cy="308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CABE5CF2-4F14-7C40-808A-48C4CDB2EF4D}"/>
                      </a:ext>
                    </a:extLst>
                  </p14:cNvPr>
                  <p14:cNvContentPartPr/>
                  <p14:nvPr/>
                </p14:nvContentPartPr>
                <p14:xfrm>
                  <a:off x="6683657" y="2525314"/>
                  <a:ext cx="6840" cy="612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CABE5CF2-4F14-7C40-808A-48C4CDB2EF4D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6674679" y="2516746"/>
                    <a:ext cx="24795" cy="23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FFF78BBE-0A79-DB4E-8B90-EF5F0A882DDF}"/>
                      </a:ext>
                    </a:extLst>
                  </p14:cNvPr>
                  <p14:cNvContentPartPr/>
                  <p14:nvPr/>
                </p14:nvContentPartPr>
                <p14:xfrm>
                  <a:off x="6680777" y="2634034"/>
                  <a:ext cx="5400" cy="1188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FFF78BBE-0A79-DB4E-8B90-EF5F0A882DDF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672054" y="2625124"/>
                    <a:ext cx="22846" cy="297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821ABCA9-DBC3-9746-821B-E464832CD1DB}"/>
                      </a:ext>
                    </a:extLst>
                  </p14:cNvPr>
                  <p14:cNvContentPartPr/>
                  <p14:nvPr/>
                </p14:nvContentPartPr>
                <p14:xfrm>
                  <a:off x="6500777" y="2793874"/>
                  <a:ext cx="153360" cy="13392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821ABCA9-DBC3-9746-821B-E464832CD1DB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6491905" y="2785002"/>
                    <a:ext cx="171104" cy="1516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2B7EB665-EF71-444F-81D5-86BE85F4D2D0}"/>
                      </a:ext>
                    </a:extLst>
                  </p14:cNvPr>
                  <p14:cNvContentPartPr/>
                  <p14:nvPr/>
                </p14:nvContentPartPr>
                <p14:xfrm>
                  <a:off x="6704537" y="2838154"/>
                  <a:ext cx="68760" cy="9180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2B7EB665-EF71-444F-81D5-86BE85F4D2D0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6695624" y="2829270"/>
                    <a:ext cx="86587" cy="1095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D629F8B9-17AF-7C4D-8B87-77E1B5A7198F}"/>
                      </a:ext>
                    </a:extLst>
                  </p14:cNvPr>
                  <p14:cNvContentPartPr/>
                  <p14:nvPr/>
                </p14:nvContentPartPr>
                <p14:xfrm>
                  <a:off x="6825857" y="2926714"/>
                  <a:ext cx="13320" cy="2340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D629F8B9-17AF-7C4D-8B87-77E1B5A7198F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6817116" y="2917939"/>
                    <a:ext cx="30803" cy="409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CAF3D63A-05A7-2845-981F-D462A0914B85}"/>
                      </a:ext>
                    </a:extLst>
                  </p14:cNvPr>
                  <p14:cNvContentPartPr/>
                  <p14:nvPr/>
                </p14:nvContentPartPr>
                <p14:xfrm>
                  <a:off x="6890657" y="2786674"/>
                  <a:ext cx="140400" cy="18216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CAF3D63A-05A7-2845-981F-D462A0914B85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6881776" y="2777798"/>
                    <a:ext cx="158161" cy="1999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8CD0BE79-C02E-CF4D-A0E2-B8F03801227E}"/>
                      </a:ext>
                    </a:extLst>
                  </p14:cNvPr>
                  <p14:cNvContentPartPr/>
                  <p14:nvPr/>
                </p14:nvContentPartPr>
                <p14:xfrm>
                  <a:off x="6655217" y="2240914"/>
                  <a:ext cx="7560" cy="3600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8CD0BE79-C02E-CF4D-A0E2-B8F03801227E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6646397" y="2232020"/>
                    <a:ext cx="25200" cy="537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07B2E195-6A53-EE4D-A0AE-0E69BA24F6C9}"/>
                      </a:ext>
                    </a:extLst>
                  </p14:cNvPr>
                  <p14:cNvContentPartPr/>
                  <p14:nvPr/>
                </p14:nvContentPartPr>
                <p14:xfrm>
                  <a:off x="6672857" y="2361874"/>
                  <a:ext cx="10440" cy="3024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07B2E195-6A53-EE4D-A0AE-0E69BA24F6C9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6664087" y="2352930"/>
                    <a:ext cx="27979" cy="481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B1B5B813-EB23-7548-B90C-993B14AC6E17}"/>
                      </a:ext>
                    </a:extLst>
                  </p14:cNvPr>
                  <p14:cNvContentPartPr/>
                  <p14:nvPr/>
                </p14:nvContentPartPr>
                <p14:xfrm>
                  <a:off x="6693017" y="2470954"/>
                  <a:ext cx="16200" cy="540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B1B5B813-EB23-7548-B90C-993B14AC6E17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6684294" y="2462095"/>
                    <a:ext cx="33646" cy="717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8BE12D7B-72F1-9D49-BE1A-36024233EEED}"/>
                      </a:ext>
                    </a:extLst>
                  </p14:cNvPr>
                  <p14:cNvContentPartPr/>
                  <p14:nvPr/>
                </p14:nvContentPartPr>
                <p14:xfrm>
                  <a:off x="6673577" y="2631874"/>
                  <a:ext cx="10440" cy="3600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8BE12D7B-72F1-9D49-BE1A-36024233EEED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6664807" y="2622980"/>
                    <a:ext cx="27979" cy="53788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8EEE8E5-C80A-FF4C-BC38-349CA06A37AE}"/>
                  </a:ext>
                </a:extLst>
              </p14:cNvPr>
              <p14:cNvContentPartPr/>
              <p14:nvPr/>
            </p14:nvContentPartPr>
            <p14:xfrm>
              <a:off x="664164" y="3597360"/>
              <a:ext cx="360" cy="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8EEE8E5-C80A-FF4C-BC38-349CA06A37A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59844" y="3593040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768E0D41-6974-3248-AB80-4C94CBBBEA2A}"/>
              </a:ext>
            </a:extLst>
          </p:cNvPr>
          <p:cNvSpPr txBox="1"/>
          <p:nvPr/>
        </p:nvSpPr>
        <p:spPr>
          <a:xfrm>
            <a:off x="453488" y="5921880"/>
            <a:ext cx="5838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information inequality is still satisfied.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96C0B24-3181-E04D-91A6-87D31EA5ED89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223913" y="3675923"/>
            <a:ext cx="1841500" cy="9017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A04E132-B72E-AC47-8854-9CC8E5C3EEB2}"/>
              </a:ext>
            </a:extLst>
          </p:cNvPr>
          <p:cNvSpPr txBox="1"/>
          <p:nvPr/>
        </p:nvSpPr>
        <p:spPr>
          <a:xfrm>
            <a:off x="483120" y="3812315"/>
            <a:ext cx="1721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we have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078B42E-C5AF-1249-829B-2531603D5009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005741" y="4783742"/>
            <a:ext cx="5659891" cy="8280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29B5CB61-DCDF-3141-A6C2-9ACE2D0E21FE}"/>
              </a:ext>
            </a:extLst>
          </p:cNvPr>
          <p:cNvSpPr txBox="1"/>
          <p:nvPr/>
        </p:nvSpPr>
        <p:spPr>
          <a:xfrm>
            <a:off x="4145478" y="3828396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 </a:t>
            </a:r>
          </a:p>
        </p:txBody>
      </p:sp>
    </p:spTree>
    <p:extLst>
      <p:ext uri="{BB962C8B-B14F-4D97-AF65-F5344CB8AC3E}">
        <p14:creationId xmlns:p14="http://schemas.microsoft.com/office/powerpoint/2010/main" val="269169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C9FC18C-9C4C-8E48-B1DB-6681725C744D}"/>
              </a:ext>
            </a:extLst>
          </p:cNvPr>
          <p:cNvSpPr txBox="1">
            <a:spLocks noChangeArrowheads="1"/>
          </p:cNvSpPr>
          <p:nvPr/>
        </p:nvSpPr>
        <p:spPr>
          <a:xfrm>
            <a:off x="214086" y="156255"/>
            <a:ext cx="877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information inequality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8731D38C-87F1-9242-95EF-F99B04A4D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539" y="795338"/>
            <a:ext cx="83377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information inequality (RCF) sets a lower bound on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 of any estimator (not only MLE).  For a single parameter:</a:t>
            </a:r>
          </a:p>
        </p:txBody>
      </p:sp>
      <p:pic>
        <p:nvPicPr>
          <p:cNvPr id="16" name="Picture 6" descr="txp_fig">
            <a:extLst>
              <a:ext uri="{FF2B5EF4-FFF2-40B4-BE49-F238E27FC236}">
                <a16:creationId xmlns:a16="http://schemas.microsoft.com/office/drawing/2014/main" id="{C0B679C4-699F-7A4B-B221-3D4E67BE586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908" y="1846005"/>
            <a:ext cx="1860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txp_fig">
            <a:extLst>
              <a:ext uri="{FF2B5EF4-FFF2-40B4-BE49-F238E27FC236}">
                <a16:creationId xmlns:a16="http://schemas.microsoft.com/office/drawing/2014/main" id="{12ED5E4B-3F51-4341-B94B-800343C0EB9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83" y="2629991"/>
            <a:ext cx="43465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CE7F77-7269-5A42-B664-15DEADEDE861}"/>
              </a:ext>
            </a:extLst>
          </p:cNvPr>
          <p:cNvSpPr txBox="1"/>
          <p:nvPr/>
        </p:nvSpPr>
        <p:spPr>
          <a:xfrm>
            <a:off x="5463370" y="2718812"/>
            <a:ext cx="34777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= MVB    (Minimum 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Variance Bound)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30908A-D9DF-2B4E-96B1-F1988CEB0F5C}"/>
              </a:ext>
            </a:extLst>
          </p:cNvPr>
          <p:cNvCxnSpPr>
            <a:cxnSpLocks/>
          </p:cNvCxnSpPr>
          <p:nvPr/>
        </p:nvCxnSpPr>
        <p:spPr>
          <a:xfrm flipH="1">
            <a:off x="2819399" y="2102690"/>
            <a:ext cx="341758" cy="35748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52FB3DD-7976-F145-ABF2-4F818ECD8355}"/>
              </a:ext>
            </a:extLst>
          </p:cNvPr>
          <p:cNvSpPr txBox="1"/>
          <p:nvPr/>
        </p:nvSpPr>
        <p:spPr>
          <a:xfrm>
            <a:off x="503107" y="4780845"/>
            <a:ext cx="8481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Proof in Exercise 6.6 of SDA, 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1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www.pp.rhul.ac.uk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/~cowan/</a:t>
            </a:r>
            <a:r>
              <a:rPr lang="en-US" sz="1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sda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/prob/prob_6.pdf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B10749-24D9-DF4E-B811-1BB2FCAF8E3E}"/>
              </a:ext>
            </a:extLst>
          </p:cNvPr>
          <p:cNvSpPr txBox="1"/>
          <p:nvPr/>
        </p:nvSpPr>
        <p:spPr>
          <a:xfrm>
            <a:off x="479425" y="5331826"/>
            <a:ext cx="902652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“Efficiency” of an estimator = MVB / actual variance.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estimator whose variance equals the MVB is said to be efficient.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2B6241-4921-3747-88FA-38F84074E4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4588" y="3730536"/>
            <a:ext cx="5061913" cy="79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9C60B8-9033-D241-80F3-176224282466}"/>
              </a:ext>
            </a:extLst>
          </p:cNvPr>
          <p:cNvSpPr txBox="1"/>
          <p:nvPr/>
        </p:nvSpPr>
        <p:spPr>
          <a:xfrm>
            <a:off x="529226" y="3880249"/>
            <a:ext cx="1046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</a:p>
        </p:txBody>
      </p:sp>
    </p:spTree>
    <p:extLst>
      <p:ext uri="{BB962C8B-B14F-4D97-AF65-F5344CB8AC3E}">
        <p14:creationId xmlns:p14="http://schemas.microsoft.com/office/powerpoint/2010/main" val="190297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9239789-1873-C14C-9EAF-DC5DEAE756A4}"/>
              </a:ext>
            </a:extLst>
          </p:cNvPr>
          <p:cNvSpPr txBox="1">
            <a:spLocks noChangeArrowheads="1"/>
          </p:cNvSpPr>
          <p:nvPr/>
        </p:nvSpPr>
        <p:spPr>
          <a:xfrm>
            <a:off x="2226468" y="242888"/>
            <a:ext cx="439261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Extended ML example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F58F0699-7926-BF47-B0A5-AC961C52A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981075"/>
            <a:ext cx="8304213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two types of events (e.g., signal and background) each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which predict a given pdf for the variable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:  </a:t>
            </a:r>
            <a:r>
              <a:rPr lang="en-US" altLang="en-US" i="1" dirty="0">
                <a:solidFill>
                  <a:srgbClr val="0070C0"/>
                </a:solidFill>
              </a:rPr>
              <a:t>f</a:t>
            </a:r>
            <a:r>
              <a:rPr lang="en-US" altLang="en-US" baseline="-25000" dirty="0">
                <a:solidFill>
                  <a:srgbClr val="0070C0"/>
                </a:solidFill>
              </a:rPr>
              <a:t>s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f</a:t>
            </a:r>
            <a:r>
              <a:rPr lang="en-US" altLang="en-US" baseline="-25000" dirty="0">
                <a:solidFill>
                  <a:srgbClr val="0070C0"/>
                </a:solidFill>
              </a:rPr>
              <a:t>b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).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observe a mixture of the two event types, signal fraction </a:t>
            </a:r>
            <a:r>
              <a:rPr lang="en-US" altLang="en-US" dirty="0">
                <a:solidFill>
                  <a:srgbClr val="0070C0"/>
                </a:solidFill>
              </a:rPr>
              <a:t>=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expected total number </a:t>
            </a:r>
            <a:r>
              <a:rPr lang="en-US" altLang="en-US" dirty="0">
                <a:solidFill>
                  <a:srgbClr val="0070C0"/>
                </a:solidFill>
              </a:rPr>
              <a:t>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observed total number </a:t>
            </a:r>
            <a:r>
              <a:rPr lang="en-US" altLang="en-US" dirty="0">
                <a:solidFill>
                  <a:srgbClr val="0070C0"/>
                </a:solidFill>
              </a:rPr>
              <a:t>=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FCF0DBB4-B1C3-B74D-9128-D1CEA7C2F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779713"/>
            <a:ext cx="588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9C1DC102-BEB9-094A-AC65-8B68A85C3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2755900"/>
            <a:ext cx="3260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 is to estimate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</a:rPr>
              <a:t>s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</a:rPr>
              <a:t>b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133E61CA-3B2E-3544-8E19-350CA98353C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683125"/>
            <a:ext cx="468153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txp_fig">
            <a:extLst>
              <a:ext uri="{FF2B5EF4-FFF2-40B4-BE49-F238E27FC236}">
                <a16:creationId xmlns:a16="http://schemas.microsoft.com/office/drawing/2014/main" id="{310DA991-4326-F444-BAA1-B5D1D25F285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3644900"/>
            <a:ext cx="57531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3C0F7B0A-56EB-2840-B773-331067D79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5661025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</a:rPr>
              <a:t>→</a:t>
            </a:r>
          </a:p>
        </p:txBody>
      </p:sp>
      <p:pic>
        <p:nvPicPr>
          <p:cNvPr id="13" name="Picture 9" descr="txp_fig">
            <a:extLst>
              <a:ext uri="{FF2B5EF4-FFF2-40B4-BE49-F238E27FC236}">
                <a16:creationId xmlns:a16="http://schemas.microsoft.com/office/drawing/2014/main" id="{E791212D-AB7A-3A45-B6AF-0C9335A9FD8A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5565775"/>
            <a:ext cx="7316787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F4C3619B-E88A-5A4C-9EF9-D50ED6A9CAFC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2882900"/>
            <a:ext cx="322738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05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932ACFB-E6AE-E84E-8BA4-96995A7DA17F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404813"/>
            <a:ext cx="496887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ea typeface="ＭＳ Ｐゴシック" panose="020B0600070205080204" pitchFamily="34" charset="-128"/>
              </a:rPr>
              <a:t>Extended ML example (2)</a:t>
            </a:r>
            <a:endParaRPr lang="en-GB" altLang="en-US" sz="3200" i="1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E0BD021-F573-8C42-8938-DFE662612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4005263"/>
            <a:ext cx="36407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Maximize log-likelihood in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terms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</a:rPr>
              <a:t>s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</a:rPr>
              <a:t>b</a:t>
            </a:r>
            <a:r>
              <a:rPr lang="en-US" altLang="en-US" dirty="0">
                <a:solidFill>
                  <a:srgbClr val="0070C0"/>
                </a:solidFill>
              </a:rPr>
              <a:t>: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D08088B-D4F8-7F4B-922E-9E996E0BA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268413"/>
            <a:ext cx="367665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A40694F9-F00A-794A-AF4F-FB92FDA30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341438"/>
            <a:ext cx="347127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Monte Carlo example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combination of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exponential and Gaussian: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F7617A9B-F850-8A41-A81F-B61388B3FBF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924175"/>
            <a:ext cx="13589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txp_fig">
            <a:extLst>
              <a:ext uri="{FF2B5EF4-FFF2-40B4-BE49-F238E27FC236}">
                <a16:creationId xmlns:a16="http://schemas.microsoft.com/office/drawing/2014/main" id="{5E08FCF8-2DB7-4043-8508-3ADFBE28412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229225"/>
            <a:ext cx="23876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AAE25308-0529-9B4E-9DA7-59E5232FC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2138" y="4833938"/>
            <a:ext cx="431695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errors reflect total Poisson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fluctuation as well as that in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proportion of signal/background.</a:t>
            </a:r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1DDC60AA-4BC0-144D-AB3E-D73A27BE28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08400" y="5157788"/>
            <a:ext cx="576263" cy="35877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10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C9FC18C-9C4C-8E48-B1DB-6681725C744D}"/>
              </a:ext>
            </a:extLst>
          </p:cNvPr>
          <p:cNvSpPr txBox="1">
            <a:spLocks noChangeArrowheads="1"/>
          </p:cNvSpPr>
          <p:nvPr/>
        </p:nvSpPr>
        <p:spPr>
          <a:xfrm>
            <a:off x="185737" y="162633"/>
            <a:ext cx="877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MVB for MLE of exponential parameter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E8098-0FDD-7B46-B88E-01D954B5C145}"/>
              </a:ext>
            </a:extLst>
          </p:cNvPr>
          <p:cNvSpPr txBox="1"/>
          <p:nvPr/>
        </p:nvSpPr>
        <p:spPr>
          <a:xfrm>
            <a:off x="435882" y="2216461"/>
            <a:ext cx="6483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found for the exponential parameter the MLE </a:t>
            </a:r>
          </a:p>
        </p:txBody>
      </p:sp>
      <p:pic>
        <p:nvPicPr>
          <p:cNvPr id="18" name="Picture 8" descr="txp_fig">
            <a:extLst>
              <a:ext uri="{FF2B5EF4-FFF2-40B4-BE49-F238E27FC236}">
                <a16:creationId xmlns:a16="http://schemas.microsoft.com/office/drawing/2014/main" id="{CD10DB79-41F2-8F4D-8C39-A09653E3E1B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904" y="2102126"/>
            <a:ext cx="15541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70B807-0988-0F40-A853-40E92445DC89}"/>
              </a:ext>
            </a:extLst>
          </p:cNvPr>
          <p:cNvSpPr txBox="1"/>
          <p:nvPr/>
        </p:nvSpPr>
        <p:spPr>
          <a:xfrm>
            <a:off x="403224" y="2950700"/>
            <a:ext cx="5232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we showed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hence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𝜕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/𝜕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5553E9-4CEA-824E-8C99-552C152667BB}"/>
              </a:ext>
            </a:extLst>
          </p:cNvPr>
          <p:cNvSpPr txBox="1"/>
          <p:nvPr/>
        </p:nvSpPr>
        <p:spPr>
          <a:xfrm>
            <a:off x="446767" y="1199450"/>
            <a:ext cx="788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3D5C8A-DE5E-0D48-9262-546FE219E660}"/>
              </a:ext>
            </a:extLst>
          </p:cNvPr>
          <p:cNvSpPr txBox="1"/>
          <p:nvPr/>
        </p:nvSpPr>
        <p:spPr>
          <a:xfrm>
            <a:off x="457653" y="3797700"/>
            <a:ext cx="1159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3F4F3A-DC5C-2E41-AAA4-B0018025D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111" y="957100"/>
            <a:ext cx="4825286" cy="97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6495DF-A91C-4A41-A47A-36E6BEE7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992" y="3604821"/>
            <a:ext cx="3311538" cy="90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4AF42B-8777-0040-BECC-D3CDB82E2A79}"/>
              </a:ext>
            </a:extLst>
          </p:cNvPr>
          <p:cNvSpPr txBox="1"/>
          <p:nvPr/>
        </p:nvSpPr>
        <p:spPr>
          <a:xfrm>
            <a:off x="446767" y="4780208"/>
            <a:ext cx="3502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since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=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0E755B4-0790-5C48-A0D2-D3B8C19A1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0371" y="4639612"/>
            <a:ext cx="2580324" cy="864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BF5318F-7215-2749-BAAB-480D48564D04}"/>
              </a:ext>
            </a:extLst>
          </p:cNvPr>
          <p:cNvSpPr txBox="1"/>
          <p:nvPr/>
        </p:nvSpPr>
        <p:spPr>
          <a:xfrm>
            <a:off x="435882" y="5665173"/>
            <a:ext cx="1974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therefore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59C8ED7-A851-754F-9A08-AE8809FCFB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5200" y="5518005"/>
            <a:ext cx="2516239" cy="756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1D00179-AB95-8247-8537-D7E095B23CF7}"/>
              </a:ext>
            </a:extLst>
          </p:cNvPr>
          <p:cNvSpPr txBox="1"/>
          <p:nvPr/>
        </p:nvSpPr>
        <p:spPr>
          <a:xfrm>
            <a:off x="5225143" y="5695746"/>
            <a:ext cx="3658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here the MLE is efficient.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0DCB64-646B-C14F-A106-6A09DC12DAD8}"/>
              </a:ext>
            </a:extLst>
          </p:cNvPr>
          <p:cNvSpPr txBox="1"/>
          <p:nvPr/>
        </p:nvSpPr>
        <p:spPr>
          <a:xfrm>
            <a:off x="4620634" y="5779744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B75B2-2EB9-2F41-89AF-A7FCD9F2F339}"/>
              </a:ext>
            </a:extLst>
          </p:cNvPr>
          <p:cNvSpPr txBox="1"/>
          <p:nvPr/>
        </p:nvSpPr>
        <p:spPr>
          <a:xfrm>
            <a:off x="6620676" y="4814739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94493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649628" y="209917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Large-sample (asymptotic) properties of MLEs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EAC40E-EF78-DD45-8ADF-E399DD931EEF}"/>
              </a:ext>
            </a:extLst>
          </p:cNvPr>
          <p:cNvSpPr txBox="1"/>
          <p:nvPr/>
        </p:nvSpPr>
        <p:spPr>
          <a:xfrm>
            <a:off x="395855" y="838115"/>
            <a:ext cx="84651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an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i.i.d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data sample of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400" i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(or “asymptotic”) limit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∞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and assuming regularity conditions one can show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that the likelihood and MLE have several important properties.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regularity conditions include: 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boundaries of the data space cannot depend on the parameter;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parameter cannot be on the edge of the parameter space;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must be differentiable;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only solution to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𝜕ln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/𝜕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EDD582-CBB3-BE42-98EC-F64A1D48BA77}"/>
              </a:ext>
            </a:extLst>
          </p:cNvPr>
          <p:cNvSpPr txBox="1"/>
          <p:nvPr/>
        </p:nvSpPr>
        <p:spPr>
          <a:xfrm>
            <a:off x="5077105" y="4643779"/>
            <a:ext cx="280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^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0100D8-6015-4F4D-B9AC-B06590C3FC97}"/>
              </a:ext>
            </a:extLst>
          </p:cNvPr>
          <p:cNvSpPr txBox="1"/>
          <p:nvPr/>
        </p:nvSpPr>
        <p:spPr>
          <a:xfrm>
            <a:off x="395854" y="5248772"/>
            <a:ext cx="8367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slides immediately following, the properties are shown without proof for a single parameter; the corresponding properties hold also for the multiparameter case,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38380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198665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log-likelihood becomes quadratic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4CA877-188B-1243-9FF6-9ADFEB44D1C6}"/>
              </a:ext>
            </a:extLst>
          </p:cNvPr>
          <p:cNvSpPr txBox="1"/>
          <p:nvPr/>
        </p:nvSpPr>
        <p:spPr>
          <a:xfrm>
            <a:off x="493713" y="985158"/>
            <a:ext cx="7403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function becomes Gaussian in shape, i.e. the log-likelihood becomes quadratic (parabolic).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23267C-A839-304A-A351-49DFF2A81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39" y="2083944"/>
            <a:ext cx="3377266" cy="28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8FADBF-7D9E-4343-929A-B5ED0B5D7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173" y="2083944"/>
            <a:ext cx="3317598" cy="288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5D08B4-5E0B-7A40-8951-3E864BE34CC3}"/>
              </a:ext>
            </a:extLst>
          </p:cNvPr>
          <p:cNvSpPr txBox="1"/>
          <p:nvPr/>
        </p:nvSpPr>
        <p:spPr>
          <a:xfrm>
            <a:off x="569913" y="5078008"/>
            <a:ext cx="8051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becomes increasingly precise as the (log)-likelihood becomes more tightly concentrated about its peak,</a:t>
            </a:r>
          </a:p>
          <a:p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</a:t>
            </a:r>
            <a:r>
              <a:rPr lang="en-US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probability for </a:t>
            </a:r>
            <a:r>
              <a:rPr lang="en-US" sz="24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not a pdf for 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775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2" y="198665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 converges to the true parameter value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685799" y="1045028"/>
            <a:ext cx="744107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MLE converges in probability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the true parameter value.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for any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sz="2400" dirty="0">
                <a:solidFill>
                  <a:srgbClr val="0070C0"/>
                </a:solidFill>
                <a:latin typeface="Symbol" pitchFamily="2" charset="2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0,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43E6B-3284-804B-BE03-794471CC1445}"/>
              </a:ext>
            </a:extLst>
          </p:cNvPr>
          <p:cNvSpPr txBox="1"/>
          <p:nvPr/>
        </p:nvSpPr>
        <p:spPr>
          <a:xfrm>
            <a:off x="685799" y="3586841"/>
            <a:ext cx="4208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is said to be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consistent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32F75A-C893-2741-AFE6-D48B12451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117" y="2631093"/>
            <a:ext cx="32893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4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L(\tau) = \prod_{i=1}^n \frac{1}{\tau} e^{- t_i / \tau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80"/>
  <p:tag name="PICTUREFILESIZE" val="1895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 \approx&#13;&#10;-1 \left/ &#13;&#10;E \left[ \frac{ \partial^2 \ln L }&#13;&#10;{\partial \theta^2 } \right] \right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3"/>
  <p:tag name="PICTUREFILESIZE" val="3037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 \ge &#13;&#10;\left( 1 + \frac{ \partial b}{\partial \theta} \right)^2&#13;&#10;\left/ E \left[ - \frac{ \partial^2 \ln L }&#13;&#10;{\partial \theta^2 } \right] \right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13"/>
  <p:tag name="PICTUREFILESIZE" val="4263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widehat{V} [\hat{\theta}] =&#13;&#10;- \left. \left(&#13;&#10; \frac{ \partial^2 \ln L }&#13;&#10;{\partial \theta^2 } \right)^{-1}&#13;&#10;\right|_{\theta = \hat{\theta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0"/>
  <p:tag name="PICTUREFILESIZE" val="3313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heta) = \ln L (\hat{\theta}) + &#13;&#10;\left[ \frac{ \partial \ln L }{\partial \theta} &#13;&#10;\right]_{\theta = \hat{\theta}}&#13;&#10; (\theta - \hat{\theta}) +&#13;&#10;{\small \frac{1}{2!}}&#13;&#10;\left[ \frac{ \partial^2 \ln L }{\partial \theta^2} &#13;&#10;\right]_{\theta = \hat{\theta}}&#13;&#10;(\theta - \hat{\theta})^2&#13;&#10;+ \ldots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619"/>
  <p:tag name="PICTUREFILESIZE" val="6793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heta) \approx \ln L_{\rm max} -&#13;&#10;\frac{(\theta - \hat{\theta})^2}&#13;&#10;{2 \widehat{\sigma^2}_{\hat{\theta}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67"/>
  <p:tag name="PICTUREFILESIZE" val="2869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hat{\theta} \pm \hat{\sigma}_{\hat{\theta}}) &#13;&#10;\approx \ln L_{\rm max} -&#13;&#10;{\small \frac{1}{2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48"/>
  <p:tag name="PICTUREFILESIZE" val="2098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 \hat{\sigma}_{\hat{\theta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1"/>
  <p:tag name="PICTUREFILESIZE" val="325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hat{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29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tau} &amp; = &amp; 1.062 \\*[0.5 cm]&#13;&#10;\Delta \hat{\tau}_- &amp; = &amp; 0.137 \\*[0.5 cm]&#13;&#10;\Delta \hat{\tau}_+ &amp; = &amp; 0.165 \\*[0.5 cm]&#13;&#10;\hat{\sigma}_{\hat{\tau}} &amp; \approx &amp;&#13;&#10;\Delta \hat{\tau}_- \approx&#13;&#10;\Delta \hat{\tau}_+ \approx 0.15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6"/>
  <p:tag name="PICTUREFILESIZE" val="5322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; \alpha, \beta) = \frac{ 1 + \alpha x + \beta x^2}&#13;&#10;{2 + 2 \beta / 3 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2888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int_{x_{\rm min}}^{x_{\rm max}} &#13;&#10;f(x; \alpha, \beta) \, dx = 1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30"/>
  <p:tag name="PICTUREFILESIZE" val="2306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alpha} &amp; = &amp; 0.508 \\*[0.2 cm]&#13;&#10;\hat{\beta} &amp; = &amp; 0.47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0"/>
  <p:tag name="PICTUREFILESIZE" val="1629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(\widehat{V^{-1}})_{ij} = \left. - \frac{ \partial^2 \ln L}&#13;&#10;{\partial \theta_i \partial \theta_j} &#13;&#10;\right|_{\vec{\theta} = \hat{\vec{\theta}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8"/>
  <p:tag name="PICTUREFILESIZE" val="2878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sigma}_{\hat{\alpha}} &amp; = &amp; 0.052 \\*[0.2 cm]&#13;&#10;\hat{\sigma}_{\hat{\beta}} &amp; = &amp; 0.11 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0"/>
  <p:tag name="PICTUREFILESIZE" val="1801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mbox{cov}[\hat{\alpha}, \hat{\beta}] &amp; = &amp; 0.0026 &#13;&#10;\\*[0.2 cm]&#13;&#10;r &amp; = &amp; 0.46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02"/>
  <p:tag name="PICTUREFILESIZE" val="2447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&amp; &amp; \ln L(\alpha, \beta) \approx \ln L_{\rm max} \\*[0.3 cm]&#13;&#10;&amp; &amp; - \frac{1}{2(1 - \rho^2)} \left[&#13;&#10;\left( \frac{ \alpha - \hat{\alpha} }{\sigma_{\hat{\alpha} }} \right)^2&#13;&#10;+ \left( \frac{ \beta - \hat{\beta} }{\sigma_{\hat{\beta} }} \right)^2&#13;&#10;- 2 \rho \left( \frac{ \alpha - \hat{\alpha} }{\sigma_{\hat{\alpha} }} \right)&#13;&#10;\left( \frac{ \beta - \hat{\beta} }{\sigma_{\hat{\beta} }} \right)&#13;&#10;\right]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569"/>
  <p:tag name="PICTUREFILESIZE" val="9480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ln L(\alpha, \beta) = \ln L_{\rm max} - 1/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1847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 \frac{1}{(1 - \rho^2)} \left[&#13;&#10;\left( \frac{ \alpha - \hat{\alpha} }{\sigma_{\hat{\alpha} }} \right)^2&#13;&#10;+ \left( \frac{ \beta - \hat{\beta} }{\sigma_{\hat{\beta} }} \right)^2&#13;&#10;- 2 \rho \left( \frac{ \alpha - \hat{\alpha} }{\sigma_{\hat{\alpha} }} \right)&#13;&#10;\left( \frac{ \beta - \hat{\beta} }{\sigma_{\hat{\beta} }} \right)&#13;&#10;\right] \: = \: 1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588"/>
  <p:tag name="PICTUREFILESIZE" val="7632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alpha, \beta) = \ln L_{\rm max} - 1/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1847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f(t; \lambda) = \lambda e^{-\lambda t} \;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6"/>
  <p:tag name="PICTUREFILESIZE" val="1128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t; \tau) = \frac{1}{\tau} e^{- t / \tau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4"/>
  <p:tag name="PICTUREFILESIZE" val="1331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lambda} = \frac{1}{\hat{\tau}} = &#13;&#10;\left( \frac{1}{n} \sum_{i=1}^n t_i \right)^{-1}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5"/>
  <p:tag name="PICTUREFILESIZE" val="2573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hat{\lambd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32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hat{\tau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"/>
  <p:tag name="PICTUREFILESIZE" val="175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E[\hat{\lambda}] = \lambda \frac{n}{n-1}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49"/>
  <p:tag name="PICTUREFILESIZE" val="1270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L(\nu, \vec{\theta}) = \frac{\nu^n}{n!} e^{-\nu} \,&#13;&#10;\prod_{i=1}^n f(x_i; \vec{\theta}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65"/>
  <p:tag name="PICTUREFILESIZE" val="2935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vec{\theta}) = - \nu(\vec{\theta})&#13;&#10;+ \sum_{i=1}^n \ln ( \nu(\vec{\theta}) f(x_i; \vec{\theta}))&#13;&#10;+ C 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411"/>
  <p:tag name="PICTUREFILESIZE" val="3964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nu(\vec{\theta}) = \sigma (\vec{\theta}) \int L \, dt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75"/>
  <p:tag name="PICTUREFILESIZE" val="1746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vec{\theta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3"/>
  <p:tag name="PICTUREFILESIZE" val="259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nu} &amp; = &amp; n \\*[0.2 cm]&#13;&#10;\hat{\theta} &amp; = &amp; \mbox{ same as ML}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94"/>
  <p:tag name="PICTUREFILESIZE" val="1802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vec{n} = (n_1, \ldots, n_N), \: n_{\rm tot} = \sum_{i=1}^N n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301"/>
  <p:tag name="PICTUREFILESIZE" val="260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t_1, \ldots, t_n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84"/>
  <p:tag name="PICTUREFILESIZE" val="502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vec{\nu} = (\nu_1, \ldots, \nu_N), \: \nu_{\rm tot} = \sum_{i=1}^N \nu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89"/>
  <p:tag name="PICTUREFILESIZE" val="2476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vec{\theta}) = \sum_{i=1}^N n_i \ln \nu_i(\vec{\theta}) + C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67"/>
  <p:tag name="PICTUREFILESIZE" val="2798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\vec{n}; \vec{\nu}) = &#13;&#10;\frac{ n_{\rm tot}! }{ n_1 ! \ldots n_N ! }&#13;&#10;\left( \frac{ \nu_1 }{n_{\rm tot}} \right)^{n_1}&#13;&#10;\cdots&#13;&#10;\left( \frac{ \nu_N }{n_{\rm tot}} \right)^{n_N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413"/>
  <p:tag name="PICTUREFILESIZE" val="4760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nu_i (\vec{\theta}) = \nu_{\rm tot} &#13;&#10;\int_{{\rm bin} \, i} f(x; \vec{\theta}) \, dx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54"/>
  <p:tag name="PICTUREFILESIZE" val="2681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nu_{\rm tot}, \vec{\theta}) = - \nu_{\rm tot} +&#13;&#10;\sum_{i=1}^N n_i \ln \nu_i(\nu_{\rm tot}, \vec{\theta}) + C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439"/>
  <p:tag name="PICTUREFILESIZE" val="4050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p(\theta | \vec{x} ) = \frac{ L(\vec{x} | \theta) \pi(\theta) }&#13;&#10;{ \int L(\vec{x} | \theta') \pi(\theta') \, d\theta' 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3702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heta}_{\rm Bayes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58"/>
  <p:tag name="PICTUREFILESIZE" val="666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heta}_{\rm Bayes} = \hat{\theta}_{\rm ML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27"/>
  <p:tag name="PICTUREFILESIZE" val="1100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P(n; \mu_{\rm s}, \mu_{\rm b}) = &#13;&#10;\frac{ (\mu_{\rm s} + \mu_{\rm b})^n}  {n!} e^{-( \mu_{\rm s} + \mu_{\rm b})}&#13;&#10;\]&#13;&#10;&#13;&#10;\end{document}&#13;&#10;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341"/>
  <p:tag name="PICTUREFILESIZE" val="3114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;\mu_{\rm s}, \mu_{\rm b})  =&#13;&#10; \frac{\mu_{\rm s}}{\mu_{\rm s} + \mu_{\rm b}} f_{\rm s}(x) &#13;&#10;+ \frac{\mu_{\rm b}}{\mu_{\rm s} + \mu_{\rm b}} f_{\rm b}(x) &#13;&#10;\]&#13;&#10;&#13;&#10;\end{document}&#13;&#10;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419"/>
  <p:tag name="PICTUREFILESIZE" val="4026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(b = E[\hat{\theta}] -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4"/>
  <p:tag name="PICTUREFILESIZE" val="1141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 \mu_{\rm s}, \mu_{\rm b}) = - (\mu_{\rm s} + \mu_{\rm b}) &#13;&#10;+ \sum_{i=1}^n \ln \left[ (\mu_{\rm s} + \mu_{\rm b}) &#13;&#10;f(x_i; \mu_{\rm s}, \mu_{\rm b}) \right]&#13;&#10;\]&#13;&#10;&#13;&#10;\end{document}&#13;&#10;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533"/>
  <p:tag name="PICTUREFILESIZE" val="4998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mu_{\rm s} = \theta \nu \,, \;&#13;&#10;\mu_{\rm b} = (1 - \theta) \nu \,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35"/>
  <p:tag name="PICTUREFILESIZE" val="1531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mu_{\rm s} &amp; = &amp; 6 \\*[0.2 cm]&#13;&#10;\mu_{\rm b} &amp; = &amp; 60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99"/>
  <p:tag name="PICTUREFILESIZE" val="1219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mu}_{\rm s} &amp; = &amp; 8.7 \pm 5.5 \\*[0.2 cm]&#13;&#10;\hat{\mu}_{\rm b} &amp; = &amp; 54.3 \pm 8.8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74"/>
  <p:tag name="PICTUREFILESIZE" val="2172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 \ge &#13;&#10;\left( 1 + \frac{ \partial b}{\partial \theta} \right)^2&#13;&#10;\left/ E \left[ - \frac{ \partial^2 \ln L }&#13;&#10;{\partial \theta^2 } \right] \right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13"/>
  <p:tag name="PICTUREFILESIZE" val="4263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sigma}_{\hat{\tau}} = 0.151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07"/>
  <p:tag name="PICTUREFILESIZE" val="77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(b = E[\hat{\theta}] -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4"/>
  <p:tag name="PICTUREFILESIZE" val="114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rgbClr val="0070C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23538</TotalTime>
  <Words>3441</Words>
  <Application>Microsoft Macintosh PowerPoint</Application>
  <PresentationFormat>On-screen Show (4:3)</PresentationFormat>
  <Paragraphs>473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ＭＳ Ｐゴシック</vt:lpstr>
      <vt:lpstr>Arial</vt:lpstr>
      <vt:lpstr>Calibri</vt:lpstr>
      <vt:lpstr>Courier New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Cowan, G</dc:creator>
  <cp:lastModifiedBy>Cowan, G</cp:lastModifiedBy>
  <cp:revision>501</cp:revision>
  <dcterms:created xsi:type="dcterms:W3CDTF">2020-05-18T17:44:39Z</dcterms:created>
  <dcterms:modified xsi:type="dcterms:W3CDTF">2024-11-11T17:43:58Z</dcterms:modified>
</cp:coreProperties>
</file>